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80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1B5A5615-C1E1-44E2-BC4E-C3F31E1F49CD}"/>
              </a:ext>
            </a:extLst>
          </p:cNvPr>
          <p:cNvSpPr>
            <a:spLocks/>
          </p:cNvSpPr>
          <p:nvPr/>
        </p:nvSpPr>
        <p:spPr bwMode="auto">
          <a:xfrm>
            <a:off x="4575175" y="757482"/>
            <a:ext cx="602850" cy="1674302"/>
          </a:xfrm>
          <a:custGeom>
            <a:avLst/>
            <a:gdLst>
              <a:gd name="T0" fmla="*/ 100 w 476"/>
              <a:gd name="T1" fmla="*/ 103 h 1322"/>
              <a:gd name="T2" fmla="*/ 73 w 476"/>
              <a:gd name="T3" fmla="*/ 120 h 1322"/>
              <a:gd name="T4" fmla="*/ 84 w 476"/>
              <a:gd name="T5" fmla="*/ 137 h 1322"/>
              <a:gd name="T6" fmla="*/ 67 w 476"/>
              <a:gd name="T7" fmla="*/ 178 h 1322"/>
              <a:gd name="T8" fmla="*/ 35 w 476"/>
              <a:gd name="T9" fmla="*/ 246 h 1322"/>
              <a:gd name="T10" fmla="*/ 34 w 476"/>
              <a:gd name="T11" fmla="*/ 274 h 1322"/>
              <a:gd name="T12" fmla="*/ 57 w 476"/>
              <a:gd name="T13" fmla="*/ 289 h 1322"/>
              <a:gd name="T14" fmla="*/ 47 w 476"/>
              <a:gd name="T15" fmla="*/ 334 h 1322"/>
              <a:gd name="T16" fmla="*/ 27 w 476"/>
              <a:gd name="T17" fmla="*/ 356 h 1322"/>
              <a:gd name="T18" fmla="*/ 20 w 476"/>
              <a:gd name="T19" fmla="*/ 383 h 1322"/>
              <a:gd name="T20" fmla="*/ 58 w 476"/>
              <a:gd name="T21" fmla="*/ 408 h 1322"/>
              <a:gd name="T22" fmla="*/ 63 w 476"/>
              <a:gd name="T23" fmla="*/ 436 h 1322"/>
              <a:gd name="T24" fmla="*/ 93 w 476"/>
              <a:gd name="T25" fmla="*/ 474 h 1322"/>
              <a:gd name="T26" fmla="*/ 78 w 476"/>
              <a:gd name="T27" fmla="*/ 607 h 1322"/>
              <a:gd name="T28" fmla="*/ 45 w 476"/>
              <a:gd name="T29" fmla="*/ 735 h 1322"/>
              <a:gd name="T30" fmla="*/ 0 w 476"/>
              <a:gd name="T31" fmla="*/ 951 h 1322"/>
              <a:gd name="T32" fmla="*/ 164 w 476"/>
              <a:gd name="T33" fmla="*/ 986 h 1322"/>
              <a:gd name="T34" fmla="*/ 241 w 476"/>
              <a:gd name="T35" fmla="*/ 1229 h 1322"/>
              <a:gd name="T36" fmla="*/ 220 w 476"/>
              <a:gd name="T37" fmla="*/ 1262 h 1322"/>
              <a:gd name="T38" fmla="*/ 187 w 476"/>
              <a:gd name="T39" fmla="*/ 1305 h 1322"/>
              <a:gd name="T40" fmla="*/ 203 w 476"/>
              <a:gd name="T41" fmla="*/ 1315 h 1322"/>
              <a:gd name="T42" fmla="*/ 272 w 476"/>
              <a:gd name="T43" fmla="*/ 1305 h 1322"/>
              <a:gd name="T44" fmla="*/ 306 w 476"/>
              <a:gd name="T45" fmla="*/ 1321 h 1322"/>
              <a:gd name="T46" fmla="*/ 313 w 476"/>
              <a:gd name="T47" fmla="*/ 1305 h 1322"/>
              <a:gd name="T48" fmla="*/ 317 w 476"/>
              <a:gd name="T49" fmla="*/ 1283 h 1322"/>
              <a:gd name="T50" fmla="*/ 314 w 476"/>
              <a:gd name="T51" fmla="*/ 1232 h 1322"/>
              <a:gd name="T52" fmla="*/ 309 w 476"/>
              <a:gd name="T53" fmla="*/ 1207 h 1322"/>
              <a:gd name="T54" fmla="*/ 312 w 476"/>
              <a:gd name="T55" fmla="*/ 1092 h 1322"/>
              <a:gd name="T56" fmla="*/ 378 w 476"/>
              <a:gd name="T57" fmla="*/ 1137 h 1322"/>
              <a:gd name="T58" fmla="*/ 393 w 476"/>
              <a:gd name="T59" fmla="*/ 1217 h 1322"/>
              <a:gd name="T60" fmla="*/ 387 w 476"/>
              <a:gd name="T61" fmla="*/ 1243 h 1322"/>
              <a:gd name="T62" fmla="*/ 367 w 476"/>
              <a:gd name="T63" fmla="*/ 1273 h 1322"/>
              <a:gd name="T64" fmla="*/ 339 w 476"/>
              <a:gd name="T65" fmla="*/ 1303 h 1322"/>
              <a:gd name="T66" fmla="*/ 335 w 476"/>
              <a:gd name="T67" fmla="*/ 1311 h 1322"/>
              <a:gd name="T68" fmla="*/ 395 w 476"/>
              <a:gd name="T69" fmla="*/ 1315 h 1322"/>
              <a:gd name="T70" fmla="*/ 432 w 476"/>
              <a:gd name="T71" fmla="*/ 1311 h 1322"/>
              <a:gd name="T72" fmla="*/ 448 w 476"/>
              <a:gd name="T73" fmla="*/ 1315 h 1322"/>
              <a:gd name="T74" fmla="*/ 458 w 476"/>
              <a:gd name="T75" fmla="*/ 1300 h 1322"/>
              <a:gd name="T76" fmla="*/ 458 w 476"/>
              <a:gd name="T77" fmla="*/ 1234 h 1322"/>
              <a:gd name="T78" fmla="*/ 455 w 476"/>
              <a:gd name="T79" fmla="*/ 1205 h 1322"/>
              <a:gd name="T80" fmla="*/ 450 w 476"/>
              <a:gd name="T81" fmla="*/ 1177 h 1322"/>
              <a:gd name="T82" fmla="*/ 452 w 476"/>
              <a:gd name="T83" fmla="*/ 983 h 1322"/>
              <a:gd name="T84" fmla="*/ 476 w 476"/>
              <a:gd name="T85" fmla="*/ 977 h 1322"/>
              <a:gd name="T86" fmla="*/ 455 w 476"/>
              <a:gd name="T87" fmla="*/ 666 h 1322"/>
              <a:gd name="T88" fmla="*/ 443 w 476"/>
              <a:gd name="T89" fmla="*/ 329 h 1322"/>
              <a:gd name="T90" fmla="*/ 440 w 476"/>
              <a:gd name="T91" fmla="*/ 267 h 1322"/>
              <a:gd name="T92" fmla="*/ 450 w 476"/>
              <a:gd name="T93" fmla="*/ 218 h 1322"/>
              <a:gd name="T94" fmla="*/ 433 w 476"/>
              <a:gd name="T95" fmla="*/ 152 h 1322"/>
              <a:gd name="T96" fmla="*/ 438 w 476"/>
              <a:gd name="T97" fmla="*/ 120 h 1322"/>
              <a:gd name="T98" fmla="*/ 432 w 476"/>
              <a:gd name="T99" fmla="*/ 74 h 1322"/>
              <a:gd name="T100" fmla="*/ 406 w 476"/>
              <a:gd name="T101" fmla="*/ 43 h 1322"/>
              <a:gd name="T102" fmla="*/ 360 w 476"/>
              <a:gd name="T103" fmla="*/ 28 h 1322"/>
              <a:gd name="T104" fmla="*/ 341 w 476"/>
              <a:gd name="T105" fmla="*/ 26 h 1322"/>
              <a:gd name="T106" fmla="*/ 303 w 476"/>
              <a:gd name="T107" fmla="*/ 38 h 1322"/>
              <a:gd name="T108" fmla="*/ 273 w 476"/>
              <a:gd name="T109" fmla="*/ 37 h 1322"/>
              <a:gd name="T110" fmla="*/ 246 w 476"/>
              <a:gd name="T111" fmla="*/ 11 h 1322"/>
              <a:gd name="T112" fmla="*/ 200 w 476"/>
              <a:gd name="T113" fmla="*/ 0 h 1322"/>
              <a:gd name="T114" fmla="*/ 158 w 476"/>
              <a:gd name="T115" fmla="*/ 11 h 1322"/>
              <a:gd name="T116" fmla="*/ 125 w 476"/>
              <a:gd name="T117" fmla="*/ 48 h 1322"/>
              <a:gd name="T118" fmla="*/ 127 w 476"/>
              <a:gd name="T119" fmla="*/ 81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" h="1322">
                <a:moveTo>
                  <a:pt x="127" y="104"/>
                </a:moveTo>
                <a:lnTo>
                  <a:pt x="127" y="104"/>
                </a:lnTo>
                <a:lnTo>
                  <a:pt x="115" y="102"/>
                </a:lnTo>
                <a:lnTo>
                  <a:pt x="105" y="102"/>
                </a:lnTo>
                <a:lnTo>
                  <a:pt x="100" y="103"/>
                </a:lnTo>
                <a:lnTo>
                  <a:pt x="96" y="104"/>
                </a:lnTo>
                <a:lnTo>
                  <a:pt x="96" y="104"/>
                </a:lnTo>
                <a:lnTo>
                  <a:pt x="79" y="113"/>
                </a:lnTo>
                <a:lnTo>
                  <a:pt x="74" y="118"/>
                </a:lnTo>
                <a:lnTo>
                  <a:pt x="73" y="120"/>
                </a:lnTo>
                <a:lnTo>
                  <a:pt x="73" y="121"/>
                </a:lnTo>
                <a:lnTo>
                  <a:pt x="73" y="121"/>
                </a:lnTo>
                <a:lnTo>
                  <a:pt x="79" y="131"/>
                </a:lnTo>
                <a:lnTo>
                  <a:pt x="84" y="137"/>
                </a:lnTo>
                <a:lnTo>
                  <a:pt x="84" y="137"/>
                </a:lnTo>
                <a:lnTo>
                  <a:pt x="80" y="146"/>
                </a:lnTo>
                <a:lnTo>
                  <a:pt x="76" y="159"/>
                </a:lnTo>
                <a:lnTo>
                  <a:pt x="76" y="159"/>
                </a:lnTo>
                <a:lnTo>
                  <a:pt x="73" y="168"/>
                </a:lnTo>
                <a:lnTo>
                  <a:pt x="67" y="178"/>
                </a:lnTo>
                <a:lnTo>
                  <a:pt x="54" y="206"/>
                </a:lnTo>
                <a:lnTo>
                  <a:pt x="54" y="206"/>
                </a:lnTo>
                <a:lnTo>
                  <a:pt x="45" y="221"/>
                </a:lnTo>
                <a:lnTo>
                  <a:pt x="39" y="238"/>
                </a:lnTo>
                <a:lnTo>
                  <a:pt x="35" y="246"/>
                </a:lnTo>
                <a:lnTo>
                  <a:pt x="34" y="255"/>
                </a:lnTo>
                <a:lnTo>
                  <a:pt x="33" y="263"/>
                </a:lnTo>
                <a:lnTo>
                  <a:pt x="33" y="271"/>
                </a:lnTo>
                <a:lnTo>
                  <a:pt x="33" y="271"/>
                </a:lnTo>
                <a:lnTo>
                  <a:pt x="34" y="274"/>
                </a:lnTo>
                <a:lnTo>
                  <a:pt x="35" y="278"/>
                </a:lnTo>
                <a:lnTo>
                  <a:pt x="38" y="281"/>
                </a:lnTo>
                <a:lnTo>
                  <a:pt x="41" y="283"/>
                </a:lnTo>
                <a:lnTo>
                  <a:pt x="49" y="287"/>
                </a:lnTo>
                <a:lnTo>
                  <a:pt x="57" y="289"/>
                </a:lnTo>
                <a:lnTo>
                  <a:pt x="72" y="292"/>
                </a:lnTo>
                <a:lnTo>
                  <a:pt x="78" y="292"/>
                </a:lnTo>
                <a:lnTo>
                  <a:pt x="78" y="292"/>
                </a:lnTo>
                <a:lnTo>
                  <a:pt x="62" y="315"/>
                </a:lnTo>
                <a:lnTo>
                  <a:pt x="47" y="334"/>
                </a:lnTo>
                <a:lnTo>
                  <a:pt x="41" y="342"/>
                </a:lnTo>
                <a:lnTo>
                  <a:pt x="35" y="347"/>
                </a:lnTo>
                <a:lnTo>
                  <a:pt x="35" y="347"/>
                </a:lnTo>
                <a:lnTo>
                  <a:pt x="32" y="352"/>
                </a:lnTo>
                <a:lnTo>
                  <a:pt x="27" y="356"/>
                </a:lnTo>
                <a:lnTo>
                  <a:pt x="24" y="363"/>
                </a:lnTo>
                <a:lnTo>
                  <a:pt x="22" y="369"/>
                </a:lnTo>
                <a:lnTo>
                  <a:pt x="19" y="374"/>
                </a:lnTo>
                <a:lnTo>
                  <a:pt x="19" y="380"/>
                </a:lnTo>
                <a:lnTo>
                  <a:pt x="20" y="383"/>
                </a:lnTo>
                <a:lnTo>
                  <a:pt x="23" y="387"/>
                </a:lnTo>
                <a:lnTo>
                  <a:pt x="23" y="387"/>
                </a:lnTo>
                <a:lnTo>
                  <a:pt x="32" y="394"/>
                </a:lnTo>
                <a:lnTo>
                  <a:pt x="44" y="400"/>
                </a:lnTo>
                <a:lnTo>
                  <a:pt x="58" y="408"/>
                </a:lnTo>
                <a:lnTo>
                  <a:pt x="58" y="408"/>
                </a:lnTo>
                <a:lnTo>
                  <a:pt x="58" y="410"/>
                </a:lnTo>
                <a:lnTo>
                  <a:pt x="58" y="416"/>
                </a:lnTo>
                <a:lnTo>
                  <a:pt x="61" y="429"/>
                </a:lnTo>
                <a:lnTo>
                  <a:pt x="63" y="436"/>
                </a:lnTo>
                <a:lnTo>
                  <a:pt x="68" y="446"/>
                </a:lnTo>
                <a:lnTo>
                  <a:pt x="68" y="446"/>
                </a:lnTo>
                <a:lnTo>
                  <a:pt x="74" y="456"/>
                </a:lnTo>
                <a:lnTo>
                  <a:pt x="83" y="465"/>
                </a:lnTo>
                <a:lnTo>
                  <a:pt x="93" y="474"/>
                </a:lnTo>
                <a:lnTo>
                  <a:pt x="101" y="482"/>
                </a:lnTo>
                <a:lnTo>
                  <a:pt x="117" y="495"/>
                </a:lnTo>
                <a:lnTo>
                  <a:pt x="125" y="498"/>
                </a:lnTo>
                <a:lnTo>
                  <a:pt x="125" y="498"/>
                </a:lnTo>
                <a:lnTo>
                  <a:pt x="78" y="607"/>
                </a:lnTo>
                <a:lnTo>
                  <a:pt x="78" y="607"/>
                </a:lnTo>
                <a:lnTo>
                  <a:pt x="74" y="618"/>
                </a:lnTo>
                <a:lnTo>
                  <a:pt x="69" y="634"/>
                </a:lnTo>
                <a:lnTo>
                  <a:pt x="58" y="678"/>
                </a:lnTo>
                <a:lnTo>
                  <a:pt x="45" y="735"/>
                </a:lnTo>
                <a:lnTo>
                  <a:pt x="30" y="793"/>
                </a:lnTo>
                <a:lnTo>
                  <a:pt x="8" y="901"/>
                </a:lnTo>
                <a:lnTo>
                  <a:pt x="2" y="937"/>
                </a:lnTo>
                <a:lnTo>
                  <a:pt x="0" y="948"/>
                </a:lnTo>
                <a:lnTo>
                  <a:pt x="0" y="951"/>
                </a:lnTo>
                <a:lnTo>
                  <a:pt x="0" y="951"/>
                </a:lnTo>
                <a:lnTo>
                  <a:pt x="9" y="955"/>
                </a:lnTo>
                <a:lnTo>
                  <a:pt x="32" y="960"/>
                </a:lnTo>
                <a:lnTo>
                  <a:pt x="98" y="973"/>
                </a:lnTo>
                <a:lnTo>
                  <a:pt x="164" y="986"/>
                </a:lnTo>
                <a:lnTo>
                  <a:pt x="198" y="992"/>
                </a:lnTo>
                <a:lnTo>
                  <a:pt x="218" y="992"/>
                </a:lnTo>
                <a:lnTo>
                  <a:pt x="246" y="1227"/>
                </a:lnTo>
                <a:lnTo>
                  <a:pt x="246" y="1227"/>
                </a:lnTo>
                <a:lnTo>
                  <a:pt x="241" y="1229"/>
                </a:lnTo>
                <a:lnTo>
                  <a:pt x="237" y="1234"/>
                </a:lnTo>
                <a:lnTo>
                  <a:pt x="234" y="1239"/>
                </a:lnTo>
                <a:lnTo>
                  <a:pt x="234" y="1239"/>
                </a:lnTo>
                <a:lnTo>
                  <a:pt x="227" y="1251"/>
                </a:lnTo>
                <a:lnTo>
                  <a:pt x="220" y="1262"/>
                </a:lnTo>
                <a:lnTo>
                  <a:pt x="220" y="1262"/>
                </a:lnTo>
                <a:lnTo>
                  <a:pt x="200" y="1284"/>
                </a:lnTo>
                <a:lnTo>
                  <a:pt x="191" y="1296"/>
                </a:lnTo>
                <a:lnTo>
                  <a:pt x="188" y="1301"/>
                </a:lnTo>
                <a:lnTo>
                  <a:pt x="187" y="1305"/>
                </a:lnTo>
                <a:lnTo>
                  <a:pt x="187" y="1305"/>
                </a:lnTo>
                <a:lnTo>
                  <a:pt x="189" y="1310"/>
                </a:lnTo>
                <a:lnTo>
                  <a:pt x="192" y="1312"/>
                </a:lnTo>
                <a:lnTo>
                  <a:pt x="197" y="1314"/>
                </a:lnTo>
                <a:lnTo>
                  <a:pt x="203" y="1315"/>
                </a:lnTo>
                <a:lnTo>
                  <a:pt x="203" y="1315"/>
                </a:lnTo>
                <a:lnTo>
                  <a:pt x="215" y="1316"/>
                </a:lnTo>
                <a:lnTo>
                  <a:pt x="235" y="1316"/>
                </a:lnTo>
                <a:lnTo>
                  <a:pt x="260" y="1315"/>
                </a:lnTo>
                <a:lnTo>
                  <a:pt x="272" y="1305"/>
                </a:lnTo>
                <a:lnTo>
                  <a:pt x="274" y="1321"/>
                </a:lnTo>
                <a:lnTo>
                  <a:pt x="274" y="1321"/>
                </a:lnTo>
                <a:lnTo>
                  <a:pt x="290" y="1322"/>
                </a:lnTo>
                <a:lnTo>
                  <a:pt x="302" y="1322"/>
                </a:lnTo>
                <a:lnTo>
                  <a:pt x="306" y="1321"/>
                </a:lnTo>
                <a:lnTo>
                  <a:pt x="309" y="1321"/>
                </a:lnTo>
                <a:lnTo>
                  <a:pt x="309" y="1321"/>
                </a:lnTo>
                <a:lnTo>
                  <a:pt x="311" y="1318"/>
                </a:lnTo>
                <a:lnTo>
                  <a:pt x="312" y="1315"/>
                </a:lnTo>
                <a:lnTo>
                  <a:pt x="313" y="1305"/>
                </a:lnTo>
                <a:lnTo>
                  <a:pt x="314" y="1293"/>
                </a:lnTo>
                <a:lnTo>
                  <a:pt x="314" y="1293"/>
                </a:lnTo>
                <a:lnTo>
                  <a:pt x="314" y="1292"/>
                </a:lnTo>
                <a:lnTo>
                  <a:pt x="316" y="1289"/>
                </a:lnTo>
                <a:lnTo>
                  <a:pt x="317" y="1283"/>
                </a:lnTo>
                <a:lnTo>
                  <a:pt x="317" y="1283"/>
                </a:lnTo>
                <a:lnTo>
                  <a:pt x="317" y="1270"/>
                </a:lnTo>
                <a:lnTo>
                  <a:pt x="316" y="1254"/>
                </a:lnTo>
                <a:lnTo>
                  <a:pt x="314" y="1232"/>
                </a:lnTo>
                <a:lnTo>
                  <a:pt x="314" y="1232"/>
                </a:lnTo>
                <a:lnTo>
                  <a:pt x="312" y="1229"/>
                </a:lnTo>
                <a:lnTo>
                  <a:pt x="309" y="1225"/>
                </a:lnTo>
                <a:lnTo>
                  <a:pt x="309" y="1222"/>
                </a:lnTo>
                <a:lnTo>
                  <a:pt x="309" y="1207"/>
                </a:lnTo>
                <a:lnTo>
                  <a:pt x="309" y="1207"/>
                </a:lnTo>
                <a:lnTo>
                  <a:pt x="311" y="1206"/>
                </a:lnTo>
                <a:lnTo>
                  <a:pt x="313" y="1205"/>
                </a:lnTo>
                <a:lnTo>
                  <a:pt x="314" y="1201"/>
                </a:lnTo>
                <a:lnTo>
                  <a:pt x="314" y="1201"/>
                </a:lnTo>
                <a:lnTo>
                  <a:pt x="312" y="1092"/>
                </a:lnTo>
                <a:lnTo>
                  <a:pt x="309" y="987"/>
                </a:lnTo>
                <a:lnTo>
                  <a:pt x="334" y="987"/>
                </a:lnTo>
                <a:lnTo>
                  <a:pt x="334" y="987"/>
                </a:lnTo>
                <a:lnTo>
                  <a:pt x="360" y="1075"/>
                </a:lnTo>
                <a:lnTo>
                  <a:pt x="378" y="1137"/>
                </a:lnTo>
                <a:lnTo>
                  <a:pt x="388" y="1172"/>
                </a:lnTo>
                <a:lnTo>
                  <a:pt x="388" y="1172"/>
                </a:lnTo>
                <a:lnTo>
                  <a:pt x="390" y="1196"/>
                </a:lnTo>
                <a:lnTo>
                  <a:pt x="393" y="1217"/>
                </a:lnTo>
                <a:lnTo>
                  <a:pt x="393" y="1217"/>
                </a:lnTo>
                <a:lnTo>
                  <a:pt x="392" y="1223"/>
                </a:lnTo>
                <a:lnTo>
                  <a:pt x="390" y="1230"/>
                </a:lnTo>
                <a:lnTo>
                  <a:pt x="388" y="1239"/>
                </a:lnTo>
                <a:lnTo>
                  <a:pt x="388" y="1239"/>
                </a:lnTo>
                <a:lnTo>
                  <a:pt x="387" y="1243"/>
                </a:lnTo>
                <a:lnTo>
                  <a:pt x="384" y="1246"/>
                </a:lnTo>
                <a:lnTo>
                  <a:pt x="379" y="1252"/>
                </a:lnTo>
                <a:lnTo>
                  <a:pt x="379" y="1252"/>
                </a:lnTo>
                <a:lnTo>
                  <a:pt x="373" y="1261"/>
                </a:lnTo>
                <a:lnTo>
                  <a:pt x="367" y="1273"/>
                </a:lnTo>
                <a:lnTo>
                  <a:pt x="360" y="1284"/>
                </a:lnTo>
                <a:lnTo>
                  <a:pt x="356" y="1289"/>
                </a:lnTo>
                <a:lnTo>
                  <a:pt x="352" y="1293"/>
                </a:lnTo>
                <a:lnTo>
                  <a:pt x="352" y="1293"/>
                </a:lnTo>
                <a:lnTo>
                  <a:pt x="339" y="1303"/>
                </a:lnTo>
                <a:lnTo>
                  <a:pt x="335" y="1306"/>
                </a:lnTo>
                <a:lnTo>
                  <a:pt x="334" y="1309"/>
                </a:lnTo>
                <a:lnTo>
                  <a:pt x="334" y="1310"/>
                </a:lnTo>
                <a:lnTo>
                  <a:pt x="334" y="1310"/>
                </a:lnTo>
                <a:lnTo>
                  <a:pt x="335" y="1311"/>
                </a:lnTo>
                <a:lnTo>
                  <a:pt x="336" y="1312"/>
                </a:lnTo>
                <a:lnTo>
                  <a:pt x="343" y="1314"/>
                </a:lnTo>
                <a:lnTo>
                  <a:pt x="361" y="1315"/>
                </a:lnTo>
                <a:lnTo>
                  <a:pt x="395" y="1315"/>
                </a:lnTo>
                <a:lnTo>
                  <a:pt x="395" y="1315"/>
                </a:lnTo>
                <a:lnTo>
                  <a:pt x="415" y="1314"/>
                </a:lnTo>
                <a:lnTo>
                  <a:pt x="426" y="1312"/>
                </a:lnTo>
                <a:lnTo>
                  <a:pt x="426" y="1312"/>
                </a:lnTo>
                <a:lnTo>
                  <a:pt x="429" y="1312"/>
                </a:lnTo>
                <a:lnTo>
                  <a:pt x="432" y="1311"/>
                </a:lnTo>
                <a:lnTo>
                  <a:pt x="436" y="1312"/>
                </a:lnTo>
                <a:lnTo>
                  <a:pt x="436" y="1312"/>
                </a:lnTo>
                <a:lnTo>
                  <a:pt x="440" y="1315"/>
                </a:lnTo>
                <a:lnTo>
                  <a:pt x="448" y="1315"/>
                </a:lnTo>
                <a:lnTo>
                  <a:pt x="448" y="1315"/>
                </a:lnTo>
                <a:lnTo>
                  <a:pt x="453" y="1315"/>
                </a:lnTo>
                <a:lnTo>
                  <a:pt x="455" y="1311"/>
                </a:lnTo>
                <a:lnTo>
                  <a:pt x="458" y="1306"/>
                </a:lnTo>
                <a:lnTo>
                  <a:pt x="458" y="1300"/>
                </a:lnTo>
                <a:lnTo>
                  <a:pt x="458" y="1300"/>
                </a:lnTo>
                <a:lnTo>
                  <a:pt x="458" y="1285"/>
                </a:lnTo>
                <a:lnTo>
                  <a:pt x="458" y="1267"/>
                </a:lnTo>
                <a:lnTo>
                  <a:pt x="458" y="1267"/>
                </a:lnTo>
                <a:lnTo>
                  <a:pt x="458" y="1252"/>
                </a:lnTo>
                <a:lnTo>
                  <a:pt x="458" y="1234"/>
                </a:lnTo>
                <a:lnTo>
                  <a:pt x="455" y="1212"/>
                </a:lnTo>
                <a:lnTo>
                  <a:pt x="455" y="1212"/>
                </a:lnTo>
                <a:lnTo>
                  <a:pt x="456" y="1211"/>
                </a:lnTo>
                <a:lnTo>
                  <a:pt x="455" y="1205"/>
                </a:lnTo>
                <a:lnTo>
                  <a:pt x="455" y="1205"/>
                </a:lnTo>
                <a:lnTo>
                  <a:pt x="454" y="1199"/>
                </a:lnTo>
                <a:lnTo>
                  <a:pt x="453" y="1192"/>
                </a:lnTo>
                <a:lnTo>
                  <a:pt x="452" y="1185"/>
                </a:lnTo>
                <a:lnTo>
                  <a:pt x="450" y="1177"/>
                </a:lnTo>
                <a:lnTo>
                  <a:pt x="450" y="1177"/>
                </a:lnTo>
                <a:lnTo>
                  <a:pt x="450" y="1075"/>
                </a:lnTo>
                <a:lnTo>
                  <a:pt x="449" y="1012"/>
                </a:lnTo>
                <a:lnTo>
                  <a:pt x="448" y="984"/>
                </a:lnTo>
                <a:lnTo>
                  <a:pt x="448" y="984"/>
                </a:lnTo>
                <a:lnTo>
                  <a:pt x="452" y="983"/>
                </a:lnTo>
                <a:lnTo>
                  <a:pt x="461" y="981"/>
                </a:lnTo>
                <a:lnTo>
                  <a:pt x="471" y="979"/>
                </a:lnTo>
                <a:lnTo>
                  <a:pt x="475" y="978"/>
                </a:lnTo>
                <a:lnTo>
                  <a:pt x="476" y="977"/>
                </a:lnTo>
                <a:lnTo>
                  <a:pt x="476" y="977"/>
                </a:lnTo>
                <a:lnTo>
                  <a:pt x="474" y="932"/>
                </a:lnTo>
                <a:lnTo>
                  <a:pt x="469" y="834"/>
                </a:lnTo>
                <a:lnTo>
                  <a:pt x="461" y="730"/>
                </a:lnTo>
                <a:lnTo>
                  <a:pt x="455" y="666"/>
                </a:lnTo>
                <a:lnTo>
                  <a:pt x="455" y="666"/>
                </a:lnTo>
                <a:lnTo>
                  <a:pt x="454" y="640"/>
                </a:lnTo>
                <a:lnTo>
                  <a:pt x="452" y="600"/>
                </a:lnTo>
                <a:lnTo>
                  <a:pt x="448" y="490"/>
                </a:lnTo>
                <a:lnTo>
                  <a:pt x="443" y="329"/>
                </a:lnTo>
                <a:lnTo>
                  <a:pt x="443" y="329"/>
                </a:lnTo>
                <a:lnTo>
                  <a:pt x="442" y="312"/>
                </a:lnTo>
                <a:lnTo>
                  <a:pt x="440" y="294"/>
                </a:lnTo>
                <a:lnTo>
                  <a:pt x="438" y="271"/>
                </a:lnTo>
                <a:lnTo>
                  <a:pt x="438" y="271"/>
                </a:lnTo>
                <a:lnTo>
                  <a:pt x="440" y="267"/>
                </a:lnTo>
                <a:lnTo>
                  <a:pt x="444" y="256"/>
                </a:lnTo>
                <a:lnTo>
                  <a:pt x="449" y="240"/>
                </a:lnTo>
                <a:lnTo>
                  <a:pt x="450" y="229"/>
                </a:lnTo>
                <a:lnTo>
                  <a:pt x="450" y="218"/>
                </a:lnTo>
                <a:lnTo>
                  <a:pt x="450" y="218"/>
                </a:lnTo>
                <a:lnTo>
                  <a:pt x="450" y="206"/>
                </a:lnTo>
                <a:lnTo>
                  <a:pt x="448" y="194"/>
                </a:lnTo>
                <a:lnTo>
                  <a:pt x="444" y="180"/>
                </a:lnTo>
                <a:lnTo>
                  <a:pt x="440" y="169"/>
                </a:lnTo>
                <a:lnTo>
                  <a:pt x="433" y="152"/>
                </a:lnTo>
                <a:lnTo>
                  <a:pt x="431" y="145"/>
                </a:lnTo>
                <a:lnTo>
                  <a:pt x="431" y="145"/>
                </a:lnTo>
                <a:lnTo>
                  <a:pt x="433" y="139"/>
                </a:lnTo>
                <a:lnTo>
                  <a:pt x="437" y="130"/>
                </a:lnTo>
                <a:lnTo>
                  <a:pt x="438" y="120"/>
                </a:lnTo>
                <a:lnTo>
                  <a:pt x="439" y="108"/>
                </a:lnTo>
                <a:lnTo>
                  <a:pt x="439" y="96"/>
                </a:lnTo>
                <a:lnTo>
                  <a:pt x="438" y="88"/>
                </a:lnTo>
                <a:lnTo>
                  <a:pt x="436" y="81"/>
                </a:lnTo>
                <a:lnTo>
                  <a:pt x="432" y="74"/>
                </a:lnTo>
                <a:lnTo>
                  <a:pt x="428" y="66"/>
                </a:lnTo>
                <a:lnTo>
                  <a:pt x="428" y="66"/>
                </a:lnTo>
                <a:lnTo>
                  <a:pt x="423" y="59"/>
                </a:lnTo>
                <a:lnTo>
                  <a:pt x="417" y="53"/>
                </a:lnTo>
                <a:lnTo>
                  <a:pt x="406" y="43"/>
                </a:lnTo>
                <a:lnTo>
                  <a:pt x="395" y="37"/>
                </a:lnTo>
                <a:lnTo>
                  <a:pt x="384" y="32"/>
                </a:lnTo>
                <a:lnTo>
                  <a:pt x="374" y="30"/>
                </a:lnTo>
                <a:lnTo>
                  <a:pt x="367" y="28"/>
                </a:lnTo>
                <a:lnTo>
                  <a:pt x="360" y="28"/>
                </a:lnTo>
                <a:lnTo>
                  <a:pt x="360" y="28"/>
                </a:lnTo>
                <a:lnTo>
                  <a:pt x="360" y="28"/>
                </a:lnTo>
                <a:lnTo>
                  <a:pt x="360" y="27"/>
                </a:lnTo>
                <a:lnTo>
                  <a:pt x="355" y="27"/>
                </a:lnTo>
                <a:lnTo>
                  <a:pt x="341" y="26"/>
                </a:lnTo>
                <a:lnTo>
                  <a:pt x="341" y="26"/>
                </a:lnTo>
                <a:lnTo>
                  <a:pt x="333" y="27"/>
                </a:lnTo>
                <a:lnTo>
                  <a:pt x="323" y="30"/>
                </a:lnTo>
                <a:lnTo>
                  <a:pt x="313" y="33"/>
                </a:lnTo>
                <a:lnTo>
                  <a:pt x="303" y="38"/>
                </a:lnTo>
                <a:lnTo>
                  <a:pt x="287" y="47"/>
                </a:lnTo>
                <a:lnTo>
                  <a:pt x="281" y="52"/>
                </a:lnTo>
                <a:lnTo>
                  <a:pt x="281" y="52"/>
                </a:lnTo>
                <a:lnTo>
                  <a:pt x="279" y="46"/>
                </a:lnTo>
                <a:lnTo>
                  <a:pt x="273" y="37"/>
                </a:lnTo>
                <a:lnTo>
                  <a:pt x="263" y="23"/>
                </a:lnTo>
                <a:lnTo>
                  <a:pt x="263" y="23"/>
                </a:lnTo>
                <a:lnTo>
                  <a:pt x="259" y="20"/>
                </a:lnTo>
                <a:lnTo>
                  <a:pt x="256" y="16"/>
                </a:lnTo>
                <a:lnTo>
                  <a:pt x="246" y="11"/>
                </a:lnTo>
                <a:lnTo>
                  <a:pt x="236" y="6"/>
                </a:lnTo>
                <a:lnTo>
                  <a:pt x="225" y="4"/>
                </a:lnTo>
                <a:lnTo>
                  <a:pt x="208" y="1"/>
                </a:lnTo>
                <a:lnTo>
                  <a:pt x="200" y="0"/>
                </a:lnTo>
                <a:lnTo>
                  <a:pt x="200" y="0"/>
                </a:lnTo>
                <a:lnTo>
                  <a:pt x="196" y="0"/>
                </a:lnTo>
                <a:lnTo>
                  <a:pt x="185" y="1"/>
                </a:lnTo>
                <a:lnTo>
                  <a:pt x="171" y="5"/>
                </a:lnTo>
                <a:lnTo>
                  <a:pt x="164" y="8"/>
                </a:lnTo>
                <a:lnTo>
                  <a:pt x="158" y="11"/>
                </a:lnTo>
                <a:lnTo>
                  <a:pt x="158" y="11"/>
                </a:lnTo>
                <a:lnTo>
                  <a:pt x="150" y="15"/>
                </a:lnTo>
                <a:lnTo>
                  <a:pt x="144" y="21"/>
                </a:lnTo>
                <a:lnTo>
                  <a:pt x="133" y="35"/>
                </a:lnTo>
                <a:lnTo>
                  <a:pt x="125" y="48"/>
                </a:lnTo>
                <a:lnTo>
                  <a:pt x="122" y="53"/>
                </a:lnTo>
                <a:lnTo>
                  <a:pt x="122" y="57"/>
                </a:lnTo>
                <a:lnTo>
                  <a:pt x="122" y="57"/>
                </a:lnTo>
                <a:lnTo>
                  <a:pt x="125" y="70"/>
                </a:lnTo>
                <a:lnTo>
                  <a:pt x="127" y="81"/>
                </a:lnTo>
                <a:lnTo>
                  <a:pt x="127" y="92"/>
                </a:lnTo>
                <a:lnTo>
                  <a:pt x="127" y="1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7">
            <a:extLst>
              <a:ext uri="{FF2B5EF4-FFF2-40B4-BE49-F238E27FC236}">
                <a16:creationId xmlns:a16="http://schemas.microsoft.com/office/drawing/2014/main" id="{F84C9A3B-8C0D-47E9-91CC-507B83522892}"/>
              </a:ext>
            </a:extLst>
          </p:cNvPr>
          <p:cNvSpPr>
            <a:spLocks noEditPoints="1"/>
          </p:cNvSpPr>
          <p:nvPr/>
        </p:nvSpPr>
        <p:spPr bwMode="auto">
          <a:xfrm>
            <a:off x="942515" y="2708920"/>
            <a:ext cx="657941" cy="1717296"/>
          </a:xfrm>
          <a:custGeom>
            <a:avLst/>
            <a:gdLst>
              <a:gd name="T0" fmla="*/ 121 w 554"/>
              <a:gd name="T1" fmla="*/ 334 h 1446"/>
              <a:gd name="T2" fmla="*/ 115 w 554"/>
              <a:gd name="T3" fmla="*/ 381 h 1446"/>
              <a:gd name="T4" fmla="*/ 62 w 554"/>
              <a:gd name="T5" fmla="*/ 424 h 1446"/>
              <a:gd name="T6" fmla="*/ 33 w 554"/>
              <a:gd name="T7" fmla="*/ 487 h 1446"/>
              <a:gd name="T8" fmla="*/ 76 w 554"/>
              <a:gd name="T9" fmla="*/ 578 h 1446"/>
              <a:gd name="T10" fmla="*/ 80 w 554"/>
              <a:gd name="T11" fmla="*/ 625 h 1446"/>
              <a:gd name="T12" fmla="*/ 151 w 554"/>
              <a:gd name="T13" fmla="*/ 632 h 1446"/>
              <a:gd name="T14" fmla="*/ 100 w 554"/>
              <a:gd name="T15" fmla="*/ 681 h 1446"/>
              <a:gd name="T16" fmla="*/ 88 w 554"/>
              <a:gd name="T17" fmla="*/ 740 h 1446"/>
              <a:gd name="T18" fmla="*/ 59 w 554"/>
              <a:gd name="T19" fmla="*/ 833 h 1446"/>
              <a:gd name="T20" fmla="*/ 39 w 554"/>
              <a:gd name="T21" fmla="*/ 929 h 1446"/>
              <a:gd name="T22" fmla="*/ 16 w 554"/>
              <a:gd name="T23" fmla="*/ 970 h 1446"/>
              <a:gd name="T24" fmla="*/ 0 w 554"/>
              <a:gd name="T25" fmla="*/ 1013 h 1446"/>
              <a:gd name="T26" fmla="*/ 40 w 554"/>
              <a:gd name="T27" fmla="*/ 1034 h 1446"/>
              <a:gd name="T28" fmla="*/ 74 w 554"/>
              <a:gd name="T29" fmla="*/ 991 h 1446"/>
              <a:gd name="T30" fmla="*/ 86 w 554"/>
              <a:gd name="T31" fmla="*/ 951 h 1446"/>
              <a:gd name="T32" fmla="*/ 110 w 554"/>
              <a:gd name="T33" fmla="*/ 887 h 1446"/>
              <a:gd name="T34" fmla="*/ 147 w 554"/>
              <a:gd name="T35" fmla="*/ 837 h 1446"/>
              <a:gd name="T36" fmla="*/ 186 w 554"/>
              <a:gd name="T37" fmla="*/ 775 h 1446"/>
              <a:gd name="T38" fmla="*/ 202 w 554"/>
              <a:gd name="T39" fmla="*/ 812 h 1446"/>
              <a:gd name="T40" fmla="*/ 201 w 554"/>
              <a:gd name="T41" fmla="*/ 931 h 1446"/>
              <a:gd name="T42" fmla="*/ 181 w 554"/>
              <a:gd name="T43" fmla="*/ 1080 h 1446"/>
              <a:gd name="T44" fmla="*/ 218 w 554"/>
              <a:gd name="T45" fmla="*/ 1138 h 1446"/>
              <a:gd name="T46" fmla="*/ 240 w 554"/>
              <a:gd name="T47" fmla="*/ 1269 h 1446"/>
              <a:gd name="T48" fmla="*/ 232 w 554"/>
              <a:gd name="T49" fmla="*/ 1341 h 1446"/>
              <a:gd name="T50" fmla="*/ 177 w 554"/>
              <a:gd name="T51" fmla="*/ 1394 h 1446"/>
              <a:gd name="T52" fmla="*/ 118 w 554"/>
              <a:gd name="T53" fmla="*/ 1412 h 1446"/>
              <a:gd name="T54" fmla="*/ 155 w 554"/>
              <a:gd name="T55" fmla="*/ 1445 h 1446"/>
              <a:gd name="T56" fmla="*/ 269 w 554"/>
              <a:gd name="T57" fmla="*/ 1439 h 1446"/>
              <a:gd name="T58" fmla="*/ 357 w 554"/>
              <a:gd name="T59" fmla="*/ 1415 h 1446"/>
              <a:gd name="T60" fmla="*/ 351 w 554"/>
              <a:gd name="T61" fmla="*/ 1344 h 1446"/>
              <a:gd name="T62" fmla="*/ 388 w 554"/>
              <a:gd name="T63" fmla="*/ 1360 h 1446"/>
              <a:gd name="T64" fmla="*/ 450 w 554"/>
              <a:gd name="T65" fmla="*/ 1354 h 1446"/>
              <a:gd name="T66" fmla="*/ 447 w 554"/>
              <a:gd name="T67" fmla="*/ 1311 h 1446"/>
              <a:gd name="T68" fmla="*/ 437 w 554"/>
              <a:gd name="T69" fmla="*/ 1242 h 1446"/>
              <a:gd name="T70" fmla="*/ 444 w 554"/>
              <a:gd name="T71" fmla="*/ 1198 h 1446"/>
              <a:gd name="T72" fmla="*/ 421 w 554"/>
              <a:gd name="T73" fmla="*/ 1077 h 1446"/>
              <a:gd name="T74" fmla="*/ 424 w 554"/>
              <a:gd name="T75" fmla="*/ 955 h 1446"/>
              <a:gd name="T76" fmla="*/ 524 w 554"/>
              <a:gd name="T77" fmla="*/ 782 h 1446"/>
              <a:gd name="T78" fmla="*/ 550 w 554"/>
              <a:gd name="T79" fmla="*/ 731 h 1446"/>
              <a:gd name="T80" fmla="*/ 523 w 554"/>
              <a:gd name="T81" fmla="*/ 559 h 1446"/>
              <a:gd name="T82" fmla="*/ 434 w 554"/>
              <a:gd name="T83" fmla="*/ 316 h 1446"/>
              <a:gd name="T84" fmla="*/ 456 w 554"/>
              <a:gd name="T85" fmla="*/ 293 h 1446"/>
              <a:gd name="T86" fmla="*/ 451 w 554"/>
              <a:gd name="T87" fmla="*/ 257 h 1446"/>
              <a:gd name="T88" fmla="*/ 398 w 554"/>
              <a:gd name="T89" fmla="*/ 204 h 1446"/>
              <a:gd name="T90" fmla="*/ 364 w 554"/>
              <a:gd name="T91" fmla="*/ 154 h 1446"/>
              <a:gd name="T92" fmla="*/ 364 w 554"/>
              <a:gd name="T93" fmla="*/ 83 h 1446"/>
              <a:gd name="T94" fmla="*/ 336 w 554"/>
              <a:gd name="T95" fmla="*/ 32 h 1446"/>
              <a:gd name="T96" fmla="*/ 294 w 554"/>
              <a:gd name="T97" fmla="*/ 16 h 1446"/>
              <a:gd name="T98" fmla="*/ 226 w 554"/>
              <a:gd name="T99" fmla="*/ 4 h 1446"/>
              <a:gd name="T100" fmla="*/ 193 w 554"/>
              <a:gd name="T101" fmla="*/ 35 h 1446"/>
              <a:gd name="T102" fmla="*/ 179 w 554"/>
              <a:gd name="T103" fmla="*/ 84 h 1446"/>
              <a:gd name="T104" fmla="*/ 187 w 554"/>
              <a:gd name="T105" fmla="*/ 129 h 1446"/>
              <a:gd name="T106" fmla="*/ 179 w 554"/>
              <a:gd name="T107" fmla="*/ 182 h 1446"/>
              <a:gd name="T108" fmla="*/ 190 w 554"/>
              <a:gd name="T109" fmla="*/ 198 h 1446"/>
              <a:gd name="T110" fmla="*/ 194 w 554"/>
              <a:gd name="T111" fmla="*/ 217 h 1446"/>
              <a:gd name="T112" fmla="*/ 211 w 554"/>
              <a:gd name="T113" fmla="*/ 246 h 1446"/>
              <a:gd name="T114" fmla="*/ 199 w 554"/>
              <a:gd name="T115" fmla="*/ 277 h 1446"/>
              <a:gd name="T116" fmla="*/ 336 w 554"/>
              <a:gd name="T117" fmla="*/ 1111 h 1446"/>
              <a:gd name="T118" fmla="*/ 356 w 554"/>
              <a:gd name="T119" fmla="*/ 1185 h 1446"/>
              <a:gd name="T120" fmla="*/ 349 w 554"/>
              <a:gd name="T121" fmla="*/ 1258 h 1446"/>
              <a:gd name="T122" fmla="*/ 339 w 554"/>
              <a:gd name="T123" fmla="*/ 1297 h 1446"/>
              <a:gd name="T124" fmla="*/ 338 w 554"/>
              <a:gd name="T125" fmla="*/ 1205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4" h="1446">
                <a:moveTo>
                  <a:pt x="181" y="314"/>
                </a:moveTo>
                <a:lnTo>
                  <a:pt x="181" y="314"/>
                </a:lnTo>
                <a:lnTo>
                  <a:pt x="174" y="314"/>
                </a:lnTo>
                <a:lnTo>
                  <a:pt x="158" y="317"/>
                </a:lnTo>
                <a:lnTo>
                  <a:pt x="148" y="321"/>
                </a:lnTo>
                <a:lnTo>
                  <a:pt x="138" y="325"/>
                </a:lnTo>
                <a:lnTo>
                  <a:pt x="129" y="328"/>
                </a:lnTo>
                <a:lnTo>
                  <a:pt x="121" y="334"/>
                </a:lnTo>
                <a:lnTo>
                  <a:pt x="121" y="334"/>
                </a:lnTo>
                <a:lnTo>
                  <a:pt x="118" y="339"/>
                </a:lnTo>
                <a:lnTo>
                  <a:pt x="114" y="345"/>
                </a:lnTo>
                <a:lnTo>
                  <a:pt x="112" y="352"/>
                </a:lnTo>
                <a:lnTo>
                  <a:pt x="109" y="359"/>
                </a:lnTo>
                <a:lnTo>
                  <a:pt x="107" y="372"/>
                </a:lnTo>
                <a:lnTo>
                  <a:pt x="107" y="384"/>
                </a:lnTo>
                <a:lnTo>
                  <a:pt x="107" y="384"/>
                </a:lnTo>
                <a:lnTo>
                  <a:pt x="107" y="392"/>
                </a:lnTo>
                <a:lnTo>
                  <a:pt x="115" y="381"/>
                </a:lnTo>
                <a:lnTo>
                  <a:pt x="113" y="406"/>
                </a:lnTo>
                <a:lnTo>
                  <a:pt x="116" y="427"/>
                </a:lnTo>
                <a:lnTo>
                  <a:pt x="116" y="427"/>
                </a:lnTo>
                <a:lnTo>
                  <a:pt x="98" y="422"/>
                </a:lnTo>
                <a:lnTo>
                  <a:pt x="82" y="421"/>
                </a:lnTo>
                <a:lnTo>
                  <a:pt x="74" y="420"/>
                </a:lnTo>
                <a:lnTo>
                  <a:pt x="68" y="421"/>
                </a:lnTo>
                <a:lnTo>
                  <a:pt x="68" y="421"/>
                </a:lnTo>
                <a:lnTo>
                  <a:pt x="62" y="424"/>
                </a:lnTo>
                <a:lnTo>
                  <a:pt x="57" y="427"/>
                </a:lnTo>
                <a:lnTo>
                  <a:pt x="52" y="432"/>
                </a:lnTo>
                <a:lnTo>
                  <a:pt x="47" y="438"/>
                </a:lnTo>
                <a:lnTo>
                  <a:pt x="39" y="450"/>
                </a:lnTo>
                <a:lnTo>
                  <a:pt x="34" y="460"/>
                </a:lnTo>
                <a:lnTo>
                  <a:pt x="34" y="460"/>
                </a:lnTo>
                <a:lnTo>
                  <a:pt x="31" y="467"/>
                </a:lnTo>
                <a:lnTo>
                  <a:pt x="31" y="474"/>
                </a:lnTo>
                <a:lnTo>
                  <a:pt x="33" y="487"/>
                </a:lnTo>
                <a:lnTo>
                  <a:pt x="33" y="487"/>
                </a:lnTo>
                <a:lnTo>
                  <a:pt x="31" y="503"/>
                </a:lnTo>
                <a:lnTo>
                  <a:pt x="31" y="511"/>
                </a:lnTo>
                <a:lnTo>
                  <a:pt x="33" y="521"/>
                </a:lnTo>
                <a:lnTo>
                  <a:pt x="33" y="521"/>
                </a:lnTo>
                <a:lnTo>
                  <a:pt x="35" y="527"/>
                </a:lnTo>
                <a:lnTo>
                  <a:pt x="41" y="536"/>
                </a:lnTo>
                <a:lnTo>
                  <a:pt x="56" y="554"/>
                </a:lnTo>
                <a:lnTo>
                  <a:pt x="76" y="578"/>
                </a:lnTo>
                <a:lnTo>
                  <a:pt x="76" y="578"/>
                </a:lnTo>
                <a:lnTo>
                  <a:pt x="75" y="582"/>
                </a:lnTo>
                <a:lnTo>
                  <a:pt x="74" y="586"/>
                </a:lnTo>
                <a:lnTo>
                  <a:pt x="73" y="591"/>
                </a:lnTo>
                <a:lnTo>
                  <a:pt x="73" y="598"/>
                </a:lnTo>
                <a:lnTo>
                  <a:pt x="73" y="606"/>
                </a:lnTo>
                <a:lnTo>
                  <a:pt x="75" y="615"/>
                </a:lnTo>
                <a:lnTo>
                  <a:pt x="80" y="625"/>
                </a:lnTo>
                <a:lnTo>
                  <a:pt x="80" y="625"/>
                </a:lnTo>
                <a:lnTo>
                  <a:pt x="83" y="630"/>
                </a:lnTo>
                <a:lnTo>
                  <a:pt x="88" y="633"/>
                </a:lnTo>
                <a:lnTo>
                  <a:pt x="93" y="636"/>
                </a:lnTo>
                <a:lnTo>
                  <a:pt x="99" y="638"/>
                </a:lnTo>
                <a:lnTo>
                  <a:pt x="109" y="639"/>
                </a:lnTo>
                <a:lnTo>
                  <a:pt x="122" y="638"/>
                </a:lnTo>
                <a:lnTo>
                  <a:pt x="133" y="637"/>
                </a:lnTo>
                <a:lnTo>
                  <a:pt x="142" y="635"/>
                </a:lnTo>
                <a:lnTo>
                  <a:pt x="151" y="632"/>
                </a:lnTo>
                <a:lnTo>
                  <a:pt x="151" y="632"/>
                </a:lnTo>
                <a:lnTo>
                  <a:pt x="131" y="646"/>
                </a:lnTo>
                <a:lnTo>
                  <a:pt x="131" y="646"/>
                </a:lnTo>
                <a:lnTo>
                  <a:pt x="122" y="658"/>
                </a:lnTo>
                <a:lnTo>
                  <a:pt x="114" y="666"/>
                </a:lnTo>
                <a:lnTo>
                  <a:pt x="107" y="672"/>
                </a:lnTo>
                <a:lnTo>
                  <a:pt x="107" y="672"/>
                </a:lnTo>
                <a:lnTo>
                  <a:pt x="103" y="676"/>
                </a:lnTo>
                <a:lnTo>
                  <a:pt x="100" y="681"/>
                </a:lnTo>
                <a:lnTo>
                  <a:pt x="98" y="688"/>
                </a:lnTo>
                <a:lnTo>
                  <a:pt x="95" y="695"/>
                </a:lnTo>
                <a:lnTo>
                  <a:pt x="93" y="710"/>
                </a:lnTo>
                <a:lnTo>
                  <a:pt x="93" y="721"/>
                </a:lnTo>
                <a:lnTo>
                  <a:pt x="93" y="721"/>
                </a:lnTo>
                <a:lnTo>
                  <a:pt x="93" y="727"/>
                </a:lnTo>
                <a:lnTo>
                  <a:pt x="92" y="731"/>
                </a:lnTo>
                <a:lnTo>
                  <a:pt x="88" y="740"/>
                </a:lnTo>
                <a:lnTo>
                  <a:pt x="88" y="740"/>
                </a:lnTo>
                <a:lnTo>
                  <a:pt x="85" y="767"/>
                </a:lnTo>
                <a:lnTo>
                  <a:pt x="81" y="787"/>
                </a:lnTo>
                <a:lnTo>
                  <a:pt x="79" y="795"/>
                </a:lnTo>
                <a:lnTo>
                  <a:pt x="75" y="802"/>
                </a:lnTo>
                <a:lnTo>
                  <a:pt x="75" y="802"/>
                </a:lnTo>
                <a:lnTo>
                  <a:pt x="64" y="821"/>
                </a:lnTo>
                <a:lnTo>
                  <a:pt x="61" y="827"/>
                </a:lnTo>
                <a:lnTo>
                  <a:pt x="59" y="833"/>
                </a:lnTo>
                <a:lnTo>
                  <a:pt x="59" y="833"/>
                </a:lnTo>
                <a:lnTo>
                  <a:pt x="52" y="856"/>
                </a:lnTo>
                <a:lnTo>
                  <a:pt x="48" y="872"/>
                </a:lnTo>
                <a:lnTo>
                  <a:pt x="43" y="883"/>
                </a:lnTo>
                <a:lnTo>
                  <a:pt x="43" y="883"/>
                </a:lnTo>
                <a:lnTo>
                  <a:pt x="42" y="888"/>
                </a:lnTo>
                <a:lnTo>
                  <a:pt x="41" y="894"/>
                </a:lnTo>
                <a:lnTo>
                  <a:pt x="40" y="909"/>
                </a:lnTo>
                <a:lnTo>
                  <a:pt x="39" y="922"/>
                </a:lnTo>
                <a:lnTo>
                  <a:pt x="39" y="929"/>
                </a:lnTo>
                <a:lnTo>
                  <a:pt x="39" y="929"/>
                </a:lnTo>
                <a:lnTo>
                  <a:pt x="35" y="938"/>
                </a:lnTo>
                <a:lnTo>
                  <a:pt x="34" y="941"/>
                </a:lnTo>
                <a:lnTo>
                  <a:pt x="31" y="945"/>
                </a:lnTo>
                <a:lnTo>
                  <a:pt x="31" y="945"/>
                </a:lnTo>
                <a:lnTo>
                  <a:pt x="27" y="951"/>
                </a:lnTo>
                <a:lnTo>
                  <a:pt x="20" y="961"/>
                </a:lnTo>
                <a:lnTo>
                  <a:pt x="20" y="961"/>
                </a:lnTo>
                <a:lnTo>
                  <a:pt x="16" y="970"/>
                </a:lnTo>
                <a:lnTo>
                  <a:pt x="13" y="978"/>
                </a:lnTo>
                <a:lnTo>
                  <a:pt x="10" y="985"/>
                </a:lnTo>
                <a:lnTo>
                  <a:pt x="8" y="990"/>
                </a:lnTo>
                <a:lnTo>
                  <a:pt x="8" y="990"/>
                </a:lnTo>
                <a:lnTo>
                  <a:pt x="6" y="994"/>
                </a:lnTo>
                <a:lnTo>
                  <a:pt x="3" y="1000"/>
                </a:lnTo>
                <a:lnTo>
                  <a:pt x="1" y="1007"/>
                </a:lnTo>
                <a:lnTo>
                  <a:pt x="0" y="1013"/>
                </a:lnTo>
                <a:lnTo>
                  <a:pt x="0" y="1013"/>
                </a:lnTo>
                <a:lnTo>
                  <a:pt x="1" y="1018"/>
                </a:lnTo>
                <a:lnTo>
                  <a:pt x="4" y="1024"/>
                </a:lnTo>
                <a:lnTo>
                  <a:pt x="11" y="1028"/>
                </a:lnTo>
                <a:lnTo>
                  <a:pt x="19" y="1033"/>
                </a:lnTo>
                <a:lnTo>
                  <a:pt x="19" y="1033"/>
                </a:lnTo>
                <a:lnTo>
                  <a:pt x="23" y="1036"/>
                </a:lnTo>
                <a:lnTo>
                  <a:pt x="28" y="1036"/>
                </a:lnTo>
                <a:lnTo>
                  <a:pt x="34" y="1036"/>
                </a:lnTo>
                <a:lnTo>
                  <a:pt x="40" y="1034"/>
                </a:lnTo>
                <a:lnTo>
                  <a:pt x="44" y="1032"/>
                </a:lnTo>
                <a:lnTo>
                  <a:pt x="50" y="1027"/>
                </a:lnTo>
                <a:lnTo>
                  <a:pt x="55" y="1023"/>
                </a:lnTo>
                <a:lnTo>
                  <a:pt x="60" y="1015"/>
                </a:lnTo>
                <a:lnTo>
                  <a:pt x="60" y="1015"/>
                </a:lnTo>
                <a:lnTo>
                  <a:pt x="66" y="1004"/>
                </a:lnTo>
                <a:lnTo>
                  <a:pt x="69" y="997"/>
                </a:lnTo>
                <a:lnTo>
                  <a:pt x="70" y="994"/>
                </a:lnTo>
                <a:lnTo>
                  <a:pt x="74" y="991"/>
                </a:lnTo>
                <a:lnTo>
                  <a:pt x="74" y="991"/>
                </a:lnTo>
                <a:lnTo>
                  <a:pt x="79" y="987"/>
                </a:lnTo>
                <a:lnTo>
                  <a:pt x="85" y="981"/>
                </a:lnTo>
                <a:lnTo>
                  <a:pt x="89" y="977"/>
                </a:lnTo>
                <a:lnTo>
                  <a:pt x="90" y="973"/>
                </a:lnTo>
                <a:lnTo>
                  <a:pt x="90" y="971"/>
                </a:lnTo>
                <a:lnTo>
                  <a:pt x="90" y="971"/>
                </a:lnTo>
                <a:lnTo>
                  <a:pt x="87" y="959"/>
                </a:lnTo>
                <a:lnTo>
                  <a:pt x="86" y="951"/>
                </a:lnTo>
                <a:lnTo>
                  <a:pt x="86" y="944"/>
                </a:lnTo>
                <a:lnTo>
                  <a:pt x="86" y="944"/>
                </a:lnTo>
                <a:lnTo>
                  <a:pt x="86" y="936"/>
                </a:lnTo>
                <a:lnTo>
                  <a:pt x="87" y="929"/>
                </a:lnTo>
                <a:lnTo>
                  <a:pt x="89" y="924"/>
                </a:lnTo>
                <a:lnTo>
                  <a:pt x="93" y="916"/>
                </a:lnTo>
                <a:lnTo>
                  <a:pt x="93" y="916"/>
                </a:lnTo>
                <a:lnTo>
                  <a:pt x="110" y="887"/>
                </a:lnTo>
                <a:lnTo>
                  <a:pt x="110" y="887"/>
                </a:lnTo>
                <a:lnTo>
                  <a:pt x="113" y="886"/>
                </a:lnTo>
                <a:lnTo>
                  <a:pt x="116" y="885"/>
                </a:lnTo>
                <a:lnTo>
                  <a:pt x="123" y="880"/>
                </a:lnTo>
                <a:lnTo>
                  <a:pt x="127" y="876"/>
                </a:lnTo>
                <a:lnTo>
                  <a:pt x="131" y="870"/>
                </a:lnTo>
                <a:lnTo>
                  <a:pt x="131" y="870"/>
                </a:lnTo>
                <a:lnTo>
                  <a:pt x="135" y="863"/>
                </a:lnTo>
                <a:lnTo>
                  <a:pt x="140" y="855"/>
                </a:lnTo>
                <a:lnTo>
                  <a:pt x="147" y="837"/>
                </a:lnTo>
                <a:lnTo>
                  <a:pt x="156" y="812"/>
                </a:lnTo>
                <a:lnTo>
                  <a:pt x="156" y="812"/>
                </a:lnTo>
                <a:lnTo>
                  <a:pt x="160" y="808"/>
                </a:lnTo>
                <a:lnTo>
                  <a:pt x="164" y="803"/>
                </a:lnTo>
                <a:lnTo>
                  <a:pt x="168" y="800"/>
                </a:lnTo>
                <a:lnTo>
                  <a:pt x="171" y="796"/>
                </a:lnTo>
                <a:lnTo>
                  <a:pt x="171" y="796"/>
                </a:lnTo>
                <a:lnTo>
                  <a:pt x="180" y="782"/>
                </a:lnTo>
                <a:lnTo>
                  <a:pt x="186" y="775"/>
                </a:lnTo>
                <a:lnTo>
                  <a:pt x="188" y="773"/>
                </a:lnTo>
                <a:lnTo>
                  <a:pt x="192" y="773"/>
                </a:lnTo>
                <a:lnTo>
                  <a:pt x="192" y="773"/>
                </a:lnTo>
                <a:lnTo>
                  <a:pt x="193" y="774"/>
                </a:lnTo>
                <a:lnTo>
                  <a:pt x="195" y="775"/>
                </a:lnTo>
                <a:lnTo>
                  <a:pt x="198" y="779"/>
                </a:lnTo>
                <a:lnTo>
                  <a:pt x="199" y="782"/>
                </a:lnTo>
                <a:lnTo>
                  <a:pt x="201" y="794"/>
                </a:lnTo>
                <a:lnTo>
                  <a:pt x="202" y="812"/>
                </a:lnTo>
                <a:lnTo>
                  <a:pt x="202" y="812"/>
                </a:lnTo>
                <a:lnTo>
                  <a:pt x="201" y="832"/>
                </a:lnTo>
                <a:lnTo>
                  <a:pt x="199" y="848"/>
                </a:lnTo>
                <a:lnTo>
                  <a:pt x="198" y="862"/>
                </a:lnTo>
                <a:lnTo>
                  <a:pt x="197" y="874"/>
                </a:lnTo>
                <a:lnTo>
                  <a:pt x="197" y="874"/>
                </a:lnTo>
                <a:lnTo>
                  <a:pt x="199" y="908"/>
                </a:lnTo>
                <a:lnTo>
                  <a:pt x="201" y="931"/>
                </a:lnTo>
                <a:lnTo>
                  <a:pt x="201" y="931"/>
                </a:lnTo>
                <a:lnTo>
                  <a:pt x="197" y="942"/>
                </a:lnTo>
                <a:lnTo>
                  <a:pt x="187" y="968"/>
                </a:lnTo>
                <a:lnTo>
                  <a:pt x="182" y="985"/>
                </a:lnTo>
                <a:lnTo>
                  <a:pt x="178" y="1001"/>
                </a:lnTo>
                <a:lnTo>
                  <a:pt x="175" y="1017"/>
                </a:lnTo>
                <a:lnTo>
                  <a:pt x="175" y="1031"/>
                </a:lnTo>
                <a:lnTo>
                  <a:pt x="175" y="1031"/>
                </a:lnTo>
                <a:lnTo>
                  <a:pt x="178" y="1056"/>
                </a:lnTo>
                <a:lnTo>
                  <a:pt x="181" y="1080"/>
                </a:lnTo>
                <a:lnTo>
                  <a:pt x="186" y="1099"/>
                </a:lnTo>
                <a:lnTo>
                  <a:pt x="188" y="1105"/>
                </a:lnTo>
                <a:lnTo>
                  <a:pt x="192" y="1110"/>
                </a:lnTo>
                <a:lnTo>
                  <a:pt x="192" y="1110"/>
                </a:lnTo>
                <a:lnTo>
                  <a:pt x="198" y="1116"/>
                </a:lnTo>
                <a:lnTo>
                  <a:pt x="206" y="1123"/>
                </a:lnTo>
                <a:lnTo>
                  <a:pt x="213" y="1130"/>
                </a:lnTo>
                <a:lnTo>
                  <a:pt x="215" y="1135"/>
                </a:lnTo>
                <a:lnTo>
                  <a:pt x="218" y="1138"/>
                </a:lnTo>
                <a:lnTo>
                  <a:pt x="218" y="1138"/>
                </a:lnTo>
                <a:lnTo>
                  <a:pt x="223" y="1157"/>
                </a:lnTo>
                <a:lnTo>
                  <a:pt x="231" y="1184"/>
                </a:lnTo>
                <a:lnTo>
                  <a:pt x="239" y="1211"/>
                </a:lnTo>
                <a:lnTo>
                  <a:pt x="244" y="1227"/>
                </a:lnTo>
                <a:lnTo>
                  <a:pt x="244" y="1227"/>
                </a:lnTo>
                <a:lnTo>
                  <a:pt x="241" y="1245"/>
                </a:lnTo>
                <a:lnTo>
                  <a:pt x="240" y="1257"/>
                </a:lnTo>
                <a:lnTo>
                  <a:pt x="240" y="1269"/>
                </a:lnTo>
                <a:lnTo>
                  <a:pt x="240" y="1269"/>
                </a:lnTo>
                <a:lnTo>
                  <a:pt x="243" y="1275"/>
                </a:lnTo>
                <a:lnTo>
                  <a:pt x="244" y="1278"/>
                </a:lnTo>
                <a:lnTo>
                  <a:pt x="244" y="1283"/>
                </a:lnTo>
                <a:lnTo>
                  <a:pt x="241" y="1293"/>
                </a:lnTo>
                <a:lnTo>
                  <a:pt x="241" y="1293"/>
                </a:lnTo>
                <a:lnTo>
                  <a:pt x="236" y="1322"/>
                </a:lnTo>
                <a:lnTo>
                  <a:pt x="232" y="1341"/>
                </a:lnTo>
                <a:lnTo>
                  <a:pt x="232" y="1341"/>
                </a:lnTo>
                <a:lnTo>
                  <a:pt x="232" y="1344"/>
                </a:lnTo>
                <a:lnTo>
                  <a:pt x="230" y="1349"/>
                </a:lnTo>
                <a:lnTo>
                  <a:pt x="226" y="1356"/>
                </a:lnTo>
                <a:lnTo>
                  <a:pt x="220" y="1362"/>
                </a:lnTo>
                <a:lnTo>
                  <a:pt x="220" y="1362"/>
                </a:lnTo>
                <a:lnTo>
                  <a:pt x="210" y="1372"/>
                </a:lnTo>
                <a:lnTo>
                  <a:pt x="197" y="1381"/>
                </a:lnTo>
                <a:lnTo>
                  <a:pt x="177" y="1394"/>
                </a:lnTo>
                <a:lnTo>
                  <a:pt x="177" y="1394"/>
                </a:lnTo>
                <a:lnTo>
                  <a:pt x="167" y="1395"/>
                </a:lnTo>
                <a:lnTo>
                  <a:pt x="151" y="1396"/>
                </a:lnTo>
                <a:lnTo>
                  <a:pt x="134" y="1397"/>
                </a:lnTo>
                <a:lnTo>
                  <a:pt x="128" y="1399"/>
                </a:lnTo>
                <a:lnTo>
                  <a:pt x="125" y="1400"/>
                </a:lnTo>
                <a:lnTo>
                  <a:pt x="125" y="1400"/>
                </a:lnTo>
                <a:lnTo>
                  <a:pt x="122" y="1401"/>
                </a:lnTo>
                <a:lnTo>
                  <a:pt x="120" y="1405"/>
                </a:lnTo>
                <a:lnTo>
                  <a:pt x="118" y="1412"/>
                </a:lnTo>
                <a:lnTo>
                  <a:pt x="118" y="1420"/>
                </a:lnTo>
                <a:lnTo>
                  <a:pt x="120" y="1427"/>
                </a:lnTo>
                <a:lnTo>
                  <a:pt x="120" y="1427"/>
                </a:lnTo>
                <a:lnTo>
                  <a:pt x="122" y="1431"/>
                </a:lnTo>
                <a:lnTo>
                  <a:pt x="126" y="1433"/>
                </a:lnTo>
                <a:lnTo>
                  <a:pt x="132" y="1436"/>
                </a:lnTo>
                <a:lnTo>
                  <a:pt x="138" y="1440"/>
                </a:lnTo>
                <a:lnTo>
                  <a:pt x="146" y="1442"/>
                </a:lnTo>
                <a:lnTo>
                  <a:pt x="155" y="1445"/>
                </a:lnTo>
                <a:lnTo>
                  <a:pt x="165" y="1446"/>
                </a:lnTo>
                <a:lnTo>
                  <a:pt x="177" y="1446"/>
                </a:lnTo>
                <a:lnTo>
                  <a:pt x="177" y="1446"/>
                </a:lnTo>
                <a:lnTo>
                  <a:pt x="197" y="1446"/>
                </a:lnTo>
                <a:lnTo>
                  <a:pt x="213" y="1446"/>
                </a:lnTo>
                <a:lnTo>
                  <a:pt x="226" y="1446"/>
                </a:lnTo>
                <a:lnTo>
                  <a:pt x="239" y="1445"/>
                </a:lnTo>
                <a:lnTo>
                  <a:pt x="239" y="1445"/>
                </a:lnTo>
                <a:lnTo>
                  <a:pt x="269" y="1439"/>
                </a:lnTo>
                <a:lnTo>
                  <a:pt x="289" y="1434"/>
                </a:lnTo>
                <a:lnTo>
                  <a:pt x="289" y="1434"/>
                </a:lnTo>
                <a:lnTo>
                  <a:pt x="294" y="1432"/>
                </a:lnTo>
                <a:lnTo>
                  <a:pt x="306" y="1429"/>
                </a:lnTo>
                <a:lnTo>
                  <a:pt x="320" y="1427"/>
                </a:lnTo>
                <a:lnTo>
                  <a:pt x="337" y="1421"/>
                </a:lnTo>
                <a:lnTo>
                  <a:pt x="337" y="1421"/>
                </a:lnTo>
                <a:lnTo>
                  <a:pt x="350" y="1418"/>
                </a:lnTo>
                <a:lnTo>
                  <a:pt x="357" y="1415"/>
                </a:lnTo>
                <a:lnTo>
                  <a:pt x="362" y="1413"/>
                </a:lnTo>
                <a:lnTo>
                  <a:pt x="365" y="1408"/>
                </a:lnTo>
                <a:lnTo>
                  <a:pt x="365" y="1408"/>
                </a:lnTo>
                <a:lnTo>
                  <a:pt x="366" y="1405"/>
                </a:lnTo>
                <a:lnTo>
                  <a:pt x="365" y="1400"/>
                </a:lnTo>
                <a:lnTo>
                  <a:pt x="363" y="1389"/>
                </a:lnTo>
                <a:lnTo>
                  <a:pt x="357" y="1374"/>
                </a:lnTo>
                <a:lnTo>
                  <a:pt x="357" y="1374"/>
                </a:lnTo>
                <a:lnTo>
                  <a:pt x="351" y="1344"/>
                </a:lnTo>
                <a:lnTo>
                  <a:pt x="351" y="1344"/>
                </a:lnTo>
                <a:lnTo>
                  <a:pt x="353" y="1344"/>
                </a:lnTo>
                <a:lnTo>
                  <a:pt x="357" y="1344"/>
                </a:lnTo>
                <a:lnTo>
                  <a:pt x="364" y="1346"/>
                </a:lnTo>
                <a:lnTo>
                  <a:pt x="371" y="1349"/>
                </a:lnTo>
                <a:lnTo>
                  <a:pt x="371" y="1349"/>
                </a:lnTo>
                <a:lnTo>
                  <a:pt x="377" y="1354"/>
                </a:lnTo>
                <a:lnTo>
                  <a:pt x="383" y="1359"/>
                </a:lnTo>
                <a:lnTo>
                  <a:pt x="388" y="1360"/>
                </a:lnTo>
                <a:lnTo>
                  <a:pt x="394" y="1361"/>
                </a:lnTo>
                <a:lnTo>
                  <a:pt x="401" y="1362"/>
                </a:lnTo>
                <a:lnTo>
                  <a:pt x="410" y="1362"/>
                </a:lnTo>
                <a:lnTo>
                  <a:pt x="410" y="1362"/>
                </a:lnTo>
                <a:lnTo>
                  <a:pt x="421" y="1362"/>
                </a:lnTo>
                <a:lnTo>
                  <a:pt x="430" y="1361"/>
                </a:lnTo>
                <a:lnTo>
                  <a:pt x="438" y="1360"/>
                </a:lnTo>
                <a:lnTo>
                  <a:pt x="445" y="1357"/>
                </a:lnTo>
                <a:lnTo>
                  <a:pt x="450" y="1354"/>
                </a:lnTo>
                <a:lnTo>
                  <a:pt x="455" y="1349"/>
                </a:lnTo>
                <a:lnTo>
                  <a:pt x="458" y="1344"/>
                </a:lnTo>
                <a:lnTo>
                  <a:pt x="460" y="1340"/>
                </a:lnTo>
                <a:lnTo>
                  <a:pt x="460" y="1340"/>
                </a:lnTo>
                <a:lnTo>
                  <a:pt x="460" y="1334"/>
                </a:lnTo>
                <a:lnTo>
                  <a:pt x="458" y="1328"/>
                </a:lnTo>
                <a:lnTo>
                  <a:pt x="455" y="1323"/>
                </a:lnTo>
                <a:lnTo>
                  <a:pt x="453" y="1319"/>
                </a:lnTo>
                <a:lnTo>
                  <a:pt x="447" y="1311"/>
                </a:lnTo>
                <a:lnTo>
                  <a:pt x="443" y="1309"/>
                </a:lnTo>
                <a:lnTo>
                  <a:pt x="443" y="1309"/>
                </a:lnTo>
                <a:lnTo>
                  <a:pt x="440" y="1295"/>
                </a:lnTo>
                <a:lnTo>
                  <a:pt x="437" y="1282"/>
                </a:lnTo>
                <a:lnTo>
                  <a:pt x="435" y="1270"/>
                </a:lnTo>
                <a:lnTo>
                  <a:pt x="435" y="1270"/>
                </a:lnTo>
                <a:lnTo>
                  <a:pt x="435" y="1262"/>
                </a:lnTo>
                <a:lnTo>
                  <a:pt x="435" y="1255"/>
                </a:lnTo>
                <a:lnTo>
                  <a:pt x="437" y="1242"/>
                </a:lnTo>
                <a:lnTo>
                  <a:pt x="437" y="1242"/>
                </a:lnTo>
                <a:lnTo>
                  <a:pt x="440" y="1229"/>
                </a:lnTo>
                <a:lnTo>
                  <a:pt x="441" y="1218"/>
                </a:lnTo>
                <a:lnTo>
                  <a:pt x="441" y="1218"/>
                </a:lnTo>
                <a:lnTo>
                  <a:pt x="442" y="1214"/>
                </a:lnTo>
                <a:lnTo>
                  <a:pt x="443" y="1210"/>
                </a:lnTo>
                <a:lnTo>
                  <a:pt x="444" y="1205"/>
                </a:lnTo>
                <a:lnTo>
                  <a:pt x="444" y="1198"/>
                </a:lnTo>
                <a:lnTo>
                  <a:pt x="444" y="1198"/>
                </a:lnTo>
                <a:lnTo>
                  <a:pt x="443" y="1189"/>
                </a:lnTo>
                <a:lnTo>
                  <a:pt x="440" y="1176"/>
                </a:lnTo>
                <a:lnTo>
                  <a:pt x="437" y="1163"/>
                </a:lnTo>
                <a:lnTo>
                  <a:pt x="435" y="1151"/>
                </a:lnTo>
                <a:lnTo>
                  <a:pt x="435" y="1151"/>
                </a:lnTo>
                <a:lnTo>
                  <a:pt x="431" y="1122"/>
                </a:lnTo>
                <a:lnTo>
                  <a:pt x="425" y="1093"/>
                </a:lnTo>
                <a:lnTo>
                  <a:pt x="425" y="1093"/>
                </a:lnTo>
                <a:lnTo>
                  <a:pt x="421" y="1077"/>
                </a:lnTo>
                <a:lnTo>
                  <a:pt x="414" y="1053"/>
                </a:lnTo>
                <a:lnTo>
                  <a:pt x="408" y="1032"/>
                </a:lnTo>
                <a:lnTo>
                  <a:pt x="405" y="1021"/>
                </a:lnTo>
                <a:lnTo>
                  <a:pt x="405" y="1021"/>
                </a:lnTo>
                <a:lnTo>
                  <a:pt x="407" y="1012"/>
                </a:lnTo>
                <a:lnTo>
                  <a:pt x="410" y="994"/>
                </a:lnTo>
                <a:lnTo>
                  <a:pt x="417" y="973"/>
                </a:lnTo>
                <a:lnTo>
                  <a:pt x="421" y="964"/>
                </a:lnTo>
                <a:lnTo>
                  <a:pt x="424" y="955"/>
                </a:lnTo>
                <a:lnTo>
                  <a:pt x="424" y="955"/>
                </a:lnTo>
                <a:lnTo>
                  <a:pt x="440" y="926"/>
                </a:lnTo>
                <a:lnTo>
                  <a:pt x="464" y="880"/>
                </a:lnTo>
                <a:lnTo>
                  <a:pt x="490" y="833"/>
                </a:lnTo>
                <a:lnTo>
                  <a:pt x="502" y="814"/>
                </a:lnTo>
                <a:lnTo>
                  <a:pt x="511" y="802"/>
                </a:lnTo>
                <a:lnTo>
                  <a:pt x="511" y="802"/>
                </a:lnTo>
                <a:lnTo>
                  <a:pt x="519" y="794"/>
                </a:lnTo>
                <a:lnTo>
                  <a:pt x="524" y="782"/>
                </a:lnTo>
                <a:lnTo>
                  <a:pt x="530" y="770"/>
                </a:lnTo>
                <a:lnTo>
                  <a:pt x="534" y="760"/>
                </a:lnTo>
                <a:lnTo>
                  <a:pt x="540" y="740"/>
                </a:lnTo>
                <a:lnTo>
                  <a:pt x="542" y="731"/>
                </a:lnTo>
                <a:lnTo>
                  <a:pt x="542" y="731"/>
                </a:lnTo>
                <a:lnTo>
                  <a:pt x="543" y="733"/>
                </a:lnTo>
                <a:lnTo>
                  <a:pt x="546" y="733"/>
                </a:lnTo>
                <a:lnTo>
                  <a:pt x="548" y="733"/>
                </a:lnTo>
                <a:lnTo>
                  <a:pt x="550" y="731"/>
                </a:lnTo>
                <a:lnTo>
                  <a:pt x="552" y="729"/>
                </a:lnTo>
                <a:lnTo>
                  <a:pt x="553" y="724"/>
                </a:lnTo>
                <a:lnTo>
                  <a:pt x="553" y="724"/>
                </a:lnTo>
                <a:lnTo>
                  <a:pt x="554" y="715"/>
                </a:lnTo>
                <a:lnTo>
                  <a:pt x="553" y="705"/>
                </a:lnTo>
                <a:lnTo>
                  <a:pt x="550" y="688"/>
                </a:lnTo>
                <a:lnTo>
                  <a:pt x="550" y="688"/>
                </a:lnTo>
                <a:lnTo>
                  <a:pt x="542" y="645"/>
                </a:lnTo>
                <a:lnTo>
                  <a:pt x="523" y="559"/>
                </a:lnTo>
                <a:lnTo>
                  <a:pt x="511" y="512"/>
                </a:lnTo>
                <a:lnTo>
                  <a:pt x="499" y="466"/>
                </a:lnTo>
                <a:lnTo>
                  <a:pt x="487" y="427"/>
                </a:lnTo>
                <a:lnTo>
                  <a:pt x="481" y="413"/>
                </a:lnTo>
                <a:lnTo>
                  <a:pt x="476" y="401"/>
                </a:lnTo>
                <a:lnTo>
                  <a:pt x="476" y="401"/>
                </a:lnTo>
                <a:lnTo>
                  <a:pt x="458" y="366"/>
                </a:lnTo>
                <a:lnTo>
                  <a:pt x="444" y="340"/>
                </a:lnTo>
                <a:lnTo>
                  <a:pt x="434" y="316"/>
                </a:lnTo>
                <a:lnTo>
                  <a:pt x="434" y="316"/>
                </a:lnTo>
                <a:lnTo>
                  <a:pt x="435" y="317"/>
                </a:lnTo>
                <a:lnTo>
                  <a:pt x="440" y="317"/>
                </a:lnTo>
                <a:lnTo>
                  <a:pt x="442" y="316"/>
                </a:lnTo>
                <a:lnTo>
                  <a:pt x="445" y="315"/>
                </a:lnTo>
                <a:lnTo>
                  <a:pt x="448" y="312"/>
                </a:lnTo>
                <a:lnTo>
                  <a:pt x="450" y="307"/>
                </a:lnTo>
                <a:lnTo>
                  <a:pt x="450" y="307"/>
                </a:lnTo>
                <a:lnTo>
                  <a:pt x="456" y="293"/>
                </a:lnTo>
                <a:lnTo>
                  <a:pt x="457" y="289"/>
                </a:lnTo>
                <a:lnTo>
                  <a:pt x="458" y="283"/>
                </a:lnTo>
                <a:lnTo>
                  <a:pt x="458" y="283"/>
                </a:lnTo>
                <a:lnTo>
                  <a:pt x="460" y="275"/>
                </a:lnTo>
                <a:lnTo>
                  <a:pt x="460" y="269"/>
                </a:lnTo>
                <a:lnTo>
                  <a:pt x="460" y="266"/>
                </a:lnTo>
                <a:lnTo>
                  <a:pt x="457" y="263"/>
                </a:lnTo>
                <a:lnTo>
                  <a:pt x="455" y="261"/>
                </a:lnTo>
                <a:lnTo>
                  <a:pt x="451" y="257"/>
                </a:lnTo>
                <a:lnTo>
                  <a:pt x="451" y="257"/>
                </a:lnTo>
                <a:lnTo>
                  <a:pt x="440" y="249"/>
                </a:lnTo>
                <a:lnTo>
                  <a:pt x="427" y="237"/>
                </a:lnTo>
                <a:lnTo>
                  <a:pt x="410" y="223"/>
                </a:lnTo>
                <a:lnTo>
                  <a:pt x="410" y="223"/>
                </a:lnTo>
                <a:lnTo>
                  <a:pt x="409" y="221"/>
                </a:lnTo>
                <a:lnTo>
                  <a:pt x="405" y="214"/>
                </a:lnTo>
                <a:lnTo>
                  <a:pt x="403" y="209"/>
                </a:lnTo>
                <a:lnTo>
                  <a:pt x="398" y="204"/>
                </a:lnTo>
                <a:lnTo>
                  <a:pt x="392" y="200"/>
                </a:lnTo>
                <a:lnTo>
                  <a:pt x="385" y="196"/>
                </a:lnTo>
                <a:lnTo>
                  <a:pt x="385" y="196"/>
                </a:lnTo>
                <a:lnTo>
                  <a:pt x="358" y="183"/>
                </a:lnTo>
                <a:lnTo>
                  <a:pt x="358" y="183"/>
                </a:lnTo>
                <a:lnTo>
                  <a:pt x="358" y="176"/>
                </a:lnTo>
                <a:lnTo>
                  <a:pt x="361" y="167"/>
                </a:lnTo>
                <a:lnTo>
                  <a:pt x="364" y="154"/>
                </a:lnTo>
                <a:lnTo>
                  <a:pt x="364" y="154"/>
                </a:lnTo>
                <a:lnTo>
                  <a:pt x="369" y="141"/>
                </a:lnTo>
                <a:lnTo>
                  <a:pt x="373" y="131"/>
                </a:lnTo>
                <a:lnTo>
                  <a:pt x="376" y="122"/>
                </a:lnTo>
                <a:lnTo>
                  <a:pt x="376" y="117"/>
                </a:lnTo>
                <a:lnTo>
                  <a:pt x="375" y="111"/>
                </a:lnTo>
                <a:lnTo>
                  <a:pt x="375" y="111"/>
                </a:lnTo>
                <a:lnTo>
                  <a:pt x="371" y="101"/>
                </a:lnTo>
                <a:lnTo>
                  <a:pt x="369" y="92"/>
                </a:lnTo>
                <a:lnTo>
                  <a:pt x="364" y="83"/>
                </a:lnTo>
                <a:lnTo>
                  <a:pt x="364" y="83"/>
                </a:lnTo>
                <a:lnTo>
                  <a:pt x="364" y="72"/>
                </a:lnTo>
                <a:lnTo>
                  <a:pt x="363" y="65"/>
                </a:lnTo>
                <a:lnTo>
                  <a:pt x="361" y="60"/>
                </a:lnTo>
                <a:lnTo>
                  <a:pt x="358" y="57"/>
                </a:lnTo>
                <a:lnTo>
                  <a:pt x="358" y="57"/>
                </a:lnTo>
                <a:lnTo>
                  <a:pt x="351" y="47"/>
                </a:lnTo>
                <a:lnTo>
                  <a:pt x="344" y="39"/>
                </a:lnTo>
                <a:lnTo>
                  <a:pt x="336" y="32"/>
                </a:lnTo>
                <a:lnTo>
                  <a:pt x="329" y="27"/>
                </a:lnTo>
                <a:lnTo>
                  <a:pt x="329" y="27"/>
                </a:lnTo>
                <a:lnTo>
                  <a:pt x="320" y="25"/>
                </a:lnTo>
                <a:lnTo>
                  <a:pt x="313" y="20"/>
                </a:lnTo>
                <a:lnTo>
                  <a:pt x="306" y="17"/>
                </a:lnTo>
                <a:lnTo>
                  <a:pt x="299" y="16"/>
                </a:lnTo>
                <a:lnTo>
                  <a:pt x="299" y="16"/>
                </a:lnTo>
                <a:lnTo>
                  <a:pt x="294" y="16"/>
                </a:lnTo>
                <a:lnTo>
                  <a:pt x="294" y="16"/>
                </a:lnTo>
                <a:lnTo>
                  <a:pt x="280" y="13"/>
                </a:lnTo>
                <a:lnTo>
                  <a:pt x="280" y="13"/>
                </a:lnTo>
                <a:lnTo>
                  <a:pt x="266" y="10"/>
                </a:lnTo>
                <a:lnTo>
                  <a:pt x="252" y="5"/>
                </a:lnTo>
                <a:lnTo>
                  <a:pt x="240" y="2"/>
                </a:lnTo>
                <a:lnTo>
                  <a:pt x="236" y="0"/>
                </a:lnTo>
                <a:lnTo>
                  <a:pt x="232" y="0"/>
                </a:lnTo>
                <a:lnTo>
                  <a:pt x="232" y="0"/>
                </a:lnTo>
                <a:lnTo>
                  <a:pt x="226" y="4"/>
                </a:lnTo>
                <a:lnTo>
                  <a:pt x="218" y="10"/>
                </a:lnTo>
                <a:lnTo>
                  <a:pt x="206" y="18"/>
                </a:lnTo>
                <a:lnTo>
                  <a:pt x="206" y="18"/>
                </a:lnTo>
                <a:lnTo>
                  <a:pt x="205" y="19"/>
                </a:lnTo>
                <a:lnTo>
                  <a:pt x="205" y="18"/>
                </a:lnTo>
                <a:lnTo>
                  <a:pt x="202" y="20"/>
                </a:lnTo>
                <a:lnTo>
                  <a:pt x="198" y="26"/>
                </a:lnTo>
                <a:lnTo>
                  <a:pt x="198" y="26"/>
                </a:lnTo>
                <a:lnTo>
                  <a:pt x="193" y="35"/>
                </a:lnTo>
                <a:lnTo>
                  <a:pt x="191" y="40"/>
                </a:lnTo>
                <a:lnTo>
                  <a:pt x="188" y="47"/>
                </a:lnTo>
                <a:lnTo>
                  <a:pt x="188" y="47"/>
                </a:lnTo>
                <a:lnTo>
                  <a:pt x="186" y="56"/>
                </a:lnTo>
                <a:lnTo>
                  <a:pt x="185" y="65"/>
                </a:lnTo>
                <a:lnTo>
                  <a:pt x="185" y="65"/>
                </a:lnTo>
                <a:lnTo>
                  <a:pt x="182" y="71"/>
                </a:lnTo>
                <a:lnTo>
                  <a:pt x="180" y="76"/>
                </a:lnTo>
                <a:lnTo>
                  <a:pt x="179" y="84"/>
                </a:lnTo>
                <a:lnTo>
                  <a:pt x="179" y="84"/>
                </a:lnTo>
                <a:lnTo>
                  <a:pt x="178" y="93"/>
                </a:lnTo>
                <a:lnTo>
                  <a:pt x="178" y="103"/>
                </a:lnTo>
                <a:lnTo>
                  <a:pt x="179" y="111"/>
                </a:lnTo>
                <a:lnTo>
                  <a:pt x="180" y="119"/>
                </a:lnTo>
                <a:lnTo>
                  <a:pt x="180" y="119"/>
                </a:lnTo>
                <a:lnTo>
                  <a:pt x="184" y="124"/>
                </a:lnTo>
                <a:lnTo>
                  <a:pt x="186" y="126"/>
                </a:lnTo>
                <a:lnTo>
                  <a:pt x="187" y="129"/>
                </a:lnTo>
                <a:lnTo>
                  <a:pt x="186" y="135"/>
                </a:lnTo>
                <a:lnTo>
                  <a:pt x="186" y="135"/>
                </a:lnTo>
                <a:lnTo>
                  <a:pt x="181" y="145"/>
                </a:lnTo>
                <a:lnTo>
                  <a:pt x="175" y="157"/>
                </a:lnTo>
                <a:lnTo>
                  <a:pt x="171" y="169"/>
                </a:lnTo>
                <a:lnTo>
                  <a:pt x="171" y="172"/>
                </a:lnTo>
                <a:lnTo>
                  <a:pt x="171" y="176"/>
                </a:lnTo>
                <a:lnTo>
                  <a:pt x="171" y="176"/>
                </a:lnTo>
                <a:lnTo>
                  <a:pt x="179" y="182"/>
                </a:lnTo>
                <a:lnTo>
                  <a:pt x="185" y="185"/>
                </a:lnTo>
                <a:lnTo>
                  <a:pt x="185" y="185"/>
                </a:lnTo>
                <a:lnTo>
                  <a:pt x="185" y="190"/>
                </a:lnTo>
                <a:lnTo>
                  <a:pt x="185" y="194"/>
                </a:lnTo>
                <a:lnTo>
                  <a:pt x="186" y="196"/>
                </a:lnTo>
                <a:lnTo>
                  <a:pt x="186" y="196"/>
                </a:lnTo>
                <a:lnTo>
                  <a:pt x="188" y="197"/>
                </a:lnTo>
                <a:lnTo>
                  <a:pt x="190" y="198"/>
                </a:lnTo>
                <a:lnTo>
                  <a:pt x="190" y="198"/>
                </a:lnTo>
                <a:lnTo>
                  <a:pt x="190" y="198"/>
                </a:lnTo>
                <a:lnTo>
                  <a:pt x="190" y="200"/>
                </a:lnTo>
                <a:lnTo>
                  <a:pt x="188" y="201"/>
                </a:lnTo>
                <a:lnTo>
                  <a:pt x="187" y="203"/>
                </a:lnTo>
                <a:lnTo>
                  <a:pt x="188" y="208"/>
                </a:lnTo>
                <a:lnTo>
                  <a:pt x="188" y="208"/>
                </a:lnTo>
                <a:lnTo>
                  <a:pt x="191" y="214"/>
                </a:lnTo>
                <a:lnTo>
                  <a:pt x="193" y="216"/>
                </a:lnTo>
                <a:lnTo>
                  <a:pt x="194" y="217"/>
                </a:lnTo>
                <a:lnTo>
                  <a:pt x="194" y="220"/>
                </a:lnTo>
                <a:lnTo>
                  <a:pt x="194" y="220"/>
                </a:lnTo>
                <a:lnTo>
                  <a:pt x="193" y="230"/>
                </a:lnTo>
                <a:lnTo>
                  <a:pt x="194" y="236"/>
                </a:lnTo>
                <a:lnTo>
                  <a:pt x="195" y="239"/>
                </a:lnTo>
                <a:lnTo>
                  <a:pt x="197" y="240"/>
                </a:lnTo>
                <a:lnTo>
                  <a:pt x="197" y="240"/>
                </a:lnTo>
                <a:lnTo>
                  <a:pt x="211" y="246"/>
                </a:lnTo>
                <a:lnTo>
                  <a:pt x="211" y="246"/>
                </a:lnTo>
                <a:lnTo>
                  <a:pt x="207" y="247"/>
                </a:lnTo>
                <a:lnTo>
                  <a:pt x="201" y="251"/>
                </a:lnTo>
                <a:lnTo>
                  <a:pt x="199" y="255"/>
                </a:lnTo>
                <a:lnTo>
                  <a:pt x="197" y="259"/>
                </a:lnTo>
                <a:lnTo>
                  <a:pt x="195" y="263"/>
                </a:lnTo>
                <a:lnTo>
                  <a:pt x="197" y="268"/>
                </a:lnTo>
                <a:lnTo>
                  <a:pt x="197" y="268"/>
                </a:lnTo>
                <a:lnTo>
                  <a:pt x="199" y="273"/>
                </a:lnTo>
                <a:lnTo>
                  <a:pt x="199" y="277"/>
                </a:lnTo>
                <a:lnTo>
                  <a:pt x="199" y="282"/>
                </a:lnTo>
                <a:lnTo>
                  <a:pt x="198" y="286"/>
                </a:lnTo>
                <a:lnTo>
                  <a:pt x="195" y="290"/>
                </a:lnTo>
                <a:lnTo>
                  <a:pt x="194" y="292"/>
                </a:lnTo>
                <a:lnTo>
                  <a:pt x="181" y="314"/>
                </a:lnTo>
                <a:close/>
                <a:moveTo>
                  <a:pt x="330" y="1100"/>
                </a:moveTo>
                <a:lnTo>
                  <a:pt x="330" y="1100"/>
                </a:lnTo>
                <a:lnTo>
                  <a:pt x="333" y="1106"/>
                </a:lnTo>
                <a:lnTo>
                  <a:pt x="336" y="1111"/>
                </a:lnTo>
                <a:lnTo>
                  <a:pt x="337" y="1116"/>
                </a:lnTo>
                <a:lnTo>
                  <a:pt x="337" y="1116"/>
                </a:lnTo>
                <a:lnTo>
                  <a:pt x="337" y="1122"/>
                </a:lnTo>
                <a:lnTo>
                  <a:pt x="339" y="1131"/>
                </a:lnTo>
                <a:lnTo>
                  <a:pt x="343" y="1149"/>
                </a:lnTo>
                <a:lnTo>
                  <a:pt x="343" y="1149"/>
                </a:lnTo>
                <a:lnTo>
                  <a:pt x="348" y="1163"/>
                </a:lnTo>
                <a:lnTo>
                  <a:pt x="356" y="1185"/>
                </a:lnTo>
                <a:lnTo>
                  <a:pt x="356" y="1185"/>
                </a:lnTo>
                <a:lnTo>
                  <a:pt x="359" y="1196"/>
                </a:lnTo>
                <a:lnTo>
                  <a:pt x="359" y="1202"/>
                </a:lnTo>
                <a:lnTo>
                  <a:pt x="359" y="1206"/>
                </a:lnTo>
                <a:lnTo>
                  <a:pt x="358" y="1211"/>
                </a:lnTo>
                <a:lnTo>
                  <a:pt x="358" y="1211"/>
                </a:lnTo>
                <a:lnTo>
                  <a:pt x="357" y="1224"/>
                </a:lnTo>
                <a:lnTo>
                  <a:pt x="352" y="1244"/>
                </a:lnTo>
                <a:lnTo>
                  <a:pt x="352" y="1244"/>
                </a:lnTo>
                <a:lnTo>
                  <a:pt x="349" y="1258"/>
                </a:lnTo>
                <a:lnTo>
                  <a:pt x="349" y="1262"/>
                </a:lnTo>
                <a:lnTo>
                  <a:pt x="350" y="1267"/>
                </a:lnTo>
                <a:lnTo>
                  <a:pt x="350" y="1267"/>
                </a:lnTo>
                <a:lnTo>
                  <a:pt x="351" y="1275"/>
                </a:lnTo>
                <a:lnTo>
                  <a:pt x="350" y="1280"/>
                </a:lnTo>
                <a:lnTo>
                  <a:pt x="350" y="1280"/>
                </a:lnTo>
                <a:lnTo>
                  <a:pt x="348" y="1284"/>
                </a:lnTo>
                <a:lnTo>
                  <a:pt x="344" y="1290"/>
                </a:lnTo>
                <a:lnTo>
                  <a:pt x="339" y="1297"/>
                </a:lnTo>
                <a:lnTo>
                  <a:pt x="339" y="1297"/>
                </a:lnTo>
                <a:lnTo>
                  <a:pt x="338" y="1282"/>
                </a:lnTo>
                <a:lnTo>
                  <a:pt x="338" y="1261"/>
                </a:lnTo>
                <a:lnTo>
                  <a:pt x="338" y="1261"/>
                </a:lnTo>
                <a:lnTo>
                  <a:pt x="339" y="1247"/>
                </a:lnTo>
                <a:lnTo>
                  <a:pt x="340" y="1229"/>
                </a:lnTo>
                <a:lnTo>
                  <a:pt x="340" y="1229"/>
                </a:lnTo>
                <a:lnTo>
                  <a:pt x="339" y="1218"/>
                </a:lnTo>
                <a:lnTo>
                  <a:pt x="338" y="1205"/>
                </a:lnTo>
                <a:lnTo>
                  <a:pt x="336" y="1190"/>
                </a:lnTo>
                <a:lnTo>
                  <a:pt x="333" y="1172"/>
                </a:lnTo>
                <a:lnTo>
                  <a:pt x="333" y="1172"/>
                </a:lnTo>
                <a:lnTo>
                  <a:pt x="331" y="1127"/>
                </a:lnTo>
                <a:lnTo>
                  <a:pt x="330" y="1100"/>
                </a:lnTo>
                <a:lnTo>
                  <a:pt x="330" y="11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E49B7E77-8D14-452F-B3F9-19B620351807}"/>
              </a:ext>
            </a:extLst>
          </p:cNvPr>
          <p:cNvSpPr>
            <a:spLocks/>
          </p:cNvSpPr>
          <p:nvPr/>
        </p:nvSpPr>
        <p:spPr bwMode="auto">
          <a:xfrm>
            <a:off x="6433495" y="774481"/>
            <a:ext cx="654282" cy="1674303"/>
          </a:xfrm>
          <a:custGeom>
            <a:avLst/>
            <a:gdLst>
              <a:gd name="T0" fmla="*/ 109 w 517"/>
              <a:gd name="T1" fmla="*/ 130 h 1323"/>
              <a:gd name="T2" fmla="*/ 120 w 517"/>
              <a:gd name="T3" fmla="*/ 195 h 1323"/>
              <a:gd name="T4" fmla="*/ 115 w 517"/>
              <a:gd name="T5" fmla="*/ 230 h 1323"/>
              <a:gd name="T6" fmla="*/ 67 w 517"/>
              <a:gd name="T7" fmla="*/ 255 h 1323"/>
              <a:gd name="T8" fmla="*/ 49 w 517"/>
              <a:gd name="T9" fmla="*/ 321 h 1323"/>
              <a:gd name="T10" fmla="*/ 40 w 517"/>
              <a:gd name="T11" fmla="*/ 393 h 1323"/>
              <a:gd name="T12" fmla="*/ 114 w 517"/>
              <a:gd name="T13" fmla="*/ 487 h 1323"/>
              <a:gd name="T14" fmla="*/ 135 w 517"/>
              <a:gd name="T15" fmla="*/ 582 h 1323"/>
              <a:gd name="T16" fmla="*/ 122 w 517"/>
              <a:gd name="T17" fmla="*/ 864 h 1323"/>
              <a:gd name="T18" fmla="*/ 109 w 517"/>
              <a:gd name="T19" fmla="*/ 904 h 1323"/>
              <a:gd name="T20" fmla="*/ 107 w 517"/>
              <a:gd name="T21" fmla="*/ 1007 h 1323"/>
              <a:gd name="T22" fmla="*/ 34 w 517"/>
              <a:gd name="T23" fmla="*/ 1258 h 1323"/>
              <a:gd name="T24" fmla="*/ 0 w 517"/>
              <a:gd name="T25" fmla="*/ 1305 h 1323"/>
              <a:gd name="T26" fmla="*/ 19 w 517"/>
              <a:gd name="T27" fmla="*/ 1320 h 1323"/>
              <a:gd name="T28" fmla="*/ 80 w 517"/>
              <a:gd name="T29" fmla="*/ 1319 h 1323"/>
              <a:gd name="T30" fmla="*/ 121 w 517"/>
              <a:gd name="T31" fmla="*/ 1300 h 1323"/>
              <a:gd name="T32" fmla="*/ 145 w 517"/>
              <a:gd name="T33" fmla="*/ 1260 h 1323"/>
              <a:gd name="T34" fmla="*/ 209 w 517"/>
              <a:gd name="T35" fmla="*/ 1234 h 1323"/>
              <a:gd name="T36" fmla="*/ 257 w 517"/>
              <a:gd name="T37" fmla="*/ 1201 h 1323"/>
              <a:gd name="T38" fmla="*/ 246 w 517"/>
              <a:gd name="T39" fmla="*/ 920 h 1323"/>
              <a:gd name="T40" fmla="*/ 285 w 517"/>
              <a:gd name="T41" fmla="*/ 787 h 1323"/>
              <a:gd name="T42" fmla="*/ 315 w 517"/>
              <a:gd name="T43" fmla="*/ 1054 h 1323"/>
              <a:gd name="T44" fmla="*/ 318 w 517"/>
              <a:gd name="T45" fmla="*/ 1209 h 1323"/>
              <a:gd name="T46" fmla="*/ 315 w 517"/>
              <a:gd name="T47" fmla="*/ 1222 h 1323"/>
              <a:gd name="T48" fmla="*/ 332 w 517"/>
              <a:gd name="T49" fmla="*/ 1286 h 1323"/>
              <a:gd name="T50" fmla="*/ 356 w 517"/>
              <a:gd name="T51" fmla="*/ 1301 h 1323"/>
              <a:gd name="T52" fmla="*/ 402 w 517"/>
              <a:gd name="T53" fmla="*/ 1288 h 1323"/>
              <a:gd name="T54" fmla="*/ 407 w 517"/>
              <a:gd name="T55" fmla="*/ 1263 h 1323"/>
              <a:gd name="T56" fmla="*/ 382 w 517"/>
              <a:gd name="T57" fmla="*/ 1220 h 1323"/>
              <a:gd name="T58" fmla="*/ 452 w 517"/>
              <a:gd name="T59" fmla="*/ 1190 h 1323"/>
              <a:gd name="T60" fmla="*/ 415 w 517"/>
              <a:gd name="T61" fmla="*/ 735 h 1323"/>
              <a:gd name="T62" fmla="*/ 427 w 517"/>
              <a:gd name="T63" fmla="*/ 572 h 1323"/>
              <a:gd name="T64" fmla="*/ 451 w 517"/>
              <a:gd name="T65" fmla="*/ 539 h 1323"/>
              <a:gd name="T66" fmla="*/ 468 w 517"/>
              <a:gd name="T67" fmla="*/ 496 h 1323"/>
              <a:gd name="T68" fmla="*/ 486 w 517"/>
              <a:gd name="T69" fmla="*/ 464 h 1323"/>
              <a:gd name="T70" fmla="*/ 489 w 517"/>
              <a:gd name="T71" fmla="*/ 385 h 1323"/>
              <a:gd name="T72" fmla="*/ 515 w 517"/>
              <a:gd name="T73" fmla="*/ 367 h 1323"/>
              <a:gd name="T74" fmla="*/ 509 w 517"/>
              <a:gd name="T75" fmla="*/ 342 h 1323"/>
              <a:gd name="T76" fmla="*/ 477 w 517"/>
              <a:gd name="T77" fmla="*/ 316 h 1323"/>
              <a:gd name="T78" fmla="*/ 466 w 517"/>
              <a:gd name="T79" fmla="*/ 289 h 1323"/>
              <a:gd name="T80" fmla="*/ 462 w 517"/>
              <a:gd name="T81" fmla="*/ 264 h 1323"/>
              <a:gd name="T82" fmla="*/ 449 w 517"/>
              <a:gd name="T83" fmla="*/ 240 h 1323"/>
              <a:gd name="T84" fmla="*/ 452 w 517"/>
              <a:gd name="T85" fmla="*/ 219 h 1323"/>
              <a:gd name="T86" fmla="*/ 425 w 517"/>
              <a:gd name="T87" fmla="*/ 165 h 1323"/>
              <a:gd name="T88" fmla="*/ 379 w 517"/>
              <a:gd name="T89" fmla="*/ 146 h 1323"/>
              <a:gd name="T90" fmla="*/ 330 w 517"/>
              <a:gd name="T91" fmla="*/ 178 h 1323"/>
              <a:gd name="T92" fmla="*/ 317 w 517"/>
              <a:gd name="T93" fmla="*/ 212 h 1323"/>
              <a:gd name="T94" fmla="*/ 289 w 517"/>
              <a:gd name="T95" fmla="*/ 221 h 1323"/>
              <a:gd name="T96" fmla="*/ 287 w 517"/>
              <a:gd name="T97" fmla="*/ 195 h 1323"/>
              <a:gd name="T98" fmla="*/ 279 w 517"/>
              <a:gd name="T99" fmla="*/ 136 h 1323"/>
              <a:gd name="T100" fmla="*/ 256 w 517"/>
              <a:gd name="T101" fmla="*/ 67 h 1323"/>
              <a:gd name="T102" fmla="*/ 236 w 517"/>
              <a:gd name="T103" fmla="*/ 20 h 1323"/>
              <a:gd name="T104" fmla="*/ 203 w 517"/>
              <a:gd name="T105" fmla="*/ 6 h 1323"/>
              <a:gd name="T106" fmla="*/ 146 w 517"/>
              <a:gd name="T107" fmla="*/ 13 h 1323"/>
              <a:gd name="T108" fmla="*/ 131 w 517"/>
              <a:gd name="T109" fmla="*/ 38 h 1323"/>
              <a:gd name="T110" fmla="*/ 119 w 517"/>
              <a:gd name="T111" fmla="*/ 71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7" h="1323">
                <a:moveTo>
                  <a:pt x="120" y="97"/>
                </a:moveTo>
                <a:lnTo>
                  <a:pt x="120" y="97"/>
                </a:lnTo>
                <a:lnTo>
                  <a:pt x="117" y="102"/>
                </a:lnTo>
                <a:lnTo>
                  <a:pt x="113" y="112"/>
                </a:lnTo>
                <a:lnTo>
                  <a:pt x="110" y="121"/>
                </a:lnTo>
                <a:lnTo>
                  <a:pt x="109" y="130"/>
                </a:lnTo>
                <a:lnTo>
                  <a:pt x="108" y="141"/>
                </a:lnTo>
                <a:lnTo>
                  <a:pt x="109" y="151"/>
                </a:lnTo>
                <a:lnTo>
                  <a:pt x="109" y="151"/>
                </a:lnTo>
                <a:lnTo>
                  <a:pt x="110" y="163"/>
                </a:lnTo>
                <a:lnTo>
                  <a:pt x="113" y="175"/>
                </a:lnTo>
                <a:lnTo>
                  <a:pt x="120" y="195"/>
                </a:lnTo>
                <a:lnTo>
                  <a:pt x="128" y="217"/>
                </a:lnTo>
                <a:lnTo>
                  <a:pt x="128" y="217"/>
                </a:lnTo>
                <a:lnTo>
                  <a:pt x="125" y="221"/>
                </a:lnTo>
                <a:lnTo>
                  <a:pt x="120" y="226"/>
                </a:lnTo>
                <a:lnTo>
                  <a:pt x="115" y="230"/>
                </a:lnTo>
                <a:lnTo>
                  <a:pt x="115" y="230"/>
                </a:lnTo>
                <a:lnTo>
                  <a:pt x="108" y="233"/>
                </a:lnTo>
                <a:lnTo>
                  <a:pt x="99" y="237"/>
                </a:lnTo>
                <a:lnTo>
                  <a:pt x="89" y="240"/>
                </a:lnTo>
                <a:lnTo>
                  <a:pt x="82" y="244"/>
                </a:lnTo>
                <a:lnTo>
                  <a:pt x="82" y="244"/>
                </a:lnTo>
                <a:lnTo>
                  <a:pt x="67" y="255"/>
                </a:lnTo>
                <a:lnTo>
                  <a:pt x="59" y="262"/>
                </a:lnTo>
                <a:lnTo>
                  <a:pt x="56" y="265"/>
                </a:lnTo>
                <a:lnTo>
                  <a:pt x="55" y="269"/>
                </a:lnTo>
                <a:lnTo>
                  <a:pt x="55" y="269"/>
                </a:lnTo>
                <a:lnTo>
                  <a:pt x="52" y="287"/>
                </a:lnTo>
                <a:lnTo>
                  <a:pt x="49" y="321"/>
                </a:lnTo>
                <a:lnTo>
                  <a:pt x="45" y="355"/>
                </a:lnTo>
                <a:lnTo>
                  <a:pt x="42" y="377"/>
                </a:lnTo>
                <a:lnTo>
                  <a:pt x="42" y="377"/>
                </a:lnTo>
                <a:lnTo>
                  <a:pt x="39" y="390"/>
                </a:lnTo>
                <a:lnTo>
                  <a:pt x="39" y="392"/>
                </a:lnTo>
                <a:lnTo>
                  <a:pt x="40" y="393"/>
                </a:lnTo>
                <a:lnTo>
                  <a:pt x="40" y="393"/>
                </a:lnTo>
                <a:lnTo>
                  <a:pt x="63" y="395"/>
                </a:lnTo>
                <a:lnTo>
                  <a:pt x="63" y="395"/>
                </a:lnTo>
                <a:lnTo>
                  <a:pt x="85" y="437"/>
                </a:lnTo>
                <a:lnTo>
                  <a:pt x="103" y="468"/>
                </a:lnTo>
                <a:lnTo>
                  <a:pt x="114" y="487"/>
                </a:lnTo>
                <a:lnTo>
                  <a:pt x="114" y="487"/>
                </a:lnTo>
                <a:lnTo>
                  <a:pt x="121" y="494"/>
                </a:lnTo>
                <a:lnTo>
                  <a:pt x="128" y="500"/>
                </a:lnTo>
                <a:lnTo>
                  <a:pt x="138" y="506"/>
                </a:lnTo>
                <a:lnTo>
                  <a:pt x="138" y="506"/>
                </a:lnTo>
                <a:lnTo>
                  <a:pt x="135" y="582"/>
                </a:lnTo>
                <a:lnTo>
                  <a:pt x="135" y="582"/>
                </a:lnTo>
                <a:lnTo>
                  <a:pt x="132" y="717"/>
                </a:lnTo>
                <a:lnTo>
                  <a:pt x="127" y="812"/>
                </a:lnTo>
                <a:lnTo>
                  <a:pt x="125" y="846"/>
                </a:lnTo>
                <a:lnTo>
                  <a:pt x="123" y="857"/>
                </a:lnTo>
                <a:lnTo>
                  <a:pt x="122" y="864"/>
                </a:lnTo>
                <a:lnTo>
                  <a:pt x="122" y="864"/>
                </a:lnTo>
                <a:lnTo>
                  <a:pt x="117" y="877"/>
                </a:lnTo>
                <a:lnTo>
                  <a:pt x="113" y="884"/>
                </a:lnTo>
                <a:lnTo>
                  <a:pt x="110" y="892"/>
                </a:lnTo>
                <a:lnTo>
                  <a:pt x="109" y="904"/>
                </a:lnTo>
                <a:lnTo>
                  <a:pt x="109" y="904"/>
                </a:lnTo>
                <a:lnTo>
                  <a:pt x="109" y="917"/>
                </a:lnTo>
                <a:lnTo>
                  <a:pt x="109" y="927"/>
                </a:lnTo>
                <a:lnTo>
                  <a:pt x="110" y="939"/>
                </a:lnTo>
                <a:lnTo>
                  <a:pt x="110" y="955"/>
                </a:lnTo>
                <a:lnTo>
                  <a:pt x="110" y="955"/>
                </a:lnTo>
                <a:lnTo>
                  <a:pt x="107" y="1007"/>
                </a:lnTo>
                <a:lnTo>
                  <a:pt x="96" y="1093"/>
                </a:lnTo>
                <a:lnTo>
                  <a:pt x="82" y="1211"/>
                </a:lnTo>
                <a:lnTo>
                  <a:pt x="82" y="1211"/>
                </a:lnTo>
                <a:lnTo>
                  <a:pt x="74" y="1220"/>
                </a:lnTo>
                <a:lnTo>
                  <a:pt x="55" y="1237"/>
                </a:lnTo>
                <a:lnTo>
                  <a:pt x="34" y="1258"/>
                </a:lnTo>
                <a:lnTo>
                  <a:pt x="19" y="1273"/>
                </a:lnTo>
                <a:lnTo>
                  <a:pt x="19" y="1273"/>
                </a:lnTo>
                <a:lnTo>
                  <a:pt x="10" y="1284"/>
                </a:lnTo>
                <a:lnTo>
                  <a:pt x="2" y="1294"/>
                </a:lnTo>
                <a:lnTo>
                  <a:pt x="1" y="1299"/>
                </a:lnTo>
                <a:lnTo>
                  <a:pt x="0" y="1305"/>
                </a:lnTo>
                <a:lnTo>
                  <a:pt x="1" y="1310"/>
                </a:lnTo>
                <a:lnTo>
                  <a:pt x="4" y="1314"/>
                </a:lnTo>
                <a:lnTo>
                  <a:pt x="4" y="1314"/>
                </a:lnTo>
                <a:lnTo>
                  <a:pt x="7" y="1316"/>
                </a:lnTo>
                <a:lnTo>
                  <a:pt x="10" y="1318"/>
                </a:lnTo>
                <a:lnTo>
                  <a:pt x="19" y="1320"/>
                </a:lnTo>
                <a:lnTo>
                  <a:pt x="30" y="1322"/>
                </a:lnTo>
                <a:lnTo>
                  <a:pt x="40" y="1323"/>
                </a:lnTo>
                <a:lnTo>
                  <a:pt x="52" y="1323"/>
                </a:lnTo>
                <a:lnTo>
                  <a:pt x="64" y="1322"/>
                </a:lnTo>
                <a:lnTo>
                  <a:pt x="74" y="1320"/>
                </a:lnTo>
                <a:lnTo>
                  <a:pt x="80" y="1319"/>
                </a:lnTo>
                <a:lnTo>
                  <a:pt x="80" y="1319"/>
                </a:lnTo>
                <a:lnTo>
                  <a:pt x="90" y="1314"/>
                </a:lnTo>
                <a:lnTo>
                  <a:pt x="102" y="1309"/>
                </a:lnTo>
                <a:lnTo>
                  <a:pt x="112" y="1304"/>
                </a:lnTo>
                <a:lnTo>
                  <a:pt x="121" y="1300"/>
                </a:lnTo>
                <a:lnTo>
                  <a:pt x="121" y="1300"/>
                </a:lnTo>
                <a:lnTo>
                  <a:pt x="139" y="1294"/>
                </a:lnTo>
                <a:lnTo>
                  <a:pt x="145" y="1291"/>
                </a:lnTo>
                <a:lnTo>
                  <a:pt x="147" y="1288"/>
                </a:lnTo>
                <a:lnTo>
                  <a:pt x="147" y="1287"/>
                </a:lnTo>
                <a:lnTo>
                  <a:pt x="147" y="1287"/>
                </a:lnTo>
                <a:lnTo>
                  <a:pt x="145" y="1260"/>
                </a:lnTo>
                <a:lnTo>
                  <a:pt x="142" y="1237"/>
                </a:lnTo>
                <a:lnTo>
                  <a:pt x="142" y="1237"/>
                </a:lnTo>
                <a:lnTo>
                  <a:pt x="164" y="1237"/>
                </a:lnTo>
                <a:lnTo>
                  <a:pt x="200" y="1235"/>
                </a:lnTo>
                <a:lnTo>
                  <a:pt x="200" y="1235"/>
                </a:lnTo>
                <a:lnTo>
                  <a:pt x="209" y="1234"/>
                </a:lnTo>
                <a:lnTo>
                  <a:pt x="217" y="1231"/>
                </a:lnTo>
                <a:lnTo>
                  <a:pt x="235" y="1226"/>
                </a:lnTo>
                <a:lnTo>
                  <a:pt x="249" y="1218"/>
                </a:lnTo>
                <a:lnTo>
                  <a:pt x="256" y="1214"/>
                </a:lnTo>
                <a:lnTo>
                  <a:pt x="256" y="1214"/>
                </a:lnTo>
                <a:lnTo>
                  <a:pt x="257" y="1201"/>
                </a:lnTo>
                <a:lnTo>
                  <a:pt x="256" y="1170"/>
                </a:lnTo>
                <a:lnTo>
                  <a:pt x="251" y="1075"/>
                </a:lnTo>
                <a:lnTo>
                  <a:pt x="247" y="975"/>
                </a:lnTo>
                <a:lnTo>
                  <a:pt x="246" y="940"/>
                </a:lnTo>
                <a:lnTo>
                  <a:pt x="246" y="920"/>
                </a:lnTo>
                <a:lnTo>
                  <a:pt x="246" y="920"/>
                </a:lnTo>
                <a:lnTo>
                  <a:pt x="249" y="884"/>
                </a:lnTo>
                <a:lnTo>
                  <a:pt x="256" y="830"/>
                </a:lnTo>
                <a:lnTo>
                  <a:pt x="266" y="758"/>
                </a:lnTo>
                <a:lnTo>
                  <a:pt x="282" y="749"/>
                </a:lnTo>
                <a:lnTo>
                  <a:pt x="282" y="749"/>
                </a:lnTo>
                <a:lnTo>
                  <a:pt x="285" y="787"/>
                </a:lnTo>
                <a:lnTo>
                  <a:pt x="289" y="826"/>
                </a:lnTo>
                <a:lnTo>
                  <a:pt x="294" y="869"/>
                </a:lnTo>
                <a:lnTo>
                  <a:pt x="294" y="869"/>
                </a:lnTo>
                <a:lnTo>
                  <a:pt x="301" y="918"/>
                </a:lnTo>
                <a:lnTo>
                  <a:pt x="307" y="974"/>
                </a:lnTo>
                <a:lnTo>
                  <a:pt x="315" y="1054"/>
                </a:lnTo>
                <a:lnTo>
                  <a:pt x="315" y="1054"/>
                </a:lnTo>
                <a:lnTo>
                  <a:pt x="317" y="1068"/>
                </a:lnTo>
                <a:lnTo>
                  <a:pt x="317" y="1088"/>
                </a:lnTo>
                <a:lnTo>
                  <a:pt x="317" y="1140"/>
                </a:lnTo>
                <a:lnTo>
                  <a:pt x="317" y="1188"/>
                </a:lnTo>
                <a:lnTo>
                  <a:pt x="318" y="1209"/>
                </a:lnTo>
                <a:lnTo>
                  <a:pt x="318" y="1209"/>
                </a:lnTo>
                <a:lnTo>
                  <a:pt x="318" y="1210"/>
                </a:lnTo>
                <a:lnTo>
                  <a:pt x="317" y="1213"/>
                </a:lnTo>
                <a:lnTo>
                  <a:pt x="315" y="1216"/>
                </a:lnTo>
                <a:lnTo>
                  <a:pt x="315" y="1222"/>
                </a:lnTo>
                <a:lnTo>
                  <a:pt x="315" y="1222"/>
                </a:lnTo>
                <a:lnTo>
                  <a:pt x="318" y="1234"/>
                </a:lnTo>
                <a:lnTo>
                  <a:pt x="323" y="1250"/>
                </a:lnTo>
                <a:lnTo>
                  <a:pt x="327" y="1267"/>
                </a:lnTo>
                <a:lnTo>
                  <a:pt x="330" y="1279"/>
                </a:lnTo>
                <a:lnTo>
                  <a:pt x="330" y="1279"/>
                </a:lnTo>
                <a:lnTo>
                  <a:pt x="332" y="1286"/>
                </a:lnTo>
                <a:lnTo>
                  <a:pt x="334" y="1290"/>
                </a:lnTo>
                <a:lnTo>
                  <a:pt x="337" y="1293"/>
                </a:lnTo>
                <a:lnTo>
                  <a:pt x="340" y="1295"/>
                </a:lnTo>
                <a:lnTo>
                  <a:pt x="345" y="1298"/>
                </a:lnTo>
                <a:lnTo>
                  <a:pt x="350" y="1300"/>
                </a:lnTo>
                <a:lnTo>
                  <a:pt x="356" y="1301"/>
                </a:lnTo>
                <a:lnTo>
                  <a:pt x="356" y="1301"/>
                </a:lnTo>
                <a:lnTo>
                  <a:pt x="363" y="1301"/>
                </a:lnTo>
                <a:lnTo>
                  <a:pt x="372" y="1300"/>
                </a:lnTo>
                <a:lnTo>
                  <a:pt x="383" y="1298"/>
                </a:lnTo>
                <a:lnTo>
                  <a:pt x="393" y="1294"/>
                </a:lnTo>
                <a:lnTo>
                  <a:pt x="402" y="1288"/>
                </a:lnTo>
                <a:lnTo>
                  <a:pt x="404" y="1285"/>
                </a:lnTo>
                <a:lnTo>
                  <a:pt x="408" y="1281"/>
                </a:lnTo>
                <a:lnTo>
                  <a:pt x="409" y="1278"/>
                </a:lnTo>
                <a:lnTo>
                  <a:pt x="410" y="1273"/>
                </a:lnTo>
                <a:lnTo>
                  <a:pt x="409" y="1268"/>
                </a:lnTo>
                <a:lnTo>
                  <a:pt x="407" y="1263"/>
                </a:lnTo>
                <a:lnTo>
                  <a:pt x="407" y="1263"/>
                </a:lnTo>
                <a:lnTo>
                  <a:pt x="395" y="1242"/>
                </a:lnTo>
                <a:lnTo>
                  <a:pt x="390" y="1234"/>
                </a:lnTo>
                <a:lnTo>
                  <a:pt x="390" y="1234"/>
                </a:lnTo>
                <a:lnTo>
                  <a:pt x="382" y="1220"/>
                </a:lnTo>
                <a:lnTo>
                  <a:pt x="382" y="1220"/>
                </a:lnTo>
                <a:lnTo>
                  <a:pt x="417" y="1207"/>
                </a:lnTo>
                <a:lnTo>
                  <a:pt x="442" y="1197"/>
                </a:lnTo>
                <a:lnTo>
                  <a:pt x="449" y="1194"/>
                </a:lnTo>
                <a:lnTo>
                  <a:pt x="452" y="1191"/>
                </a:lnTo>
                <a:lnTo>
                  <a:pt x="452" y="1190"/>
                </a:lnTo>
                <a:lnTo>
                  <a:pt x="452" y="1190"/>
                </a:lnTo>
                <a:lnTo>
                  <a:pt x="446" y="1151"/>
                </a:lnTo>
                <a:lnTo>
                  <a:pt x="436" y="1069"/>
                </a:lnTo>
                <a:lnTo>
                  <a:pt x="422" y="945"/>
                </a:lnTo>
                <a:lnTo>
                  <a:pt x="422" y="945"/>
                </a:lnTo>
                <a:lnTo>
                  <a:pt x="419" y="839"/>
                </a:lnTo>
                <a:lnTo>
                  <a:pt x="415" y="735"/>
                </a:lnTo>
                <a:lnTo>
                  <a:pt x="415" y="735"/>
                </a:lnTo>
                <a:lnTo>
                  <a:pt x="415" y="664"/>
                </a:lnTo>
                <a:lnTo>
                  <a:pt x="415" y="664"/>
                </a:lnTo>
                <a:lnTo>
                  <a:pt x="415" y="596"/>
                </a:lnTo>
                <a:lnTo>
                  <a:pt x="427" y="572"/>
                </a:lnTo>
                <a:lnTo>
                  <a:pt x="427" y="572"/>
                </a:lnTo>
                <a:lnTo>
                  <a:pt x="436" y="563"/>
                </a:lnTo>
                <a:lnTo>
                  <a:pt x="443" y="555"/>
                </a:lnTo>
                <a:lnTo>
                  <a:pt x="447" y="550"/>
                </a:lnTo>
                <a:lnTo>
                  <a:pt x="449" y="545"/>
                </a:lnTo>
                <a:lnTo>
                  <a:pt x="449" y="545"/>
                </a:lnTo>
                <a:lnTo>
                  <a:pt x="451" y="539"/>
                </a:lnTo>
                <a:lnTo>
                  <a:pt x="452" y="533"/>
                </a:lnTo>
                <a:lnTo>
                  <a:pt x="453" y="523"/>
                </a:lnTo>
                <a:lnTo>
                  <a:pt x="452" y="511"/>
                </a:lnTo>
                <a:lnTo>
                  <a:pt x="452" y="511"/>
                </a:lnTo>
                <a:lnTo>
                  <a:pt x="457" y="507"/>
                </a:lnTo>
                <a:lnTo>
                  <a:pt x="468" y="496"/>
                </a:lnTo>
                <a:lnTo>
                  <a:pt x="468" y="496"/>
                </a:lnTo>
                <a:lnTo>
                  <a:pt x="473" y="492"/>
                </a:lnTo>
                <a:lnTo>
                  <a:pt x="477" y="487"/>
                </a:lnTo>
                <a:lnTo>
                  <a:pt x="481" y="476"/>
                </a:lnTo>
                <a:lnTo>
                  <a:pt x="486" y="464"/>
                </a:lnTo>
                <a:lnTo>
                  <a:pt x="486" y="464"/>
                </a:lnTo>
                <a:lnTo>
                  <a:pt x="487" y="461"/>
                </a:lnTo>
                <a:lnTo>
                  <a:pt x="489" y="456"/>
                </a:lnTo>
                <a:lnTo>
                  <a:pt x="489" y="451"/>
                </a:lnTo>
                <a:lnTo>
                  <a:pt x="489" y="451"/>
                </a:lnTo>
                <a:lnTo>
                  <a:pt x="489" y="408"/>
                </a:lnTo>
                <a:lnTo>
                  <a:pt x="489" y="385"/>
                </a:lnTo>
                <a:lnTo>
                  <a:pt x="489" y="385"/>
                </a:lnTo>
                <a:lnTo>
                  <a:pt x="491" y="384"/>
                </a:lnTo>
                <a:lnTo>
                  <a:pt x="503" y="378"/>
                </a:lnTo>
                <a:lnTo>
                  <a:pt x="503" y="378"/>
                </a:lnTo>
                <a:lnTo>
                  <a:pt x="510" y="372"/>
                </a:lnTo>
                <a:lnTo>
                  <a:pt x="515" y="367"/>
                </a:lnTo>
                <a:lnTo>
                  <a:pt x="516" y="364"/>
                </a:lnTo>
                <a:lnTo>
                  <a:pt x="517" y="361"/>
                </a:lnTo>
                <a:lnTo>
                  <a:pt x="516" y="352"/>
                </a:lnTo>
                <a:lnTo>
                  <a:pt x="516" y="352"/>
                </a:lnTo>
                <a:lnTo>
                  <a:pt x="513" y="347"/>
                </a:lnTo>
                <a:lnTo>
                  <a:pt x="509" y="342"/>
                </a:lnTo>
                <a:lnTo>
                  <a:pt x="504" y="338"/>
                </a:lnTo>
                <a:lnTo>
                  <a:pt x="498" y="333"/>
                </a:lnTo>
                <a:lnTo>
                  <a:pt x="486" y="327"/>
                </a:lnTo>
                <a:lnTo>
                  <a:pt x="481" y="325"/>
                </a:lnTo>
                <a:lnTo>
                  <a:pt x="481" y="325"/>
                </a:lnTo>
                <a:lnTo>
                  <a:pt x="477" y="316"/>
                </a:lnTo>
                <a:lnTo>
                  <a:pt x="471" y="307"/>
                </a:lnTo>
                <a:lnTo>
                  <a:pt x="471" y="307"/>
                </a:lnTo>
                <a:lnTo>
                  <a:pt x="468" y="297"/>
                </a:lnTo>
                <a:lnTo>
                  <a:pt x="466" y="289"/>
                </a:lnTo>
                <a:lnTo>
                  <a:pt x="466" y="289"/>
                </a:lnTo>
                <a:lnTo>
                  <a:pt x="466" y="289"/>
                </a:lnTo>
                <a:lnTo>
                  <a:pt x="467" y="289"/>
                </a:lnTo>
                <a:lnTo>
                  <a:pt x="467" y="285"/>
                </a:lnTo>
                <a:lnTo>
                  <a:pt x="466" y="278"/>
                </a:lnTo>
                <a:lnTo>
                  <a:pt x="466" y="278"/>
                </a:lnTo>
                <a:lnTo>
                  <a:pt x="462" y="268"/>
                </a:lnTo>
                <a:lnTo>
                  <a:pt x="462" y="264"/>
                </a:lnTo>
                <a:lnTo>
                  <a:pt x="460" y="261"/>
                </a:lnTo>
                <a:lnTo>
                  <a:pt x="460" y="261"/>
                </a:lnTo>
                <a:lnTo>
                  <a:pt x="453" y="250"/>
                </a:lnTo>
                <a:lnTo>
                  <a:pt x="451" y="244"/>
                </a:lnTo>
                <a:lnTo>
                  <a:pt x="449" y="240"/>
                </a:lnTo>
                <a:lnTo>
                  <a:pt x="449" y="240"/>
                </a:lnTo>
                <a:lnTo>
                  <a:pt x="448" y="229"/>
                </a:lnTo>
                <a:lnTo>
                  <a:pt x="448" y="229"/>
                </a:lnTo>
                <a:lnTo>
                  <a:pt x="451" y="227"/>
                </a:lnTo>
                <a:lnTo>
                  <a:pt x="452" y="224"/>
                </a:lnTo>
                <a:lnTo>
                  <a:pt x="452" y="219"/>
                </a:lnTo>
                <a:lnTo>
                  <a:pt x="452" y="219"/>
                </a:lnTo>
                <a:lnTo>
                  <a:pt x="449" y="210"/>
                </a:lnTo>
                <a:lnTo>
                  <a:pt x="443" y="195"/>
                </a:lnTo>
                <a:lnTo>
                  <a:pt x="438" y="182"/>
                </a:lnTo>
                <a:lnTo>
                  <a:pt x="432" y="173"/>
                </a:lnTo>
                <a:lnTo>
                  <a:pt x="432" y="173"/>
                </a:lnTo>
                <a:lnTo>
                  <a:pt x="425" y="165"/>
                </a:lnTo>
                <a:lnTo>
                  <a:pt x="411" y="156"/>
                </a:lnTo>
                <a:lnTo>
                  <a:pt x="403" y="153"/>
                </a:lnTo>
                <a:lnTo>
                  <a:pt x="395" y="149"/>
                </a:lnTo>
                <a:lnTo>
                  <a:pt x="387" y="147"/>
                </a:lnTo>
                <a:lnTo>
                  <a:pt x="379" y="146"/>
                </a:lnTo>
                <a:lnTo>
                  <a:pt x="379" y="146"/>
                </a:lnTo>
                <a:lnTo>
                  <a:pt x="372" y="147"/>
                </a:lnTo>
                <a:lnTo>
                  <a:pt x="364" y="150"/>
                </a:lnTo>
                <a:lnTo>
                  <a:pt x="357" y="154"/>
                </a:lnTo>
                <a:lnTo>
                  <a:pt x="350" y="159"/>
                </a:lnTo>
                <a:lnTo>
                  <a:pt x="338" y="169"/>
                </a:lnTo>
                <a:lnTo>
                  <a:pt x="330" y="178"/>
                </a:lnTo>
                <a:lnTo>
                  <a:pt x="330" y="178"/>
                </a:lnTo>
                <a:lnTo>
                  <a:pt x="321" y="189"/>
                </a:lnTo>
                <a:lnTo>
                  <a:pt x="317" y="198"/>
                </a:lnTo>
                <a:lnTo>
                  <a:pt x="317" y="198"/>
                </a:lnTo>
                <a:lnTo>
                  <a:pt x="315" y="204"/>
                </a:lnTo>
                <a:lnTo>
                  <a:pt x="317" y="212"/>
                </a:lnTo>
                <a:lnTo>
                  <a:pt x="318" y="224"/>
                </a:lnTo>
                <a:lnTo>
                  <a:pt x="306" y="238"/>
                </a:lnTo>
                <a:lnTo>
                  <a:pt x="306" y="238"/>
                </a:lnTo>
                <a:lnTo>
                  <a:pt x="293" y="224"/>
                </a:lnTo>
                <a:lnTo>
                  <a:pt x="293" y="224"/>
                </a:lnTo>
                <a:lnTo>
                  <a:pt x="289" y="221"/>
                </a:lnTo>
                <a:lnTo>
                  <a:pt x="285" y="220"/>
                </a:lnTo>
                <a:lnTo>
                  <a:pt x="280" y="218"/>
                </a:lnTo>
                <a:lnTo>
                  <a:pt x="280" y="218"/>
                </a:lnTo>
                <a:lnTo>
                  <a:pt x="281" y="215"/>
                </a:lnTo>
                <a:lnTo>
                  <a:pt x="285" y="208"/>
                </a:lnTo>
                <a:lnTo>
                  <a:pt x="287" y="195"/>
                </a:lnTo>
                <a:lnTo>
                  <a:pt x="288" y="188"/>
                </a:lnTo>
                <a:lnTo>
                  <a:pt x="288" y="179"/>
                </a:lnTo>
                <a:lnTo>
                  <a:pt x="288" y="179"/>
                </a:lnTo>
                <a:lnTo>
                  <a:pt x="286" y="162"/>
                </a:lnTo>
                <a:lnTo>
                  <a:pt x="283" y="149"/>
                </a:lnTo>
                <a:lnTo>
                  <a:pt x="279" y="136"/>
                </a:lnTo>
                <a:lnTo>
                  <a:pt x="273" y="123"/>
                </a:lnTo>
                <a:lnTo>
                  <a:pt x="273" y="123"/>
                </a:lnTo>
                <a:lnTo>
                  <a:pt x="255" y="89"/>
                </a:lnTo>
                <a:lnTo>
                  <a:pt x="255" y="89"/>
                </a:lnTo>
                <a:lnTo>
                  <a:pt x="256" y="77"/>
                </a:lnTo>
                <a:lnTo>
                  <a:pt x="256" y="67"/>
                </a:lnTo>
                <a:lnTo>
                  <a:pt x="255" y="58"/>
                </a:lnTo>
                <a:lnTo>
                  <a:pt x="255" y="58"/>
                </a:lnTo>
                <a:lnTo>
                  <a:pt x="251" y="48"/>
                </a:lnTo>
                <a:lnTo>
                  <a:pt x="246" y="38"/>
                </a:lnTo>
                <a:lnTo>
                  <a:pt x="240" y="27"/>
                </a:lnTo>
                <a:lnTo>
                  <a:pt x="236" y="20"/>
                </a:lnTo>
                <a:lnTo>
                  <a:pt x="236" y="20"/>
                </a:lnTo>
                <a:lnTo>
                  <a:pt x="235" y="18"/>
                </a:lnTo>
                <a:lnTo>
                  <a:pt x="231" y="15"/>
                </a:lnTo>
                <a:lnTo>
                  <a:pt x="223" y="12"/>
                </a:lnTo>
                <a:lnTo>
                  <a:pt x="203" y="6"/>
                </a:lnTo>
                <a:lnTo>
                  <a:pt x="203" y="6"/>
                </a:lnTo>
                <a:lnTo>
                  <a:pt x="186" y="1"/>
                </a:lnTo>
                <a:lnTo>
                  <a:pt x="181" y="0"/>
                </a:lnTo>
                <a:lnTo>
                  <a:pt x="177" y="1"/>
                </a:lnTo>
                <a:lnTo>
                  <a:pt x="177" y="1"/>
                </a:lnTo>
                <a:lnTo>
                  <a:pt x="157" y="8"/>
                </a:lnTo>
                <a:lnTo>
                  <a:pt x="146" y="13"/>
                </a:lnTo>
                <a:lnTo>
                  <a:pt x="139" y="18"/>
                </a:lnTo>
                <a:lnTo>
                  <a:pt x="139" y="18"/>
                </a:lnTo>
                <a:lnTo>
                  <a:pt x="135" y="21"/>
                </a:lnTo>
                <a:lnTo>
                  <a:pt x="133" y="26"/>
                </a:lnTo>
                <a:lnTo>
                  <a:pt x="132" y="31"/>
                </a:lnTo>
                <a:lnTo>
                  <a:pt x="131" y="38"/>
                </a:lnTo>
                <a:lnTo>
                  <a:pt x="131" y="38"/>
                </a:lnTo>
                <a:lnTo>
                  <a:pt x="128" y="46"/>
                </a:lnTo>
                <a:lnTo>
                  <a:pt x="125" y="57"/>
                </a:lnTo>
                <a:lnTo>
                  <a:pt x="120" y="66"/>
                </a:lnTo>
                <a:lnTo>
                  <a:pt x="119" y="71"/>
                </a:lnTo>
                <a:lnTo>
                  <a:pt x="119" y="71"/>
                </a:lnTo>
                <a:lnTo>
                  <a:pt x="120" y="97"/>
                </a:lnTo>
                <a:lnTo>
                  <a:pt x="120" y="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BD1A57F8-87BD-4CE9-872E-C73DA34AB749}"/>
              </a:ext>
            </a:extLst>
          </p:cNvPr>
          <p:cNvSpPr>
            <a:spLocks noEditPoints="1"/>
          </p:cNvSpPr>
          <p:nvPr/>
        </p:nvSpPr>
        <p:spPr bwMode="auto">
          <a:xfrm>
            <a:off x="8402993" y="782428"/>
            <a:ext cx="555452" cy="1666356"/>
          </a:xfrm>
          <a:custGeom>
            <a:avLst/>
            <a:gdLst>
              <a:gd name="T0" fmla="*/ 76 w 442"/>
              <a:gd name="T1" fmla="*/ 960 h 1326"/>
              <a:gd name="T2" fmla="*/ 100 w 442"/>
              <a:gd name="T3" fmla="*/ 1036 h 1326"/>
              <a:gd name="T4" fmla="*/ 139 w 442"/>
              <a:gd name="T5" fmla="*/ 1195 h 1326"/>
              <a:gd name="T6" fmla="*/ 108 w 442"/>
              <a:gd name="T7" fmla="*/ 1264 h 1326"/>
              <a:gd name="T8" fmla="*/ 46 w 442"/>
              <a:gd name="T9" fmla="*/ 1303 h 1326"/>
              <a:gd name="T10" fmla="*/ 48 w 442"/>
              <a:gd name="T11" fmla="*/ 1321 h 1326"/>
              <a:gd name="T12" fmla="*/ 173 w 442"/>
              <a:gd name="T13" fmla="*/ 1320 h 1326"/>
              <a:gd name="T14" fmla="*/ 241 w 442"/>
              <a:gd name="T15" fmla="*/ 1309 h 1326"/>
              <a:gd name="T16" fmla="*/ 243 w 442"/>
              <a:gd name="T17" fmla="*/ 1268 h 1326"/>
              <a:gd name="T18" fmla="*/ 220 w 442"/>
              <a:gd name="T19" fmla="*/ 1227 h 1326"/>
              <a:gd name="T20" fmla="*/ 216 w 442"/>
              <a:gd name="T21" fmla="*/ 1171 h 1326"/>
              <a:gd name="T22" fmla="*/ 207 w 442"/>
              <a:gd name="T23" fmla="*/ 1113 h 1326"/>
              <a:gd name="T24" fmla="*/ 327 w 442"/>
              <a:gd name="T25" fmla="*/ 1137 h 1326"/>
              <a:gd name="T26" fmla="*/ 358 w 442"/>
              <a:gd name="T27" fmla="*/ 1188 h 1326"/>
              <a:gd name="T28" fmla="*/ 379 w 442"/>
              <a:gd name="T29" fmla="*/ 1267 h 1326"/>
              <a:gd name="T30" fmla="*/ 417 w 442"/>
              <a:gd name="T31" fmla="*/ 1272 h 1326"/>
              <a:gd name="T32" fmla="*/ 436 w 442"/>
              <a:gd name="T33" fmla="*/ 1231 h 1326"/>
              <a:gd name="T34" fmla="*/ 441 w 442"/>
              <a:gd name="T35" fmla="*/ 1124 h 1326"/>
              <a:gd name="T36" fmla="*/ 426 w 442"/>
              <a:gd name="T37" fmla="*/ 1099 h 1326"/>
              <a:gd name="T38" fmla="*/ 304 w 442"/>
              <a:gd name="T39" fmla="*/ 990 h 1326"/>
              <a:gd name="T40" fmla="*/ 235 w 442"/>
              <a:gd name="T41" fmla="*/ 849 h 1326"/>
              <a:gd name="T42" fmla="*/ 256 w 442"/>
              <a:gd name="T43" fmla="*/ 823 h 1326"/>
              <a:gd name="T44" fmla="*/ 286 w 442"/>
              <a:gd name="T45" fmla="*/ 781 h 1326"/>
              <a:gd name="T46" fmla="*/ 288 w 442"/>
              <a:gd name="T47" fmla="*/ 756 h 1326"/>
              <a:gd name="T48" fmla="*/ 301 w 442"/>
              <a:gd name="T49" fmla="*/ 627 h 1326"/>
              <a:gd name="T50" fmla="*/ 345 w 442"/>
              <a:gd name="T51" fmla="*/ 367 h 1326"/>
              <a:gd name="T52" fmla="*/ 359 w 442"/>
              <a:gd name="T53" fmla="*/ 261 h 1326"/>
              <a:gd name="T54" fmla="*/ 335 w 442"/>
              <a:gd name="T55" fmla="*/ 228 h 1326"/>
              <a:gd name="T56" fmla="*/ 282 w 442"/>
              <a:gd name="T57" fmla="*/ 156 h 1326"/>
              <a:gd name="T58" fmla="*/ 312 w 442"/>
              <a:gd name="T59" fmla="*/ 115 h 1326"/>
              <a:gd name="T60" fmla="*/ 312 w 442"/>
              <a:gd name="T61" fmla="*/ 43 h 1326"/>
              <a:gd name="T62" fmla="*/ 288 w 442"/>
              <a:gd name="T63" fmla="*/ 16 h 1326"/>
              <a:gd name="T64" fmla="*/ 227 w 442"/>
              <a:gd name="T65" fmla="*/ 0 h 1326"/>
              <a:gd name="T66" fmla="*/ 180 w 442"/>
              <a:gd name="T67" fmla="*/ 2 h 1326"/>
              <a:gd name="T68" fmla="*/ 163 w 442"/>
              <a:gd name="T69" fmla="*/ 24 h 1326"/>
              <a:gd name="T70" fmla="*/ 147 w 442"/>
              <a:gd name="T71" fmla="*/ 56 h 1326"/>
              <a:gd name="T72" fmla="*/ 125 w 442"/>
              <a:gd name="T73" fmla="*/ 98 h 1326"/>
              <a:gd name="T74" fmla="*/ 130 w 442"/>
              <a:gd name="T75" fmla="*/ 116 h 1326"/>
              <a:gd name="T76" fmla="*/ 142 w 442"/>
              <a:gd name="T77" fmla="*/ 151 h 1326"/>
              <a:gd name="T78" fmla="*/ 105 w 442"/>
              <a:gd name="T79" fmla="*/ 145 h 1326"/>
              <a:gd name="T80" fmla="*/ 63 w 442"/>
              <a:gd name="T81" fmla="*/ 151 h 1326"/>
              <a:gd name="T82" fmla="*/ 34 w 442"/>
              <a:gd name="T83" fmla="*/ 196 h 1326"/>
              <a:gd name="T84" fmla="*/ 34 w 442"/>
              <a:gd name="T85" fmla="*/ 254 h 1326"/>
              <a:gd name="T86" fmla="*/ 43 w 442"/>
              <a:gd name="T87" fmla="*/ 283 h 1326"/>
              <a:gd name="T88" fmla="*/ 19 w 442"/>
              <a:gd name="T89" fmla="*/ 302 h 1326"/>
              <a:gd name="T90" fmla="*/ 0 w 442"/>
              <a:gd name="T91" fmla="*/ 345 h 1326"/>
              <a:gd name="T92" fmla="*/ 19 w 442"/>
              <a:gd name="T93" fmla="*/ 444 h 1326"/>
              <a:gd name="T94" fmla="*/ 12 w 442"/>
              <a:gd name="T95" fmla="*/ 478 h 1326"/>
              <a:gd name="T96" fmla="*/ 10 w 442"/>
              <a:gd name="T97" fmla="*/ 518 h 1326"/>
              <a:gd name="T98" fmla="*/ 27 w 442"/>
              <a:gd name="T99" fmla="*/ 538 h 1326"/>
              <a:gd name="T100" fmla="*/ 47 w 442"/>
              <a:gd name="T101" fmla="*/ 571 h 1326"/>
              <a:gd name="T102" fmla="*/ 36 w 442"/>
              <a:gd name="T103" fmla="*/ 603 h 1326"/>
              <a:gd name="T104" fmla="*/ 43 w 442"/>
              <a:gd name="T105" fmla="*/ 614 h 1326"/>
              <a:gd name="T106" fmla="*/ 60 w 442"/>
              <a:gd name="T107" fmla="*/ 622 h 1326"/>
              <a:gd name="T108" fmla="*/ 77 w 442"/>
              <a:gd name="T109" fmla="*/ 619 h 1326"/>
              <a:gd name="T110" fmla="*/ 163 w 442"/>
              <a:gd name="T111" fmla="*/ 172 h 1326"/>
              <a:gd name="T112" fmla="*/ 173 w 442"/>
              <a:gd name="T113" fmla="*/ 182 h 1326"/>
              <a:gd name="T114" fmla="*/ 187 w 442"/>
              <a:gd name="T115" fmla="*/ 214 h 1326"/>
              <a:gd name="T116" fmla="*/ 159 w 442"/>
              <a:gd name="T117" fmla="*/ 238 h 1326"/>
              <a:gd name="T118" fmla="*/ 159 w 442"/>
              <a:gd name="T119" fmla="*/ 196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2" h="1326">
                <a:moveTo>
                  <a:pt x="77" y="628"/>
                </a:moveTo>
                <a:lnTo>
                  <a:pt x="77" y="628"/>
                </a:lnTo>
                <a:lnTo>
                  <a:pt x="76" y="793"/>
                </a:lnTo>
                <a:lnTo>
                  <a:pt x="75" y="908"/>
                </a:lnTo>
                <a:lnTo>
                  <a:pt x="76" y="948"/>
                </a:lnTo>
                <a:lnTo>
                  <a:pt x="76" y="960"/>
                </a:lnTo>
                <a:lnTo>
                  <a:pt x="77" y="964"/>
                </a:lnTo>
                <a:lnTo>
                  <a:pt x="77" y="964"/>
                </a:lnTo>
                <a:lnTo>
                  <a:pt x="84" y="980"/>
                </a:lnTo>
                <a:lnTo>
                  <a:pt x="87" y="988"/>
                </a:lnTo>
                <a:lnTo>
                  <a:pt x="87" y="988"/>
                </a:lnTo>
                <a:lnTo>
                  <a:pt x="100" y="1036"/>
                </a:lnTo>
                <a:lnTo>
                  <a:pt x="109" y="1072"/>
                </a:lnTo>
                <a:lnTo>
                  <a:pt x="115" y="1099"/>
                </a:lnTo>
                <a:lnTo>
                  <a:pt x="115" y="1099"/>
                </a:lnTo>
                <a:lnTo>
                  <a:pt x="120" y="1123"/>
                </a:lnTo>
                <a:lnTo>
                  <a:pt x="129" y="1154"/>
                </a:lnTo>
                <a:lnTo>
                  <a:pt x="139" y="1195"/>
                </a:lnTo>
                <a:lnTo>
                  <a:pt x="135" y="1228"/>
                </a:lnTo>
                <a:lnTo>
                  <a:pt x="135" y="1228"/>
                </a:lnTo>
                <a:lnTo>
                  <a:pt x="131" y="1234"/>
                </a:lnTo>
                <a:lnTo>
                  <a:pt x="121" y="1249"/>
                </a:lnTo>
                <a:lnTo>
                  <a:pt x="115" y="1256"/>
                </a:lnTo>
                <a:lnTo>
                  <a:pt x="108" y="1264"/>
                </a:lnTo>
                <a:lnTo>
                  <a:pt x="100" y="1272"/>
                </a:lnTo>
                <a:lnTo>
                  <a:pt x="91" y="1276"/>
                </a:lnTo>
                <a:lnTo>
                  <a:pt x="91" y="1276"/>
                </a:lnTo>
                <a:lnTo>
                  <a:pt x="60" y="1292"/>
                </a:lnTo>
                <a:lnTo>
                  <a:pt x="49" y="1299"/>
                </a:lnTo>
                <a:lnTo>
                  <a:pt x="46" y="1303"/>
                </a:lnTo>
                <a:lnTo>
                  <a:pt x="43" y="1305"/>
                </a:lnTo>
                <a:lnTo>
                  <a:pt x="43" y="1305"/>
                </a:lnTo>
                <a:lnTo>
                  <a:pt x="42" y="1308"/>
                </a:lnTo>
                <a:lnTo>
                  <a:pt x="42" y="1310"/>
                </a:lnTo>
                <a:lnTo>
                  <a:pt x="45" y="1316"/>
                </a:lnTo>
                <a:lnTo>
                  <a:pt x="48" y="1321"/>
                </a:lnTo>
                <a:lnTo>
                  <a:pt x="53" y="1324"/>
                </a:lnTo>
                <a:lnTo>
                  <a:pt x="53" y="1324"/>
                </a:lnTo>
                <a:lnTo>
                  <a:pt x="59" y="1326"/>
                </a:lnTo>
                <a:lnTo>
                  <a:pt x="73" y="1326"/>
                </a:lnTo>
                <a:lnTo>
                  <a:pt x="112" y="1323"/>
                </a:lnTo>
                <a:lnTo>
                  <a:pt x="173" y="1320"/>
                </a:lnTo>
                <a:lnTo>
                  <a:pt x="173" y="1320"/>
                </a:lnTo>
                <a:lnTo>
                  <a:pt x="189" y="1318"/>
                </a:lnTo>
                <a:lnTo>
                  <a:pt x="213" y="1316"/>
                </a:lnTo>
                <a:lnTo>
                  <a:pt x="225" y="1314"/>
                </a:lnTo>
                <a:lnTo>
                  <a:pt x="234" y="1311"/>
                </a:lnTo>
                <a:lnTo>
                  <a:pt x="241" y="1309"/>
                </a:lnTo>
                <a:lnTo>
                  <a:pt x="244" y="1306"/>
                </a:lnTo>
                <a:lnTo>
                  <a:pt x="245" y="1305"/>
                </a:lnTo>
                <a:lnTo>
                  <a:pt x="245" y="1305"/>
                </a:lnTo>
                <a:lnTo>
                  <a:pt x="245" y="1293"/>
                </a:lnTo>
                <a:lnTo>
                  <a:pt x="244" y="1276"/>
                </a:lnTo>
                <a:lnTo>
                  <a:pt x="243" y="1268"/>
                </a:lnTo>
                <a:lnTo>
                  <a:pt x="241" y="1260"/>
                </a:lnTo>
                <a:lnTo>
                  <a:pt x="239" y="1252"/>
                </a:lnTo>
                <a:lnTo>
                  <a:pt x="235" y="1248"/>
                </a:lnTo>
                <a:lnTo>
                  <a:pt x="235" y="1248"/>
                </a:lnTo>
                <a:lnTo>
                  <a:pt x="228" y="1238"/>
                </a:lnTo>
                <a:lnTo>
                  <a:pt x="220" y="1227"/>
                </a:lnTo>
                <a:lnTo>
                  <a:pt x="211" y="1214"/>
                </a:lnTo>
                <a:lnTo>
                  <a:pt x="226" y="1204"/>
                </a:lnTo>
                <a:lnTo>
                  <a:pt x="226" y="1204"/>
                </a:lnTo>
                <a:lnTo>
                  <a:pt x="223" y="1191"/>
                </a:lnTo>
                <a:lnTo>
                  <a:pt x="220" y="1180"/>
                </a:lnTo>
                <a:lnTo>
                  <a:pt x="216" y="1171"/>
                </a:lnTo>
                <a:lnTo>
                  <a:pt x="216" y="1171"/>
                </a:lnTo>
                <a:lnTo>
                  <a:pt x="215" y="1166"/>
                </a:lnTo>
                <a:lnTo>
                  <a:pt x="213" y="1159"/>
                </a:lnTo>
                <a:lnTo>
                  <a:pt x="210" y="1140"/>
                </a:lnTo>
                <a:lnTo>
                  <a:pt x="207" y="1113"/>
                </a:lnTo>
                <a:lnTo>
                  <a:pt x="207" y="1113"/>
                </a:lnTo>
                <a:lnTo>
                  <a:pt x="202" y="1036"/>
                </a:lnTo>
                <a:lnTo>
                  <a:pt x="202" y="1036"/>
                </a:lnTo>
                <a:lnTo>
                  <a:pt x="261" y="1083"/>
                </a:lnTo>
                <a:lnTo>
                  <a:pt x="303" y="1117"/>
                </a:lnTo>
                <a:lnTo>
                  <a:pt x="327" y="1137"/>
                </a:lnTo>
                <a:lnTo>
                  <a:pt x="327" y="1137"/>
                </a:lnTo>
                <a:lnTo>
                  <a:pt x="345" y="1154"/>
                </a:lnTo>
                <a:lnTo>
                  <a:pt x="352" y="1162"/>
                </a:lnTo>
                <a:lnTo>
                  <a:pt x="354" y="1167"/>
                </a:lnTo>
                <a:lnTo>
                  <a:pt x="355" y="1171"/>
                </a:lnTo>
                <a:lnTo>
                  <a:pt x="355" y="1171"/>
                </a:lnTo>
                <a:lnTo>
                  <a:pt x="358" y="1188"/>
                </a:lnTo>
                <a:lnTo>
                  <a:pt x="363" y="1216"/>
                </a:lnTo>
                <a:lnTo>
                  <a:pt x="366" y="1233"/>
                </a:lnTo>
                <a:lnTo>
                  <a:pt x="371" y="1248"/>
                </a:lnTo>
                <a:lnTo>
                  <a:pt x="375" y="1258"/>
                </a:lnTo>
                <a:lnTo>
                  <a:pt x="379" y="1267"/>
                </a:lnTo>
                <a:lnTo>
                  <a:pt x="379" y="1267"/>
                </a:lnTo>
                <a:lnTo>
                  <a:pt x="384" y="1272"/>
                </a:lnTo>
                <a:lnTo>
                  <a:pt x="390" y="1274"/>
                </a:lnTo>
                <a:lnTo>
                  <a:pt x="397" y="1275"/>
                </a:lnTo>
                <a:lnTo>
                  <a:pt x="403" y="1274"/>
                </a:lnTo>
                <a:lnTo>
                  <a:pt x="409" y="1274"/>
                </a:lnTo>
                <a:lnTo>
                  <a:pt x="417" y="1272"/>
                </a:lnTo>
                <a:lnTo>
                  <a:pt x="427" y="1267"/>
                </a:lnTo>
                <a:lnTo>
                  <a:pt x="427" y="1267"/>
                </a:lnTo>
                <a:lnTo>
                  <a:pt x="430" y="1264"/>
                </a:lnTo>
                <a:lnTo>
                  <a:pt x="431" y="1261"/>
                </a:lnTo>
                <a:lnTo>
                  <a:pt x="435" y="1248"/>
                </a:lnTo>
                <a:lnTo>
                  <a:pt x="436" y="1231"/>
                </a:lnTo>
                <a:lnTo>
                  <a:pt x="437" y="1213"/>
                </a:lnTo>
                <a:lnTo>
                  <a:pt x="437" y="1174"/>
                </a:lnTo>
                <a:lnTo>
                  <a:pt x="437" y="1152"/>
                </a:lnTo>
                <a:lnTo>
                  <a:pt x="437" y="1152"/>
                </a:lnTo>
                <a:lnTo>
                  <a:pt x="438" y="1138"/>
                </a:lnTo>
                <a:lnTo>
                  <a:pt x="441" y="1124"/>
                </a:lnTo>
                <a:lnTo>
                  <a:pt x="442" y="1117"/>
                </a:lnTo>
                <a:lnTo>
                  <a:pt x="441" y="1111"/>
                </a:lnTo>
                <a:lnTo>
                  <a:pt x="439" y="1106"/>
                </a:lnTo>
                <a:lnTo>
                  <a:pt x="437" y="1104"/>
                </a:lnTo>
                <a:lnTo>
                  <a:pt x="437" y="1104"/>
                </a:lnTo>
                <a:lnTo>
                  <a:pt x="426" y="1099"/>
                </a:lnTo>
                <a:lnTo>
                  <a:pt x="412" y="1094"/>
                </a:lnTo>
                <a:lnTo>
                  <a:pt x="394" y="1089"/>
                </a:lnTo>
                <a:lnTo>
                  <a:pt x="394" y="1089"/>
                </a:lnTo>
                <a:lnTo>
                  <a:pt x="349" y="1038"/>
                </a:lnTo>
                <a:lnTo>
                  <a:pt x="316" y="1002"/>
                </a:lnTo>
                <a:lnTo>
                  <a:pt x="304" y="990"/>
                </a:lnTo>
                <a:lnTo>
                  <a:pt x="298" y="984"/>
                </a:lnTo>
                <a:lnTo>
                  <a:pt x="298" y="984"/>
                </a:lnTo>
                <a:lnTo>
                  <a:pt x="270" y="964"/>
                </a:lnTo>
                <a:lnTo>
                  <a:pt x="250" y="950"/>
                </a:lnTo>
                <a:lnTo>
                  <a:pt x="231" y="936"/>
                </a:lnTo>
                <a:lnTo>
                  <a:pt x="235" y="849"/>
                </a:lnTo>
                <a:lnTo>
                  <a:pt x="235" y="849"/>
                </a:lnTo>
                <a:lnTo>
                  <a:pt x="239" y="846"/>
                </a:lnTo>
                <a:lnTo>
                  <a:pt x="250" y="835"/>
                </a:lnTo>
                <a:lnTo>
                  <a:pt x="250" y="835"/>
                </a:lnTo>
                <a:lnTo>
                  <a:pt x="253" y="830"/>
                </a:lnTo>
                <a:lnTo>
                  <a:pt x="256" y="823"/>
                </a:lnTo>
                <a:lnTo>
                  <a:pt x="263" y="805"/>
                </a:lnTo>
                <a:lnTo>
                  <a:pt x="269" y="782"/>
                </a:lnTo>
                <a:lnTo>
                  <a:pt x="269" y="782"/>
                </a:lnTo>
                <a:lnTo>
                  <a:pt x="273" y="782"/>
                </a:lnTo>
                <a:lnTo>
                  <a:pt x="281" y="782"/>
                </a:lnTo>
                <a:lnTo>
                  <a:pt x="286" y="781"/>
                </a:lnTo>
                <a:lnTo>
                  <a:pt x="289" y="780"/>
                </a:lnTo>
                <a:lnTo>
                  <a:pt x="293" y="776"/>
                </a:lnTo>
                <a:lnTo>
                  <a:pt x="293" y="772"/>
                </a:lnTo>
                <a:lnTo>
                  <a:pt x="293" y="772"/>
                </a:lnTo>
                <a:lnTo>
                  <a:pt x="291" y="763"/>
                </a:lnTo>
                <a:lnTo>
                  <a:pt x="288" y="756"/>
                </a:lnTo>
                <a:lnTo>
                  <a:pt x="283" y="748"/>
                </a:lnTo>
                <a:lnTo>
                  <a:pt x="283" y="700"/>
                </a:lnTo>
                <a:lnTo>
                  <a:pt x="298" y="696"/>
                </a:lnTo>
                <a:lnTo>
                  <a:pt x="298" y="696"/>
                </a:lnTo>
                <a:lnTo>
                  <a:pt x="299" y="676"/>
                </a:lnTo>
                <a:lnTo>
                  <a:pt x="301" y="627"/>
                </a:lnTo>
                <a:lnTo>
                  <a:pt x="304" y="596"/>
                </a:lnTo>
                <a:lnTo>
                  <a:pt x="307" y="564"/>
                </a:lnTo>
                <a:lnTo>
                  <a:pt x="311" y="530"/>
                </a:lnTo>
                <a:lnTo>
                  <a:pt x="317" y="499"/>
                </a:lnTo>
                <a:lnTo>
                  <a:pt x="317" y="499"/>
                </a:lnTo>
                <a:lnTo>
                  <a:pt x="345" y="367"/>
                </a:lnTo>
                <a:lnTo>
                  <a:pt x="355" y="312"/>
                </a:lnTo>
                <a:lnTo>
                  <a:pt x="359" y="291"/>
                </a:lnTo>
                <a:lnTo>
                  <a:pt x="360" y="278"/>
                </a:lnTo>
                <a:lnTo>
                  <a:pt x="360" y="278"/>
                </a:lnTo>
                <a:lnTo>
                  <a:pt x="360" y="270"/>
                </a:lnTo>
                <a:lnTo>
                  <a:pt x="359" y="261"/>
                </a:lnTo>
                <a:lnTo>
                  <a:pt x="355" y="248"/>
                </a:lnTo>
                <a:lnTo>
                  <a:pt x="351" y="238"/>
                </a:lnTo>
                <a:lnTo>
                  <a:pt x="348" y="236"/>
                </a:lnTo>
                <a:lnTo>
                  <a:pt x="346" y="235"/>
                </a:lnTo>
                <a:lnTo>
                  <a:pt x="346" y="235"/>
                </a:lnTo>
                <a:lnTo>
                  <a:pt x="335" y="228"/>
                </a:lnTo>
                <a:lnTo>
                  <a:pt x="318" y="216"/>
                </a:lnTo>
                <a:lnTo>
                  <a:pt x="293" y="196"/>
                </a:lnTo>
                <a:lnTo>
                  <a:pt x="283" y="172"/>
                </a:lnTo>
                <a:lnTo>
                  <a:pt x="279" y="158"/>
                </a:lnTo>
                <a:lnTo>
                  <a:pt x="279" y="158"/>
                </a:lnTo>
                <a:lnTo>
                  <a:pt x="282" y="156"/>
                </a:lnTo>
                <a:lnTo>
                  <a:pt x="292" y="147"/>
                </a:lnTo>
                <a:lnTo>
                  <a:pt x="298" y="142"/>
                </a:lnTo>
                <a:lnTo>
                  <a:pt x="304" y="134"/>
                </a:lnTo>
                <a:lnTo>
                  <a:pt x="309" y="126"/>
                </a:lnTo>
                <a:lnTo>
                  <a:pt x="312" y="115"/>
                </a:lnTo>
                <a:lnTo>
                  <a:pt x="312" y="115"/>
                </a:lnTo>
                <a:lnTo>
                  <a:pt x="315" y="103"/>
                </a:lnTo>
                <a:lnTo>
                  <a:pt x="317" y="91"/>
                </a:lnTo>
                <a:lnTo>
                  <a:pt x="318" y="78"/>
                </a:lnTo>
                <a:lnTo>
                  <a:pt x="318" y="66"/>
                </a:lnTo>
                <a:lnTo>
                  <a:pt x="317" y="54"/>
                </a:lnTo>
                <a:lnTo>
                  <a:pt x="312" y="43"/>
                </a:lnTo>
                <a:lnTo>
                  <a:pt x="310" y="37"/>
                </a:lnTo>
                <a:lnTo>
                  <a:pt x="306" y="32"/>
                </a:lnTo>
                <a:lnTo>
                  <a:pt x="303" y="27"/>
                </a:lnTo>
                <a:lnTo>
                  <a:pt x="298" y="24"/>
                </a:lnTo>
                <a:lnTo>
                  <a:pt x="298" y="24"/>
                </a:lnTo>
                <a:lnTo>
                  <a:pt x="288" y="16"/>
                </a:lnTo>
                <a:lnTo>
                  <a:pt x="277" y="10"/>
                </a:lnTo>
                <a:lnTo>
                  <a:pt x="268" y="7"/>
                </a:lnTo>
                <a:lnTo>
                  <a:pt x="257" y="3"/>
                </a:lnTo>
                <a:lnTo>
                  <a:pt x="247" y="1"/>
                </a:lnTo>
                <a:lnTo>
                  <a:pt x="238" y="0"/>
                </a:lnTo>
                <a:lnTo>
                  <a:pt x="227" y="0"/>
                </a:lnTo>
                <a:lnTo>
                  <a:pt x="216" y="0"/>
                </a:lnTo>
                <a:lnTo>
                  <a:pt x="216" y="0"/>
                </a:lnTo>
                <a:lnTo>
                  <a:pt x="198" y="0"/>
                </a:lnTo>
                <a:lnTo>
                  <a:pt x="189" y="0"/>
                </a:lnTo>
                <a:lnTo>
                  <a:pt x="181" y="1"/>
                </a:lnTo>
                <a:lnTo>
                  <a:pt x="180" y="2"/>
                </a:lnTo>
                <a:lnTo>
                  <a:pt x="178" y="4"/>
                </a:lnTo>
                <a:lnTo>
                  <a:pt x="178" y="4"/>
                </a:lnTo>
                <a:lnTo>
                  <a:pt x="171" y="14"/>
                </a:lnTo>
                <a:lnTo>
                  <a:pt x="168" y="20"/>
                </a:lnTo>
                <a:lnTo>
                  <a:pt x="163" y="24"/>
                </a:lnTo>
                <a:lnTo>
                  <a:pt x="163" y="24"/>
                </a:lnTo>
                <a:lnTo>
                  <a:pt x="159" y="28"/>
                </a:lnTo>
                <a:lnTo>
                  <a:pt x="154" y="36"/>
                </a:lnTo>
                <a:lnTo>
                  <a:pt x="150" y="43"/>
                </a:lnTo>
                <a:lnTo>
                  <a:pt x="149" y="48"/>
                </a:lnTo>
                <a:lnTo>
                  <a:pt x="149" y="48"/>
                </a:lnTo>
                <a:lnTo>
                  <a:pt x="147" y="56"/>
                </a:lnTo>
                <a:lnTo>
                  <a:pt x="142" y="68"/>
                </a:lnTo>
                <a:lnTo>
                  <a:pt x="135" y="86"/>
                </a:lnTo>
                <a:lnTo>
                  <a:pt x="135" y="86"/>
                </a:lnTo>
                <a:lnTo>
                  <a:pt x="132" y="88"/>
                </a:lnTo>
                <a:lnTo>
                  <a:pt x="127" y="94"/>
                </a:lnTo>
                <a:lnTo>
                  <a:pt x="125" y="98"/>
                </a:lnTo>
                <a:lnTo>
                  <a:pt x="124" y="102"/>
                </a:lnTo>
                <a:lnTo>
                  <a:pt x="124" y="105"/>
                </a:lnTo>
                <a:lnTo>
                  <a:pt x="125" y="110"/>
                </a:lnTo>
                <a:lnTo>
                  <a:pt x="125" y="110"/>
                </a:lnTo>
                <a:lnTo>
                  <a:pt x="127" y="114"/>
                </a:lnTo>
                <a:lnTo>
                  <a:pt x="130" y="116"/>
                </a:lnTo>
                <a:lnTo>
                  <a:pt x="135" y="118"/>
                </a:lnTo>
                <a:lnTo>
                  <a:pt x="138" y="120"/>
                </a:lnTo>
                <a:lnTo>
                  <a:pt x="139" y="120"/>
                </a:lnTo>
                <a:lnTo>
                  <a:pt x="139" y="144"/>
                </a:lnTo>
                <a:lnTo>
                  <a:pt x="139" y="144"/>
                </a:lnTo>
                <a:lnTo>
                  <a:pt x="142" y="151"/>
                </a:lnTo>
                <a:lnTo>
                  <a:pt x="144" y="158"/>
                </a:lnTo>
                <a:lnTo>
                  <a:pt x="144" y="158"/>
                </a:lnTo>
                <a:lnTo>
                  <a:pt x="139" y="156"/>
                </a:lnTo>
                <a:lnTo>
                  <a:pt x="125" y="150"/>
                </a:lnTo>
                <a:lnTo>
                  <a:pt x="115" y="147"/>
                </a:lnTo>
                <a:lnTo>
                  <a:pt x="105" y="145"/>
                </a:lnTo>
                <a:lnTo>
                  <a:pt x="94" y="144"/>
                </a:lnTo>
                <a:lnTo>
                  <a:pt x="82" y="144"/>
                </a:lnTo>
                <a:lnTo>
                  <a:pt x="82" y="144"/>
                </a:lnTo>
                <a:lnTo>
                  <a:pt x="76" y="145"/>
                </a:lnTo>
                <a:lnTo>
                  <a:pt x="71" y="146"/>
                </a:lnTo>
                <a:lnTo>
                  <a:pt x="63" y="151"/>
                </a:lnTo>
                <a:lnTo>
                  <a:pt x="55" y="158"/>
                </a:lnTo>
                <a:lnTo>
                  <a:pt x="49" y="166"/>
                </a:lnTo>
                <a:lnTo>
                  <a:pt x="45" y="175"/>
                </a:lnTo>
                <a:lnTo>
                  <a:pt x="40" y="183"/>
                </a:lnTo>
                <a:lnTo>
                  <a:pt x="34" y="196"/>
                </a:lnTo>
                <a:lnTo>
                  <a:pt x="34" y="196"/>
                </a:lnTo>
                <a:lnTo>
                  <a:pt x="31" y="202"/>
                </a:lnTo>
                <a:lnTo>
                  <a:pt x="29" y="208"/>
                </a:lnTo>
                <a:lnTo>
                  <a:pt x="29" y="214"/>
                </a:lnTo>
                <a:lnTo>
                  <a:pt x="29" y="222"/>
                </a:lnTo>
                <a:lnTo>
                  <a:pt x="30" y="237"/>
                </a:lnTo>
                <a:lnTo>
                  <a:pt x="34" y="254"/>
                </a:lnTo>
                <a:lnTo>
                  <a:pt x="34" y="254"/>
                </a:lnTo>
                <a:lnTo>
                  <a:pt x="39" y="268"/>
                </a:lnTo>
                <a:lnTo>
                  <a:pt x="42" y="277"/>
                </a:lnTo>
                <a:lnTo>
                  <a:pt x="45" y="282"/>
                </a:lnTo>
                <a:lnTo>
                  <a:pt x="45" y="283"/>
                </a:lnTo>
                <a:lnTo>
                  <a:pt x="43" y="283"/>
                </a:lnTo>
                <a:lnTo>
                  <a:pt x="43" y="283"/>
                </a:lnTo>
                <a:lnTo>
                  <a:pt x="41" y="283"/>
                </a:lnTo>
                <a:lnTo>
                  <a:pt x="37" y="285"/>
                </a:lnTo>
                <a:lnTo>
                  <a:pt x="34" y="288"/>
                </a:lnTo>
                <a:lnTo>
                  <a:pt x="19" y="302"/>
                </a:lnTo>
                <a:lnTo>
                  <a:pt x="19" y="302"/>
                </a:lnTo>
                <a:lnTo>
                  <a:pt x="16" y="307"/>
                </a:lnTo>
                <a:lnTo>
                  <a:pt x="10" y="318"/>
                </a:lnTo>
                <a:lnTo>
                  <a:pt x="3" y="332"/>
                </a:lnTo>
                <a:lnTo>
                  <a:pt x="0" y="339"/>
                </a:lnTo>
                <a:lnTo>
                  <a:pt x="0" y="345"/>
                </a:lnTo>
                <a:lnTo>
                  <a:pt x="0" y="345"/>
                </a:lnTo>
                <a:lnTo>
                  <a:pt x="1" y="354"/>
                </a:lnTo>
                <a:lnTo>
                  <a:pt x="4" y="367"/>
                </a:lnTo>
                <a:lnTo>
                  <a:pt x="12" y="399"/>
                </a:lnTo>
                <a:lnTo>
                  <a:pt x="18" y="429"/>
                </a:lnTo>
                <a:lnTo>
                  <a:pt x="19" y="440"/>
                </a:lnTo>
                <a:lnTo>
                  <a:pt x="19" y="444"/>
                </a:lnTo>
                <a:lnTo>
                  <a:pt x="19" y="446"/>
                </a:lnTo>
                <a:lnTo>
                  <a:pt x="19" y="446"/>
                </a:lnTo>
                <a:lnTo>
                  <a:pt x="18" y="450"/>
                </a:lnTo>
                <a:lnTo>
                  <a:pt x="16" y="454"/>
                </a:lnTo>
                <a:lnTo>
                  <a:pt x="15" y="466"/>
                </a:lnTo>
                <a:lnTo>
                  <a:pt x="12" y="478"/>
                </a:lnTo>
                <a:lnTo>
                  <a:pt x="10" y="489"/>
                </a:lnTo>
                <a:lnTo>
                  <a:pt x="10" y="489"/>
                </a:lnTo>
                <a:lnTo>
                  <a:pt x="9" y="496"/>
                </a:lnTo>
                <a:lnTo>
                  <a:pt x="9" y="505"/>
                </a:lnTo>
                <a:lnTo>
                  <a:pt x="10" y="518"/>
                </a:lnTo>
                <a:lnTo>
                  <a:pt x="10" y="518"/>
                </a:lnTo>
                <a:lnTo>
                  <a:pt x="11" y="520"/>
                </a:lnTo>
                <a:lnTo>
                  <a:pt x="12" y="524"/>
                </a:lnTo>
                <a:lnTo>
                  <a:pt x="17" y="529"/>
                </a:lnTo>
                <a:lnTo>
                  <a:pt x="24" y="532"/>
                </a:lnTo>
                <a:lnTo>
                  <a:pt x="24" y="532"/>
                </a:lnTo>
                <a:lnTo>
                  <a:pt x="27" y="538"/>
                </a:lnTo>
                <a:lnTo>
                  <a:pt x="34" y="552"/>
                </a:lnTo>
                <a:lnTo>
                  <a:pt x="34" y="552"/>
                </a:lnTo>
                <a:lnTo>
                  <a:pt x="43" y="565"/>
                </a:lnTo>
                <a:lnTo>
                  <a:pt x="48" y="571"/>
                </a:lnTo>
                <a:lnTo>
                  <a:pt x="48" y="571"/>
                </a:lnTo>
                <a:lnTo>
                  <a:pt x="47" y="571"/>
                </a:lnTo>
                <a:lnTo>
                  <a:pt x="45" y="572"/>
                </a:lnTo>
                <a:lnTo>
                  <a:pt x="42" y="576"/>
                </a:lnTo>
                <a:lnTo>
                  <a:pt x="39" y="585"/>
                </a:lnTo>
                <a:lnTo>
                  <a:pt x="39" y="585"/>
                </a:lnTo>
                <a:lnTo>
                  <a:pt x="36" y="596"/>
                </a:lnTo>
                <a:lnTo>
                  <a:pt x="36" y="603"/>
                </a:lnTo>
                <a:lnTo>
                  <a:pt x="37" y="608"/>
                </a:lnTo>
                <a:lnTo>
                  <a:pt x="39" y="609"/>
                </a:lnTo>
                <a:lnTo>
                  <a:pt x="39" y="609"/>
                </a:lnTo>
                <a:lnTo>
                  <a:pt x="41" y="612"/>
                </a:lnTo>
                <a:lnTo>
                  <a:pt x="43" y="614"/>
                </a:lnTo>
                <a:lnTo>
                  <a:pt x="43" y="614"/>
                </a:lnTo>
                <a:lnTo>
                  <a:pt x="45" y="615"/>
                </a:lnTo>
                <a:lnTo>
                  <a:pt x="48" y="619"/>
                </a:lnTo>
                <a:lnTo>
                  <a:pt x="48" y="619"/>
                </a:lnTo>
                <a:lnTo>
                  <a:pt x="52" y="620"/>
                </a:lnTo>
                <a:lnTo>
                  <a:pt x="55" y="621"/>
                </a:lnTo>
                <a:lnTo>
                  <a:pt x="60" y="622"/>
                </a:lnTo>
                <a:lnTo>
                  <a:pt x="63" y="624"/>
                </a:lnTo>
                <a:lnTo>
                  <a:pt x="63" y="624"/>
                </a:lnTo>
                <a:lnTo>
                  <a:pt x="64" y="625"/>
                </a:lnTo>
                <a:lnTo>
                  <a:pt x="66" y="625"/>
                </a:lnTo>
                <a:lnTo>
                  <a:pt x="71" y="622"/>
                </a:lnTo>
                <a:lnTo>
                  <a:pt x="77" y="619"/>
                </a:lnTo>
                <a:lnTo>
                  <a:pt x="77" y="628"/>
                </a:lnTo>
                <a:close/>
                <a:moveTo>
                  <a:pt x="149" y="168"/>
                </a:moveTo>
                <a:lnTo>
                  <a:pt x="149" y="168"/>
                </a:lnTo>
                <a:lnTo>
                  <a:pt x="155" y="169"/>
                </a:lnTo>
                <a:lnTo>
                  <a:pt x="160" y="170"/>
                </a:lnTo>
                <a:lnTo>
                  <a:pt x="163" y="172"/>
                </a:lnTo>
                <a:lnTo>
                  <a:pt x="163" y="172"/>
                </a:lnTo>
                <a:lnTo>
                  <a:pt x="166" y="175"/>
                </a:lnTo>
                <a:lnTo>
                  <a:pt x="166" y="176"/>
                </a:lnTo>
                <a:lnTo>
                  <a:pt x="168" y="178"/>
                </a:lnTo>
                <a:lnTo>
                  <a:pt x="173" y="182"/>
                </a:lnTo>
                <a:lnTo>
                  <a:pt x="173" y="182"/>
                </a:lnTo>
                <a:lnTo>
                  <a:pt x="180" y="186"/>
                </a:lnTo>
                <a:lnTo>
                  <a:pt x="186" y="189"/>
                </a:lnTo>
                <a:lnTo>
                  <a:pt x="192" y="192"/>
                </a:lnTo>
                <a:lnTo>
                  <a:pt x="192" y="211"/>
                </a:lnTo>
                <a:lnTo>
                  <a:pt x="192" y="211"/>
                </a:lnTo>
                <a:lnTo>
                  <a:pt x="187" y="214"/>
                </a:lnTo>
                <a:lnTo>
                  <a:pt x="181" y="219"/>
                </a:lnTo>
                <a:lnTo>
                  <a:pt x="173" y="225"/>
                </a:lnTo>
                <a:lnTo>
                  <a:pt x="173" y="225"/>
                </a:lnTo>
                <a:lnTo>
                  <a:pt x="165" y="231"/>
                </a:lnTo>
                <a:lnTo>
                  <a:pt x="161" y="236"/>
                </a:lnTo>
                <a:lnTo>
                  <a:pt x="159" y="238"/>
                </a:lnTo>
                <a:lnTo>
                  <a:pt x="159" y="240"/>
                </a:lnTo>
                <a:lnTo>
                  <a:pt x="159" y="240"/>
                </a:lnTo>
                <a:lnTo>
                  <a:pt x="160" y="223"/>
                </a:lnTo>
                <a:lnTo>
                  <a:pt x="160" y="210"/>
                </a:lnTo>
                <a:lnTo>
                  <a:pt x="160" y="202"/>
                </a:lnTo>
                <a:lnTo>
                  <a:pt x="159" y="196"/>
                </a:lnTo>
                <a:lnTo>
                  <a:pt x="159" y="196"/>
                </a:lnTo>
                <a:lnTo>
                  <a:pt x="153" y="176"/>
                </a:lnTo>
                <a:lnTo>
                  <a:pt x="149" y="168"/>
                </a:lnTo>
                <a:lnTo>
                  <a:pt x="149" y="1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0C91F507-6F78-44E1-B53F-A6EC49782748}"/>
              </a:ext>
            </a:extLst>
          </p:cNvPr>
          <p:cNvSpPr>
            <a:spLocks noEditPoints="1"/>
          </p:cNvSpPr>
          <p:nvPr/>
        </p:nvSpPr>
        <p:spPr bwMode="auto">
          <a:xfrm>
            <a:off x="2833429" y="2708920"/>
            <a:ext cx="629626" cy="1717883"/>
          </a:xfrm>
          <a:custGeom>
            <a:avLst/>
            <a:gdLst>
              <a:gd name="T0" fmla="*/ 406 w 475"/>
              <a:gd name="T1" fmla="*/ 615 h 1296"/>
              <a:gd name="T2" fmla="*/ 391 w 475"/>
              <a:gd name="T3" fmla="*/ 572 h 1296"/>
              <a:gd name="T4" fmla="*/ 442 w 475"/>
              <a:gd name="T5" fmla="*/ 563 h 1296"/>
              <a:gd name="T6" fmla="*/ 458 w 475"/>
              <a:gd name="T7" fmla="*/ 535 h 1296"/>
              <a:gd name="T8" fmla="*/ 458 w 475"/>
              <a:gd name="T9" fmla="*/ 498 h 1296"/>
              <a:gd name="T10" fmla="*/ 475 w 475"/>
              <a:gd name="T11" fmla="*/ 465 h 1296"/>
              <a:gd name="T12" fmla="*/ 453 w 475"/>
              <a:gd name="T13" fmla="*/ 419 h 1296"/>
              <a:gd name="T14" fmla="*/ 416 w 475"/>
              <a:gd name="T15" fmla="*/ 397 h 1296"/>
              <a:gd name="T16" fmla="*/ 369 w 475"/>
              <a:gd name="T17" fmla="*/ 395 h 1296"/>
              <a:gd name="T18" fmla="*/ 324 w 475"/>
              <a:gd name="T19" fmla="*/ 415 h 1296"/>
              <a:gd name="T20" fmla="*/ 322 w 475"/>
              <a:gd name="T21" fmla="*/ 341 h 1296"/>
              <a:gd name="T22" fmla="*/ 336 w 475"/>
              <a:gd name="T23" fmla="*/ 314 h 1296"/>
              <a:gd name="T24" fmla="*/ 310 w 475"/>
              <a:gd name="T25" fmla="*/ 273 h 1296"/>
              <a:gd name="T26" fmla="*/ 280 w 475"/>
              <a:gd name="T27" fmla="*/ 260 h 1296"/>
              <a:gd name="T28" fmla="*/ 266 w 475"/>
              <a:gd name="T29" fmla="*/ 203 h 1296"/>
              <a:gd name="T30" fmla="*/ 286 w 475"/>
              <a:gd name="T31" fmla="*/ 169 h 1296"/>
              <a:gd name="T32" fmla="*/ 286 w 475"/>
              <a:gd name="T33" fmla="*/ 91 h 1296"/>
              <a:gd name="T34" fmla="*/ 315 w 475"/>
              <a:gd name="T35" fmla="*/ 45 h 1296"/>
              <a:gd name="T36" fmla="*/ 278 w 475"/>
              <a:gd name="T37" fmla="*/ 36 h 1296"/>
              <a:gd name="T38" fmla="*/ 208 w 475"/>
              <a:gd name="T39" fmla="*/ 0 h 1296"/>
              <a:gd name="T40" fmla="*/ 140 w 475"/>
              <a:gd name="T41" fmla="*/ 29 h 1296"/>
              <a:gd name="T42" fmla="*/ 120 w 475"/>
              <a:gd name="T43" fmla="*/ 56 h 1296"/>
              <a:gd name="T44" fmla="*/ 116 w 475"/>
              <a:gd name="T45" fmla="*/ 133 h 1296"/>
              <a:gd name="T46" fmla="*/ 127 w 475"/>
              <a:gd name="T47" fmla="*/ 167 h 1296"/>
              <a:gd name="T48" fmla="*/ 141 w 475"/>
              <a:gd name="T49" fmla="*/ 219 h 1296"/>
              <a:gd name="T50" fmla="*/ 141 w 475"/>
              <a:gd name="T51" fmla="*/ 243 h 1296"/>
              <a:gd name="T52" fmla="*/ 133 w 475"/>
              <a:gd name="T53" fmla="*/ 259 h 1296"/>
              <a:gd name="T54" fmla="*/ 147 w 475"/>
              <a:gd name="T55" fmla="*/ 272 h 1296"/>
              <a:gd name="T56" fmla="*/ 105 w 475"/>
              <a:gd name="T57" fmla="*/ 398 h 1296"/>
              <a:gd name="T58" fmla="*/ 74 w 475"/>
              <a:gd name="T59" fmla="*/ 572 h 1296"/>
              <a:gd name="T60" fmla="*/ 50 w 475"/>
              <a:gd name="T61" fmla="*/ 655 h 1296"/>
              <a:gd name="T62" fmla="*/ 36 w 475"/>
              <a:gd name="T63" fmla="*/ 1033 h 1296"/>
              <a:gd name="T64" fmla="*/ 9 w 475"/>
              <a:gd name="T65" fmla="*/ 1185 h 1296"/>
              <a:gd name="T66" fmla="*/ 1 w 475"/>
              <a:gd name="T67" fmla="*/ 1212 h 1296"/>
              <a:gd name="T68" fmla="*/ 16 w 475"/>
              <a:gd name="T69" fmla="*/ 1241 h 1296"/>
              <a:gd name="T70" fmla="*/ 50 w 475"/>
              <a:gd name="T71" fmla="*/ 1261 h 1296"/>
              <a:gd name="T72" fmla="*/ 57 w 475"/>
              <a:gd name="T73" fmla="*/ 1289 h 1296"/>
              <a:gd name="T74" fmla="*/ 224 w 475"/>
              <a:gd name="T75" fmla="*/ 1296 h 1296"/>
              <a:gd name="T76" fmla="*/ 259 w 475"/>
              <a:gd name="T77" fmla="*/ 1269 h 1296"/>
              <a:gd name="T78" fmla="*/ 210 w 475"/>
              <a:gd name="T79" fmla="*/ 1239 h 1296"/>
              <a:gd name="T80" fmla="*/ 252 w 475"/>
              <a:gd name="T81" fmla="*/ 1233 h 1296"/>
              <a:gd name="T82" fmla="*/ 280 w 475"/>
              <a:gd name="T83" fmla="*/ 1217 h 1296"/>
              <a:gd name="T84" fmla="*/ 237 w 475"/>
              <a:gd name="T85" fmla="*/ 1199 h 1296"/>
              <a:gd name="T86" fmla="*/ 217 w 475"/>
              <a:gd name="T87" fmla="*/ 1177 h 1296"/>
              <a:gd name="T88" fmla="*/ 231 w 475"/>
              <a:gd name="T89" fmla="*/ 1125 h 1296"/>
              <a:gd name="T90" fmla="*/ 374 w 475"/>
              <a:gd name="T91" fmla="*/ 1067 h 1296"/>
              <a:gd name="T92" fmla="*/ 405 w 475"/>
              <a:gd name="T93" fmla="*/ 1038 h 1296"/>
              <a:gd name="T94" fmla="*/ 390 w 475"/>
              <a:gd name="T95" fmla="*/ 980 h 1296"/>
              <a:gd name="T96" fmla="*/ 328 w 475"/>
              <a:gd name="T97" fmla="*/ 899 h 1296"/>
              <a:gd name="T98" fmla="*/ 345 w 475"/>
              <a:gd name="T99" fmla="*/ 855 h 1296"/>
              <a:gd name="T100" fmla="*/ 356 w 475"/>
              <a:gd name="T101" fmla="*/ 816 h 1296"/>
              <a:gd name="T102" fmla="*/ 405 w 475"/>
              <a:gd name="T103" fmla="*/ 674 h 1296"/>
              <a:gd name="T104" fmla="*/ 438 w 475"/>
              <a:gd name="T105" fmla="*/ 644 h 1296"/>
              <a:gd name="T106" fmla="*/ 433 w 475"/>
              <a:gd name="T107" fmla="*/ 617 h 1296"/>
              <a:gd name="T108" fmla="*/ 254 w 475"/>
              <a:gd name="T109" fmla="*/ 981 h 1296"/>
              <a:gd name="T110" fmla="*/ 244 w 475"/>
              <a:gd name="T111" fmla="*/ 1065 h 1296"/>
              <a:gd name="T112" fmla="*/ 235 w 475"/>
              <a:gd name="T113" fmla="*/ 1045 h 1296"/>
              <a:gd name="T114" fmla="*/ 252 w 475"/>
              <a:gd name="T115" fmla="*/ 996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5" h="1296">
                <a:moveTo>
                  <a:pt x="411" y="613"/>
                </a:moveTo>
                <a:lnTo>
                  <a:pt x="411" y="613"/>
                </a:lnTo>
                <a:lnTo>
                  <a:pt x="406" y="615"/>
                </a:lnTo>
                <a:lnTo>
                  <a:pt x="406" y="615"/>
                </a:lnTo>
                <a:lnTo>
                  <a:pt x="406" y="615"/>
                </a:lnTo>
                <a:lnTo>
                  <a:pt x="406" y="615"/>
                </a:lnTo>
                <a:lnTo>
                  <a:pt x="406" y="615"/>
                </a:lnTo>
                <a:lnTo>
                  <a:pt x="406" y="615"/>
                </a:lnTo>
                <a:lnTo>
                  <a:pt x="405" y="613"/>
                </a:lnTo>
                <a:lnTo>
                  <a:pt x="405" y="613"/>
                </a:lnTo>
                <a:lnTo>
                  <a:pt x="403" y="611"/>
                </a:lnTo>
                <a:lnTo>
                  <a:pt x="400" y="606"/>
                </a:lnTo>
                <a:lnTo>
                  <a:pt x="396" y="591"/>
                </a:lnTo>
                <a:lnTo>
                  <a:pt x="391" y="572"/>
                </a:lnTo>
                <a:lnTo>
                  <a:pt x="391" y="572"/>
                </a:lnTo>
                <a:lnTo>
                  <a:pt x="412" y="570"/>
                </a:lnTo>
                <a:lnTo>
                  <a:pt x="428" y="569"/>
                </a:lnTo>
                <a:lnTo>
                  <a:pt x="435" y="566"/>
                </a:lnTo>
                <a:lnTo>
                  <a:pt x="440" y="565"/>
                </a:lnTo>
                <a:lnTo>
                  <a:pt x="440" y="565"/>
                </a:lnTo>
                <a:lnTo>
                  <a:pt x="442" y="563"/>
                </a:lnTo>
                <a:lnTo>
                  <a:pt x="445" y="558"/>
                </a:lnTo>
                <a:lnTo>
                  <a:pt x="450" y="549"/>
                </a:lnTo>
                <a:lnTo>
                  <a:pt x="453" y="537"/>
                </a:lnTo>
                <a:lnTo>
                  <a:pt x="453" y="537"/>
                </a:lnTo>
                <a:lnTo>
                  <a:pt x="454" y="537"/>
                </a:lnTo>
                <a:lnTo>
                  <a:pt x="456" y="536"/>
                </a:lnTo>
                <a:lnTo>
                  <a:pt x="458" y="535"/>
                </a:lnTo>
                <a:lnTo>
                  <a:pt x="460" y="530"/>
                </a:lnTo>
                <a:lnTo>
                  <a:pt x="460" y="530"/>
                </a:lnTo>
                <a:lnTo>
                  <a:pt x="462" y="527"/>
                </a:lnTo>
                <a:lnTo>
                  <a:pt x="462" y="522"/>
                </a:lnTo>
                <a:lnTo>
                  <a:pt x="459" y="511"/>
                </a:lnTo>
                <a:lnTo>
                  <a:pt x="458" y="501"/>
                </a:lnTo>
                <a:lnTo>
                  <a:pt x="458" y="498"/>
                </a:lnTo>
                <a:lnTo>
                  <a:pt x="460" y="495"/>
                </a:lnTo>
                <a:lnTo>
                  <a:pt x="460" y="495"/>
                </a:lnTo>
                <a:lnTo>
                  <a:pt x="463" y="493"/>
                </a:lnTo>
                <a:lnTo>
                  <a:pt x="466" y="489"/>
                </a:lnTo>
                <a:lnTo>
                  <a:pt x="471" y="481"/>
                </a:lnTo>
                <a:lnTo>
                  <a:pt x="475" y="470"/>
                </a:lnTo>
                <a:lnTo>
                  <a:pt x="475" y="465"/>
                </a:lnTo>
                <a:lnTo>
                  <a:pt x="475" y="461"/>
                </a:lnTo>
                <a:lnTo>
                  <a:pt x="475" y="461"/>
                </a:lnTo>
                <a:lnTo>
                  <a:pt x="471" y="450"/>
                </a:lnTo>
                <a:lnTo>
                  <a:pt x="466" y="438"/>
                </a:lnTo>
                <a:lnTo>
                  <a:pt x="459" y="427"/>
                </a:lnTo>
                <a:lnTo>
                  <a:pt x="453" y="419"/>
                </a:lnTo>
                <a:lnTo>
                  <a:pt x="453" y="419"/>
                </a:lnTo>
                <a:lnTo>
                  <a:pt x="448" y="414"/>
                </a:lnTo>
                <a:lnTo>
                  <a:pt x="445" y="411"/>
                </a:lnTo>
                <a:lnTo>
                  <a:pt x="440" y="409"/>
                </a:lnTo>
                <a:lnTo>
                  <a:pt x="433" y="404"/>
                </a:lnTo>
                <a:lnTo>
                  <a:pt x="433" y="404"/>
                </a:lnTo>
                <a:lnTo>
                  <a:pt x="424" y="401"/>
                </a:lnTo>
                <a:lnTo>
                  <a:pt x="416" y="397"/>
                </a:lnTo>
                <a:lnTo>
                  <a:pt x="408" y="395"/>
                </a:lnTo>
                <a:lnTo>
                  <a:pt x="398" y="391"/>
                </a:lnTo>
                <a:lnTo>
                  <a:pt x="398" y="391"/>
                </a:lnTo>
                <a:lnTo>
                  <a:pt x="392" y="390"/>
                </a:lnTo>
                <a:lnTo>
                  <a:pt x="385" y="390"/>
                </a:lnTo>
                <a:lnTo>
                  <a:pt x="378" y="392"/>
                </a:lnTo>
                <a:lnTo>
                  <a:pt x="369" y="395"/>
                </a:lnTo>
                <a:lnTo>
                  <a:pt x="354" y="402"/>
                </a:lnTo>
                <a:lnTo>
                  <a:pt x="348" y="403"/>
                </a:lnTo>
                <a:lnTo>
                  <a:pt x="342" y="404"/>
                </a:lnTo>
                <a:lnTo>
                  <a:pt x="342" y="404"/>
                </a:lnTo>
                <a:lnTo>
                  <a:pt x="338" y="405"/>
                </a:lnTo>
                <a:lnTo>
                  <a:pt x="333" y="408"/>
                </a:lnTo>
                <a:lnTo>
                  <a:pt x="324" y="415"/>
                </a:lnTo>
                <a:lnTo>
                  <a:pt x="314" y="426"/>
                </a:lnTo>
                <a:lnTo>
                  <a:pt x="314" y="426"/>
                </a:lnTo>
                <a:lnTo>
                  <a:pt x="318" y="405"/>
                </a:lnTo>
                <a:lnTo>
                  <a:pt x="321" y="369"/>
                </a:lnTo>
                <a:lnTo>
                  <a:pt x="321" y="369"/>
                </a:lnTo>
                <a:lnTo>
                  <a:pt x="322" y="354"/>
                </a:lnTo>
                <a:lnTo>
                  <a:pt x="322" y="341"/>
                </a:lnTo>
                <a:lnTo>
                  <a:pt x="321" y="329"/>
                </a:lnTo>
                <a:lnTo>
                  <a:pt x="321" y="329"/>
                </a:lnTo>
                <a:lnTo>
                  <a:pt x="330" y="324"/>
                </a:lnTo>
                <a:lnTo>
                  <a:pt x="334" y="319"/>
                </a:lnTo>
                <a:lnTo>
                  <a:pt x="336" y="317"/>
                </a:lnTo>
                <a:lnTo>
                  <a:pt x="336" y="314"/>
                </a:lnTo>
                <a:lnTo>
                  <a:pt x="336" y="314"/>
                </a:lnTo>
                <a:lnTo>
                  <a:pt x="330" y="300"/>
                </a:lnTo>
                <a:lnTo>
                  <a:pt x="326" y="291"/>
                </a:lnTo>
                <a:lnTo>
                  <a:pt x="321" y="287"/>
                </a:lnTo>
                <a:lnTo>
                  <a:pt x="321" y="287"/>
                </a:lnTo>
                <a:lnTo>
                  <a:pt x="318" y="282"/>
                </a:lnTo>
                <a:lnTo>
                  <a:pt x="314" y="278"/>
                </a:lnTo>
                <a:lnTo>
                  <a:pt x="310" y="273"/>
                </a:lnTo>
                <a:lnTo>
                  <a:pt x="309" y="273"/>
                </a:lnTo>
                <a:lnTo>
                  <a:pt x="307" y="272"/>
                </a:lnTo>
                <a:lnTo>
                  <a:pt x="307" y="272"/>
                </a:lnTo>
                <a:lnTo>
                  <a:pt x="301" y="271"/>
                </a:lnTo>
                <a:lnTo>
                  <a:pt x="291" y="266"/>
                </a:lnTo>
                <a:lnTo>
                  <a:pt x="283" y="263"/>
                </a:lnTo>
                <a:lnTo>
                  <a:pt x="280" y="260"/>
                </a:lnTo>
                <a:lnTo>
                  <a:pt x="279" y="259"/>
                </a:lnTo>
                <a:lnTo>
                  <a:pt x="279" y="259"/>
                </a:lnTo>
                <a:lnTo>
                  <a:pt x="277" y="253"/>
                </a:lnTo>
                <a:lnTo>
                  <a:pt x="272" y="243"/>
                </a:lnTo>
                <a:lnTo>
                  <a:pt x="266" y="230"/>
                </a:lnTo>
                <a:lnTo>
                  <a:pt x="266" y="203"/>
                </a:lnTo>
                <a:lnTo>
                  <a:pt x="266" y="203"/>
                </a:lnTo>
                <a:lnTo>
                  <a:pt x="272" y="201"/>
                </a:lnTo>
                <a:lnTo>
                  <a:pt x="277" y="199"/>
                </a:lnTo>
                <a:lnTo>
                  <a:pt x="278" y="198"/>
                </a:lnTo>
                <a:lnTo>
                  <a:pt x="279" y="195"/>
                </a:lnTo>
                <a:lnTo>
                  <a:pt x="279" y="195"/>
                </a:lnTo>
                <a:lnTo>
                  <a:pt x="284" y="180"/>
                </a:lnTo>
                <a:lnTo>
                  <a:pt x="286" y="169"/>
                </a:lnTo>
                <a:lnTo>
                  <a:pt x="286" y="164"/>
                </a:lnTo>
                <a:lnTo>
                  <a:pt x="286" y="161"/>
                </a:lnTo>
                <a:lnTo>
                  <a:pt x="286" y="161"/>
                </a:lnTo>
                <a:lnTo>
                  <a:pt x="285" y="156"/>
                </a:lnTo>
                <a:lnTo>
                  <a:pt x="285" y="147"/>
                </a:lnTo>
                <a:lnTo>
                  <a:pt x="285" y="123"/>
                </a:lnTo>
                <a:lnTo>
                  <a:pt x="286" y="91"/>
                </a:lnTo>
                <a:lnTo>
                  <a:pt x="286" y="91"/>
                </a:lnTo>
                <a:lnTo>
                  <a:pt x="291" y="85"/>
                </a:lnTo>
                <a:lnTo>
                  <a:pt x="303" y="71"/>
                </a:lnTo>
                <a:lnTo>
                  <a:pt x="308" y="62"/>
                </a:lnTo>
                <a:lnTo>
                  <a:pt x="313" y="55"/>
                </a:lnTo>
                <a:lnTo>
                  <a:pt x="315" y="48"/>
                </a:lnTo>
                <a:lnTo>
                  <a:pt x="315" y="45"/>
                </a:lnTo>
                <a:lnTo>
                  <a:pt x="314" y="43"/>
                </a:lnTo>
                <a:lnTo>
                  <a:pt x="314" y="43"/>
                </a:lnTo>
                <a:lnTo>
                  <a:pt x="310" y="39"/>
                </a:lnTo>
                <a:lnTo>
                  <a:pt x="304" y="37"/>
                </a:lnTo>
                <a:lnTo>
                  <a:pt x="298" y="36"/>
                </a:lnTo>
                <a:lnTo>
                  <a:pt x="291" y="36"/>
                </a:lnTo>
                <a:lnTo>
                  <a:pt x="278" y="36"/>
                </a:lnTo>
                <a:lnTo>
                  <a:pt x="272" y="36"/>
                </a:lnTo>
                <a:lnTo>
                  <a:pt x="272" y="36"/>
                </a:lnTo>
                <a:lnTo>
                  <a:pt x="244" y="20"/>
                </a:lnTo>
                <a:lnTo>
                  <a:pt x="223" y="9"/>
                </a:lnTo>
                <a:lnTo>
                  <a:pt x="210" y="1"/>
                </a:lnTo>
                <a:lnTo>
                  <a:pt x="210" y="1"/>
                </a:lnTo>
                <a:lnTo>
                  <a:pt x="208" y="0"/>
                </a:lnTo>
                <a:lnTo>
                  <a:pt x="205" y="0"/>
                </a:lnTo>
                <a:lnTo>
                  <a:pt x="198" y="1"/>
                </a:lnTo>
                <a:lnTo>
                  <a:pt x="189" y="3"/>
                </a:lnTo>
                <a:lnTo>
                  <a:pt x="178" y="7"/>
                </a:lnTo>
                <a:lnTo>
                  <a:pt x="157" y="18"/>
                </a:lnTo>
                <a:lnTo>
                  <a:pt x="147" y="24"/>
                </a:lnTo>
                <a:lnTo>
                  <a:pt x="140" y="29"/>
                </a:lnTo>
                <a:lnTo>
                  <a:pt x="140" y="29"/>
                </a:lnTo>
                <a:lnTo>
                  <a:pt x="135" y="33"/>
                </a:lnTo>
                <a:lnTo>
                  <a:pt x="130" y="38"/>
                </a:lnTo>
                <a:lnTo>
                  <a:pt x="124" y="47"/>
                </a:lnTo>
                <a:lnTo>
                  <a:pt x="122" y="53"/>
                </a:lnTo>
                <a:lnTo>
                  <a:pt x="120" y="56"/>
                </a:lnTo>
                <a:lnTo>
                  <a:pt x="120" y="56"/>
                </a:lnTo>
                <a:lnTo>
                  <a:pt x="118" y="60"/>
                </a:lnTo>
                <a:lnTo>
                  <a:pt x="118" y="67"/>
                </a:lnTo>
                <a:lnTo>
                  <a:pt x="122" y="89"/>
                </a:lnTo>
                <a:lnTo>
                  <a:pt x="127" y="120"/>
                </a:lnTo>
                <a:lnTo>
                  <a:pt x="127" y="120"/>
                </a:lnTo>
                <a:lnTo>
                  <a:pt x="123" y="123"/>
                </a:lnTo>
                <a:lnTo>
                  <a:pt x="116" y="133"/>
                </a:lnTo>
                <a:lnTo>
                  <a:pt x="112" y="139"/>
                </a:lnTo>
                <a:lnTo>
                  <a:pt x="110" y="145"/>
                </a:lnTo>
                <a:lnTo>
                  <a:pt x="110" y="150"/>
                </a:lnTo>
                <a:lnTo>
                  <a:pt x="111" y="152"/>
                </a:lnTo>
                <a:lnTo>
                  <a:pt x="112" y="155"/>
                </a:lnTo>
                <a:lnTo>
                  <a:pt x="112" y="155"/>
                </a:lnTo>
                <a:lnTo>
                  <a:pt x="127" y="167"/>
                </a:lnTo>
                <a:lnTo>
                  <a:pt x="132" y="171"/>
                </a:lnTo>
                <a:lnTo>
                  <a:pt x="133" y="175"/>
                </a:lnTo>
                <a:lnTo>
                  <a:pt x="133" y="175"/>
                </a:lnTo>
                <a:lnTo>
                  <a:pt x="134" y="183"/>
                </a:lnTo>
                <a:lnTo>
                  <a:pt x="138" y="198"/>
                </a:lnTo>
                <a:lnTo>
                  <a:pt x="140" y="213"/>
                </a:lnTo>
                <a:lnTo>
                  <a:pt x="141" y="219"/>
                </a:lnTo>
                <a:lnTo>
                  <a:pt x="140" y="224"/>
                </a:lnTo>
                <a:lnTo>
                  <a:pt x="140" y="224"/>
                </a:lnTo>
                <a:lnTo>
                  <a:pt x="140" y="227"/>
                </a:lnTo>
                <a:lnTo>
                  <a:pt x="139" y="229"/>
                </a:lnTo>
                <a:lnTo>
                  <a:pt x="140" y="236"/>
                </a:lnTo>
                <a:lnTo>
                  <a:pt x="141" y="242"/>
                </a:lnTo>
                <a:lnTo>
                  <a:pt x="141" y="243"/>
                </a:lnTo>
                <a:lnTo>
                  <a:pt x="140" y="245"/>
                </a:lnTo>
                <a:lnTo>
                  <a:pt x="140" y="245"/>
                </a:lnTo>
                <a:lnTo>
                  <a:pt x="136" y="246"/>
                </a:lnTo>
                <a:lnTo>
                  <a:pt x="134" y="249"/>
                </a:lnTo>
                <a:lnTo>
                  <a:pt x="133" y="254"/>
                </a:lnTo>
                <a:lnTo>
                  <a:pt x="133" y="257"/>
                </a:lnTo>
                <a:lnTo>
                  <a:pt x="133" y="259"/>
                </a:lnTo>
                <a:lnTo>
                  <a:pt x="133" y="259"/>
                </a:lnTo>
                <a:lnTo>
                  <a:pt x="138" y="263"/>
                </a:lnTo>
                <a:lnTo>
                  <a:pt x="142" y="267"/>
                </a:lnTo>
                <a:lnTo>
                  <a:pt x="147" y="271"/>
                </a:lnTo>
                <a:lnTo>
                  <a:pt x="147" y="272"/>
                </a:lnTo>
                <a:lnTo>
                  <a:pt x="147" y="272"/>
                </a:lnTo>
                <a:lnTo>
                  <a:pt x="147" y="272"/>
                </a:lnTo>
                <a:lnTo>
                  <a:pt x="141" y="283"/>
                </a:lnTo>
                <a:lnTo>
                  <a:pt x="130" y="307"/>
                </a:lnTo>
                <a:lnTo>
                  <a:pt x="112" y="349"/>
                </a:lnTo>
                <a:lnTo>
                  <a:pt x="112" y="349"/>
                </a:lnTo>
                <a:lnTo>
                  <a:pt x="109" y="360"/>
                </a:lnTo>
                <a:lnTo>
                  <a:pt x="108" y="372"/>
                </a:lnTo>
                <a:lnTo>
                  <a:pt x="105" y="398"/>
                </a:lnTo>
                <a:lnTo>
                  <a:pt x="105" y="398"/>
                </a:lnTo>
                <a:lnTo>
                  <a:pt x="102" y="465"/>
                </a:lnTo>
                <a:lnTo>
                  <a:pt x="98" y="523"/>
                </a:lnTo>
                <a:lnTo>
                  <a:pt x="98" y="523"/>
                </a:lnTo>
                <a:lnTo>
                  <a:pt x="94" y="530"/>
                </a:lnTo>
                <a:lnTo>
                  <a:pt x="85" y="548"/>
                </a:lnTo>
                <a:lnTo>
                  <a:pt x="74" y="572"/>
                </a:lnTo>
                <a:lnTo>
                  <a:pt x="68" y="587"/>
                </a:lnTo>
                <a:lnTo>
                  <a:pt x="63" y="600"/>
                </a:lnTo>
                <a:lnTo>
                  <a:pt x="63" y="600"/>
                </a:lnTo>
                <a:lnTo>
                  <a:pt x="57" y="624"/>
                </a:lnTo>
                <a:lnTo>
                  <a:pt x="52" y="641"/>
                </a:lnTo>
                <a:lnTo>
                  <a:pt x="50" y="655"/>
                </a:lnTo>
                <a:lnTo>
                  <a:pt x="50" y="655"/>
                </a:lnTo>
                <a:lnTo>
                  <a:pt x="48" y="827"/>
                </a:lnTo>
                <a:lnTo>
                  <a:pt x="45" y="945"/>
                </a:lnTo>
                <a:lnTo>
                  <a:pt x="44" y="986"/>
                </a:lnTo>
                <a:lnTo>
                  <a:pt x="43" y="1003"/>
                </a:lnTo>
                <a:lnTo>
                  <a:pt x="43" y="1003"/>
                </a:lnTo>
                <a:lnTo>
                  <a:pt x="40" y="1014"/>
                </a:lnTo>
                <a:lnTo>
                  <a:pt x="36" y="1033"/>
                </a:lnTo>
                <a:lnTo>
                  <a:pt x="32" y="1058"/>
                </a:lnTo>
                <a:lnTo>
                  <a:pt x="28" y="1087"/>
                </a:lnTo>
                <a:lnTo>
                  <a:pt x="28" y="1087"/>
                </a:lnTo>
                <a:lnTo>
                  <a:pt x="27" y="1103"/>
                </a:lnTo>
                <a:lnTo>
                  <a:pt x="24" y="1121"/>
                </a:lnTo>
                <a:lnTo>
                  <a:pt x="16" y="1157"/>
                </a:lnTo>
                <a:lnTo>
                  <a:pt x="9" y="1185"/>
                </a:lnTo>
                <a:lnTo>
                  <a:pt x="8" y="1195"/>
                </a:lnTo>
                <a:lnTo>
                  <a:pt x="8" y="1199"/>
                </a:lnTo>
                <a:lnTo>
                  <a:pt x="8" y="1199"/>
                </a:lnTo>
                <a:lnTo>
                  <a:pt x="8" y="1200"/>
                </a:lnTo>
                <a:lnTo>
                  <a:pt x="7" y="1201"/>
                </a:lnTo>
                <a:lnTo>
                  <a:pt x="3" y="1208"/>
                </a:lnTo>
                <a:lnTo>
                  <a:pt x="1" y="1212"/>
                </a:lnTo>
                <a:lnTo>
                  <a:pt x="0" y="1217"/>
                </a:lnTo>
                <a:lnTo>
                  <a:pt x="0" y="1221"/>
                </a:lnTo>
                <a:lnTo>
                  <a:pt x="1" y="1226"/>
                </a:lnTo>
                <a:lnTo>
                  <a:pt x="1" y="1226"/>
                </a:lnTo>
                <a:lnTo>
                  <a:pt x="6" y="1233"/>
                </a:lnTo>
                <a:lnTo>
                  <a:pt x="10" y="1237"/>
                </a:lnTo>
                <a:lnTo>
                  <a:pt x="16" y="1241"/>
                </a:lnTo>
                <a:lnTo>
                  <a:pt x="22" y="1247"/>
                </a:lnTo>
                <a:lnTo>
                  <a:pt x="22" y="1247"/>
                </a:lnTo>
                <a:lnTo>
                  <a:pt x="26" y="1250"/>
                </a:lnTo>
                <a:lnTo>
                  <a:pt x="30" y="1254"/>
                </a:lnTo>
                <a:lnTo>
                  <a:pt x="39" y="1257"/>
                </a:lnTo>
                <a:lnTo>
                  <a:pt x="50" y="1261"/>
                </a:lnTo>
                <a:lnTo>
                  <a:pt x="50" y="1261"/>
                </a:lnTo>
                <a:lnTo>
                  <a:pt x="49" y="1263"/>
                </a:lnTo>
                <a:lnTo>
                  <a:pt x="49" y="1272"/>
                </a:lnTo>
                <a:lnTo>
                  <a:pt x="50" y="1277"/>
                </a:lnTo>
                <a:lnTo>
                  <a:pt x="51" y="1280"/>
                </a:lnTo>
                <a:lnTo>
                  <a:pt x="54" y="1285"/>
                </a:lnTo>
                <a:lnTo>
                  <a:pt x="57" y="1289"/>
                </a:lnTo>
                <a:lnTo>
                  <a:pt x="57" y="1289"/>
                </a:lnTo>
                <a:lnTo>
                  <a:pt x="60" y="1290"/>
                </a:lnTo>
                <a:lnTo>
                  <a:pt x="66" y="1291"/>
                </a:lnTo>
                <a:lnTo>
                  <a:pt x="82" y="1293"/>
                </a:lnTo>
                <a:lnTo>
                  <a:pt x="106" y="1295"/>
                </a:lnTo>
                <a:lnTo>
                  <a:pt x="133" y="1296"/>
                </a:lnTo>
                <a:lnTo>
                  <a:pt x="186" y="1296"/>
                </a:lnTo>
                <a:lnTo>
                  <a:pt x="224" y="1296"/>
                </a:lnTo>
                <a:lnTo>
                  <a:pt x="224" y="1296"/>
                </a:lnTo>
                <a:lnTo>
                  <a:pt x="235" y="1295"/>
                </a:lnTo>
                <a:lnTo>
                  <a:pt x="243" y="1291"/>
                </a:lnTo>
                <a:lnTo>
                  <a:pt x="249" y="1287"/>
                </a:lnTo>
                <a:lnTo>
                  <a:pt x="254" y="1281"/>
                </a:lnTo>
                <a:lnTo>
                  <a:pt x="258" y="1275"/>
                </a:lnTo>
                <a:lnTo>
                  <a:pt x="259" y="1269"/>
                </a:lnTo>
                <a:lnTo>
                  <a:pt x="259" y="1265"/>
                </a:lnTo>
                <a:lnTo>
                  <a:pt x="259" y="1261"/>
                </a:lnTo>
                <a:lnTo>
                  <a:pt x="259" y="1261"/>
                </a:lnTo>
                <a:lnTo>
                  <a:pt x="255" y="1257"/>
                </a:lnTo>
                <a:lnTo>
                  <a:pt x="249" y="1254"/>
                </a:lnTo>
                <a:lnTo>
                  <a:pt x="232" y="1247"/>
                </a:lnTo>
                <a:lnTo>
                  <a:pt x="210" y="1239"/>
                </a:lnTo>
                <a:lnTo>
                  <a:pt x="210" y="1226"/>
                </a:lnTo>
                <a:lnTo>
                  <a:pt x="210" y="1226"/>
                </a:lnTo>
                <a:lnTo>
                  <a:pt x="225" y="1230"/>
                </a:lnTo>
                <a:lnTo>
                  <a:pt x="238" y="1232"/>
                </a:lnTo>
                <a:lnTo>
                  <a:pt x="246" y="1233"/>
                </a:lnTo>
                <a:lnTo>
                  <a:pt x="252" y="1233"/>
                </a:lnTo>
                <a:lnTo>
                  <a:pt x="252" y="1233"/>
                </a:lnTo>
                <a:lnTo>
                  <a:pt x="265" y="1230"/>
                </a:lnTo>
                <a:lnTo>
                  <a:pt x="272" y="1227"/>
                </a:lnTo>
                <a:lnTo>
                  <a:pt x="277" y="1224"/>
                </a:lnTo>
                <a:lnTo>
                  <a:pt x="280" y="1221"/>
                </a:lnTo>
                <a:lnTo>
                  <a:pt x="282" y="1219"/>
                </a:lnTo>
                <a:lnTo>
                  <a:pt x="282" y="1218"/>
                </a:lnTo>
                <a:lnTo>
                  <a:pt x="280" y="1217"/>
                </a:lnTo>
                <a:lnTo>
                  <a:pt x="279" y="1214"/>
                </a:lnTo>
                <a:lnTo>
                  <a:pt x="272" y="1212"/>
                </a:lnTo>
                <a:lnTo>
                  <a:pt x="272" y="1212"/>
                </a:lnTo>
                <a:lnTo>
                  <a:pt x="259" y="1208"/>
                </a:lnTo>
                <a:lnTo>
                  <a:pt x="250" y="1205"/>
                </a:lnTo>
                <a:lnTo>
                  <a:pt x="237" y="1199"/>
                </a:lnTo>
                <a:lnTo>
                  <a:pt x="237" y="1199"/>
                </a:lnTo>
                <a:lnTo>
                  <a:pt x="230" y="1195"/>
                </a:lnTo>
                <a:lnTo>
                  <a:pt x="224" y="1193"/>
                </a:lnTo>
                <a:lnTo>
                  <a:pt x="222" y="1191"/>
                </a:lnTo>
                <a:lnTo>
                  <a:pt x="219" y="1188"/>
                </a:lnTo>
                <a:lnTo>
                  <a:pt x="218" y="1184"/>
                </a:lnTo>
                <a:lnTo>
                  <a:pt x="217" y="1177"/>
                </a:lnTo>
                <a:lnTo>
                  <a:pt x="217" y="1177"/>
                </a:lnTo>
                <a:lnTo>
                  <a:pt x="217" y="1170"/>
                </a:lnTo>
                <a:lnTo>
                  <a:pt x="217" y="1161"/>
                </a:lnTo>
                <a:lnTo>
                  <a:pt x="219" y="1146"/>
                </a:lnTo>
                <a:lnTo>
                  <a:pt x="222" y="1134"/>
                </a:lnTo>
                <a:lnTo>
                  <a:pt x="224" y="1129"/>
                </a:lnTo>
                <a:lnTo>
                  <a:pt x="224" y="1129"/>
                </a:lnTo>
                <a:lnTo>
                  <a:pt x="231" y="1125"/>
                </a:lnTo>
                <a:lnTo>
                  <a:pt x="248" y="1119"/>
                </a:lnTo>
                <a:lnTo>
                  <a:pt x="279" y="1107"/>
                </a:lnTo>
                <a:lnTo>
                  <a:pt x="279" y="1107"/>
                </a:lnTo>
                <a:lnTo>
                  <a:pt x="328" y="1085"/>
                </a:lnTo>
                <a:lnTo>
                  <a:pt x="370" y="1065"/>
                </a:lnTo>
                <a:lnTo>
                  <a:pt x="370" y="1065"/>
                </a:lnTo>
                <a:lnTo>
                  <a:pt x="374" y="1067"/>
                </a:lnTo>
                <a:lnTo>
                  <a:pt x="379" y="1065"/>
                </a:lnTo>
                <a:lnTo>
                  <a:pt x="385" y="1064"/>
                </a:lnTo>
                <a:lnTo>
                  <a:pt x="391" y="1062"/>
                </a:lnTo>
                <a:lnTo>
                  <a:pt x="396" y="1056"/>
                </a:lnTo>
                <a:lnTo>
                  <a:pt x="400" y="1049"/>
                </a:lnTo>
                <a:lnTo>
                  <a:pt x="405" y="1038"/>
                </a:lnTo>
                <a:lnTo>
                  <a:pt x="405" y="1038"/>
                </a:lnTo>
                <a:lnTo>
                  <a:pt x="406" y="1026"/>
                </a:lnTo>
                <a:lnTo>
                  <a:pt x="406" y="1016"/>
                </a:lnTo>
                <a:lnTo>
                  <a:pt x="405" y="1007"/>
                </a:lnTo>
                <a:lnTo>
                  <a:pt x="403" y="998"/>
                </a:lnTo>
                <a:lnTo>
                  <a:pt x="399" y="991"/>
                </a:lnTo>
                <a:lnTo>
                  <a:pt x="394" y="985"/>
                </a:lnTo>
                <a:lnTo>
                  <a:pt x="390" y="980"/>
                </a:lnTo>
                <a:lnTo>
                  <a:pt x="384" y="975"/>
                </a:lnTo>
                <a:lnTo>
                  <a:pt x="384" y="975"/>
                </a:lnTo>
                <a:lnTo>
                  <a:pt x="378" y="969"/>
                </a:lnTo>
                <a:lnTo>
                  <a:pt x="369" y="959"/>
                </a:lnTo>
                <a:lnTo>
                  <a:pt x="351" y="935"/>
                </a:lnTo>
                <a:lnTo>
                  <a:pt x="328" y="899"/>
                </a:lnTo>
                <a:lnTo>
                  <a:pt x="328" y="899"/>
                </a:lnTo>
                <a:lnTo>
                  <a:pt x="327" y="896"/>
                </a:lnTo>
                <a:lnTo>
                  <a:pt x="327" y="891"/>
                </a:lnTo>
                <a:lnTo>
                  <a:pt x="327" y="881"/>
                </a:lnTo>
                <a:lnTo>
                  <a:pt x="328" y="864"/>
                </a:lnTo>
                <a:lnTo>
                  <a:pt x="328" y="864"/>
                </a:lnTo>
                <a:lnTo>
                  <a:pt x="338" y="859"/>
                </a:lnTo>
                <a:lnTo>
                  <a:pt x="345" y="855"/>
                </a:lnTo>
                <a:lnTo>
                  <a:pt x="348" y="853"/>
                </a:lnTo>
                <a:lnTo>
                  <a:pt x="349" y="851"/>
                </a:lnTo>
                <a:lnTo>
                  <a:pt x="349" y="851"/>
                </a:lnTo>
                <a:lnTo>
                  <a:pt x="350" y="846"/>
                </a:lnTo>
                <a:lnTo>
                  <a:pt x="352" y="840"/>
                </a:lnTo>
                <a:lnTo>
                  <a:pt x="355" y="831"/>
                </a:lnTo>
                <a:lnTo>
                  <a:pt x="356" y="816"/>
                </a:lnTo>
                <a:lnTo>
                  <a:pt x="356" y="711"/>
                </a:lnTo>
                <a:lnTo>
                  <a:pt x="356" y="711"/>
                </a:lnTo>
                <a:lnTo>
                  <a:pt x="374" y="695"/>
                </a:lnTo>
                <a:lnTo>
                  <a:pt x="388" y="683"/>
                </a:lnTo>
                <a:lnTo>
                  <a:pt x="398" y="677"/>
                </a:lnTo>
                <a:lnTo>
                  <a:pt x="398" y="677"/>
                </a:lnTo>
                <a:lnTo>
                  <a:pt x="405" y="674"/>
                </a:lnTo>
                <a:lnTo>
                  <a:pt x="416" y="671"/>
                </a:lnTo>
                <a:lnTo>
                  <a:pt x="421" y="668"/>
                </a:lnTo>
                <a:lnTo>
                  <a:pt x="426" y="665"/>
                </a:lnTo>
                <a:lnTo>
                  <a:pt x="430" y="661"/>
                </a:lnTo>
                <a:lnTo>
                  <a:pt x="433" y="655"/>
                </a:lnTo>
                <a:lnTo>
                  <a:pt x="433" y="655"/>
                </a:lnTo>
                <a:lnTo>
                  <a:pt x="438" y="644"/>
                </a:lnTo>
                <a:lnTo>
                  <a:pt x="441" y="633"/>
                </a:lnTo>
                <a:lnTo>
                  <a:pt x="442" y="630"/>
                </a:lnTo>
                <a:lnTo>
                  <a:pt x="442" y="625"/>
                </a:lnTo>
                <a:lnTo>
                  <a:pt x="442" y="623"/>
                </a:lnTo>
                <a:lnTo>
                  <a:pt x="440" y="620"/>
                </a:lnTo>
                <a:lnTo>
                  <a:pt x="440" y="620"/>
                </a:lnTo>
                <a:lnTo>
                  <a:pt x="433" y="617"/>
                </a:lnTo>
                <a:lnTo>
                  <a:pt x="426" y="614"/>
                </a:lnTo>
                <a:lnTo>
                  <a:pt x="418" y="613"/>
                </a:lnTo>
                <a:lnTo>
                  <a:pt x="411" y="613"/>
                </a:lnTo>
                <a:lnTo>
                  <a:pt x="411" y="613"/>
                </a:lnTo>
                <a:close/>
                <a:moveTo>
                  <a:pt x="252" y="975"/>
                </a:moveTo>
                <a:lnTo>
                  <a:pt x="252" y="975"/>
                </a:lnTo>
                <a:lnTo>
                  <a:pt x="254" y="981"/>
                </a:lnTo>
                <a:lnTo>
                  <a:pt x="260" y="990"/>
                </a:lnTo>
                <a:lnTo>
                  <a:pt x="277" y="1010"/>
                </a:lnTo>
                <a:lnTo>
                  <a:pt x="301" y="1038"/>
                </a:lnTo>
                <a:lnTo>
                  <a:pt x="301" y="1038"/>
                </a:lnTo>
                <a:lnTo>
                  <a:pt x="276" y="1051"/>
                </a:lnTo>
                <a:lnTo>
                  <a:pt x="258" y="1061"/>
                </a:lnTo>
                <a:lnTo>
                  <a:pt x="244" y="1065"/>
                </a:lnTo>
                <a:lnTo>
                  <a:pt x="244" y="1065"/>
                </a:lnTo>
                <a:lnTo>
                  <a:pt x="238" y="1068"/>
                </a:lnTo>
                <a:lnTo>
                  <a:pt x="234" y="1070"/>
                </a:lnTo>
                <a:lnTo>
                  <a:pt x="231" y="1073"/>
                </a:lnTo>
                <a:lnTo>
                  <a:pt x="231" y="1073"/>
                </a:lnTo>
                <a:lnTo>
                  <a:pt x="232" y="1059"/>
                </a:lnTo>
                <a:lnTo>
                  <a:pt x="235" y="1045"/>
                </a:lnTo>
                <a:lnTo>
                  <a:pt x="237" y="1031"/>
                </a:lnTo>
                <a:lnTo>
                  <a:pt x="237" y="1031"/>
                </a:lnTo>
                <a:lnTo>
                  <a:pt x="242" y="1020"/>
                </a:lnTo>
                <a:lnTo>
                  <a:pt x="247" y="1011"/>
                </a:lnTo>
                <a:lnTo>
                  <a:pt x="250" y="1004"/>
                </a:lnTo>
                <a:lnTo>
                  <a:pt x="252" y="1001"/>
                </a:lnTo>
                <a:lnTo>
                  <a:pt x="252" y="996"/>
                </a:lnTo>
                <a:lnTo>
                  <a:pt x="252" y="996"/>
                </a:lnTo>
                <a:lnTo>
                  <a:pt x="250" y="978"/>
                </a:lnTo>
                <a:lnTo>
                  <a:pt x="250" y="973"/>
                </a:lnTo>
                <a:lnTo>
                  <a:pt x="252" y="975"/>
                </a:lnTo>
                <a:lnTo>
                  <a:pt x="252" y="9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C9F44A10-B0B1-4EFF-AAEE-EF65BD9B5BCE}"/>
              </a:ext>
            </a:extLst>
          </p:cNvPr>
          <p:cNvSpPr>
            <a:spLocks noEditPoints="1"/>
          </p:cNvSpPr>
          <p:nvPr/>
        </p:nvSpPr>
        <p:spPr bwMode="auto">
          <a:xfrm>
            <a:off x="4628578" y="2663916"/>
            <a:ext cx="648843" cy="1686992"/>
          </a:xfrm>
          <a:custGeom>
            <a:avLst/>
            <a:gdLst>
              <a:gd name="T0" fmla="*/ 101 w 610"/>
              <a:gd name="T1" fmla="*/ 259 h 1586"/>
              <a:gd name="T2" fmla="*/ 70 w 610"/>
              <a:gd name="T3" fmla="*/ 346 h 1586"/>
              <a:gd name="T4" fmla="*/ 82 w 610"/>
              <a:gd name="T5" fmla="*/ 382 h 1586"/>
              <a:gd name="T6" fmla="*/ 48 w 610"/>
              <a:gd name="T7" fmla="*/ 570 h 1586"/>
              <a:gd name="T8" fmla="*/ 3 w 610"/>
              <a:gd name="T9" fmla="*/ 723 h 1586"/>
              <a:gd name="T10" fmla="*/ 11 w 610"/>
              <a:gd name="T11" fmla="*/ 838 h 1586"/>
              <a:gd name="T12" fmla="*/ 72 w 610"/>
              <a:gd name="T13" fmla="*/ 896 h 1586"/>
              <a:gd name="T14" fmla="*/ 152 w 610"/>
              <a:gd name="T15" fmla="*/ 953 h 1586"/>
              <a:gd name="T16" fmla="*/ 159 w 610"/>
              <a:gd name="T17" fmla="*/ 1075 h 1586"/>
              <a:gd name="T18" fmla="*/ 154 w 610"/>
              <a:gd name="T19" fmla="*/ 1314 h 1586"/>
              <a:gd name="T20" fmla="*/ 146 w 610"/>
              <a:gd name="T21" fmla="*/ 1519 h 1586"/>
              <a:gd name="T22" fmla="*/ 161 w 610"/>
              <a:gd name="T23" fmla="*/ 1585 h 1586"/>
              <a:gd name="T24" fmla="*/ 221 w 610"/>
              <a:gd name="T25" fmla="*/ 1572 h 1586"/>
              <a:gd name="T26" fmla="*/ 276 w 610"/>
              <a:gd name="T27" fmla="*/ 1525 h 1586"/>
              <a:gd name="T28" fmla="*/ 260 w 610"/>
              <a:gd name="T29" fmla="*/ 1481 h 1586"/>
              <a:gd name="T30" fmla="*/ 260 w 610"/>
              <a:gd name="T31" fmla="*/ 1347 h 1586"/>
              <a:gd name="T32" fmla="*/ 300 w 610"/>
              <a:gd name="T33" fmla="*/ 1035 h 1586"/>
              <a:gd name="T34" fmla="*/ 346 w 610"/>
              <a:gd name="T35" fmla="*/ 1117 h 1586"/>
              <a:gd name="T36" fmla="*/ 362 w 610"/>
              <a:gd name="T37" fmla="*/ 1489 h 1586"/>
              <a:gd name="T38" fmla="*/ 369 w 610"/>
              <a:gd name="T39" fmla="*/ 1572 h 1586"/>
              <a:gd name="T40" fmla="*/ 455 w 610"/>
              <a:gd name="T41" fmla="*/ 1571 h 1586"/>
              <a:gd name="T42" fmla="*/ 562 w 610"/>
              <a:gd name="T43" fmla="*/ 1570 h 1586"/>
              <a:gd name="T44" fmla="*/ 610 w 610"/>
              <a:gd name="T45" fmla="*/ 1509 h 1586"/>
              <a:gd name="T46" fmla="*/ 566 w 610"/>
              <a:gd name="T47" fmla="*/ 1503 h 1586"/>
              <a:gd name="T48" fmla="*/ 516 w 610"/>
              <a:gd name="T49" fmla="*/ 1476 h 1586"/>
              <a:gd name="T50" fmla="*/ 475 w 610"/>
              <a:gd name="T51" fmla="*/ 1431 h 1586"/>
              <a:gd name="T52" fmla="*/ 468 w 610"/>
              <a:gd name="T53" fmla="*/ 1353 h 1586"/>
              <a:gd name="T54" fmla="*/ 493 w 610"/>
              <a:gd name="T55" fmla="*/ 1101 h 1586"/>
              <a:gd name="T56" fmla="*/ 526 w 610"/>
              <a:gd name="T57" fmla="*/ 877 h 1586"/>
              <a:gd name="T58" fmla="*/ 555 w 610"/>
              <a:gd name="T59" fmla="*/ 845 h 1586"/>
              <a:gd name="T60" fmla="*/ 527 w 610"/>
              <a:gd name="T61" fmla="*/ 776 h 1586"/>
              <a:gd name="T62" fmla="*/ 495 w 610"/>
              <a:gd name="T63" fmla="*/ 645 h 1586"/>
              <a:gd name="T64" fmla="*/ 521 w 610"/>
              <a:gd name="T65" fmla="*/ 568 h 1586"/>
              <a:gd name="T66" fmla="*/ 514 w 610"/>
              <a:gd name="T67" fmla="*/ 497 h 1586"/>
              <a:gd name="T68" fmla="*/ 521 w 610"/>
              <a:gd name="T69" fmla="*/ 401 h 1586"/>
              <a:gd name="T70" fmla="*/ 510 w 610"/>
              <a:gd name="T71" fmla="*/ 341 h 1586"/>
              <a:gd name="T72" fmla="*/ 527 w 610"/>
              <a:gd name="T73" fmla="*/ 259 h 1586"/>
              <a:gd name="T74" fmla="*/ 502 w 610"/>
              <a:gd name="T75" fmla="*/ 220 h 1586"/>
              <a:gd name="T76" fmla="*/ 457 w 610"/>
              <a:gd name="T77" fmla="*/ 209 h 1586"/>
              <a:gd name="T78" fmla="*/ 404 w 610"/>
              <a:gd name="T79" fmla="*/ 224 h 1586"/>
              <a:gd name="T80" fmla="*/ 373 w 610"/>
              <a:gd name="T81" fmla="*/ 272 h 1586"/>
              <a:gd name="T82" fmla="*/ 327 w 610"/>
              <a:gd name="T83" fmla="*/ 282 h 1586"/>
              <a:gd name="T84" fmla="*/ 279 w 610"/>
              <a:gd name="T85" fmla="*/ 250 h 1586"/>
              <a:gd name="T86" fmla="*/ 341 w 610"/>
              <a:gd name="T87" fmla="*/ 221 h 1586"/>
              <a:gd name="T88" fmla="*/ 345 w 610"/>
              <a:gd name="T89" fmla="*/ 172 h 1586"/>
              <a:gd name="T90" fmla="*/ 353 w 610"/>
              <a:gd name="T91" fmla="*/ 147 h 1586"/>
              <a:gd name="T92" fmla="*/ 337 w 610"/>
              <a:gd name="T93" fmla="*/ 112 h 1586"/>
              <a:gd name="T94" fmla="*/ 326 w 610"/>
              <a:gd name="T95" fmla="*/ 51 h 1586"/>
              <a:gd name="T96" fmla="*/ 287 w 610"/>
              <a:gd name="T97" fmla="*/ 10 h 1586"/>
              <a:gd name="T98" fmla="*/ 249 w 610"/>
              <a:gd name="T99" fmla="*/ 2 h 1586"/>
              <a:gd name="T100" fmla="*/ 193 w 610"/>
              <a:gd name="T101" fmla="*/ 19 h 1586"/>
              <a:gd name="T102" fmla="*/ 169 w 610"/>
              <a:gd name="T103" fmla="*/ 34 h 1586"/>
              <a:gd name="T104" fmla="*/ 140 w 610"/>
              <a:gd name="T105" fmla="*/ 98 h 1586"/>
              <a:gd name="T106" fmla="*/ 138 w 610"/>
              <a:gd name="T107" fmla="*/ 165 h 1586"/>
              <a:gd name="T108" fmla="*/ 173 w 610"/>
              <a:gd name="T109" fmla="*/ 208 h 1586"/>
              <a:gd name="T110" fmla="*/ 492 w 610"/>
              <a:gd name="T111" fmla="*/ 847 h 1586"/>
              <a:gd name="T112" fmla="*/ 473 w 610"/>
              <a:gd name="T113" fmla="*/ 842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0" h="1586">
                <a:moveTo>
                  <a:pt x="173" y="208"/>
                </a:moveTo>
                <a:lnTo>
                  <a:pt x="173" y="217"/>
                </a:lnTo>
                <a:lnTo>
                  <a:pt x="173" y="217"/>
                </a:lnTo>
                <a:lnTo>
                  <a:pt x="157" y="224"/>
                </a:lnTo>
                <a:lnTo>
                  <a:pt x="122" y="244"/>
                </a:lnTo>
                <a:lnTo>
                  <a:pt x="122" y="244"/>
                </a:lnTo>
                <a:lnTo>
                  <a:pt x="107" y="254"/>
                </a:lnTo>
                <a:lnTo>
                  <a:pt x="101" y="259"/>
                </a:lnTo>
                <a:lnTo>
                  <a:pt x="98" y="263"/>
                </a:lnTo>
                <a:lnTo>
                  <a:pt x="90" y="273"/>
                </a:lnTo>
                <a:lnTo>
                  <a:pt x="86" y="282"/>
                </a:lnTo>
                <a:lnTo>
                  <a:pt x="86" y="282"/>
                </a:lnTo>
                <a:lnTo>
                  <a:pt x="81" y="298"/>
                </a:lnTo>
                <a:lnTo>
                  <a:pt x="76" y="319"/>
                </a:lnTo>
                <a:lnTo>
                  <a:pt x="72" y="339"/>
                </a:lnTo>
                <a:lnTo>
                  <a:pt x="70" y="346"/>
                </a:lnTo>
                <a:lnTo>
                  <a:pt x="70" y="351"/>
                </a:lnTo>
                <a:lnTo>
                  <a:pt x="70" y="351"/>
                </a:lnTo>
                <a:lnTo>
                  <a:pt x="75" y="366"/>
                </a:lnTo>
                <a:lnTo>
                  <a:pt x="77" y="375"/>
                </a:lnTo>
                <a:lnTo>
                  <a:pt x="80" y="378"/>
                </a:lnTo>
                <a:lnTo>
                  <a:pt x="82" y="379"/>
                </a:lnTo>
                <a:lnTo>
                  <a:pt x="82" y="379"/>
                </a:lnTo>
                <a:lnTo>
                  <a:pt x="82" y="382"/>
                </a:lnTo>
                <a:lnTo>
                  <a:pt x="83" y="386"/>
                </a:lnTo>
                <a:lnTo>
                  <a:pt x="85" y="403"/>
                </a:lnTo>
                <a:lnTo>
                  <a:pt x="83" y="452"/>
                </a:lnTo>
                <a:lnTo>
                  <a:pt x="82" y="520"/>
                </a:lnTo>
                <a:lnTo>
                  <a:pt x="82" y="520"/>
                </a:lnTo>
                <a:lnTo>
                  <a:pt x="75" y="530"/>
                </a:lnTo>
                <a:lnTo>
                  <a:pt x="57" y="553"/>
                </a:lnTo>
                <a:lnTo>
                  <a:pt x="48" y="570"/>
                </a:lnTo>
                <a:lnTo>
                  <a:pt x="37" y="588"/>
                </a:lnTo>
                <a:lnTo>
                  <a:pt x="28" y="607"/>
                </a:lnTo>
                <a:lnTo>
                  <a:pt x="21" y="627"/>
                </a:lnTo>
                <a:lnTo>
                  <a:pt x="21" y="627"/>
                </a:lnTo>
                <a:lnTo>
                  <a:pt x="15" y="649"/>
                </a:lnTo>
                <a:lnTo>
                  <a:pt x="9" y="673"/>
                </a:lnTo>
                <a:lnTo>
                  <a:pt x="5" y="698"/>
                </a:lnTo>
                <a:lnTo>
                  <a:pt x="3" y="723"/>
                </a:lnTo>
                <a:lnTo>
                  <a:pt x="2" y="746"/>
                </a:lnTo>
                <a:lnTo>
                  <a:pt x="0" y="769"/>
                </a:lnTo>
                <a:lnTo>
                  <a:pt x="0" y="788"/>
                </a:lnTo>
                <a:lnTo>
                  <a:pt x="2" y="805"/>
                </a:lnTo>
                <a:lnTo>
                  <a:pt x="2" y="805"/>
                </a:lnTo>
                <a:lnTo>
                  <a:pt x="4" y="818"/>
                </a:lnTo>
                <a:lnTo>
                  <a:pt x="8" y="828"/>
                </a:lnTo>
                <a:lnTo>
                  <a:pt x="11" y="838"/>
                </a:lnTo>
                <a:lnTo>
                  <a:pt x="16" y="847"/>
                </a:lnTo>
                <a:lnTo>
                  <a:pt x="21" y="854"/>
                </a:lnTo>
                <a:lnTo>
                  <a:pt x="27" y="861"/>
                </a:lnTo>
                <a:lnTo>
                  <a:pt x="38" y="874"/>
                </a:lnTo>
                <a:lnTo>
                  <a:pt x="38" y="874"/>
                </a:lnTo>
                <a:lnTo>
                  <a:pt x="51" y="885"/>
                </a:lnTo>
                <a:lnTo>
                  <a:pt x="63" y="892"/>
                </a:lnTo>
                <a:lnTo>
                  <a:pt x="72" y="896"/>
                </a:lnTo>
                <a:lnTo>
                  <a:pt x="77" y="897"/>
                </a:lnTo>
                <a:lnTo>
                  <a:pt x="77" y="897"/>
                </a:lnTo>
                <a:lnTo>
                  <a:pt x="87" y="898"/>
                </a:lnTo>
                <a:lnTo>
                  <a:pt x="103" y="903"/>
                </a:lnTo>
                <a:lnTo>
                  <a:pt x="127" y="909"/>
                </a:lnTo>
                <a:lnTo>
                  <a:pt x="127" y="909"/>
                </a:lnTo>
                <a:lnTo>
                  <a:pt x="141" y="932"/>
                </a:lnTo>
                <a:lnTo>
                  <a:pt x="152" y="953"/>
                </a:lnTo>
                <a:lnTo>
                  <a:pt x="157" y="961"/>
                </a:lnTo>
                <a:lnTo>
                  <a:pt x="159" y="968"/>
                </a:lnTo>
                <a:lnTo>
                  <a:pt x="159" y="968"/>
                </a:lnTo>
                <a:lnTo>
                  <a:pt x="160" y="975"/>
                </a:lnTo>
                <a:lnTo>
                  <a:pt x="161" y="987"/>
                </a:lnTo>
                <a:lnTo>
                  <a:pt x="161" y="1019"/>
                </a:lnTo>
                <a:lnTo>
                  <a:pt x="160" y="1051"/>
                </a:lnTo>
                <a:lnTo>
                  <a:pt x="159" y="1075"/>
                </a:lnTo>
                <a:lnTo>
                  <a:pt x="159" y="1075"/>
                </a:lnTo>
                <a:lnTo>
                  <a:pt x="158" y="1101"/>
                </a:lnTo>
                <a:lnTo>
                  <a:pt x="159" y="1143"/>
                </a:lnTo>
                <a:lnTo>
                  <a:pt x="161" y="1211"/>
                </a:lnTo>
                <a:lnTo>
                  <a:pt x="161" y="1211"/>
                </a:lnTo>
                <a:lnTo>
                  <a:pt x="161" y="1224"/>
                </a:lnTo>
                <a:lnTo>
                  <a:pt x="159" y="1247"/>
                </a:lnTo>
                <a:lnTo>
                  <a:pt x="154" y="1314"/>
                </a:lnTo>
                <a:lnTo>
                  <a:pt x="145" y="1407"/>
                </a:lnTo>
                <a:lnTo>
                  <a:pt x="145" y="1407"/>
                </a:lnTo>
                <a:lnTo>
                  <a:pt x="145" y="1436"/>
                </a:lnTo>
                <a:lnTo>
                  <a:pt x="145" y="1459"/>
                </a:lnTo>
                <a:lnTo>
                  <a:pt x="154" y="1471"/>
                </a:lnTo>
                <a:lnTo>
                  <a:pt x="154" y="1471"/>
                </a:lnTo>
                <a:lnTo>
                  <a:pt x="152" y="1485"/>
                </a:lnTo>
                <a:lnTo>
                  <a:pt x="146" y="1519"/>
                </a:lnTo>
                <a:lnTo>
                  <a:pt x="144" y="1538"/>
                </a:lnTo>
                <a:lnTo>
                  <a:pt x="143" y="1555"/>
                </a:lnTo>
                <a:lnTo>
                  <a:pt x="144" y="1570"/>
                </a:lnTo>
                <a:lnTo>
                  <a:pt x="146" y="1574"/>
                </a:lnTo>
                <a:lnTo>
                  <a:pt x="147" y="1578"/>
                </a:lnTo>
                <a:lnTo>
                  <a:pt x="147" y="1578"/>
                </a:lnTo>
                <a:lnTo>
                  <a:pt x="153" y="1583"/>
                </a:lnTo>
                <a:lnTo>
                  <a:pt x="161" y="1585"/>
                </a:lnTo>
                <a:lnTo>
                  <a:pt x="170" y="1586"/>
                </a:lnTo>
                <a:lnTo>
                  <a:pt x="178" y="1586"/>
                </a:lnTo>
                <a:lnTo>
                  <a:pt x="188" y="1585"/>
                </a:lnTo>
                <a:lnTo>
                  <a:pt x="197" y="1583"/>
                </a:lnTo>
                <a:lnTo>
                  <a:pt x="205" y="1579"/>
                </a:lnTo>
                <a:lnTo>
                  <a:pt x="214" y="1575"/>
                </a:lnTo>
                <a:lnTo>
                  <a:pt x="214" y="1575"/>
                </a:lnTo>
                <a:lnTo>
                  <a:pt x="221" y="1572"/>
                </a:lnTo>
                <a:lnTo>
                  <a:pt x="228" y="1567"/>
                </a:lnTo>
                <a:lnTo>
                  <a:pt x="238" y="1558"/>
                </a:lnTo>
                <a:lnTo>
                  <a:pt x="248" y="1549"/>
                </a:lnTo>
                <a:lnTo>
                  <a:pt x="257" y="1541"/>
                </a:lnTo>
                <a:lnTo>
                  <a:pt x="257" y="1541"/>
                </a:lnTo>
                <a:lnTo>
                  <a:pt x="266" y="1535"/>
                </a:lnTo>
                <a:lnTo>
                  <a:pt x="273" y="1529"/>
                </a:lnTo>
                <a:lnTo>
                  <a:pt x="276" y="1525"/>
                </a:lnTo>
                <a:lnTo>
                  <a:pt x="278" y="1521"/>
                </a:lnTo>
                <a:lnTo>
                  <a:pt x="279" y="1516"/>
                </a:lnTo>
                <a:lnTo>
                  <a:pt x="278" y="1511"/>
                </a:lnTo>
                <a:lnTo>
                  <a:pt x="278" y="1511"/>
                </a:lnTo>
                <a:lnTo>
                  <a:pt x="273" y="1501"/>
                </a:lnTo>
                <a:lnTo>
                  <a:pt x="267" y="1491"/>
                </a:lnTo>
                <a:lnTo>
                  <a:pt x="260" y="1481"/>
                </a:lnTo>
                <a:lnTo>
                  <a:pt x="260" y="1481"/>
                </a:lnTo>
                <a:lnTo>
                  <a:pt x="259" y="1471"/>
                </a:lnTo>
                <a:lnTo>
                  <a:pt x="260" y="1453"/>
                </a:lnTo>
                <a:lnTo>
                  <a:pt x="260" y="1453"/>
                </a:lnTo>
                <a:lnTo>
                  <a:pt x="260" y="1439"/>
                </a:lnTo>
                <a:lnTo>
                  <a:pt x="259" y="1419"/>
                </a:lnTo>
                <a:lnTo>
                  <a:pt x="257" y="1382"/>
                </a:lnTo>
                <a:lnTo>
                  <a:pt x="257" y="1382"/>
                </a:lnTo>
                <a:lnTo>
                  <a:pt x="260" y="1347"/>
                </a:lnTo>
                <a:lnTo>
                  <a:pt x="266" y="1283"/>
                </a:lnTo>
                <a:lnTo>
                  <a:pt x="275" y="1187"/>
                </a:lnTo>
                <a:lnTo>
                  <a:pt x="275" y="1187"/>
                </a:lnTo>
                <a:lnTo>
                  <a:pt x="286" y="1106"/>
                </a:lnTo>
                <a:lnTo>
                  <a:pt x="294" y="1056"/>
                </a:lnTo>
                <a:lnTo>
                  <a:pt x="298" y="1040"/>
                </a:lnTo>
                <a:lnTo>
                  <a:pt x="299" y="1037"/>
                </a:lnTo>
                <a:lnTo>
                  <a:pt x="300" y="1035"/>
                </a:lnTo>
                <a:lnTo>
                  <a:pt x="300" y="1035"/>
                </a:lnTo>
                <a:lnTo>
                  <a:pt x="300" y="1035"/>
                </a:lnTo>
                <a:lnTo>
                  <a:pt x="309" y="1048"/>
                </a:lnTo>
                <a:lnTo>
                  <a:pt x="324" y="1072"/>
                </a:lnTo>
                <a:lnTo>
                  <a:pt x="338" y="1098"/>
                </a:lnTo>
                <a:lnTo>
                  <a:pt x="343" y="1109"/>
                </a:lnTo>
                <a:lnTo>
                  <a:pt x="346" y="1117"/>
                </a:lnTo>
                <a:lnTo>
                  <a:pt x="346" y="1117"/>
                </a:lnTo>
                <a:lnTo>
                  <a:pt x="353" y="1167"/>
                </a:lnTo>
                <a:lnTo>
                  <a:pt x="359" y="1213"/>
                </a:lnTo>
                <a:lnTo>
                  <a:pt x="359" y="1213"/>
                </a:lnTo>
                <a:lnTo>
                  <a:pt x="359" y="1341"/>
                </a:lnTo>
                <a:lnTo>
                  <a:pt x="359" y="1466"/>
                </a:lnTo>
                <a:lnTo>
                  <a:pt x="359" y="1466"/>
                </a:lnTo>
                <a:lnTo>
                  <a:pt x="362" y="1489"/>
                </a:lnTo>
                <a:lnTo>
                  <a:pt x="362" y="1489"/>
                </a:lnTo>
                <a:lnTo>
                  <a:pt x="360" y="1502"/>
                </a:lnTo>
                <a:lnTo>
                  <a:pt x="359" y="1514"/>
                </a:lnTo>
                <a:lnTo>
                  <a:pt x="358" y="1529"/>
                </a:lnTo>
                <a:lnTo>
                  <a:pt x="358" y="1545"/>
                </a:lnTo>
                <a:lnTo>
                  <a:pt x="360" y="1558"/>
                </a:lnTo>
                <a:lnTo>
                  <a:pt x="363" y="1564"/>
                </a:lnTo>
                <a:lnTo>
                  <a:pt x="365" y="1568"/>
                </a:lnTo>
                <a:lnTo>
                  <a:pt x="369" y="1572"/>
                </a:lnTo>
                <a:lnTo>
                  <a:pt x="373" y="1573"/>
                </a:lnTo>
                <a:lnTo>
                  <a:pt x="373" y="1573"/>
                </a:lnTo>
                <a:lnTo>
                  <a:pt x="383" y="1574"/>
                </a:lnTo>
                <a:lnTo>
                  <a:pt x="392" y="1575"/>
                </a:lnTo>
                <a:lnTo>
                  <a:pt x="413" y="1573"/>
                </a:lnTo>
                <a:lnTo>
                  <a:pt x="434" y="1572"/>
                </a:lnTo>
                <a:lnTo>
                  <a:pt x="444" y="1571"/>
                </a:lnTo>
                <a:lnTo>
                  <a:pt x="455" y="1571"/>
                </a:lnTo>
                <a:lnTo>
                  <a:pt x="455" y="1571"/>
                </a:lnTo>
                <a:lnTo>
                  <a:pt x="502" y="1574"/>
                </a:lnTo>
                <a:lnTo>
                  <a:pt x="527" y="1574"/>
                </a:lnTo>
                <a:lnTo>
                  <a:pt x="539" y="1574"/>
                </a:lnTo>
                <a:lnTo>
                  <a:pt x="551" y="1573"/>
                </a:lnTo>
                <a:lnTo>
                  <a:pt x="551" y="1573"/>
                </a:lnTo>
                <a:lnTo>
                  <a:pt x="556" y="1572"/>
                </a:lnTo>
                <a:lnTo>
                  <a:pt x="562" y="1570"/>
                </a:lnTo>
                <a:lnTo>
                  <a:pt x="574" y="1564"/>
                </a:lnTo>
                <a:lnTo>
                  <a:pt x="584" y="1555"/>
                </a:lnTo>
                <a:lnTo>
                  <a:pt x="595" y="1546"/>
                </a:lnTo>
                <a:lnTo>
                  <a:pt x="602" y="1535"/>
                </a:lnTo>
                <a:lnTo>
                  <a:pt x="608" y="1526"/>
                </a:lnTo>
                <a:lnTo>
                  <a:pt x="610" y="1516"/>
                </a:lnTo>
                <a:lnTo>
                  <a:pt x="610" y="1513"/>
                </a:lnTo>
                <a:lnTo>
                  <a:pt x="610" y="1509"/>
                </a:lnTo>
                <a:lnTo>
                  <a:pt x="610" y="1509"/>
                </a:lnTo>
                <a:lnTo>
                  <a:pt x="607" y="1506"/>
                </a:lnTo>
                <a:lnTo>
                  <a:pt x="602" y="1502"/>
                </a:lnTo>
                <a:lnTo>
                  <a:pt x="597" y="1501"/>
                </a:lnTo>
                <a:lnTo>
                  <a:pt x="591" y="1501"/>
                </a:lnTo>
                <a:lnTo>
                  <a:pt x="579" y="1502"/>
                </a:lnTo>
                <a:lnTo>
                  <a:pt x="566" y="1503"/>
                </a:lnTo>
                <a:lnTo>
                  <a:pt x="566" y="1503"/>
                </a:lnTo>
                <a:lnTo>
                  <a:pt x="540" y="1503"/>
                </a:lnTo>
                <a:lnTo>
                  <a:pt x="530" y="1502"/>
                </a:lnTo>
                <a:lnTo>
                  <a:pt x="526" y="1502"/>
                </a:lnTo>
                <a:lnTo>
                  <a:pt x="524" y="1501"/>
                </a:lnTo>
                <a:lnTo>
                  <a:pt x="524" y="1501"/>
                </a:lnTo>
                <a:lnTo>
                  <a:pt x="505" y="1487"/>
                </a:lnTo>
                <a:lnTo>
                  <a:pt x="505" y="1487"/>
                </a:lnTo>
                <a:lnTo>
                  <a:pt x="516" y="1476"/>
                </a:lnTo>
                <a:lnTo>
                  <a:pt x="521" y="1468"/>
                </a:lnTo>
                <a:lnTo>
                  <a:pt x="524" y="1465"/>
                </a:lnTo>
                <a:lnTo>
                  <a:pt x="524" y="1464"/>
                </a:lnTo>
                <a:lnTo>
                  <a:pt x="524" y="1464"/>
                </a:lnTo>
                <a:lnTo>
                  <a:pt x="513" y="1459"/>
                </a:lnTo>
                <a:lnTo>
                  <a:pt x="497" y="1448"/>
                </a:lnTo>
                <a:lnTo>
                  <a:pt x="480" y="1436"/>
                </a:lnTo>
                <a:lnTo>
                  <a:pt x="475" y="1431"/>
                </a:lnTo>
                <a:lnTo>
                  <a:pt x="473" y="1429"/>
                </a:lnTo>
                <a:lnTo>
                  <a:pt x="473" y="1429"/>
                </a:lnTo>
                <a:lnTo>
                  <a:pt x="474" y="1425"/>
                </a:lnTo>
                <a:lnTo>
                  <a:pt x="475" y="1420"/>
                </a:lnTo>
                <a:lnTo>
                  <a:pt x="475" y="1412"/>
                </a:lnTo>
                <a:lnTo>
                  <a:pt x="473" y="1397"/>
                </a:lnTo>
                <a:lnTo>
                  <a:pt x="473" y="1397"/>
                </a:lnTo>
                <a:lnTo>
                  <a:pt x="468" y="1353"/>
                </a:lnTo>
                <a:lnTo>
                  <a:pt x="466" y="1331"/>
                </a:lnTo>
                <a:lnTo>
                  <a:pt x="466" y="1315"/>
                </a:lnTo>
                <a:lnTo>
                  <a:pt x="466" y="1315"/>
                </a:lnTo>
                <a:lnTo>
                  <a:pt x="471" y="1282"/>
                </a:lnTo>
                <a:lnTo>
                  <a:pt x="480" y="1227"/>
                </a:lnTo>
                <a:lnTo>
                  <a:pt x="494" y="1147"/>
                </a:lnTo>
                <a:lnTo>
                  <a:pt x="494" y="1147"/>
                </a:lnTo>
                <a:lnTo>
                  <a:pt x="493" y="1101"/>
                </a:lnTo>
                <a:lnTo>
                  <a:pt x="488" y="1011"/>
                </a:lnTo>
                <a:lnTo>
                  <a:pt x="482" y="884"/>
                </a:lnTo>
                <a:lnTo>
                  <a:pt x="482" y="884"/>
                </a:lnTo>
                <a:lnTo>
                  <a:pt x="493" y="884"/>
                </a:lnTo>
                <a:lnTo>
                  <a:pt x="505" y="881"/>
                </a:lnTo>
                <a:lnTo>
                  <a:pt x="519" y="879"/>
                </a:lnTo>
                <a:lnTo>
                  <a:pt x="519" y="879"/>
                </a:lnTo>
                <a:lnTo>
                  <a:pt x="526" y="877"/>
                </a:lnTo>
                <a:lnTo>
                  <a:pt x="533" y="872"/>
                </a:lnTo>
                <a:lnTo>
                  <a:pt x="539" y="867"/>
                </a:lnTo>
                <a:lnTo>
                  <a:pt x="545" y="863"/>
                </a:lnTo>
                <a:lnTo>
                  <a:pt x="550" y="857"/>
                </a:lnTo>
                <a:lnTo>
                  <a:pt x="552" y="852"/>
                </a:lnTo>
                <a:lnTo>
                  <a:pt x="555" y="848"/>
                </a:lnTo>
                <a:lnTo>
                  <a:pt x="555" y="845"/>
                </a:lnTo>
                <a:lnTo>
                  <a:pt x="555" y="845"/>
                </a:lnTo>
                <a:lnTo>
                  <a:pt x="552" y="836"/>
                </a:lnTo>
                <a:lnTo>
                  <a:pt x="546" y="823"/>
                </a:lnTo>
                <a:lnTo>
                  <a:pt x="539" y="807"/>
                </a:lnTo>
                <a:lnTo>
                  <a:pt x="539" y="807"/>
                </a:lnTo>
                <a:lnTo>
                  <a:pt x="538" y="803"/>
                </a:lnTo>
                <a:lnTo>
                  <a:pt x="536" y="795"/>
                </a:lnTo>
                <a:lnTo>
                  <a:pt x="531" y="783"/>
                </a:lnTo>
                <a:lnTo>
                  <a:pt x="527" y="776"/>
                </a:lnTo>
                <a:lnTo>
                  <a:pt x="524" y="770"/>
                </a:lnTo>
                <a:lnTo>
                  <a:pt x="524" y="770"/>
                </a:lnTo>
                <a:lnTo>
                  <a:pt x="512" y="756"/>
                </a:lnTo>
                <a:lnTo>
                  <a:pt x="499" y="743"/>
                </a:lnTo>
                <a:lnTo>
                  <a:pt x="485" y="729"/>
                </a:lnTo>
                <a:lnTo>
                  <a:pt x="485" y="729"/>
                </a:lnTo>
                <a:lnTo>
                  <a:pt x="489" y="681"/>
                </a:lnTo>
                <a:lnTo>
                  <a:pt x="495" y="645"/>
                </a:lnTo>
                <a:lnTo>
                  <a:pt x="498" y="630"/>
                </a:lnTo>
                <a:lnTo>
                  <a:pt x="500" y="621"/>
                </a:lnTo>
                <a:lnTo>
                  <a:pt x="500" y="621"/>
                </a:lnTo>
                <a:lnTo>
                  <a:pt x="510" y="597"/>
                </a:lnTo>
                <a:lnTo>
                  <a:pt x="517" y="584"/>
                </a:lnTo>
                <a:lnTo>
                  <a:pt x="517" y="584"/>
                </a:lnTo>
                <a:lnTo>
                  <a:pt x="521" y="568"/>
                </a:lnTo>
                <a:lnTo>
                  <a:pt x="521" y="568"/>
                </a:lnTo>
                <a:lnTo>
                  <a:pt x="525" y="543"/>
                </a:lnTo>
                <a:lnTo>
                  <a:pt x="527" y="526"/>
                </a:lnTo>
                <a:lnTo>
                  <a:pt x="527" y="516"/>
                </a:lnTo>
                <a:lnTo>
                  <a:pt x="527" y="516"/>
                </a:lnTo>
                <a:lnTo>
                  <a:pt x="526" y="511"/>
                </a:lnTo>
                <a:lnTo>
                  <a:pt x="521" y="504"/>
                </a:lnTo>
                <a:lnTo>
                  <a:pt x="517" y="498"/>
                </a:lnTo>
                <a:lnTo>
                  <a:pt x="514" y="497"/>
                </a:lnTo>
                <a:lnTo>
                  <a:pt x="512" y="495"/>
                </a:lnTo>
                <a:lnTo>
                  <a:pt x="512" y="495"/>
                </a:lnTo>
                <a:lnTo>
                  <a:pt x="507" y="494"/>
                </a:lnTo>
                <a:lnTo>
                  <a:pt x="504" y="490"/>
                </a:lnTo>
                <a:lnTo>
                  <a:pt x="498" y="485"/>
                </a:lnTo>
                <a:lnTo>
                  <a:pt x="498" y="485"/>
                </a:lnTo>
                <a:lnTo>
                  <a:pt x="521" y="401"/>
                </a:lnTo>
                <a:lnTo>
                  <a:pt x="521" y="401"/>
                </a:lnTo>
                <a:lnTo>
                  <a:pt x="526" y="381"/>
                </a:lnTo>
                <a:lnTo>
                  <a:pt x="527" y="371"/>
                </a:lnTo>
                <a:lnTo>
                  <a:pt x="527" y="366"/>
                </a:lnTo>
                <a:lnTo>
                  <a:pt x="527" y="366"/>
                </a:lnTo>
                <a:lnTo>
                  <a:pt x="525" y="360"/>
                </a:lnTo>
                <a:lnTo>
                  <a:pt x="518" y="352"/>
                </a:lnTo>
                <a:lnTo>
                  <a:pt x="510" y="341"/>
                </a:lnTo>
                <a:lnTo>
                  <a:pt x="510" y="341"/>
                </a:lnTo>
                <a:lnTo>
                  <a:pt x="513" y="333"/>
                </a:lnTo>
                <a:lnTo>
                  <a:pt x="520" y="312"/>
                </a:lnTo>
                <a:lnTo>
                  <a:pt x="524" y="300"/>
                </a:lnTo>
                <a:lnTo>
                  <a:pt x="526" y="287"/>
                </a:lnTo>
                <a:lnTo>
                  <a:pt x="529" y="276"/>
                </a:lnTo>
                <a:lnTo>
                  <a:pt x="527" y="267"/>
                </a:lnTo>
                <a:lnTo>
                  <a:pt x="527" y="267"/>
                </a:lnTo>
                <a:lnTo>
                  <a:pt x="527" y="259"/>
                </a:lnTo>
                <a:lnTo>
                  <a:pt x="527" y="253"/>
                </a:lnTo>
                <a:lnTo>
                  <a:pt x="527" y="244"/>
                </a:lnTo>
                <a:lnTo>
                  <a:pt x="527" y="240"/>
                </a:lnTo>
                <a:lnTo>
                  <a:pt x="526" y="237"/>
                </a:lnTo>
                <a:lnTo>
                  <a:pt x="523" y="234"/>
                </a:lnTo>
                <a:lnTo>
                  <a:pt x="519" y="230"/>
                </a:lnTo>
                <a:lnTo>
                  <a:pt x="519" y="230"/>
                </a:lnTo>
                <a:lnTo>
                  <a:pt x="502" y="220"/>
                </a:lnTo>
                <a:lnTo>
                  <a:pt x="497" y="217"/>
                </a:lnTo>
                <a:lnTo>
                  <a:pt x="489" y="215"/>
                </a:lnTo>
                <a:lnTo>
                  <a:pt x="489" y="215"/>
                </a:lnTo>
                <a:lnTo>
                  <a:pt x="480" y="211"/>
                </a:lnTo>
                <a:lnTo>
                  <a:pt x="476" y="210"/>
                </a:lnTo>
                <a:lnTo>
                  <a:pt x="471" y="210"/>
                </a:lnTo>
                <a:lnTo>
                  <a:pt x="471" y="210"/>
                </a:lnTo>
                <a:lnTo>
                  <a:pt x="457" y="209"/>
                </a:lnTo>
                <a:lnTo>
                  <a:pt x="452" y="209"/>
                </a:lnTo>
                <a:lnTo>
                  <a:pt x="446" y="210"/>
                </a:lnTo>
                <a:lnTo>
                  <a:pt x="446" y="210"/>
                </a:lnTo>
                <a:lnTo>
                  <a:pt x="437" y="210"/>
                </a:lnTo>
                <a:lnTo>
                  <a:pt x="433" y="211"/>
                </a:lnTo>
                <a:lnTo>
                  <a:pt x="426" y="215"/>
                </a:lnTo>
                <a:lnTo>
                  <a:pt x="426" y="215"/>
                </a:lnTo>
                <a:lnTo>
                  <a:pt x="404" y="224"/>
                </a:lnTo>
                <a:lnTo>
                  <a:pt x="395" y="229"/>
                </a:lnTo>
                <a:lnTo>
                  <a:pt x="391" y="231"/>
                </a:lnTo>
                <a:lnTo>
                  <a:pt x="389" y="235"/>
                </a:lnTo>
                <a:lnTo>
                  <a:pt x="389" y="235"/>
                </a:lnTo>
                <a:lnTo>
                  <a:pt x="384" y="242"/>
                </a:lnTo>
                <a:lnTo>
                  <a:pt x="379" y="250"/>
                </a:lnTo>
                <a:lnTo>
                  <a:pt x="376" y="261"/>
                </a:lnTo>
                <a:lnTo>
                  <a:pt x="373" y="272"/>
                </a:lnTo>
                <a:lnTo>
                  <a:pt x="373" y="272"/>
                </a:lnTo>
                <a:lnTo>
                  <a:pt x="371" y="291"/>
                </a:lnTo>
                <a:lnTo>
                  <a:pt x="371" y="307"/>
                </a:lnTo>
                <a:lnTo>
                  <a:pt x="371" y="307"/>
                </a:lnTo>
                <a:lnTo>
                  <a:pt x="372" y="323"/>
                </a:lnTo>
                <a:lnTo>
                  <a:pt x="373" y="330"/>
                </a:lnTo>
                <a:lnTo>
                  <a:pt x="327" y="282"/>
                </a:lnTo>
                <a:lnTo>
                  <a:pt x="327" y="282"/>
                </a:lnTo>
                <a:lnTo>
                  <a:pt x="300" y="269"/>
                </a:lnTo>
                <a:lnTo>
                  <a:pt x="300" y="269"/>
                </a:lnTo>
                <a:lnTo>
                  <a:pt x="287" y="262"/>
                </a:lnTo>
                <a:lnTo>
                  <a:pt x="280" y="256"/>
                </a:lnTo>
                <a:lnTo>
                  <a:pt x="278" y="255"/>
                </a:lnTo>
                <a:lnTo>
                  <a:pt x="278" y="253"/>
                </a:lnTo>
                <a:lnTo>
                  <a:pt x="278" y="253"/>
                </a:lnTo>
                <a:lnTo>
                  <a:pt x="279" y="250"/>
                </a:lnTo>
                <a:lnTo>
                  <a:pt x="282" y="248"/>
                </a:lnTo>
                <a:lnTo>
                  <a:pt x="292" y="240"/>
                </a:lnTo>
                <a:lnTo>
                  <a:pt x="305" y="230"/>
                </a:lnTo>
                <a:lnTo>
                  <a:pt x="305" y="230"/>
                </a:lnTo>
                <a:lnTo>
                  <a:pt x="320" y="228"/>
                </a:lnTo>
                <a:lnTo>
                  <a:pt x="333" y="225"/>
                </a:lnTo>
                <a:lnTo>
                  <a:pt x="338" y="223"/>
                </a:lnTo>
                <a:lnTo>
                  <a:pt x="341" y="221"/>
                </a:lnTo>
                <a:lnTo>
                  <a:pt x="341" y="221"/>
                </a:lnTo>
                <a:lnTo>
                  <a:pt x="344" y="217"/>
                </a:lnTo>
                <a:lnTo>
                  <a:pt x="345" y="212"/>
                </a:lnTo>
                <a:lnTo>
                  <a:pt x="347" y="198"/>
                </a:lnTo>
                <a:lnTo>
                  <a:pt x="347" y="184"/>
                </a:lnTo>
                <a:lnTo>
                  <a:pt x="346" y="176"/>
                </a:lnTo>
                <a:lnTo>
                  <a:pt x="346" y="176"/>
                </a:lnTo>
                <a:lnTo>
                  <a:pt x="345" y="172"/>
                </a:lnTo>
                <a:lnTo>
                  <a:pt x="345" y="169"/>
                </a:lnTo>
                <a:lnTo>
                  <a:pt x="346" y="165"/>
                </a:lnTo>
                <a:lnTo>
                  <a:pt x="346" y="163"/>
                </a:lnTo>
                <a:lnTo>
                  <a:pt x="346" y="163"/>
                </a:lnTo>
                <a:lnTo>
                  <a:pt x="345" y="156"/>
                </a:lnTo>
                <a:lnTo>
                  <a:pt x="346" y="151"/>
                </a:lnTo>
                <a:lnTo>
                  <a:pt x="346" y="151"/>
                </a:lnTo>
                <a:lnTo>
                  <a:pt x="353" y="147"/>
                </a:lnTo>
                <a:lnTo>
                  <a:pt x="358" y="144"/>
                </a:lnTo>
                <a:lnTo>
                  <a:pt x="359" y="141"/>
                </a:lnTo>
                <a:lnTo>
                  <a:pt x="359" y="139"/>
                </a:lnTo>
                <a:lnTo>
                  <a:pt x="359" y="139"/>
                </a:lnTo>
                <a:lnTo>
                  <a:pt x="354" y="133"/>
                </a:lnTo>
                <a:lnTo>
                  <a:pt x="347" y="124"/>
                </a:lnTo>
                <a:lnTo>
                  <a:pt x="337" y="112"/>
                </a:lnTo>
                <a:lnTo>
                  <a:pt x="337" y="112"/>
                </a:lnTo>
                <a:lnTo>
                  <a:pt x="337" y="107"/>
                </a:lnTo>
                <a:lnTo>
                  <a:pt x="338" y="96"/>
                </a:lnTo>
                <a:lnTo>
                  <a:pt x="338" y="88"/>
                </a:lnTo>
                <a:lnTo>
                  <a:pt x="337" y="80"/>
                </a:lnTo>
                <a:lnTo>
                  <a:pt x="336" y="73"/>
                </a:lnTo>
                <a:lnTo>
                  <a:pt x="332" y="64"/>
                </a:lnTo>
                <a:lnTo>
                  <a:pt x="332" y="64"/>
                </a:lnTo>
                <a:lnTo>
                  <a:pt x="326" y="51"/>
                </a:lnTo>
                <a:lnTo>
                  <a:pt x="323" y="42"/>
                </a:lnTo>
                <a:lnTo>
                  <a:pt x="319" y="35"/>
                </a:lnTo>
                <a:lnTo>
                  <a:pt x="317" y="32"/>
                </a:lnTo>
                <a:lnTo>
                  <a:pt x="314" y="30"/>
                </a:lnTo>
                <a:lnTo>
                  <a:pt x="314" y="30"/>
                </a:lnTo>
                <a:lnTo>
                  <a:pt x="298" y="18"/>
                </a:lnTo>
                <a:lnTo>
                  <a:pt x="287" y="10"/>
                </a:lnTo>
                <a:lnTo>
                  <a:pt x="287" y="10"/>
                </a:lnTo>
                <a:lnTo>
                  <a:pt x="287" y="9"/>
                </a:lnTo>
                <a:lnTo>
                  <a:pt x="287" y="9"/>
                </a:lnTo>
                <a:lnTo>
                  <a:pt x="286" y="8"/>
                </a:lnTo>
                <a:lnTo>
                  <a:pt x="283" y="6"/>
                </a:lnTo>
                <a:lnTo>
                  <a:pt x="280" y="5"/>
                </a:lnTo>
                <a:lnTo>
                  <a:pt x="266" y="3"/>
                </a:lnTo>
                <a:lnTo>
                  <a:pt x="266" y="3"/>
                </a:lnTo>
                <a:lnTo>
                  <a:pt x="249" y="2"/>
                </a:lnTo>
                <a:lnTo>
                  <a:pt x="234" y="0"/>
                </a:lnTo>
                <a:lnTo>
                  <a:pt x="228" y="0"/>
                </a:lnTo>
                <a:lnTo>
                  <a:pt x="221" y="2"/>
                </a:lnTo>
                <a:lnTo>
                  <a:pt x="215" y="4"/>
                </a:lnTo>
                <a:lnTo>
                  <a:pt x="209" y="8"/>
                </a:lnTo>
                <a:lnTo>
                  <a:pt x="209" y="8"/>
                </a:lnTo>
                <a:lnTo>
                  <a:pt x="199" y="15"/>
                </a:lnTo>
                <a:lnTo>
                  <a:pt x="193" y="19"/>
                </a:lnTo>
                <a:lnTo>
                  <a:pt x="188" y="23"/>
                </a:lnTo>
                <a:lnTo>
                  <a:pt x="182" y="29"/>
                </a:lnTo>
                <a:lnTo>
                  <a:pt x="182" y="29"/>
                </a:lnTo>
                <a:lnTo>
                  <a:pt x="179" y="30"/>
                </a:lnTo>
                <a:lnTo>
                  <a:pt x="177" y="31"/>
                </a:lnTo>
                <a:lnTo>
                  <a:pt x="173" y="31"/>
                </a:lnTo>
                <a:lnTo>
                  <a:pt x="171" y="31"/>
                </a:lnTo>
                <a:lnTo>
                  <a:pt x="169" y="34"/>
                </a:lnTo>
                <a:lnTo>
                  <a:pt x="166" y="37"/>
                </a:lnTo>
                <a:lnTo>
                  <a:pt x="161" y="44"/>
                </a:lnTo>
                <a:lnTo>
                  <a:pt x="161" y="44"/>
                </a:lnTo>
                <a:lnTo>
                  <a:pt x="146" y="69"/>
                </a:lnTo>
                <a:lnTo>
                  <a:pt x="143" y="79"/>
                </a:lnTo>
                <a:lnTo>
                  <a:pt x="141" y="89"/>
                </a:lnTo>
                <a:lnTo>
                  <a:pt x="141" y="89"/>
                </a:lnTo>
                <a:lnTo>
                  <a:pt x="140" y="98"/>
                </a:lnTo>
                <a:lnTo>
                  <a:pt x="139" y="101"/>
                </a:lnTo>
                <a:lnTo>
                  <a:pt x="139" y="108"/>
                </a:lnTo>
                <a:lnTo>
                  <a:pt x="139" y="126"/>
                </a:lnTo>
                <a:lnTo>
                  <a:pt x="139" y="126"/>
                </a:lnTo>
                <a:lnTo>
                  <a:pt x="138" y="145"/>
                </a:lnTo>
                <a:lnTo>
                  <a:pt x="137" y="157"/>
                </a:lnTo>
                <a:lnTo>
                  <a:pt x="137" y="160"/>
                </a:lnTo>
                <a:lnTo>
                  <a:pt x="138" y="165"/>
                </a:lnTo>
                <a:lnTo>
                  <a:pt x="144" y="178"/>
                </a:lnTo>
                <a:lnTo>
                  <a:pt x="144" y="178"/>
                </a:lnTo>
                <a:lnTo>
                  <a:pt x="147" y="185"/>
                </a:lnTo>
                <a:lnTo>
                  <a:pt x="152" y="191"/>
                </a:lnTo>
                <a:lnTo>
                  <a:pt x="157" y="197"/>
                </a:lnTo>
                <a:lnTo>
                  <a:pt x="161" y="201"/>
                </a:lnTo>
                <a:lnTo>
                  <a:pt x="170" y="206"/>
                </a:lnTo>
                <a:lnTo>
                  <a:pt x="173" y="208"/>
                </a:lnTo>
                <a:lnTo>
                  <a:pt x="173" y="208"/>
                </a:lnTo>
                <a:close/>
                <a:moveTo>
                  <a:pt x="473" y="797"/>
                </a:moveTo>
                <a:lnTo>
                  <a:pt x="502" y="832"/>
                </a:lnTo>
                <a:lnTo>
                  <a:pt x="502" y="832"/>
                </a:lnTo>
                <a:lnTo>
                  <a:pt x="499" y="838"/>
                </a:lnTo>
                <a:lnTo>
                  <a:pt x="495" y="844"/>
                </a:lnTo>
                <a:lnTo>
                  <a:pt x="492" y="847"/>
                </a:lnTo>
                <a:lnTo>
                  <a:pt x="492" y="847"/>
                </a:lnTo>
                <a:lnTo>
                  <a:pt x="487" y="851"/>
                </a:lnTo>
                <a:lnTo>
                  <a:pt x="484" y="855"/>
                </a:lnTo>
                <a:lnTo>
                  <a:pt x="480" y="861"/>
                </a:lnTo>
                <a:lnTo>
                  <a:pt x="480" y="861"/>
                </a:lnTo>
                <a:lnTo>
                  <a:pt x="480" y="860"/>
                </a:lnTo>
                <a:lnTo>
                  <a:pt x="478" y="858"/>
                </a:lnTo>
                <a:lnTo>
                  <a:pt x="475" y="853"/>
                </a:lnTo>
                <a:lnTo>
                  <a:pt x="473" y="842"/>
                </a:lnTo>
                <a:lnTo>
                  <a:pt x="473" y="842"/>
                </a:lnTo>
                <a:lnTo>
                  <a:pt x="472" y="828"/>
                </a:lnTo>
                <a:lnTo>
                  <a:pt x="472" y="814"/>
                </a:lnTo>
                <a:lnTo>
                  <a:pt x="473" y="797"/>
                </a:lnTo>
                <a:lnTo>
                  <a:pt x="473" y="7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CEB99A04-DA9E-4FAC-A2C0-2AD79F32B185}"/>
              </a:ext>
            </a:extLst>
          </p:cNvPr>
          <p:cNvSpPr>
            <a:spLocks noEditPoints="1"/>
          </p:cNvSpPr>
          <p:nvPr/>
        </p:nvSpPr>
        <p:spPr bwMode="auto">
          <a:xfrm>
            <a:off x="6558873" y="2751913"/>
            <a:ext cx="430751" cy="1674303"/>
          </a:xfrm>
          <a:custGeom>
            <a:avLst/>
            <a:gdLst>
              <a:gd name="T0" fmla="*/ 162 w 398"/>
              <a:gd name="T1" fmla="*/ 178 h 1547"/>
              <a:gd name="T2" fmla="*/ 168 w 398"/>
              <a:gd name="T3" fmla="*/ 204 h 1547"/>
              <a:gd name="T4" fmla="*/ 185 w 398"/>
              <a:gd name="T5" fmla="*/ 244 h 1547"/>
              <a:gd name="T6" fmla="*/ 221 w 398"/>
              <a:gd name="T7" fmla="*/ 295 h 1547"/>
              <a:gd name="T8" fmla="*/ 186 w 398"/>
              <a:gd name="T9" fmla="*/ 357 h 1547"/>
              <a:gd name="T10" fmla="*/ 172 w 398"/>
              <a:gd name="T11" fmla="*/ 279 h 1547"/>
              <a:gd name="T12" fmla="*/ 120 w 398"/>
              <a:gd name="T13" fmla="*/ 218 h 1547"/>
              <a:gd name="T14" fmla="*/ 68 w 398"/>
              <a:gd name="T15" fmla="*/ 225 h 1547"/>
              <a:gd name="T16" fmla="*/ 28 w 398"/>
              <a:gd name="T17" fmla="*/ 266 h 1547"/>
              <a:gd name="T18" fmla="*/ 38 w 398"/>
              <a:gd name="T19" fmla="*/ 351 h 1547"/>
              <a:gd name="T20" fmla="*/ 45 w 398"/>
              <a:gd name="T21" fmla="*/ 378 h 1547"/>
              <a:gd name="T22" fmla="*/ 67 w 398"/>
              <a:gd name="T23" fmla="*/ 394 h 1547"/>
              <a:gd name="T24" fmla="*/ 49 w 398"/>
              <a:gd name="T25" fmla="*/ 412 h 1547"/>
              <a:gd name="T26" fmla="*/ 15 w 398"/>
              <a:gd name="T27" fmla="*/ 448 h 1547"/>
              <a:gd name="T28" fmla="*/ 29 w 398"/>
              <a:gd name="T29" fmla="*/ 504 h 1547"/>
              <a:gd name="T30" fmla="*/ 12 w 398"/>
              <a:gd name="T31" fmla="*/ 604 h 1547"/>
              <a:gd name="T32" fmla="*/ 20 w 398"/>
              <a:gd name="T33" fmla="*/ 658 h 1547"/>
              <a:gd name="T34" fmla="*/ 38 w 398"/>
              <a:gd name="T35" fmla="*/ 677 h 1547"/>
              <a:gd name="T36" fmla="*/ 85 w 398"/>
              <a:gd name="T37" fmla="*/ 759 h 1547"/>
              <a:gd name="T38" fmla="*/ 101 w 398"/>
              <a:gd name="T39" fmla="*/ 791 h 1547"/>
              <a:gd name="T40" fmla="*/ 74 w 398"/>
              <a:gd name="T41" fmla="*/ 862 h 1547"/>
              <a:gd name="T42" fmla="*/ 7 w 398"/>
              <a:gd name="T43" fmla="*/ 1021 h 1547"/>
              <a:gd name="T44" fmla="*/ 123 w 398"/>
              <a:gd name="T45" fmla="*/ 1334 h 1547"/>
              <a:gd name="T46" fmla="*/ 130 w 398"/>
              <a:gd name="T47" fmla="*/ 1422 h 1547"/>
              <a:gd name="T48" fmla="*/ 38 w 398"/>
              <a:gd name="T49" fmla="*/ 1493 h 1547"/>
              <a:gd name="T50" fmla="*/ 39 w 398"/>
              <a:gd name="T51" fmla="*/ 1514 h 1547"/>
              <a:gd name="T52" fmla="*/ 231 w 398"/>
              <a:gd name="T53" fmla="*/ 1483 h 1547"/>
              <a:gd name="T54" fmla="*/ 142 w 398"/>
              <a:gd name="T55" fmla="*/ 1524 h 1547"/>
              <a:gd name="T56" fmla="*/ 183 w 398"/>
              <a:gd name="T57" fmla="*/ 1543 h 1547"/>
              <a:gd name="T58" fmla="*/ 390 w 398"/>
              <a:gd name="T59" fmla="*/ 1537 h 1547"/>
              <a:gd name="T60" fmla="*/ 391 w 398"/>
              <a:gd name="T61" fmla="*/ 1524 h 1547"/>
              <a:gd name="T62" fmla="*/ 375 w 398"/>
              <a:gd name="T63" fmla="*/ 1441 h 1547"/>
              <a:gd name="T64" fmla="*/ 361 w 398"/>
              <a:gd name="T65" fmla="*/ 1422 h 1547"/>
              <a:gd name="T66" fmla="*/ 378 w 398"/>
              <a:gd name="T67" fmla="*/ 1278 h 1547"/>
              <a:gd name="T68" fmla="*/ 335 w 398"/>
              <a:gd name="T69" fmla="*/ 902 h 1547"/>
              <a:gd name="T70" fmla="*/ 358 w 398"/>
              <a:gd name="T71" fmla="*/ 761 h 1547"/>
              <a:gd name="T72" fmla="*/ 365 w 398"/>
              <a:gd name="T73" fmla="*/ 697 h 1547"/>
              <a:gd name="T74" fmla="*/ 371 w 398"/>
              <a:gd name="T75" fmla="*/ 550 h 1547"/>
              <a:gd name="T76" fmla="*/ 387 w 398"/>
              <a:gd name="T77" fmla="*/ 416 h 1547"/>
              <a:gd name="T78" fmla="*/ 378 w 398"/>
              <a:gd name="T79" fmla="*/ 303 h 1547"/>
              <a:gd name="T80" fmla="*/ 319 w 398"/>
              <a:gd name="T81" fmla="*/ 231 h 1547"/>
              <a:gd name="T82" fmla="*/ 342 w 398"/>
              <a:gd name="T83" fmla="*/ 202 h 1547"/>
              <a:gd name="T84" fmla="*/ 348 w 398"/>
              <a:gd name="T85" fmla="*/ 181 h 1547"/>
              <a:gd name="T86" fmla="*/ 361 w 398"/>
              <a:gd name="T87" fmla="*/ 136 h 1547"/>
              <a:gd name="T88" fmla="*/ 354 w 398"/>
              <a:gd name="T89" fmla="*/ 69 h 1547"/>
              <a:gd name="T90" fmla="*/ 316 w 398"/>
              <a:gd name="T91" fmla="*/ 13 h 1547"/>
              <a:gd name="T92" fmla="*/ 259 w 398"/>
              <a:gd name="T93" fmla="*/ 0 h 1547"/>
              <a:gd name="T94" fmla="*/ 215 w 398"/>
              <a:gd name="T95" fmla="*/ 15 h 1547"/>
              <a:gd name="T96" fmla="*/ 186 w 398"/>
              <a:gd name="T97" fmla="*/ 38 h 1547"/>
              <a:gd name="T98" fmla="*/ 169 w 398"/>
              <a:gd name="T99" fmla="*/ 54 h 1547"/>
              <a:gd name="T100" fmla="*/ 169 w 398"/>
              <a:gd name="T101" fmla="*/ 110 h 1547"/>
              <a:gd name="T102" fmla="*/ 163 w 398"/>
              <a:gd name="T103" fmla="*/ 1078 h 1547"/>
              <a:gd name="T104" fmla="*/ 202 w 398"/>
              <a:gd name="T105" fmla="*/ 1125 h 1547"/>
              <a:gd name="T106" fmla="*/ 254 w 398"/>
              <a:gd name="T107" fmla="*/ 1361 h 1547"/>
              <a:gd name="T108" fmla="*/ 280 w 398"/>
              <a:gd name="T109" fmla="*/ 1416 h 1547"/>
              <a:gd name="T110" fmla="*/ 256 w 398"/>
              <a:gd name="T111" fmla="*/ 1423 h 1547"/>
              <a:gd name="T112" fmla="*/ 233 w 398"/>
              <a:gd name="T113" fmla="*/ 1382 h 1547"/>
              <a:gd name="T114" fmla="*/ 238 w 398"/>
              <a:gd name="T115" fmla="*/ 1367 h 1547"/>
              <a:gd name="T116" fmla="*/ 142 w 398"/>
              <a:gd name="T117" fmla="*/ 1122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8" h="1547">
                <a:moveTo>
                  <a:pt x="172" y="146"/>
                </a:moveTo>
                <a:lnTo>
                  <a:pt x="172" y="146"/>
                </a:lnTo>
                <a:lnTo>
                  <a:pt x="168" y="156"/>
                </a:lnTo>
                <a:lnTo>
                  <a:pt x="163" y="163"/>
                </a:lnTo>
                <a:lnTo>
                  <a:pt x="162" y="170"/>
                </a:lnTo>
                <a:lnTo>
                  <a:pt x="162" y="170"/>
                </a:lnTo>
                <a:lnTo>
                  <a:pt x="162" y="175"/>
                </a:lnTo>
                <a:lnTo>
                  <a:pt x="162" y="178"/>
                </a:lnTo>
                <a:lnTo>
                  <a:pt x="163" y="179"/>
                </a:lnTo>
                <a:lnTo>
                  <a:pt x="165" y="181"/>
                </a:lnTo>
                <a:lnTo>
                  <a:pt x="165" y="181"/>
                </a:lnTo>
                <a:lnTo>
                  <a:pt x="168" y="181"/>
                </a:lnTo>
                <a:lnTo>
                  <a:pt x="169" y="181"/>
                </a:lnTo>
                <a:lnTo>
                  <a:pt x="169" y="183"/>
                </a:lnTo>
                <a:lnTo>
                  <a:pt x="169" y="183"/>
                </a:lnTo>
                <a:lnTo>
                  <a:pt x="168" y="204"/>
                </a:lnTo>
                <a:lnTo>
                  <a:pt x="169" y="217"/>
                </a:lnTo>
                <a:lnTo>
                  <a:pt x="169" y="222"/>
                </a:lnTo>
                <a:lnTo>
                  <a:pt x="170" y="228"/>
                </a:lnTo>
                <a:lnTo>
                  <a:pt x="170" y="228"/>
                </a:lnTo>
                <a:lnTo>
                  <a:pt x="175" y="237"/>
                </a:lnTo>
                <a:lnTo>
                  <a:pt x="179" y="241"/>
                </a:lnTo>
                <a:lnTo>
                  <a:pt x="179" y="241"/>
                </a:lnTo>
                <a:lnTo>
                  <a:pt x="185" y="244"/>
                </a:lnTo>
                <a:lnTo>
                  <a:pt x="194" y="246"/>
                </a:lnTo>
                <a:lnTo>
                  <a:pt x="207" y="248"/>
                </a:lnTo>
                <a:lnTo>
                  <a:pt x="207" y="248"/>
                </a:lnTo>
                <a:lnTo>
                  <a:pt x="215" y="270"/>
                </a:lnTo>
                <a:lnTo>
                  <a:pt x="220" y="285"/>
                </a:lnTo>
                <a:lnTo>
                  <a:pt x="221" y="290"/>
                </a:lnTo>
                <a:lnTo>
                  <a:pt x="221" y="295"/>
                </a:lnTo>
                <a:lnTo>
                  <a:pt x="221" y="295"/>
                </a:lnTo>
                <a:lnTo>
                  <a:pt x="212" y="305"/>
                </a:lnTo>
                <a:lnTo>
                  <a:pt x="207" y="311"/>
                </a:lnTo>
                <a:lnTo>
                  <a:pt x="204" y="313"/>
                </a:lnTo>
                <a:lnTo>
                  <a:pt x="204" y="313"/>
                </a:lnTo>
                <a:lnTo>
                  <a:pt x="196" y="319"/>
                </a:lnTo>
                <a:lnTo>
                  <a:pt x="191" y="325"/>
                </a:lnTo>
                <a:lnTo>
                  <a:pt x="186" y="331"/>
                </a:lnTo>
                <a:lnTo>
                  <a:pt x="186" y="357"/>
                </a:lnTo>
                <a:lnTo>
                  <a:pt x="186" y="357"/>
                </a:lnTo>
                <a:lnTo>
                  <a:pt x="183" y="339"/>
                </a:lnTo>
                <a:lnTo>
                  <a:pt x="181" y="321"/>
                </a:lnTo>
                <a:lnTo>
                  <a:pt x="181" y="321"/>
                </a:lnTo>
                <a:lnTo>
                  <a:pt x="181" y="311"/>
                </a:lnTo>
                <a:lnTo>
                  <a:pt x="178" y="299"/>
                </a:lnTo>
                <a:lnTo>
                  <a:pt x="172" y="279"/>
                </a:lnTo>
                <a:lnTo>
                  <a:pt x="172" y="279"/>
                </a:lnTo>
                <a:lnTo>
                  <a:pt x="165" y="260"/>
                </a:lnTo>
                <a:lnTo>
                  <a:pt x="159" y="247"/>
                </a:lnTo>
                <a:lnTo>
                  <a:pt x="155" y="238"/>
                </a:lnTo>
                <a:lnTo>
                  <a:pt x="147" y="233"/>
                </a:lnTo>
                <a:lnTo>
                  <a:pt x="147" y="233"/>
                </a:lnTo>
                <a:lnTo>
                  <a:pt x="134" y="224"/>
                </a:lnTo>
                <a:lnTo>
                  <a:pt x="127" y="221"/>
                </a:lnTo>
                <a:lnTo>
                  <a:pt x="120" y="218"/>
                </a:lnTo>
                <a:lnTo>
                  <a:pt x="120" y="218"/>
                </a:lnTo>
                <a:lnTo>
                  <a:pt x="114" y="218"/>
                </a:lnTo>
                <a:lnTo>
                  <a:pt x="108" y="218"/>
                </a:lnTo>
                <a:lnTo>
                  <a:pt x="97" y="221"/>
                </a:lnTo>
                <a:lnTo>
                  <a:pt x="82" y="227"/>
                </a:lnTo>
                <a:lnTo>
                  <a:pt x="82" y="227"/>
                </a:lnTo>
                <a:lnTo>
                  <a:pt x="78" y="225"/>
                </a:lnTo>
                <a:lnTo>
                  <a:pt x="68" y="225"/>
                </a:lnTo>
                <a:lnTo>
                  <a:pt x="62" y="227"/>
                </a:lnTo>
                <a:lnTo>
                  <a:pt x="55" y="230"/>
                </a:lnTo>
                <a:lnTo>
                  <a:pt x="48" y="235"/>
                </a:lnTo>
                <a:lnTo>
                  <a:pt x="39" y="243"/>
                </a:lnTo>
                <a:lnTo>
                  <a:pt x="39" y="243"/>
                </a:lnTo>
                <a:lnTo>
                  <a:pt x="35" y="247"/>
                </a:lnTo>
                <a:lnTo>
                  <a:pt x="32" y="253"/>
                </a:lnTo>
                <a:lnTo>
                  <a:pt x="28" y="266"/>
                </a:lnTo>
                <a:lnTo>
                  <a:pt x="25" y="282"/>
                </a:lnTo>
                <a:lnTo>
                  <a:pt x="25" y="296"/>
                </a:lnTo>
                <a:lnTo>
                  <a:pt x="25" y="312"/>
                </a:lnTo>
                <a:lnTo>
                  <a:pt x="26" y="323"/>
                </a:lnTo>
                <a:lnTo>
                  <a:pt x="29" y="338"/>
                </a:lnTo>
                <a:lnTo>
                  <a:pt x="29" y="338"/>
                </a:lnTo>
                <a:lnTo>
                  <a:pt x="35" y="347"/>
                </a:lnTo>
                <a:lnTo>
                  <a:pt x="38" y="351"/>
                </a:lnTo>
                <a:lnTo>
                  <a:pt x="38" y="351"/>
                </a:lnTo>
                <a:lnTo>
                  <a:pt x="35" y="352"/>
                </a:lnTo>
                <a:lnTo>
                  <a:pt x="32" y="354"/>
                </a:lnTo>
                <a:lnTo>
                  <a:pt x="32" y="358"/>
                </a:lnTo>
                <a:lnTo>
                  <a:pt x="32" y="358"/>
                </a:lnTo>
                <a:lnTo>
                  <a:pt x="35" y="365"/>
                </a:lnTo>
                <a:lnTo>
                  <a:pt x="39" y="373"/>
                </a:lnTo>
                <a:lnTo>
                  <a:pt x="45" y="378"/>
                </a:lnTo>
                <a:lnTo>
                  <a:pt x="51" y="383"/>
                </a:lnTo>
                <a:lnTo>
                  <a:pt x="51" y="383"/>
                </a:lnTo>
                <a:lnTo>
                  <a:pt x="56" y="384"/>
                </a:lnTo>
                <a:lnTo>
                  <a:pt x="59" y="384"/>
                </a:lnTo>
                <a:lnTo>
                  <a:pt x="62" y="383"/>
                </a:lnTo>
                <a:lnTo>
                  <a:pt x="62" y="383"/>
                </a:lnTo>
                <a:lnTo>
                  <a:pt x="67" y="394"/>
                </a:lnTo>
                <a:lnTo>
                  <a:pt x="67" y="394"/>
                </a:lnTo>
                <a:lnTo>
                  <a:pt x="71" y="399"/>
                </a:lnTo>
                <a:lnTo>
                  <a:pt x="72" y="401"/>
                </a:lnTo>
                <a:lnTo>
                  <a:pt x="72" y="401"/>
                </a:lnTo>
                <a:lnTo>
                  <a:pt x="62" y="403"/>
                </a:lnTo>
                <a:lnTo>
                  <a:pt x="55" y="406"/>
                </a:lnTo>
                <a:lnTo>
                  <a:pt x="51" y="407"/>
                </a:lnTo>
                <a:lnTo>
                  <a:pt x="51" y="407"/>
                </a:lnTo>
                <a:lnTo>
                  <a:pt x="49" y="412"/>
                </a:lnTo>
                <a:lnTo>
                  <a:pt x="48" y="414"/>
                </a:lnTo>
                <a:lnTo>
                  <a:pt x="43" y="417"/>
                </a:lnTo>
                <a:lnTo>
                  <a:pt x="43" y="417"/>
                </a:lnTo>
                <a:lnTo>
                  <a:pt x="36" y="422"/>
                </a:lnTo>
                <a:lnTo>
                  <a:pt x="29" y="427"/>
                </a:lnTo>
                <a:lnTo>
                  <a:pt x="29" y="427"/>
                </a:lnTo>
                <a:lnTo>
                  <a:pt x="20" y="439"/>
                </a:lnTo>
                <a:lnTo>
                  <a:pt x="15" y="448"/>
                </a:lnTo>
                <a:lnTo>
                  <a:pt x="15" y="448"/>
                </a:lnTo>
                <a:lnTo>
                  <a:pt x="15" y="458"/>
                </a:lnTo>
                <a:lnTo>
                  <a:pt x="16" y="474"/>
                </a:lnTo>
                <a:lnTo>
                  <a:pt x="20" y="489"/>
                </a:lnTo>
                <a:lnTo>
                  <a:pt x="23" y="500"/>
                </a:lnTo>
                <a:lnTo>
                  <a:pt x="23" y="500"/>
                </a:lnTo>
                <a:lnTo>
                  <a:pt x="26" y="502"/>
                </a:lnTo>
                <a:lnTo>
                  <a:pt x="29" y="504"/>
                </a:lnTo>
                <a:lnTo>
                  <a:pt x="32" y="505"/>
                </a:lnTo>
                <a:lnTo>
                  <a:pt x="32" y="505"/>
                </a:lnTo>
                <a:lnTo>
                  <a:pt x="28" y="533"/>
                </a:lnTo>
                <a:lnTo>
                  <a:pt x="20" y="572"/>
                </a:lnTo>
                <a:lnTo>
                  <a:pt x="20" y="572"/>
                </a:lnTo>
                <a:lnTo>
                  <a:pt x="19" y="582"/>
                </a:lnTo>
                <a:lnTo>
                  <a:pt x="15" y="593"/>
                </a:lnTo>
                <a:lnTo>
                  <a:pt x="12" y="604"/>
                </a:lnTo>
                <a:lnTo>
                  <a:pt x="10" y="611"/>
                </a:lnTo>
                <a:lnTo>
                  <a:pt x="10" y="611"/>
                </a:lnTo>
                <a:lnTo>
                  <a:pt x="12" y="619"/>
                </a:lnTo>
                <a:lnTo>
                  <a:pt x="15" y="631"/>
                </a:lnTo>
                <a:lnTo>
                  <a:pt x="15" y="631"/>
                </a:lnTo>
                <a:lnTo>
                  <a:pt x="18" y="644"/>
                </a:lnTo>
                <a:lnTo>
                  <a:pt x="20" y="651"/>
                </a:lnTo>
                <a:lnTo>
                  <a:pt x="20" y="658"/>
                </a:lnTo>
                <a:lnTo>
                  <a:pt x="20" y="658"/>
                </a:lnTo>
                <a:lnTo>
                  <a:pt x="22" y="668"/>
                </a:lnTo>
                <a:lnTo>
                  <a:pt x="23" y="671"/>
                </a:lnTo>
                <a:lnTo>
                  <a:pt x="26" y="674"/>
                </a:lnTo>
                <a:lnTo>
                  <a:pt x="26" y="674"/>
                </a:lnTo>
                <a:lnTo>
                  <a:pt x="33" y="676"/>
                </a:lnTo>
                <a:lnTo>
                  <a:pt x="38" y="677"/>
                </a:lnTo>
                <a:lnTo>
                  <a:pt x="38" y="677"/>
                </a:lnTo>
                <a:lnTo>
                  <a:pt x="43" y="702"/>
                </a:lnTo>
                <a:lnTo>
                  <a:pt x="51" y="722"/>
                </a:lnTo>
                <a:lnTo>
                  <a:pt x="58" y="739"/>
                </a:lnTo>
                <a:lnTo>
                  <a:pt x="58" y="739"/>
                </a:lnTo>
                <a:lnTo>
                  <a:pt x="61" y="745"/>
                </a:lnTo>
                <a:lnTo>
                  <a:pt x="65" y="749"/>
                </a:lnTo>
                <a:lnTo>
                  <a:pt x="75" y="755"/>
                </a:lnTo>
                <a:lnTo>
                  <a:pt x="85" y="759"/>
                </a:lnTo>
                <a:lnTo>
                  <a:pt x="93" y="762"/>
                </a:lnTo>
                <a:lnTo>
                  <a:pt x="93" y="762"/>
                </a:lnTo>
                <a:lnTo>
                  <a:pt x="108" y="768"/>
                </a:lnTo>
                <a:lnTo>
                  <a:pt x="111" y="788"/>
                </a:lnTo>
                <a:lnTo>
                  <a:pt x="111" y="788"/>
                </a:lnTo>
                <a:lnTo>
                  <a:pt x="110" y="788"/>
                </a:lnTo>
                <a:lnTo>
                  <a:pt x="107" y="788"/>
                </a:lnTo>
                <a:lnTo>
                  <a:pt x="101" y="791"/>
                </a:lnTo>
                <a:lnTo>
                  <a:pt x="95" y="797"/>
                </a:lnTo>
                <a:lnTo>
                  <a:pt x="95" y="797"/>
                </a:lnTo>
                <a:lnTo>
                  <a:pt x="85" y="814"/>
                </a:lnTo>
                <a:lnTo>
                  <a:pt x="78" y="827"/>
                </a:lnTo>
                <a:lnTo>
                  <a:pt x="78" y="827"/>
                </a:lnTo>
                <a:lnTo>
                  <a:pt x="75" y="836"/>
                </a:lnTo>
                <a:lnTo>
                  <a:pt x="75" y="847"/>
                </a:lnTo>
                <a:lnTo>
                  <a:pt x="74" y="862"/>
                </a:lnTo>
                <a:lnTo>
                  <a:pt x="74" y="862"/>
                </a:lnTo>
                <a:lnTo>
                  <a:pt x="72" y="878"/>
                </a:lnTo>
                <a:lnTo>
                  <a:pt x="72" y="878"/>
                </a:lnTo>
                <a:lnTo>
                  <a:pt x="41" y="941"/>
                </a:lnTo>
                <a:lnTo>
                  <a:pt x="19" y="990"/>
                </a:lnTo>
                <a:lnTo>
                  <a:pt x="12" y="1009"/>
                </a:lnTo>
                <a:lnTo>
                  <a:pt x="7" y="1021"/>
                </a:lnTo>
                <a:lnTo>
                  <a:pt x="7" y="1021"/>
                </a:lnTo>
                <a:lnTo>
                  <a:pt x="2" y="1060"/>
                </a:lnTo>
                <a:lnTo>
                  <a:pt x="0" y="1078"/>
                </a:lnTo>
                <a:lnTo>
                  <a:pt x="0" y="1088"/>
                </a:lnTo>
                <a:lnTo>
                  <a:pt x="0" y="1088"/>
                </a:lnTo>
                <a:lnTo>
                  <a:pt x="20" y="1130"/>
                </a:lnTo>
                <a:lnTo>
                  <a:pt x="62" y="1213"/>
                </a:lnTo>
                <a:lnTo>
                  <a:pt x="104" y="1295"/>
                </a:lnTo>
                <a:lnTo>
                  <a:pt x="123" y="1334"/>
                </a:lnTo>
                <a:lnTo>
                  <a:pt x="123" y="1334"/>
                </a:lnTo>
                <a:lnTo>
                  <a:pt x="123" y="1363"/>
                </a:lnTo>
                <a:lnTo>
                  <a:pt x="123" y="1389"/>
                </a:lnTo>
                <a:lnTo>
                  <a:pt x="133" y="1390"/>
                </a:lnTo>
                <a:lnTo>
                  <a:pt x="133" y="1390"/>
                </a:lnTo>
                <a:lnTo>
                  <a:pt x="133" y="1403"/>
                </a:lnTo>
                <a:lnTo>
                  <a:pt x="132" y="1413"/>
                </a:lnTo>
                <a:lnTo>
                  <a:pt x="130" y="1422"/>
                </a:lnTo>
                <a:lnTo>
                  <a:pt x="130" y="1422"/>
                </a:lnTo>
                <a:lnTo>
                  <a:pt x="121" y="1432"/>
                </a:lnTo>
                <a:lnTo>
                  <a:pt x="106" y="1448"/>
                </a:lnTo>
                <a:lnTo>
                  <a:pt x="90" y="1464"/>
                </a:lnTo>
                <a:lnTo>
                  <a:pt x="82" y="1471"/>
                </a:lnTo>
                <a:lnTo>
                  <a:pt x="82" y="1471"/>
                </a:lnTo>
                <a:lnTo>
                  <a:pt x="55" y="1483"/>
                </a:lnTo>
                <a:lnTo>
                  <a:pt x="38" y="1493"/>
                </a:lnTo>
                <a:lnTo>
                  <a:pt x="32" y="1497"/>
                </a:lnTo>
                <a:lnTo>
                  <a:pt x="31" y="1498"/>
                </a:lnTo>
                <a:lnTo>
                  <a:pt x="31" y="1498"/>
                </a:lnTo>
                <a:lnTo>
                  <a:pt x="29" y="1503"/>
                </a:lnTo>
                <a:lnTo>
                  <a:pt x="29" y="1506"/>
                </a:lnTo>
                <a:lnTo>
                  <a:pt x="32" y="1510"/>
                </a:lnTo>
                <a:lnTo>
                  <a:pt x="39" y="1514"/>
                </a:lnTo>
                <a:lnTo>
                  <a:pt x="39" y="1514"/>
                </a:lnTo>
                <a:lnTo>
                  <a:pt x="49" y="1517"/>
                </a:lnTo>
                <a:lnTo>
                  <a:pt x="58" y="1520"/>
                </a:lnTo>
                <a:lnTo>
                  <a:pt x="72" y="1522"/>
                </a:lnTo>
                <a:lnTo>
                  <a:pt x="72" y="1522"/>
                </a:lnTo>
                <a:lnTo>
                  <a:pt x="101" y="1516"/>
                </a:lnTo>
                <a:lnTo>
                  <a:pt x="155" y="1501"/>
                </a:lnTo>
                <a:lnTo>
                  <a:pt x="208" y="1487"/>
                </a:lnTo>
                <a:lnTo>
                  <a:pt x="231" y="1483"/>
                </a:lnTo>
                <a:lnTo>
                  <a:pt x="231" y="1483"/>
                </a:lnTo>
                <a:lnTo>
                  <a:pt x="205" y="1500"/>
                </a:lnTo>
                <a:lnTo>
                  <a:pt x="185" y="1511"/>
                </a:lnTo>
                <a:lnTo>
                  <a:pt x="173" y="1517"/>
                </a:lnTo>
                <a:lnTo>
                  <a:pt x="173" y="1517"/>
                </a:lnTo>
                <a:lnTo>
                  <a:pt x="162" y="1519"/>
                </a:lnTo>
                <a:lnTo>
                  <a:pt x="149" y="1523"/>
                </a:lnTo>
                <a:lnTo>
                  <a:pt x="142" y="1524"/>
                </a:lnTo>
                <a:lnTo>
                  <a:pt x="137" y="1527"/>
                </a:lnTo>
                <a:lnTo>
                  <a:pt x="136" y="1530"/>
                </a:lnTo>
                <a:lnTo>
                  <a:pt x="139" y="1535"/>
                </a:lnTo>
                <a:lnTo>
                  <a:pt x="139" y="1535"/>
                </a:lnTo>
                <a:lnTo>
                  <a:pt x="142" y="1536"/>
                </a:lnTo>
                <a:lnTo>
                  <a:pt x="147" y="1537"/>
                </a:lnTo>
                <a:lnTo>
                  <a:pt x="163" y="1540"/>
                </a:lnTo>
                <a:lnTo>
                  <a:pt x="183" y="1543"/>
                </a:lnTo>
                <a:lnTo>
                  <a:pt x="208" y="1545"/>
                </a:lnTo>
                <a:lnTo>
                  <a:pt x="259" y="1546"/>
                </a:lnTo>
                <a:lnTo>
                  <a:pt x="297" y="1547"/>
                </a:lnTo>
                <a:lnTo>
                  <a:pt x="297" y="1547"/>
                </a:lnTo>
                <a:lnTo>
                  <a:pt x="331" y="1546"/>
                </a:lnTo>
                <a:lnTo>
                  <a:pt x="364" y="1543"/>
                </a:lnTo>
                <a:lnTo>
                  <a:pt x="378" y="1540"/>
                </a:lnTo>
                <a:lnTo>
                  <a:pt x="390" y="1537"/>
                </a:lnTo>
                <a:lnTo>
                  <a:pt x="397" y="1533"/>
                </a:lnTo>
                <a:lnTo>
                  <a:pt x="398" y="1530"/>
                </a:lnTo>
                <a:lnTo>
                  <a:pt x="398" y="1529"/>
                </a:lnTo>
                <a:lnTo>
                  <a:pt x="398" y="1529"/>
                </a:lnTo>
                <a:lnTo>
                  <a:pt x="397" y="1524"/>
                </a:lnTo>
                <a:lnTo>
                  <a:pt x="394" y="1524"/>
                </a:lnTo>
                <a:lnTo>
                  <a:pt x="393" y="1524"/>
                </a:lnTo>
                <a:lnTo>
                  <a:pt x="391" y="1524"/>
                </a:lnTo>
                <a:lnTo>
                  <a:pt x="390" y="1522"/>
                </a:lnTo>
                <a:lnTo>
                  <a:pt x="388" y="1506"/>
                </a:lnTo>
                <a:lnTo>
                  <a:pt x="388" y="1506"/>
                </a:lnTo>
                <a:lnTo>
                  <a:pt x="387" y="1468"/>
                </a:lnTo>
                <a:lnTo>
                  <a:pt x="386" y="1455"/>
                </a:lnTo>
                <a:lnTo>
                  <a:pt x="386" y="1455"/>
                </a:lnTo>
                <a:lnTo>
                  <a:pt x="380" y="1446"/>
                </a:lnTo>
                <a:lnTo>
                  <a:pt x="375" y="1441"/>
                </a:lnTo>
                <a:lnTo>
                  <a:pt x="373" y="1438"/>
                </a:lnTo>
                <a:lnTo>
                  <a:pt x="373" y="1438"/>
                </a:lnTo>
                <a:lnTo>
                  <a:pt x="370" y="1439"/>
                </a:lnTo>
                <a:lnTo>
                  <a:pt x="367" y="1441"/>
                </a:lnTo>
                <a:lnTo>
                  <a:pt x="364" y="1441"/>
                </a:lnTo>
                <a:lnTo>
                  <a:pt x="362" y="1439"/>
                </a:lnTo>
                <a:lnTo>
                  <a:pt x="362" y="1439"/>
                </a:lnTo>
                <a:lnTo>
                  <a:pt x="361" y="1422"/>
                </a:lnTo>
                <a:lnTo>
                  <a:pt x="361" y="1409"/>
                </a:lnTo>
                <a:lnTo>
                  <a:pt x="380" y="1409"/>
                </a:lnTo>
                <a:lnTo>
                  <a:pt x="380" y="1409"/>
                </a:lnTo>
                <a:lnTo>
                  <a:pt x="381" y="1394"/>
                </a:lnTo>
                <a:lnTo>
                  <a:pt x="383" y="1358"/>
                </a:lnTo>
                <a:lnTo>
                  <a:pt x="383" y="1315"/>
                </a:lnTo>
                <a:lnTo>
                  <a:pt x="381" y="1295"/>
                </a:lnTo>
                <a:lnTo>
                  <a:pt x="378" y="1278"/>
                </a:lnTo>
                <a:lnTo>
                  <a:pt x="378" y="1278"/>
                </a:lnTo>
                <a:lnTo>
                  <a:pt x="360" y="1207"/>
                </a:lnTo>
                <a:lnTo>
                  <a:pt x="349" y="1166"/>
                </a:lnTo>
                <a:lnTo>
                  <a:pt x="349" y="1166"/>
                </a:lnTo>
                <a:lnTo>
                  <a:pt x="342" y="1099"/>
                </a:lnTo>
                <a:lnTo>
                  <a:pt x="342" y="1099"/>
                </a:lnTo>
                <a:lnTo>
                  <a:pt x="338" y="998"/>
                </a:lnTo>
                <a:lnTo>
                  <a:pt x="335" y="902"/>
                </a:lnTo>
                <a:lnTo>
                  <a:pt x="335" y="902"/>
                </a:lnTo>
                <a:lnTo>
                  <a:pt x="344" y="866"/>
                </a:lnTo>
                <a:lnTo>
                  <a:pt x="351" y="839"/>
                </a:lnTo>
                <a:lnTo>
                  <a:pt x="352" y="827"/>
                </a:lnTo>
                <a:lnTo>
                  <a:pt x="354" y="817"/>
                </a:lnTo>
                <a:lnTo>
                  <a:pt x="354" y="817"/>
                </a:lnTo>
                <a:lnTo>
                  <a:pt x="358" y="761"/>
                </a:lnTo>
                <a:lnTo>
                  <a:pt x="358" y="761"/>
                </a:lnTo>
                <a:lnTo>
                  <a:pt x="357" y="699"/>
                </a:lnTo>
                <a:lnTo>
                  <a:pt x="357" y="699"/>
                </a:lnTo>
                <a:lnTo>
                  <a:pt x="361" y="703"/>
                </a:lnTo>
                <a:lnTo>
                  <a:pt x="362" y="703"/>
                </a:lnTo>
                <a:lnTo>
                  <a:pt x="364" y="703"/>
                </a:lnTo>
                <a:lnTo>
                  <a:pt x="365" y="700"/>
                </a:lnTo>
                <a:lnTo>
                  <a:pt x="365" y="697"/>
                </a:lnTo>
                <a:lnTo>
                  <a:pt x="365" y="697"/>
                </a:lnTo>
                <a:lnTo>
                  <a:pt x="364" y="689"/>
                </a:lnTo>
                <a:lnTo>
                  <a:pt x="360" y="679"/>
                </a:lnTo>
                <a:lnTo>
                  <a:pt x="357" y="668"/>
                </a:lnTo>
                <a:lnTo>
                  <a:pt x="357" y="661"/>
                </a:lnTo>
                <a:lnTo>
                  <a:pt x="357" y="654"/>
                </a:lnTo>
                <a:lnTo>
                  <a:pt x="357" y="654"/>
                </a:lnTo>
                <a:lnTo>
                  <a:pt x="362" y="608"/>
                </a:lnTo>
                <a:lnTo>
                  <a:pt x="371" y="550"/>
                </a:lnTo>
                <a:lnTo>
                  <a:pt x="371" y="550"/>
                </a:lnTo>
                <a:lnTo>
                  <a:pt x="378" y="510"/>
                </a:lnTo>
                <a:lnTo>
                  <a:pt x="381" y="494"/>
                </a:lnTo>
                <a:lnTo>
                  <a:pt x="383" y="482"/>
                </a:lnTo>
                <a:lnTo>
                  <a:pt x="383" y="482"/>
                </a:lnTo>
                <a:lnTo>
                  <a:pt x="383" y="466"/>
                </a:lnTo>
                <a:lnTo>
                  <a:pt x="384" y="443"/>
                </a:lnTo>
                <a:lnTo>
                  <a:pt x="387" y="416"/>
                </a:lnTo>
                <a:lnTo>
                  <a:pt x="387" y="391"/>
                </a:lnTo>
                <a:lnTo>
                  <a:pt x="387" y="391"/>
                </a:lnTo>
                <a:lnTo>
                  <a:pt x="386" y="355"/>
                </a:lnTo>
                <a:lnTo>
                  <a:pt x="384" y="341"/>
                </a:lnTo>
                <a:lnTo>
                  <a:pt x="384" y="341"/>
                </a:lnTo>
                <a:lnTo>
                  <a:pt x="383" y="323"/>
                </a:lnTo>
                <a:lnTo>
                  <a:pt x="381" y="312"/>
                </a:lnTo>
                <a:lnTo>
                  <a:pt x="378" y="303"/>
                </a:lnTo>
                <a:lnTo>
                  <a:pt x="378" y="303"/>
                </a:lnTo>
                <a:lnTo>
                  <a:pt x="362" y="274"/>
                </a:lnTo>
                <a:lnTo>
                  <a:pt x="362" y="274"/>
                </a:lnTo>
                <a:lnTo>
                  <a:pt x="355" y="264"/>
                </a:lnTo>
                <a:lnTo>
                  <a:pt x="349" y="259"/>
                </a:lnTo>
                <a:lnTo>
                  <a:pt x="349" y="259"/>
                </a:lnTo>
                <a:lnTo>
                  <a:pt x="328" y="256"/>
                </a:lnTo>
                <a:lnTo>
                  <a:pt x="319" y="231"/>
                </a:lnTo>
                <a:lnTo>
                  <a:pt x="319" y="231"/>
                </a:lnTo>
                <a:lnTo>
                  <a:pt x="334" y="194"/>
                </a:lnTo>
                <a:lnTo>
                  <a:pt x="334" y="194"/>
                </a:lnTo>
                <a:lnTo>
                  <a:pt x="335" y="191"/>
                </a:lnTo>
                <a:lnTo>
                  <a:pt x="335" y="191"/>
                </a:lnTo>
                <a:lnTo>
                  <a:pt x="338" y="198"/>
                </a:lnTo>
                <a:lnTo>
                  <a:pt x="341" y="201"/>
                </a:lnTo>
                <a:lnTo>
                  <a:pt x="342" y="202"/>
                </a:lnTo>
                <a:lnTo>
                  <a:pt x="342" y="202"/>
                </a:lnTo>
                <a:lnTo>
                  <a:pt x="342" y="185"/>
                </a:lnTo>
                <a:lnTo>
                  <a:pt x="342" y="170"/>
                </a:lnTo>
                <a:lnTo>
                  <a:pt x="342" y="170"/>
                </a:lnTo>
                <a:lnTo>
                  <a:pt x="344" y="172"/>
                </a:lnTo>
                <a:lnTo>
                  <a:pt x="345" y="175"/>
                </a:lnTo>
                <a:lnTo>
                  <a:pt x="348" y="181"/>
                </a:lnTo>
                <a:lnTo>
                  <a:pt x="348" y="181"/>
                </a:lnTo>
                <a:lnTo>
                  <a:pt x="351" y="159"/>
                </a:lnTo>
                <a:lnTo>
                  <a:pt x="351" y="159"/>
                </a:lnTo>
                <a:lnTo>
                  <a:pt x="354" y="152"/>
                </a:lnTo>
                <a:lnTo>
                  <a:pt x="357" y="142"/>
                </a:lnTo>
                <a:lnTo>
                  <a:pt x="357" y="142"/>
                </a:lnTo>
                <a:lnTo>
                  <a:pt x="357" y="140"/>
                </a:lnTo>
                <a:lnTo>
                  <a:pt x="358" y="139"/>
                </a:lnTo>
                <a:lnTo>
                  <a:pt x="361" y="136"/>
                </a:lnTo>
                <a:lnTo>
                  <a:pt x="362" y="133"/>
                </a:lnTo>
                <a:lnTo>
                  <a:pt x="364" y="129"/>
                </a:lnTo>
                <a:lnTo>
                  <a:pt x="365" y="123"/>
                </a:lnTo>
                <a:lnTo>
                  <a:pt x="365" y="116"/>
                </a:lnTo>
                <a:lnTo>
                  <a:pt x="365" y="116"/>
                </a:lnTo>
                <a:lnTo>
                  <a:pt x="364" y="106"/>
                </a:lnTo>
                <a:lnTo>
                  <a:pt x="362" y="94"/>
                </a:lnTo>
                <a:lnTo>
                  <a:pt x="354" y="69"/>
                </a:lnTo>
                <a:lnTo>
                  <a:pt x="347" y="51"/>
                </a:lnTo>
                <a:lnTo>
                  <a:pt x="342" y="39"/>
                </a:lnTo>
                <a:lnTo>
                  <a:pt x="342" y="39"/>
                </a:lnTo>
                <a:lnTo>
                  <a:pt x="338" y="33"/>
                </a:lnTo>
                <a:lnTo>
                  <a:pt x="331" y="25"/>
                </a:lnTo>
                <a:lnTo>
                  <a:pt x="322" y="16"/>
                </a:lnTo>
                <a:lnTo>
                  <a:pt x="319" y="13"/>
                </a:lnTo>
                <a:lnTo>
                  <a:pt x="316" y="13"/>
                </a:lnTo>
                <a:lnTo>
                  <a:pt x="316" y="13"/>
                </a:lnTo>
                <a:lnTo>
                  <a:pt x="302" y="12"/>
                </a:lnTo>
                <a:lnTo>
                  <a:pt x="293" y="10"/>
                </a:lnTo>
                <a:lnTo>
                  <a:pt x="287" y="9"/>
                </a:lnTo>
                <a:lnTo>
                  <a:pt x="287" y="9"/>
                </a:lnTo>
                <a:lnTo>
                  <a:pt x="274" y="3"/>
                </a:lnTo>
                <a:lnTo>
                  <a:pt x="267" y="2"/>
                </a:lnTo>
                <a:lnTo>
                  <a:pt x="259" y="0"/>
                </a:lnTo>
                <a:lnTo>
                  <a:pt x="259" y="0"/>
                </a:lnTo>
                <a:lnTo>
                  <a:pt x="250" y="0"/>
                </a:lnTo>
                <a:lnTo>
                  <a:pt x="241" y="2"/>
                </a:lnTo>
                <a:lnTo>
                  <a:pt x="234" y="5"/>
                </a:lnTo>
                <a:lnTo>
                  <a:pt x="230" y="7"/>
                </a:lnTo>
                <a:lnTo>
                  <a:pt x="230" y="7"/>
                </a:lnTo>
                <a:lnTo>
                  <a:pt x="224" y="12"/>
                </a:lnTo>
                <a:lnTo>
                  <a:pt x="215" y="15"/>
                </a:lnTo>
                <a:lnTo>
                  <a:pt x="207" y="16"/>
                </a:lnTo>
                <a:lnTo>
                  <a:pt x="201" y="17"/>
                </a:lnTo>
                <a:lnTo>
                  <a:pt x="201" y="17"/>
                </a:lnTo>
                <a:lnTo>
                  <a:pt x="198" y="20"/>
                </a:lnTo>
                <a:lnTo>
                  <a:pt x="194" y="25"/>
                </a:lnTo>
                <a:lnTo>
                  <a:pt x="194" y="25"/>
                </a:lnTo>
                <a:lnTo>
                  <a:pt x="189" y="32"/>
                </a:lnTo>
                <a:lnTo>
                  <a:pt x="186" y="38"/>
                </a:lnTo>
                <a:lnTo>
                  <a:pt x="186" y="38"/>
                </a:lnTo>
                <a:lnTo>
                  <a:pt x="181" y="41"/>
                </a:lnTo>
                <a:lnTo>
                  <a:pt x="178" y="43"/>
                </a:lnTo>
                <a:lnTo>
                  <a:pt x="173" y="48"/>
                </a:lnTo>
                <a:lnTo>
                  <a:pt x="173" y="48"/>
                </a:lnTo>
                <a:lnTo>
                  <a:pt x="170" y="51"/>
                </a:lnTo>
                <a:lnTo>
                  <a:pt x="169" y="51"/>
                </a:lnTo>
                <a:lnTo>
                  <a:pt x="169" y="54"/>
                </a:lnTo>
                <a:lnTo>
                  <a:pt x="169" y="59"/>
                </a:lnTo>
                <a:lnTo>
                  <a:pt x="169" y="59"/>
                </a:lnTo>
                <a:lnTo>
                  <a:pt x="172" y="67"/>
                </a:lnTo>
                <a:lnTo>
                  <a:pt x="173" y="71"/>
                </a:lnTo>
                <a:lnTo>
                  <a:pt x="176" y="75"/>
                </a:lnTo>
                <a:lnTo>
                  <a:pt x="176" y="75"/>
                </a:lnTo>
                <a:lnTo>
                  <a:pt x="173" y="91"/>
                </a:lnTo>
                <a:lnTo>
                  <a:pt x="169" y="110"/>
                </a:lnTo>
                <a:lnTo>
                  <a:pt x="169" y="110"/>
                </a:lnTo>
                <a:lnTo>
                  <a:pt x="169" y="119"/>
                </a:lnTo>
                <a:lnTo>
                  <a:pt x="169" y="126"/>
                </a:lnTo>
                <a:lnTo>
                  <a:pt x="169" y="126"/>
                </a:lnTo>
                <a:lnTo>
                  <a:pt x="170" y="137"/>
                </a:lnTo>
                <a:lnTo>
                  <a:pt x="172" y="146"/>
                </a:lnTo>
                <a:lnTo>
                  <a:pt x="172" y="146"/>
                </a:lnTo>
                <a:close/>
                <a:moveTo>
                  <a:pt x="163" y="1078"/>
                </a:moveTo>
                <a:lnTo>
                  <a:pt x="163" y="1078"/>
                </a:lnTo>
                <a:lnTo>
                  <a:pt x="165" y="1076"/>
                </a:lnTo>
                <a:lnTo>
                  <a:pt x="168" y="1073"/>
                </a:lnTo>
                <a:lnTo>
                  <a:pt x="168" y="1073"/>
                </a:lnTo>
                <a:lnTo>
                  <a:pt x="170" y="1074"/>
                </a:lnTo>
                <a:lnTo>
                  <a:pt x="173" y="1078"/>
                </a:lnTo>
                <a:lnTo>
                  <a:pt x="185" y="1096"/>
                </a:lnTo>
                <a:lnTo>
                  <a:pt x="202" y="1125"/>
                </a:lnTo>
                <a:lnTo>
                  <a:pt x="202" y="1125"/>
                </a:lnTo>
                <a:lnTo>
                  <a:pt x="212" y="1149"/>
                </a:lnTo>
                <a:lnTo>
                  <a:pt x="221" y="1177"/>
                </a:lnTo>
                <a:lnTo>
                  <a:pt x="221" y="1177"/>
                </a:lnTo>
                <a:lnTo>
                  <a:pt x="234" y="1240"/>
                </a:lnTo>
                <a:lnTo>
                  <a:pt x="247" y="1311"/>
                </a:lnTo>
                <a:lnTo>
                  <a:pt x="247" y="1311"/>
                </a:lnTo>
                <a:lnTo>
                  <a:pt x="254" y="1361"/>
                </a:lnTo>
                <a:lnTo>
                  <a:pt x="260" y="1400"/>
                </a:lnTo>
                <a:lnTo>
                  <a:pt x="260" y="1400"/>
                </a:lnTo>
                <a:lnTo>
                  <a:pt x="261" y="1403"/>
                </a:lnTo>
                <a:lnTo>
                  <a:pt x="264" y="1405"/>
                </a:lnTo>
                <a:lnTo>
                  <a:pt x="270" y="1409"/>
                </a:lnTo>
                <a:lnTo>
                  <a:pt x="280" y="1413"/>
                </a:lnTo>
                <a:lnTo>
                  <a:pt x="280" y="1413"/>
                </a:lnTo>
                <a:lnTo>
                  <a:pt x="280" y="1416"/>
                </a:lnTo>
                <a:lnTo>
                  <a:pt x="279" y="1423"/>
                </a:lnTo>
                <a:lnTo>
                  <a:pt x="277" y="1432"/>
                </a:lnTo>
                <a:lnTo>
                  <a:pt x="277" y="1432"/>
                </a:lnTo>
                <a:lnTo>
                  <a:pt x="267" y="1432"/>
                </a:lnTo>
                <a:lnTo>
                  <a:pt x="267" y="1432"/>
                </a:lnTo>
                <a:lnTo>
                  <a:pt x="261" y="1429"/>
                </a:lnTo>
                <a:lnTo>
                  <a:pt x="259" y="1426"/>
                </a:lnTo>
                <a:lnTo>
                  <a:pt x="256" y="1423"/>
                </a:lnTo>
                <a:lnTo>
                  <a:pt x="256" y="1423"/>
                </a:lnTo>
                <a:lnTo>
                  <a:pt x="251" y="1418"/>
                </a:lnTo>
                <a:lnTo>
                  <a:pt x="247" y="1412"/>
                </a:lnTo>
                <a:lnTo>
                  <a:pt x="247" y="1412"/>
                </a:lnTo>
                <a:lnTo>
                  <a:pt x="241" y="1396"/>
                </a:lnTo>
                <a:lnTo>
                  <a:pt x="241" y="1396"/>
                </a:lnTo>
                <a:lnTo>
                  <a:pt x="237" y="1389"/>
                </a:lnTo>
                <a:lnTo>
                  <a:pt x="233" y="1382"/>
                </a:lnTo>
                <a:lnTo>
                  <a:pt x="228" y="1376"/>
                </a:lnTo>
                <a:lnTo>
                  <a:pt x="228" y="1376"/>
                </a:lnTo>
                <a:lnTo>
                  <a:pt x="233" y="1373"/>
                </a:lnTo>
                <a:lnTo>
                  <a:pt x="235" y="1370"/>
                </a:lnTo>
                <a:lnTo>
                  <a:pt x="238" y="1370"/>
                </a:lnTo>
                <a:lnTo>
                  <a:pt x="238" y="1370"/>
                </a:lnTo>
                <a:lnTo>
                  <a:pt x="238" y="1369"/>
                </a:lnTo>
                <a:lnTo>
                  <a:pt x="238" y="1367"/>
                </a:lnTo>
                <a:lnTo>
                  <a:pt x="233" y="1361"/>
                </a:lnTo>
                <a:lnTo>
                  <a:pt x="221" y="1350"/>
                </a:lnTo>
                <a:lnTo>
                  <a:pt x="221" y="1350"/>
                </a:lnTo>
                <a:lnTo>
                  <a:pt x="215" y="1338"/>
                </a:lnTo>
                <a:lnTo>
                  <a:pt x="205" y="1312"/>
                </a:lnTo>
                <a:lnTo>
                  <a:pt x="179" y="1234"/>
                </a:lnTo>
                <a:lnTo>
                  <a:pt x="142" y="1122"/>
                </a:lnTo>
                <a:lnTo>
                  <a:pt x="142" y="1122"/>
                </a:lnTo>
                <a:lnTo>
                  <a:pt x="163" y="1078"/>
                </a:lnTo>
                <a:lnTo>
                  <a:pt x="163" y="107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4">
            <a:extLst>
              <a:ext uri="{FF2B5EF4-FFF2-40B4-BE49-F238E27FC236}">
                <a16:creationId xmlns:a16="http://schemas.microsoft.com/office/drawing/2014/main" id="{0F4F2949-E691-4AE0-AE9D-094580A7C25C}"/>
              </a:ext>
            </a:extLst>
          </p:cNvPr>
          <p:cNvSpPr>
            <a:spLocks/>
          </p:cNvSpPr>
          <p:nvPr/>
        </p:nvSpPr>
        <p:spPr bwMode="auto">
          <a:xfrm>
            <a:off x="982024" y="782428"/>
            <a:ext cx="551559" cy="1666356"/>
          </a:xfrm>
          <a:custGeom>
            <a:avLst/>
            <a:gdLst>
              <a:gd name="T0" fmla="*/ 140 w 425"/>
              <a:gd name="T1" fmla="*/ 7 h 1284"/>
              <a:gd name="T2" fmla="*/ 106 w 425"/>
              <a:gd name="T3" fmla="*/ 29 h 1284"/>
              <a:gd name="T4" fmla="*/ 92 w 425"/>
              <a:gd name="T5" fmla="*/ 73 h 1284"/>
              <a:gd name="T6" fmla="*/ 92 w 425"/>
              <a:gd name="T7" fmla="*/ 106 h 1284"/>
              <a:gd name="T8" fmla="*/ 103 w 425"/>
              <a:gd name="T9" fmla="*/ 140 h 1284"/>
              <a:gd name="T10" fmla="*/ 124 w 425"/>
              <a:gd name="T11" fmla="*/ 168 h 1284"/>
              <a:gd name="T12" fmla="*/ 110 w 425"/>
              <a:gd name="T13" fmla="*/ 232 h 1284"/>
              <a:gd name="T14" fmla="*/ 47 w 425"/>
              <a:gd name="T15" fmla="*/ 281 h 1284"/>
              <a:gd name="T16" fmla="*/ 10 w 425"/>
              <a:gd name="T17" fmla="*/ 410 h 1284"/>
              <a:gd name="T18" fmla="*/ 5 w 425"/>
              <a:gd name="T19" fmla="*/ 497 h 1284"/>
              <a:gd name="T20" fmla="*/ 82 w 425"/>
              <a:gd name="T21" fmla="*/ 594 h 1284"/>
              <a:gd name="T22" fmla="*/ 77 w 425"/>
              <a:gd name="T23" fmla="*/ 629 h 1284"/>
              <a:gd name="T24" fmla="*/ 77 w 425"/>
              <a:gd name="T25" fmla="*/ 715 h 1284"/>
              <a:gd name="T26" fmla="*/ 88 w 425"/>
              <a:gd name="T27" fmla="*/ 766 h 1284"/>
              <a:gd name="T28" fmla="*/ 97 w 425"/>
              <a:gd name="T29" fmla="*/ 834 h 1284"/>
              <a:gd name="T30" fmla="*/ 101 w 425"/>
              <a:gd name="T31" fmla="*/ 937 h 1284"/>
              <a:gd name="T32" fmla="*/ 105 w 425"/>
              <a:gd name="T33" fmla="*/ 1027 h 1284"/>
              <a:gd name="T34" fmla="*/ 101 w 425"/>
              <a:gd name="T35" fmla="*/ 1110 h 1284"/>
              <a:gd name="T36" fmla="*/ 106 w 425"/>
              <a:gd name="T37" fmla="*/ 1184 h 1284"/>
              <a:gd name="T38" fmla="*/ 150 w 425"/>
              <a:gd name="T39" fmla="*/ 1217 h 1284"/>
              <a:gd name="T40" fmla="*/ 167 w 425"/>
              <a:gd name="T41" fmla="*/ 1179 h 1284"/>
              <a:gd name="T42" fmla="*/ 165 w 425"/>
              <a:gd name="T43" fmla="*/ 1090 h 1284"/>
              <a:gd name="T44" fmla="*/ 168 w 425"/>
              <a:gd name="T45" fmla="*/ 1028 h 1284"/>
              <a:gd name="T46" fmla="*/ 222 w 425"/>
              <a:gd name="T47" fmla="*/ 941 h 1284"/>
              <a:gd name="T48" fmla="*/ 212 w 425"/>
              <a:gd name="T49" fmla="*/ 1014 h 1284"/>
              <a:gd name="T50" fmla="*/ 209 w 425"/>
              <a:gd name="T51" fmla="*/ 1143 h 1284"/>
              <a:gd name="T52" fmla="*/ 193 w 425"/>
              <a:gd name="T53" fmla="*/ 1231 h 1284"/>
              <a:gd name="T54" fmla="*/ 211 w 425"/>
              <a:gd name="T55" fmla="*/ 1277 h 1284"/>
              <a:gd name="T56" fmla="*/ 267 w 425"/>
              <a:gd name="T57" fmla="*/ 1284 h 1284"/>
              <a:gd name="T58" fmla="*/ 290 w 425"/>
              <a:gd name="T59" fmla="*/ 1265 h 1284"/>
              <a:gd name="T60" fmla="*/ 256 w 425"/>
              <a:gd name="T61" fmla="*/ 1217 h 1284"/>
              <a:gd name="T62" fmla="*/ 250 w 425"/>
              <a:gd name="T63" fmla="*/ 1166 h 1284"/>
              <a:gd name="T64" fmla="*/ 299 w 425"/>
              <a:gd name="T65" fmla="*/ 1033 h 1284"/>
              <a:gd name="T66" fmla="*/ 332 w 425"/>
              <a:gd name="T67" fmla="*/ 925 h 1284"/>
              <a:gd name="T68" fmla="*/ 343 w 425"/>
              <a:gd name="T69" fmla="*/ 888 h 1284"/>
              <a:gd name="T70" fmla="*/ 372 w 425"/>
              <a:gd name="T71" fmla="*/ 666 h 1284"/>
              <a:gd name="T72" fmla="*/ 382 w 425"/>
              <a:gd name="T73" fmla="*/ 602 h 1284"/>
              <a:gd name="T74" fmla="*/ 391 w 425"/>
              <a:gd name="T75" fmla="*/ 565 h 1284"/>
              <a:gd name="T76" fmla="*/ 396 w 425"/>
              <a:gd name="T77" fmla="*/ 532 h 1284"/>
              <a:gd name="T78" fmla="*/ 409 w 425"/>
              <a:gd name="T79" fmla="*/ 488 h 1284"/>
              <a:gd name="T80" fmla="*/ 422 w 425"/>
              <a:gd name="T81" fmla="*/ 477 h 1284"/>
              <a:gd name="T82" fmla="*/ 410 w 425"/>
              <a:gd name="T83" fmla="*/ 386 h 1284"/>
              <a:gd name="T84" fmla="*/ 401 w 425"/>
              <a:gd name="T85" fmla="*/ 293 h 1284"/>
              <a:gd name="T86" fmla="*/ 401 w 425"/>
              <a:gd name="T87" fmla="*/ 242 h 1284"/>
              <a:gd name="T88" fmla="*/ 391 w 425"/>
              <a:gd name="T89" fmla="*/ 208 h 1284"/>
              <a:gd name="T90" fmla="*/ 410 w 425"/>
              <a:gd name="T91" fmla="*/ 190 h 1284"/>
              <a:gd name="T92" fmla="*/ 407 w 425"/>
              <a:gd name="T93" fmla="*/ 117 h 1284"/>
              <a:gd name="T94" fmla="*/ 370 w 425"/>
              <a:gd name="T95" fmla="*/ 81 h 1284"/>
              <a:gd name="T96" fmla="*/ 310 w 425"/>
              <a:gd name="T97" fmla="*/ 73 h 1284"/>
              <a:gd name="T98" fmla="*/ 287 w 425"/>
              <a:gd name="T99" fmla="*/ 98 h 1284"/>
              <a:gd name="T100" fmla="*/ 264 w 425"/>
              <a:gd name="T101" fmla="*/ 127 h 1284"/>
              <a:gd name="T102" fmla="*/ 250 w 425"/>
              <a:gd name="T103" fmla="*/ 155 h 1284"/>
              <a:gd name="T104" fmla="*/ 285 w 425"/>
              <a:gd name="T105" fmla="*/ 213 h 1284"/>
              <a:gd name="T106" fmla="*/ 232 w 425"/>
              <a:gd name="T107" fmla="*/ 196 h 1284"/>
              <a:gd name="T108" fmla="*/ 227 w 425"/>
              <a:gd name="T109" fmla="*/ 164 h 1284"/>
              <a:gd name="T110" fmla="*/ 252 w 425"/>
              <a:gd name="T111" fmla="*/ 80 h 1284"/>
              <a:gd name="T112" fmla="*/ 241 w 425"/>
              <a:gd name="T113" fmla="*/ 77 h 1284"/>
              <a:gd name="T114" fmla="*/ 228 w 425"/>
              <a:gd name="T115" fmla="*/ 23 h 1284"/>
              <a:gd name="T116" fmla="*/ 203 w 425"/>
              <a:gd name="T117" fmla="*/ 5 h 1284"/>
              <a:gd name="T118" fmla="*/ 188 w 425"/>
              <a:gd name="T119" fmla="*/ 0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5" h="1284">
                <a:moveTo>
                  <a:pt x="174" y="10"/>
                </a:moveTo>
                <a:lnTo>
                  <a:pt x="174" y="10"/>
                </a:lnTo>
                <a:lnTo>
                  <a:pt x="162" y="7"/>
                </a:lnTo>
                <a:lnTo>
                  <a:pt x="152" y="5"/>
                </a:lnTo>
                <a:lnTo>
                  <a:pt x="145" y="5"/>
                </a:lnTo>
                <a:lnTo>
                  <a:pt x="145" y="5"/>
                </a:lnTo>
                <a:lnTo>
                  <a:pt x="140" y="7"/>
                </a:lnTo>
                <a:lnTo>
                  <a:pt x="135" y="10"/>
                </a:lnTo>
                <a:lnTo>
                  <a:pt x="130" y="15"/>
                </a:lnTo>
                <a:lnTo>
                  <a:pt x="121" y="19"/>
                </a:lnTo>
                <a:lnTo>
                  <a:pt x="121" y="19"/>
                </a:lnTo>
                <a:lnTo>
                  <a:pt x="112" y="23"/>
                </a:lnTo>
                <a:lnTo>
                  <a:pt x="109" y="26"/>
                </a:lnTo>
                <a:lnTo>
                  <a:pt x="106" y="29"/>
                </a:lnTo>
                <a:lnTo>
                  <a:pt x="106" y="29"/>
                </a:lnTo>
                <a:lnTo>
                  <a:pt x="98" y="44"/>
                </a:lnTo>
                <a:lnTo>
                  <a:pt x="92" y="53"/>
                </a:lnTo>
                <a:lnTo>
                  <a:pt x="92" y="53"/>
                </a:lnTo>
                <a:lnTo>
                  <a:pt x="93" y="61"/>
                </a:lnTo>
                <a:lnTo>
                  <a:pt x="93" y="68"/>
                </a:lnTo>
                <a:lnTo>
                  <a:pt x="92" y="73"/>
                </a:lnTo>
                <a:lnTo>
                  <a:pt x="92" y="73"/>
                </a:lnTo>
                <a:lnTo>
                  <a:pt x="88" y="82"/>
                </a:lnTo>
                <a:lnTo>
                  <a:pt x="87" y="92"/>
                </a:lnTo>
                <a:lnTo>
                  <a:pt x="87" y="92"/>
                </a:lnTo>
                <a:lnTo>
                  <a:pt x="89" y="99"/>
                </a:lnTo>
                <a:lnTo>
                  <a:pt x="92" y="106"/>
                </a:lnTo>
                <a:lnTo>
                  <a:pt x="92" y="106"/>
                </a:lnTo>
                <a:lnTo>
                  <a:pt x="94" y="110"/>
                </a:lnTo>
                <a:lnTo>
                  <a:pt x="97" y="114"/>
                </a:lnTo>
                <a:lnTo>
                  <a:pt x="100" y="118"/>
                </a:lnTo>
                <a:lnTo>
                  <a:pt x="101" y="121"/>
                </a:lnTo>
                <a:lnTo>
                  <a:pt x="101" y="121"/>
                </a:lnTo>
                <a:lnTo>
                  <a:pt x="101" y="133"/>
                </a:lnTo>
                <a:lnTo>
                  <a:pt x="103" y="140"/>
                </a:lnTo>
                <a:lnTo>
                  <a:pt x="104" y="143"/>
                </a:lnTo>
                <a:lnTo>
                  <a:pt x="106" y="145"/>
                </a:lnTo>
                <a:lnTo>
                  <a:pt x="106" y="145"/>
                </a:lnTo>
                <a:lnTo>
                  <a:pt x="116" y="150"/>
                </a:lnTo>
                <a:lnTo>
                  <a:pt x="116" y="150"/>
                </a:lnTo>
                <a:lnTo>
                  <a:pt x="119" y="159"/>
                </a:lnTo>
                <a:lnTo>
                  <a:pt x="124" y="168"/>
                </a:lnTo>
                <a:lnTo>
                  <a:pt x="127" y="172"/>
                </a:lnTo>
                <a:lnTo>
                  <a:pt x="130" y="174"/>
                </a:lnTo>
                <a:lnTo>
                  <a:pt x="130" y="174"/>
                </a:lnTo>
                <a:lnTo>
                  <a:pt x="145" y="184"/>
                </a:lnTo>
                <a:lnTo>
                  <a:pt x="150" y="213"/>
                </a:lnTo>
                <a:lnTo>
                  <a:pt x="150" y="213"/>
                </a:lnTo>
                <a:lnTo>
                  <a:pt x="110" y="232"/>
                </a:lnTo>
                <a:lnTo>
                  <a:pt x="63" y="256"/>
                </a:lnTo>
                <a:lnTo>
                  <a:pt x="63" y="256"/>
                </a:lnTo>
                <a:lnTo>
                  <a:pt x="52" y="263"/>
                </a:lnTo>
                <a:lnTo>
                  <a:pt x="50" y="268"/>
                </a:lnTo>
                <a:lnTo>
                  <a:pt x="48" y="270"/>
                </a:lnTo>
                <a:lnTo>
                  <a:pt x="48" y="270"/>
                </a:lnTo>
                <a:lnTo>
                  <a:pt x="47" y="281"/>
                </a:lnTo>
                <a:lnTo>
                  <a:pt x="42" y="303"/>
                </a:lnTo>
                <a:lnTo>
                  <a:pt x="36" y="327"/>
                </a:lnTo>
                <a:lnTo>
                  <a:pt x="29" y="348"/>
                </a:lnTo>
                <a:lnTo>
                  <a:pt x="29" y="348"/>
                </a:lnTo>
                <a:lnTo>
                  <a:pt x="11" y="386"/>
                </a:lnTo>
                <a:lnTo>
                  <a:pt x="0" y="410"/>
                </a:lnTo>
                <a:lnTo>
                  <a:pt x="10" y="410"/>
                </a:lnTo>
                <a:lnTo>
                  <a:pt x="10" y="410"/>
                </a:lnTo>
                <a:lnTo>
                  <a:pt x="7" y="424"/>
                </a:lnTo>
                <a:lnTo>
                  <a:pt x="4" y="455"/>
                </a:lnTo>
                <a:lnTo>
                  <a:pt x="2" y="472"/>
                </a:lnTo>
                <a:lnTo>
                  <a:pt x="2" y="486"/>
                </a:lnTo>
                <a:lnTo>
                  <a:pt x="4" y="493"/>
                </a:lnTo>
                <a:lnTo>
                  <a:pt x="5" y="497"/>
                </a:lnTo>
                <a:lnTo>
                  <a:pt x="7" y="501"/>
                </a:lnTo>
                <a:lnTo>
                  <a:pt x="10" y="502"/>
                </a:lnTo>
                <a:lnTo>
                  <a:pt x="10" y="502"/>
                </a:lnTo>
                <a:lnTo>
                  <a:pt x="28" y="505"/>
                </a:lnTo>
                <a:lnTo>
                  <a:pt x="52" y="506"/>
                </a:lnTo>
                <a:lnTo>
                  <a:pt x="82" y="507"/>
                </a:lnTo>
                <a:lnTo>
                  <a:pt x="82" y="594"/>
                </a:lnTo>
                <a:lnTo>
                  <a:pt x="82" y="594"/>
                </a:lnTo>
                <a:lnTo>
                  <a:pt x="81" y="611"/>
                </a:lnTo>
                <a:lnTo>
                  <a:pt x="78" y="622"/>
                </a:lnTo>
                <a:lnTo>
                  <a:pt x="78" y="626"/>
                </a:lnTo>
                <a:lnTo>
                  <a:pt x="77" y="628"/>
                </a:lnTo>
                <a:lnTo>
                  <a:pt x="77" y="628"/>
                </a:lnTo>
                <a:lnTo>
                  <a:pt x="77" y="629"/>
                </a:lnTo>
                <a:lnTo>
                  <a:pt x="77" y="630"/>
                </a:lnTo>
                <a:lnTo>
                  <a:pt x="78" y="635"/>
                </a:lnTo>
                <a:lnTo>
                  <a:pt x="82" y="642"/>
                </a:lnTo>
                <a:lnTo>
                  <a:pt x="82" y="642"/>
                </a:lnTo>
                <a:lnTo>
                  <a:pt x="80" y="674"/>
                </a:lnTo>
                <a:lnTo>
                  <a:pt x="77" y="698"/>
                </a:lnTo>
                <a:lnTo>
                  <a:pt x="77" y="715"/>
                </a:lnTo>
                <a:lnTo>
                  <a:pt x="77" y="715"/>
                </a:lnTo>
                <a:lnTo>
                  <a:pt x="80" y="725"/>
                </a:lnTo>
                <a:lnTo>
                  <a:pt x="82" y="737"/>
                </a:lnTo>
                <a:lnTo>
                  <a:pt x="86" y="750"/>
                </a:lnTo>
                <a:lnTo>
                  <a:pt x="87" y="758"/>
                </a:lnTo>
                <a:lnTo>
                  <a:pt x="87" y="758"/>
                </a:lnTo>
                <a:lnTo>
                  <a:pt x="88" y="766"/>
                </a:lnTo>
                <a:lnTo>
                  <a:pt x="92" y="779"/>
                </a:lnTo>
                <a:lnTo>
                  <a:pt x="95" y="791"/>
                </a:lnTo>
                <a:lnTo>
                  <a:pt x="97" y="797"/>
                </a:lnTo>
                <a:lnTo>
                  <a:pt x="97" y="801"/>
                </a:lnTo>
                <a:lnTo>
                  <a:pt x="97" y="801"/>
                </a:lnTo>
                <a:lnTo>
                  <a:pt x="97" y="815"/>
                </a:lnTo>
                <a:lnTo>
                  <a:pt x="97" y="834"/>
                </a:lnTo>
                <a:lnTo>
                  <a:pt x="98" y="853"/>
                </a:lnTo>
                <a:lnTo>
                  <a:pt x="97" y="864"/>
                </a:lnTo>
                <a:lnTo>
                  <a:pt x="97" y="864"/>
                </a:lnTo>
                <a:lnTo>
                  <a:pt x="94" y="879"/>
                </a:lnTo>
                <a:lnTo>
                  <a:pt x="91" y="903"/>
                </a:lnTo>
                <a:lnTo>
                  <a:pt x="87" y="937"/>
                </a:lnTo>
                <a:lnTo>
                  <a:pt x="101" y="937"/>
                </a:lnTo>
                <a:lnTo>
                  <a:pt x="101" y="937"/>
                </a:lnTo>
                <a:lnTo>
                  <a:pt x="99" y="956"/>
                </a:lnTo>
                <a:lnTo>
                  <a:pt x="97" y="974"/>
                </a:lnTo>
                <a:lnTo>
                  <a:pt x="97" y="990"/>
                </a:lnTo>
                <a:lnTo>
                  <a:pt x="97" y="990"/>
                </a:lnTo>
                <a:lnTo>
                  <a:pt x="100" y="1007"/>
                </a:lnTo>
                <a:lnTo>
                  <a:pt x="105" y="1027"/>
                </a:lnTo>
                <a:lnTo>
                  <a:pt x="110" y="1046"/>
                </a:lnTo>
                <a:lnTo>
                  <a:pt x="111" y="1055"/>
                </a:lnTo>
                <a:lnTo>
                  <a:pt x="111" y="1062"/>
                </a:lnTo>
                <a:lnTo>
                  <a:pt x="111" y="1062"/>
                </a:lnTo>
                <a:lnTo>
                  <a:pt x="106" y="1087"/>
                </a:lnTo>
                <a:lnTo>
                  <a:pt x="101" y="1110"/>
                </a:lnTo>
                <a:lnTo>
                  <a:pt x="101" y="1110"/>
                </a:lnTo>
                <a:lnTo>
                  <a:pt x="100" y="1124"/>
                </a:lnTo>
                <a:lnTo>
                  <a:pt x="101" y="1143"/>
                </a:lnTo>
                <a:lnTo>
                  <a:pt x="101" y="1161"/>
                </a:lnTo>
                <a:lnTo>
                  <a:pt x="101" y="1173"/>
                </a:lnTo>
                <a:lnTo>
                  <a:pt x="101" y="1173"/>
                </a:lnTo>
                <a:lnTo>
                  <a:pt x="103" y="1178"/>
                </a:lnTo>
                <a:lnTo>
                  <a:pt x="106" y="1184"/>
                </a:lnTo>
                <a:lnTo>
                  <a:pt x="111" y="1191"/>
                </a:lnTo>
                <a:lnTo>
                  <a:pt x="117" y="1198"/>
                </a:lnTo>
                <a:lnTo>
                  <a:pt x="126" y="1206"/>
                </a:lnTo>
                <a:lnTo>
                  <a:pt x="134" y="1212"/>
                </a:lnTo>
                <a:lnTo>
                  <a:pt x="141" y="1215"/>
                </a:lnTo>
                <a:lnTo>
                  <a:pt x="146" y="1217"/>
                </a:lnTo>
                <a:lnTo>
                  <a:pt x="150" y="1217"/>
                </a:lnTo>
                <a:lnTo>
                  <a:pt x="150" y="1217"/>
                </a:lnTo>
                <a:lnTo>
                  <a:pt x="153" y="1215"/>
                </a:lnTo>
                <a:lnTo>
                  <a:pt x="156" y="1213"/>
                </a:lnTo>
                <a:lnTo>
                  <a:pt x="159" y="1209"/>
                </a:lnTo>
                <a:lnTo>
                  <a:pt x="162" y="1204"/>
                </a:lnTo>
                <a:lnTo>
                  <a:pt x="164" y="1192"/>
                </a:lnTo>
                <a:lnTo>
                  <a:pt x="167" y="1179"/>
                </a:lnTo>
                <a:lnTo>
                  <a:pt x="168" y="1163"/>
                </a:lnTo>
                <a:lnTo>
                  <a:pt x="169" y="1149"/>
                </a:lnTo>
                <a:lnTo>
                  <a:pt x="169" y="1125"/>
                </a:lnTo>
                <a:lnTo>
                  <a:pt x="169" y="1125"/>
                </a:lnTo>
                <a:lnTo>
                  <a:pt x="168" y="1110"/>
                </a:lnTo>
                <a:lnTo>
                  <a:pt x="167" y="1099"/>
                </a:lnTo>
                <a:lnTo>
                  <a:pt x="165" y="1090"/>
                </a:lnTo>
                <a:lnTo>
                  <a:pt x="164" y="1081"/>
                </a:lnTo>
                <a:lnTo>
                  <a:pt x="164" y="1081"/>
                </a:lnTo>
                <a:lnTo>
                  <a:pt x="163" y="1058"/>
                </a:lnTo>
                <a:lnTo>
                  <a:pt x="163" y="1048"/>
                </a:lnTo>
                <a:lnTo>
                  <a:pt x="164" y="1038"/>
                </a:lnTo>
                <a:lnTo>
                  <a:pt x="164" y="1038"/>
                </a:lnTo>
                <a:lnTo>
                  <a:pt x="168" y="1028"/>
                </a:lnTo>
                <a:lnTo>
                  <a:pt x="174" y="1016"/>
                </a:lnTo>
                <a:lnTo>
                  <a:pt x="180" y="1007"/>
                </a:lnTo>
                <a:lnTo>
                  <a:pt x="183" y="999"/>
                </a:lnTo>
                <a:lnTo>
                  <a:pt x="183" y="999"/>
                </a:lnTo>
                <a:lnTo>
                  <a:pt x="188" y="941"/>
                </a:lnTo>
                <a:lnTo>
                  <a:pt x="222" y="941"/>
                </a:lnTo>
                <a:lnTo>
                  <a:pt x="222" y="941"/>
                </a:lnTo>
                <a:lnTo>
                  <a:pt x="224" y="963"/>
                </a:lnTo>
                <a:lnTo>
                  <a:pt x="224" y="980"/>
                </a:lnTo>
                <a:lnTo>
                  <a:pt x="223" y="988"/>
                </a:lnTo>
                <a:lnTo>
                  <a:pt x="222" y="995"/>
                </a:lnTo>
                <a:lnTo>
                  <a:pt x="222" y="995"/>
                </a:lnTo>
                <a:lnTo>
                  <a:pt x="217" y="1004"/>
                </a:lnTo>
                <a:lnTo>
                  <a:pt x="212" y="1014"/>
                </a:lnTo>
                <a:lnTo>
                  <a:pt x="211" y="1021"/>
                </a:lnTo>
                <a:lnTo>
                  <a:pt x="209" y="1030"/>
                </a:lnTo>
                <a:lnTo>
                  <a:pt x="208" y="1039"/>
                </a:lnTo>
                <a:lnTo>
                  <a:pt x="208" y="1052"/>
                </a:lnTo>
                <a:lnTo>
                  <a:pt x="208" y="1052"/>
                </a:lnTo>
                <a:lnTo>
                  <a:pt x="209" y="1116"/>
                </a:lnTo>
                <a:lnTo>
                  <a:pt x="209" y="1143"/>
                </a:lnTo>
                <a:lnTo>
                  <a:pt x="209" y="1153"/>
                </a:lnTo>
                <a:lnTo>
                  <a:pt x="208" y="1159"/>
                </a:lnTo>
                <a:lnTo>
                  <a:pt x="208" y="1159"/>
                </a:lnTo>
                <a:lnTo>
                  <a:pt x="199" y="1192"/>
                </a:lnTo>
                <a:lnTo>
                  <a:pt x="194" y="1214"/>
                </a:lnTo>
                <a:lnTo>
                  <a:pt x="193" y="1231"/>
                </a:lnTo>
                <a:lnTo>
                  <a:pt x="193" y="1231"/>
                </a:lnTo>
                <a:lnTo>
                  <a:pt x="194" y="1241"/>
                </a:lnTo>
                <a:lnTo>
                  <a:pt x="195" y="1249"/>
                </a:lnTo>
                <a:lnTo>
                  <a:pt x="199" y="1256"/>
                </a:lnTo>
                <a:lnTo>
                  <a:pt x="203" y="1265"/>
                </a:lnTo>
                <a:lnTo>
                  <a:pt x="203" y="1265"/>
                </a:lnTo>
                <a:lnTo>
                  <a:pt x="208" y="1273"/>
                </a:lnTo>
                <a:lnTo>
                  <a:pt x="211" y="1277"/>
                </a:lnTo>
                <a:lnTo>
                  <a:pt x="215" y="1278"/>
                </a:lnTo>
                <a:lnTo>
                  <a:pt x="220" y="1280"/>
                </a:lnTo>
                <a:lnTo>
                  <a:pt x="227" y="1282"/>
                </a:lnTo>
                <a:lnTo>
                  <a:pt x="246" y="1284"/>
                </a:lnTo>
                <a:lnTo>
                  <a:pt x="246" y="1284"/>
                </a:lnTo>
                <a:lnTo>
                  <a:pt x="257" y="1284"/>
                </a:lnTo>
                <a:lnTo>
                  <a:pt x="267" y="1284"/>
                </a:lnTo>
                <a:lnTo>
                  <a:pt x="275" y="1283"/>
                </a:lnTo>
                <a:lnTo>
                  <a:pt x="282" y="1280"/>
                </a:lnTo>
                <a:lnTo>
                  <a:pt x="286" y="1278"/>
                </a:lnTo>
                <a:lnTo>
                  <a:pt x="290" y="1274"/>
                </a:lnTo>
                <a:lnTo>
                  <a:pt x="291" y="1270"/>
                </a:lnTo>
                <a:lnTo>
                  <a:pt x="290" y="1265"/>
                </a:lnTo>
                <a:lnTo>
                  <a:pt x="290" y="1265"/>
                </a:lnTo>
                <a:lnTo>
                  <a:pt x="287" y="1260"/>
                </a:lnTo>
                <a:lnTo>
                  <a:pt x="285" y="1258"/>
                </a:lnTo>
                <a:lnTo>
                  <a:pt x="276" y="1252"/>
                </a:lnTo>
                <a:lnTo>
                  <a:pt x="271" y="1248"/>
                </a:lnTo>
                <a:lnTo>
                  <a:pt x="267" y="1241"/>
                </a:lnTo>
                <a:lnTo>
                  <a:pt x="261" y="1231"/>
                </a:lnTo>
                <a:lnTo>
                  <a:pt x="256" y="1217"/>
                </a:lnTo>
                <a:lnTo>
                  <a:pt x="256" y="1217"/>
                </a:lnTo>
                <a:lnTo>
                  <a:pt x="252" y="1202"/>
                </a:lnTo>
                <a:lnTo>
                  <a:pt x="250" y="1190"/>
                </a:lnTo>
                <a:lnTo>
                  <a:pt x="249" y="1180"/>
                </a:lnTo>
                <a:lnTo>
                  <a:pt x="249" y="1173"/>
                </a:lnTo>
                <a:lnTo>
                  <a:pt x="249" y="1168"/>
                </a:lnTo>
                <a:lnTo>
                  <a:pt x="250" y="1166"/>
                </a:lnTo>
                <a:lnTo>
                  <a:pt x="251" y="1163"/>
                </a:lnTo>
                <a:lnTo>
                  <a:pt x="251" y="1163"/>
                </a:lnTo>
                <a:lnTo>
                  <a:pt x="273" y="1109"/>
                </a:lnTo>
                <a:lnTo>
                  <a:pt x="290" y="1064"/>
                </a:lnTo>
                <a:lnTo>
                  <a:pt x="296" y="1046"/>
                </a:lnTo>
                <a:lnTo>
                  <a:pt x="299" y="1033"/>
                </a:lnTo>
                <a:lnTo>
                  <a:pt x="299" y="1033"/>
                </a:lnTo>
                <a:lnTo>
                  <a:pt x="302" y="1021"/>
                </a:lnTo>
                <a:lnTo>
                  <a:pt x="303" y="1005"/>
                </a:lnTo>
                <a:lnTo>
                  <a:pt x="304" y="969"/>
                </a:lnTo>
                <a:lnTo>
                  <a:pt x="304" y="927"/>
                </a:lnTo>
                <a:lnTo>
                  <a:pt x="304" y="927"/>
                </a:lnTo>
                <a:lnTo>
                  <a:pt x="321" y="926"/>
                </a:lnTo>
                <a:lnTo>
                  <a:pt x="332" y="925"/>
                </a:lnTo>
                <a:lnTo>
                  <a:pt x="337" y="923"/>
                </a:lnTo>
                <a:lnTo>
                  <a:pt x="338" y="922"/>
                </a:lnTo>
                <a:lnTo>
                  <a:pt x="338" y="922"/>
                </a:lnTo>
                <a:lnTo>
                  <a:pt x="341" y="905"/>
                </a:lnTo>
                <a:lnTo>
                  <a:pt x="343" y="894"/>
                </a:lnTo>
                <a:lnTo>
                  <a:pt x="343" y="888"/>
                </a:lnTo>
                <a:lnTo>
                  <a:pt x="343" y="888"/>
                </a:lnTo>
                <a:lnTo>
                  <a:pt x="343" y="877"/>
                </a:lnTo>
                <a:lnTo>
                  <a:pt x="346" y="853"/>
                </a:lnTo>
                <a:lnTo>
                  <a:pt x="355" y="779"/>
                </a:lnTo>
                <a:lnTo>
                  <a:pt x="364" y="705"/>
                </a:lnTo>
                <a:lnTo>
                  <a:pt x="369" y="678"/>
                </a:lnTo>
                <a:lnTo>
                  <a:pt x="372" y="666"/>
                </a:lnTo>
                <a:lnTo>
                  <a:pt x="372" y="666"/>
                </a:lnTo>
                <a:lnTo>
                  <a:pt x="374" y="661"/>
                </a:lnTo>
                <a:lnTo>
                  <a:pt x="375" y="653"/>
                </a:lnTo>
                <a:lnTo>
                  <a:pt x="379" y="631"/>
                </a:lnTo>
                <a:lnTo>
                  <a:pt x="381" y="613"/>
                </a:lnTo>
                <a:lnTo>
                  <a:pt x="381" y="604"/>
                </a:lnTo>
                <a:lnTo>
                  <a:pt x="381" y="604"/>
                </a:lnTo>
                <a:lnTo>
                  <a:pt x="382" y="602"/>
                </a:lnTo>
                <a:lnTo>
                  <a:pt x="385" y="600"/>
                </a:lnTo>
                <a:lnTo>
                  <a:pt x="389" y="596"/>
                </a:lnTo>
                <a:lnTo>
                  <a:pt x="391" y="594"/>
                </a:lnTo>
                <a:lnTo>
                  <a:pt x="391" y="594"/>
                </a:lnTo>
                <a:lnTo>
                  <a:pt x="391" y="583"/>
                </a:lnTo>
                <a:lnTo>
                  <a:pt x="391" y="575"/>
                </a:lnTo>
                <a:lnTo>
                  <a:pt x="391" y="565"/>
                </a:lnTo>
                <a:lnTo>
                  <a:pt x="391" y="565"/>
                </a:lnTo>
                <a:lnTo>
                  <a:pt x="391" y="556"/>
                </a:lnTo>
                <a:lnTo>
                  <a:pt x="390" y="550"/>
                </a:lnTo>
                <a:lnTo>
                  <a:pt x="390" y="547"/>
                </a:lnTo>
                <a:lnTo>
                  <a:pt x="391" y="541"/>
                </a:lnTo>
                <a:lnTo>
                  <a:pt x="391" y="541"/>
                </a:lnTo>
                <a:lnTo>
                  <a:pt x="396" y="532"/>
                </a:lnTo>
                <a:lnTo>
                  <a:pt x="403" y="521"/>
                </a:lnTo>
                <a:lnTo>
                  <a:pt x="407" y="515"/>
                </a:lnTo>
                <a:lnTo>
                  <a:pt x="409" y="509"/>
                </a:lnTo>
                <a:lnTo>
                  <a:pt x="410" y="503"/>
                </a:lnTo>
                <a:lnTo>
                  <a:pt x="410" y="497"/>
                </a:lnTo>
                <a:lnTo>
                  <a:pt x="410" y="497"/>
                </a:lnTo>
                <a:lnTo>
                  <a:pt x="409" y="488"/>
                </a:lnTo>
                <a:lnTo>
                  <a:pt x="409" y="482"/>
                </a:lnTo>
                <a:lnTo>
                  <a:pt x="410" y="478"/>
                </a:lnTo>
                <a:lnTo>
                  <a:pt x="410" y="478"/>
                </a:lnTo>
                <a:lnTo>
                  <a:pt x="413" y="479"/>
                </a:lnTo>
                <a:lnTo>
                  <a:pt x="417" y="479"/>
                </a:lnTo>
                <a:lnTo>
                  <a:pt x="420" y="478"/>
                </a:lnTo>
                <a:lnTo>
                  <a:pt x="422" y="477"/>
                </a:lnTo>
                <a:lnTo>
                  <a:pt x="423" y="473"/>
                </a:lnTo>
                <a:lnTo>
                  <a:pt x="425" y="468"/>
                </a:lnTo>
                <a:lnTo>
                  <a:pt x="425" y="468"/>
                </a:lnTo>
                <a:lnTo>
                  <a:pt x="425" y="461"/>
                </a:lnTo>
                <a:lnTo>
                  <a:pt x="423" y="450"/>
                </a:lnTo>
                <a:lnTo>
                  <a:pt x="419" y="424"/>
                </a:lnTo>
                <a:lnTo>
                  <a:pt x="410" y="386"/>
                </a:lnTo>
                <a:lnTo>
                  <a:pt x="410" y="386"/>
                </a:lnTo>
                <a:lnTo>
                  <a:pt x="405" y="362"/>
                </a:lnTo>
                <a:lnTo>
                  <a:pt x="401" y="338"/>
                </a:lnTo>
                <a:lnTo>
                  <a:pt x="401" y="338"/>
                </a:lnTo>
                <a:lnTo>
                  <a:pt x="401" y="330"/>
                </a:lnTo>
                <a:lnTo>
                  <a:pt x="401" y="314"/>
                </a:lnTo>
                <a:lnTo>
                  <a:pt x="401" y="293"/>
                </a:lnTo>
                <a:lnTo>
                  <a:pt x="401" y="275"/>
                </a:lnTo>
                <a:lnTo>
                  <a:pt x="401" y="275"/>
                </a:lnTo>
                <a:lnTo>
                  <a:pt x="401" y="262"/>
                </a:lnTo>
                <a:lnTo>
                  <a:pt x="402" y="254"/>
                </a:lnTo>
                <a:lnTo>
                  <a:pt x="402" y="248"/>
                </a:lnTo>
                <a:lnTo>
                  <a:pt x="401" y="242"/>
                </a:lnTo>
                <a:lnTo>
                  <a:pt x="401" y="242"/>
                </a:lnTo>
                <a:lnTo>
                  <a:pt x="399" y="238"/>
                </a:lnTo>
                <a:lnTo>
                  <a:pt x="396" y="233"/>
                </a:lnTo>
                <a:lnTo>
                  <a:pt x="390" y="226"/>
                </a:lnTo>
                <a:lnTo>
                  <a:pt x="381" y="217"/>
                </a:lnTo>
                <a:lnTo>
                  <a:pt x="376" y="208"/>
                </a:lnTo>
                <a:lnTo>
                  <a:pt x="376" y="208"/>
                </a:lnTo>
                <a:lnTo>
                  <a:pt x="391" y="208"/>
                </a:lnTo>
                <a:lnTo>
                  <a:pt x="402" y="207"/>
                </a:lnTo>
                <a:lnTo>
                  <a:pt x="407" y="205"/>
                </a:lnTo>
                <a:lnTo>
                  <a:pt x="410" y="203"/>
                </a:lnTo>
                <a:lnTo>
                  <a:pt x="410" y="203"/>
                </a:lnTo>
                <a:lnTo>
                  <a:pt x="411" y="199"/>
                </a:lnTo>
                <a:lnTo>
                  <a:pt x="411" y="194"/>
                </a:lnTo>
                <a:lnTo>
                  <a:pt x="410" y="190"/>
                </a:lnTo>
                <a:lnTo>
                  <a:pt x="408" y="184"/>
                </a:lnTo>
                <a:lnTo>
                  <a:pt x="403" y="174"/>
                </a:lnTo>
                <a:lnTo>
                  <a:pt x="401" y="169"/>
                </a:lnTo>
                <a:lnTo>
                  <a:pt x="401" y="169"/>
                </a:lnTo>
                <a:lnTo>
                  <a:pt x="405" y="145"/>
                </a:lnTo>
                <a:lnTo>
                  <a:pt x="407" y="126"/>
                </a:lnTo>
                <a:lnTo>
                  <a:pt x="407" y="117"/>
                </a:lnTo>
                <a:lnTo>
                  <a:pt x="405" y="111"/>
                </a:lnTo>
                <a:lnTo>
                  <a:pt x="405" y="111"/>
                </a:lnTo>
                <a:lnTo>
                  <a:pt x="403" y="106"/>
                </a:lnTo>
                <a:lnTo>
                  <a:pt x="399" y="102"/>
                </a:lnTo>
                <a:lnTo>
                  <a:pt x="390" y="92"/>
                </a:lnTo>
                <a:lnTo>
                  <a:pt x="378" y="83"/>
                </a:lnTo>
                <a:lnTo>
                  <a:pt x="370" y="81"/>
                </a:lnTo>
                <a:lnTo>
                  <a:pt x="362" y="77"/>
                </a:lnTo>
                <a:lnTo>
                  <a:pt x="362" y="77"/>
                </a:lnTo>
                <a:lnTo>
                  <a:pt x="354" y="75"/>
                </a:lnTo>
                <a:lnTo>
                  <a:pt x="344" y="74"/>
                </a:lnTo>
                <a:lnTo>
                  <a:pt x="326" y="71"/>
                </a:lnTo>
                <a:lnTo>
                  <a:pt x="317" y="71"/>
                </a:lnTo>
                <a:lnTo>
                  <a:pt x="310" y="73"/>
                </a:lnTo>
                <a:lnTo>
                  <a:pt x="304" y="75"/>
                </a:lnTo>
                <a:lnTo>
                  <a:pt x="299" y="77"/>
                </a:lnTo>
                <a:lnTo>
                  <a:pt x="299" y="77"/>
                </a:lnTo>
                <a:lnTo>
                  <a:pt x="296" y="81"/>
                </a:lnTo>
                <a:lnTo>
                  <a:pt x="293" y="85"/>
                </a:lnTo>
                <a:lnTo>
                  <a:pt x="290" y="92"/>
                </a:lnTo>
                <a:lnTo>
                  <a:pt x="287" y="98"/>
                </a:lnTo>
                <a:lnTo>
                  <a:pt x="285" y="102"/>
                </a:lnTo>
                <a:lnTo>
                  <a:pt x="285" y="102"/>
                </a:lnTo>
                <a:lnTo>
                  <a:pt x="284" y="104"/>
                </a:lnTo>
                <a:lnTo>
                  <a:pt x="281" y="109"/>
                </a:lnTo>
                <a:lnTo>
                  <a:pt x="280" y="116"/>
                </a:lnTo>
                <a:lnTo>
                  <a:pt x="280" y="116"/>
                </a:lnTo>
                <a:lnTo>
                  <a:pt x="264" y="127"/>
                </a:lnTo>
                <a:lnTo>
                  <a:pt x="253" y="135"/>
                </a:lnTo>
                <a:lnTo>
                  <a:pt x="249" y="140"/>
                </a:lnTo>
                <a:lnTo>
                  <a:pt x="246" y="145"/>
                </a:lnTo>
                <a:lnTo>
                  <a:pt x="246" y="145"/>
                </a:lnTo>
                <a:lnTo>
                  <a:pt x="246" y="147"/>
                </a:lnTo>
                <a:lnTo>
                  <a:pt x="246" y="150"/>
                </a:lnTo>
                <a:lnTo>
                  <a:pt x="250" y="155"/>
                </a:lnTo>
                <a:lnTo>
                  <a:pt x="253" y="161"/>
                </a:lnTo>
                <a:lnTo>
                  <a:pt x="259" y="166"/>
                </a:lnTo>
                <a:lnTo>
                  <a:pt x="270" y="175"/>
                </a:lnTo>
                <a:lnTo>
                  <a:pt x="275" y="179"/>
                </a:lnTo>
                <a:lnTo>
                  <a:pt x="280" y="193"/>
                </a:lnTo>
                <a:lnTo>
                  <a:pt x="285" y="208"/>
                </a:lnTo>
                <a:lnTo>
                  <a:pt x="285" y="213"/>
                </a:lnTo>
                <a:lnTo>
                  <a:pt x="246" y="208"/>
                </a:lnTo>
                <a:lnTo>
                  <a:pt x="246" y="208"/>
                </a:lnTo>
                <a:lnTo>
                  <a:pt x="244" y="203"/>
                </a:lnTo>
                <a:lnTo>
                  <a:pt x="240" y="200"/>
                </a:lnTo>
                <a:lnTo>
                  <a:pt x="237" y="198"/>
                </a:lnTo>
                <a:lnTo>
                  <a:pt x="237" y="198"/>
                </a:lnTo>
                <a:lnTo>
                  <a:pt x="232" y="196"/>
                </a:lnTo>
                <a:lnTo>
                  <a:pt x="226" y="193"/>
                </a:lnTo>
                <a:lnTo>
                  <a:pt x="217" y="188"/>
                </a:lnTo>
                <a:lnTo>
                  <a:pt x="217" y="184"/>
                </a:lnTo>
                <a:lnTo>
                  <a:pt x="217" y="184"/>
                </a:lnTo>
                <a:lnTo>
                  <a:pt x="221" y="176"/>
                </a:lnTo>
                <a:lnTo>
                  <a:pt x="227" y="164"/>
                </a:lnTo>
                <a:lnTo>
                  <a:pt x="227" y="164"/>
                </a:lnTo>
                <a:lnTo>
                  <a:pt x="230" y="155"/>
                </a:lnTo>
                <a:lnTo>
                  <a:pt x="234" y="143"/>
                </a:lnTo>
                <a:lnTo>
                  <a:pt x="237" y="126"/>
                </a:lnTo>
                <a:lnTo>
                  <a:pt x="237" y="126"/>
                </a:lnTo>
                <a:lnTo>
                  <a:pt x="246" y="103"/>
                </a:lnTo>
                <a:lnTo>
                  <a:pt x="251" y="86"/>
                </a:lnTo>
                <a:lnTo>
                  <a:pt x="252" y="80"/>
                </a:lnTo>
                <a:lnTo>
                  <a:pt x="252" y="79"/>
                </a:lnTo>
                <a:lnTo>
                  <a:pt x="251" y="77"/>
                </a:lnTo>
                <a:lnTo>
                  <a:pt x="251" y="77"/>
                </a:lnTo>
                <a:lnTo>
                  <a:pt x="247" y="76"/>
                </a:lnTo>
                <a:lnTo>
                  <a:pt x="244" y="76"/>
                </a:lnTo>
                <a:lnTo>
                  <a:pt x="241" y="77"/>
                </a:lnTo>
                <a:lnTo>
                  <a:pt x="241" y="77"/>
                </a:lnTo>
                <a:lnTo>
                  <a:pt x="241" y="62"/>
                </a:lnTo>
                <a:lnTo>
                  <a:pt x="240" y="48"/>
                </a:lnTo>
                <a:lnTo>
                  <a:pt x="239" y="44"/>
                </a:lnTo>
                <a:lnTo>
                  <a:pt x="237" y="39"/>
                </a:lnTo>
                <a:lnTo>
                  <a:pt x="237" y="39"/>
                </a:lnTo>
                <a:lnTo>
                  <a:pt x="230" y="27"/>
                </a:lnTo>
                <a:lnTo>
                  <a:pt x="228" y="23"/>
                </a:lnTo>
                <a:lnTo>
                  <a:pt x="222" y="19"/>
                </a:lnTo>
                <a:lnTo>
                  <a:pt x="222" y="19"/>
                </a:lnTo>
                <a:lnTo>
                  <a:pt x="215" y="16"/>
                </a:lnTo>
                <a:lnTo>
                  <a:pt x="209" y="12"/>
                </a:lnTo>
                <a:lnTo>
                  <a:pt x="205" y="7"/>
                </a:lnTo>
                <a:lnTo>
                  <a:pt x="203" y="5"/>
                </a:lnTo>
                <a:lnTo>
                  <a:pt x="203" y="5"/>
                </a:lnTo>
                <a:lnTo>
                  <a:pt x="202" y="4"/>
                </a:lnTo>
                <a:lnTo>
                  <a:pt x="199" y="3"/>
                </a:lnTo>
                <a:lnTo>
                  <a:pt x="195" y="1"/>
                </a:lnTo>
                <a:lnTo>
                  <a:pt x="193" y="0"/>
                </a:lnTo>
                <a:lnTo>
                  <a:pt x="193" y="0"/>
                </a:lnTo>
                <a:lnTo>
                  <a:pt x="192" y="0"/>
                </a:lnTo>
                <a:lnTo>
                  <a:pt x="188" y="0"/>
                </a:lnTo>
                <a:lnTo>
                  <a:pt x="182" y="4"/>
                </a:lnTo>
                <a:lnTo>
                  <a:pt x="174" y="10"/>
                </a:lnTo>
                <a:lnTo>
                  <a:pt x="174" y="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3D97773B-B9C0-4791-9619-DA1939432C98}"/>
              </a:ext>
            </a:extLst>
          </p:cNvPr>
          <p:cNvSpPr>
            <a:spLocks noEditPoints="1"/>
          </p:cNvSpPr>
          <p:nvPr/>
        </p:nvSpPr>
        <p:spPr bwMode="auto">
          <a:xfrm>
            <a:off x="2587725" y="770494"/>
            <a:ext cx="602850" cy="1693195"/>
          </a:xfrm>
          <a:custGeom>
            <a:avLst/>
            <a:gdLst>
              <a:gd name="T0" fmla="*/ 186 w 601"/>
              <a:gd name="T1" fmla="*/ 96 h 1688"/>
              <a:gd name="T2" fmla="*/ 112 w 601"/>
              <a:gd name="T3" fmla="*/ 106 h 1688"/>
              <a:gd name="T4" fmla="*/ 65 w 601"/>
              <a:gd name="T5" fmla="*/ 207 h 1688"/>
              <a:gd name="T6" fmla="*/ 99 w 601"/>
              <a:gd name="T7" fmla="*/ 241 h 1688"/>
              <a:gd name="T8" fmla="*/ 99 w 601"/>
              <a:gd name="T9" fmla="*/ 299 h 1688"/>
              <a:gd name="T10" fmla="*/ 70 w 601"/>
              <a:gd name="T11" fmla="*/ 326 h 1688"/>
              <a:gd name="T12" fmla="*/ 16 w 601"/>
              <a:gd name="T13" fmla="*/ 398 h 1688"/>
              <a:gd name="T14" fmla="*/ 5 w 601"/>
              <a:gd name="T15" fmla="*/ 491 h 1688"/>
              <a:gd name="T16" fmla="*/ 50 w 601"/>
              <a:gd name="T17" fmla="*/ 647 h 1688"/>
              <a:gd name="T18" fmla="*/ 109 w 601"/>
              <a:gd name="T19" fmla="*/ 682 h 1688"/>
              <a:gd name="T20" fmla="*/ 55 w 601"/>
              <a:gd name="T21" fmla="*/ 832 h 1688"/>
              <a:gd name="T22" fmla="*/ 45 w 601"/>
              <a:gd name="T23" fmla="*/ 892 h 1688"/>
              <a:gd name="T24" fmla="*/ 129 w 601"/>
              <a:gd name="T25" fmla="*/ 891 h 1688"/>
              <a:gd name="T26" fmla="*/ 114 w 601"/>
              <a:gd name="T27" fmla="*/ 828 h 1688"/>
              <a:gd name="T28" fmla="*/ 152 w 601"/>
              <a:gd name="T29" fmla="*/ 844 h 1688"/>
              <a:gd name="T30" fmla="*/ 138 w 601"/>
              <a:gd name="T31" fmla="*/ 1112 h 1688"/>
              <a:gd name="T32" fmla="*/ 146 w 601"/>
              <a:gd name="T33" fmla="*/ 1361 h 1688"/>
              <a:gd name="T34" fmla="*/ 240 w 601"/>
              <a:gd name="T35" fmla="*/ 1540 h 1688"/>
              <a:gd name="T36" fmla="*/ 253 w 601"/>
              <a:gd name="T37" fmla="*/ 1577 h 1688"/>
              <a:gd name="T38" fmla="*/ 236 w 601"/>
              <a:gd name="T39" fmla="*/ 1631 h 1688"/>
              <a:gd name="T40" fmla="*/ 350 w 601"/>
              <a:gd name="T41" fmla="*/ 1582 h 1688"/>
              <a:gd name="T42" fmla="*/ 352 w 601"/>
              <a:gd name="T43" fmla="*/ 1643 h 1688"/>
              <a:gd name="T44" fmla="*/ 471 w 601"/>
              <a:gd name="T45" fmla="*/ 1687 h 1688"/>
              <a:gd name="T46" fmla="*/ 503 w 601"/>
              <a:gd name="T47" fmla="*/ 1666 h 1688"/>
              <a:gd name="T48" fmla="*/ 437 w 601"/>
              <a:gd name="T49" fmla="*/ 1595 h 1688"/>
              <a:gd name="T50" fmla="*/ 447 w 601"/>
              <a:gd name="T51" fmla="*/ 1516 h 1688"/>
              <a:gd name="T52" fmla="*/ 448 w 601"/>
              <a:gd name="T53" fmla="*/ 1202 h 1688"/>
              <a:gd name="T54" fmla="*/ 495 w 601"/>
              <a:gd name="T55" fmla="*/ 877 h 1688"/>
              <a:gd name="T56" fmla="*/ 527 w 601"/>
              <a:gd name="T57" fmla="*/ 652 h 1688"/>
              <a:gd name="T58" fmla="*/ 558 w 601"/>
              <a:gd name="T59" fmla="*/ 656 h 1688"/>
              <a:gd name="T60" fmla="*/ 582 w 601"/>
              <a:gd name="T61" fmla="*/ 578 h 1688"/>
              <a:gd name="T62" fmla="*/ 596 w 601"/>
              <a:gd name="T63" fmla="*/ 383 h 1688"/>
              <a:gd name="T64" fmla="*/ 486 w 601"/>
              <a:gd name="T65" fmla="*/ 325 h 1688"/>
              <a:gd name="T66" fmla="*/ 442 w 601"/>
              <a:gd name="T67" fmla="*/ 305 h 1688"/>
              <a:gd name="T68" fmla="*/ 470 w 601"/>
              <a:gd name="T69" fmla="*/ 276 h 1688"/>
              <a:gd name="T70" fmla="*/ 505 w 601"/>
              <a:gd name="T71" fmla="*/ 229 h 1688"/>
              <a:gd name="T72" fmla="*/ 520 w 601"/>
              <a:gd name="T73" fmla="*/ 188 h 1688"/>
              <a:gd name="T74" fmla="*/ 533 w 601"/>
              <a:gd name="T75" fmla="*/ 153 h 1688"/>
              <a:gd name="T76" fmla="*/ 535 w 601"/>
              <a:gd name="T77" fmla="*/ 75 h 1688"/>
              <a:gd name="T78" fmla="*/ 497 w 601"/>
              <a:gd name="T79" fmla="*/ 29 h 1688"/>
              <a:gd name="T80" fmla="*/ 427 w 601"/>
              <a:gd name="T81" fmla="*/ 2 h 1688"/>
              <a:gd name="T82" fmla="*/ 368 w 601"/>
              <a:gd name="T83" fmla="*/ 11 h 1688"/>
              <a:gd name="T84" fmla="*/ 344 w 601"/>
              <a:gd name="T85" fmla="*/ 51 h 1688"/>
              <a:gd name="T86" fmla="*/ 322 w 601"/>
              <a:gd name="T87" fmla="*/ 101 h 1688"/>
              <a:gd name="T88" fmla="*/ 333 w 601"/>
              <a:gd name="T89" fmla="*/ 185 h 1688"/>
              <a:gd name="T90" fmla="*/ 334 w 601"/>
              <a:gd name="T91" fmla="*/ 227 h 1688"/>
              <a:gd name="T92" fmla="*/ 329 w 601"/>
              <a:gd name="T93" fmla="*/ 274 h 1688"/>
              <a:gd name="T94" fmla="*/ 247 w 601"/>
              <a:gd name="T95" fmla="*/ 304 h 1688"/>
              <a:gd name="T96" fmla="*/ 196 w 601"/>
              <a:gd name="T97" fmla="*/ 300 h 1688"/>
              <a:gd name="T98" fmla="*/ 225 w 601"/>
              <a:gd name="T99" fmla="*/ 284 h 1688"/>
              <a:gd name="T100" fmla="*/ 241 w 601"/>
              <a:gd name="T101" fmla="*/ 232 h 1688"/>
              <a:gd name="T102" fmla="*/ 240 w 601"/>
              <a:gd name="T103" fmla="*/ 213 h 1688"/>
              <a:gd name="T104" fmla="*/ 268 w 601"/>
              <a:gd name="T105" fmla="*/ 186 h 1688"/>
              <a:gd name="T106" fmla="*/ 292 w 601"/>
              <a:gd name="T107" fmla="*/ 150 h 1688"/>
              <a:gd name="T108" fmla="*/ 318 w 601"/>
              <a:gd name="T109" fmla="*/ 1203 h 1688"/>
              <a:gd name="T110" fmla="*/ 367 w 601"/>
              <a:gd name="T111" fmla="*/ 1386 h 1688"/>
              <a:gd name="T112" fmla="*/ 362 w 601"/>
              <a:gd name="T113" fmla="*/ 1501 h 1688"/>
              <a:gd name="T114" fmla="*/ 314 w 601"/>
              <a:gd name="T115" fmla="*/ 1464 h 1688"/>
              <a:gd name="T116" fmla="*/ 290 w 601"/>
              <a:gd name="T117" fmla="*/ 1395 h 1688"/>
              <a:gd name="T118" fmla="*/ 251 w 601"/>
              <a:gd name="T119" fmla="*/ 1205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1" h="1688">
                <a:moveTo>
                  <a:pt x="236" y="144"/>
                </a:moveTo>
                <a:lnTo>
                  <a:pt x="236" y="144"/>
                </a:lnTo>
                <a:lnTo>
                  <a:pt x="234" y="139"/>
                </a:lnTo>
                <a:lnTo>
                  <a:pt x="228" y="125"/>
                </a:lnTo>
                <a:lnTo>
                  <a:pt x="222" y="118"/>
                </a:lnTo>
                <a:lnTo>
                  <a:pt x="215" y="112"/>
                </a:lnTo>
                <a:lnTo>
                  <a:pt x="207" y="104"/>
                </a:lnTo>
                <a:lnTo>
                  <a:pt x="197" y="100"/>
                </a:lnTo>
                <a:lnTo>
                  <a:pt x="197" y="100"/>
                </a:lnTo>
                <a:lnTo>
                  <a:pt x="186" y="96"/>
                </a:lnTo>
                <a:lnTo>
                  <a:pt x="176" y="93"/>
                </a:lnTo>
                <a:lnTo>
                  <a:pt x="168" y="91"/>
                </a:lnTo>
                <a:lnTo>
                  <a:pt x="159" y="90"/>
                </a:lnTo>
                <a:lnTo>
                  <a:pt x="151" y="90"/>
                </a:lnTo>
                <a:lnTo>
                  <a:pt x="142" y="91"/>
                </a:lnTo>
                <a:lnTo>
                  <a:pt x="135" y="92"/>
                </a:lnTo>
                <a:lnTo>
                  <a:pt x="129" y="95"/>
                </a:lnTo>
                <a:lnTo>
                  <a:pt x="129" y="95"/>
                </a:lnTo>
                <a:lnTo>
                  <a:pt x="121" y="98"/>
                </a:lnTo>
                <a:lnTo>
                  <a:pt x="112" y="106"/>
                </a:lnTo>
                <a:lnTo>
                  <a:pt x="91" y="122"/>
                </a:lnTo>
                <a:lnTo>
                  <a:pt x="71" y="140"/>
                </a:lnTo>
                <a:lnTo>
                  <a:pt x="64" y="147"/>
                </a:lnTo>
                <a:lnTo>
                  <a:pt x="60" y="153"/>
                </a:lnTo>
                <a:lnTo>
                  <a:pt x="60" y="153"/>
                </a:lnTo>
                <a:lnTo>
                  <a:pt x="59" y="159"/>
                </a:lnTo>
                <a:lnTo>
                  <a:pt x="58" y="166"/>
                </a:lnTo>
                <a:lnTo>
                  <a:pt x="58" y="180"/>
                </a:lnTo>
                <a:lnTo>
                  <a:pt x="61" y="195"/>
                </a:lnTo>
                <a:lnTo>
                  <a:pt x="65" y="207"/>
                </a:lnTo>
                <a:lnTo>
                  <a:pt x="65" y="207"/>
                </a:lnTo>
                <a:lnTo>
                  <a:pt x="74" y="227"/>
                </a:lnTo>
                <a:lnTo>
                  <a:pt x="77" y="234"/>
                </a:lnTo>
                <a:lnTo>
                  <a:pt x="79" y="236"/>
                </a:lnTo>
                <a:lnTo>
                  <a:pt x="80" y="236"/>
                </a:lnTo>
                <a:lnTo>
                  <a:pt x="80" y="236"/>
                </a:lnTo>
                <a:lnTo>
                  <a:pt x="83" y="236"/>
                </a:lnTo>
                <a:lnTo>
                  <a:pt x="88" y="239"/>
                </a:lnTo>
                <a:lnTo>
                  <a:pt x="94" y="241"/>
                </a:lnTo>
                <a:lnTo>
                  <a:pt x="99" y="241"/>
                </a:lnTo>
                <a:lnTo>
                  <a:pt x="99" y="241"/>
                </a:lnTo>
                <a:lnTo>
                  <a:pt x="104" y="251"/>
                </a:lnTo>
                <a:lnTo>
                  <a:pt x="104" y="251"/>
                </a:lnTo>
                <a:lnTo>
                  <a:pt x="114" y="271"/>
                </a:lnTo>
                <a:lnTo>
                  <a:pt x="114" y="271"/>
                </a:lnTo>
                <a:lnTo>
                  <a:pt x="113" y="276"/>
                </a:lnTo>
                <a:lnTo>
                  <a:pt x="109" y="282"/>
                </a:lnTo>
                <a:lnTo>
                  <a:pt x="104" y="290"/>
                </a:lnTo>
                <a:lnTo>
                  <a:pt x="104" y="290"/>
                </a:lnTo>
                <a:lnTo>
                  <a:pt x="99" y="299"/>
                </a:lnTo>
                <a:lnTo>
                  <a:pt x="96" y="307"/>
                </a:lnTo>
                <a:lnTo>
                  <a:pt x="94" y="315"/>
                </a:lnTo>
                <a:lnTo>
                  <a:pt x="94" y="315"/>
                </a:lnTo>
                <a:lnTo>
                  <a:pt x="83" y="315"/>
                </a:lnTo>
                <a:lnTo>
                  <a:pt x="75" y="316"/>
                </a:lnTo>
                <a:lnTo>
                  <a:pt x="72" y="317"/>
                </a:lnTo>
                <a:lnTo>
                  <a:pt x="70" y="320"/>
                </a:lnTo>
                <a:lnTo>
                  <a:pt x="70" y="320"/>
                </a:lnTo>
                <a:lnTo>
                  <a:pt x="69" y="322"/>
                </a:lnTo>
                <a:lnTo>
                  <a:pt x="70" y="326"/>
                </a:lnTo>
                <a:lnTo>
                  <a:pt x="72" y="334"/>
                </a:lnTo>
                <a:lnTo>
                  <a:pt x="75" y="342"/>
                </a:lnTo>
                <a:lnTo>
                  <a:pt x="75" y="343"/>
                </a:lnTo>
                <a:lnTo>
                  <a:pt x="75" y="344"/>
                </a:lnTo>
                <a:lnTo>
                  <a:pt x="75" y="344"/>
                </a:lnTo>
                <a:lnTo>
                  <a:pt x="66" y="349"/>
                </a:lnTo>
                <a:lnTo>
                  <a:pt x="49" y="362"/>
                </a:lnTo>
                <a:lnTo>
                  <a:pt x="31" y="381"/>
                </a:lnTo>
                <a:lnTo>
                  <a:pt x="22" y="389"/>
                </a:lnTo>
                <a:lnTo>
                  <a:pt x="16" y="398"/>
                </a:lnTo>
                <a:lnTo>
                  <a:pt x="16" y="398"/>
                </a:lnTo>
                <a:lnTo>
                  <a:pt x="12" y="407"/>
                </a:lnTo>
                <a:lnTo>
                  <a:pt x="10" y="418"/>
                </a:lnTo>
                <a:lnTo>
                  <a:pt x="9" y="430"/>
                </a:lnTo>
                <a:lnTo>
                  <a:pt x="8" y="441"/>
                </a:lnTo>
                <a:lnTo>
                  <a:pt x="8" y="464"/>
                </a:lnTo>
                <a:lnTo>
                  <a:pt x="8" y="474"/>
                </a:lnTo>
                <a:lnTo>
                  <a:pt x="6" y="481"/>
                </a:lnTo>
                <a:lnTo>
                  <a:pt x="6" y="481"/>
                </a:lnTo>
                <a:lnTo>
                  <a:pt x="5" y="491"/>
                </a:lnTo>
                <a:lnTo>
                  <a:pt x="3" y="506"/>
                </a:lnTo>
                <a:lnTo>
                  <a:pt x="1" y="542"/>
                </a:lnTo>
                <a:lnTo>
                  <a:pt x="0" y="575"/>
                </a:lnTo>
                <a:lnTo>
                  <a:pt x="0" y="588"/>
                </a:lnTo>
                <a:lnTo>
                  <a:pt x="1" y="594"/>
                </a:lnTo>
                <a:lnTo>
                  <a:pt x="1" y="594"/>
                </a:lnTo>
                <a:lnTo>
                  <a:pt x="9" y="603"/>
                </a:lnTo>
                <a:lnTo>
                  <a:pt x="23" y="619"/>
                </a:lnTo>
                <a:lnTo>
                  <a:pt x="50" y="647"/>
                </a:lnTo>
                <a:lnTo>
                  <a:pt x="50" y="647"/>
                </a:lnTo>
                <a:lnTo>
                  <a:pt x="56" y="655"/>
                </a:lnTo>
                <a:lnTo>
                  <a:pt x="61" y="663"/>
                </a:lnTo>
                <a:lnTo>
                  <a:pt x="64" y="667"/>
                </a:lnTo>
                <a:lnTo>
                  <a:pt x="66" y="669"/>
                </a:lnTo>
                <a:lnTo>
                  <a:pt x="70" y="671"/>
                </a:lnTo>
                <a:lnTo>
                  <a:pt x="75" y="672"/>
                </a:lnTo>
                <a:lnTo>
                  <a:pt x="75" y="672"/>
                </a:lnTo>
                <a:lnTo>
                  <a:pt x="86" y="673"/>
                </a:lnTo>
                <a:lnTo>
                  <a:pt x="97" y="677"/>
                </a:lnTo>
                <a:lnTo>
                  <a:pt x="109" y="682"/>
                </a:lnTo>
                <a:lnTo>
                  <a:pt x="109" y="682"/>
                </a:lnTo>
                <a:lnTo>
                  <a:pt x="60" y="784"/>
                </a:lnTo>
                <a:lnTo>
                  <a:pt x="60" y="784"/>
                </a:lnTo>
                <a:lnTo>
                  <a:pt x="58" y="791"/>
                </a:lnTo>
                <a:lnTo>
                  <a:pt x="58" y="795"/>
                </a:lnTo>
                <a:lnTo>
                  <a:pt x="58" y="806"/>
                </a:lnTo>
                <a:lnTo>
                  <a:pt x="59" y="815"/>
                </a:lnTo>
                <a:lnTo>
                  <a:pt x="60" y="819"/>
                </a:lnTo>
                <a:lnTo>
                  <a:pt x="60" y="819"/>
                </a:lnTo>
                <a:lnTo>
                  <a:pt x="55" y="832"/>
                </a:lnTo>
                <a:lnTo>
                  <a:pt x="45" y="858"/>
                </a:lnTo>
                <a:lnTo>
                  <a:pt x="45" y="858"/>
                </a:lnTo>
                <a:lnTo>
                  <a:pt x="43" y="864"/>
                </a:lnTo>
                <a:lnTo>
                  <a:pt x="41" y="869"/>
                </a:lnTo>
                <a:lnTo>
                  <a:pt x="36" y="877"/>
                </a:lnTo>
                <a:lnTo>
                  <a:pt x="34" y="882"/>
                </a:lnTo>
                <a:lnTo>
                  <a:pt x="36" y="886"/>
                </a:lnTo>
                <a:lnTo>
                  <a:pt x="39" y="888"/>
                </a:lnTo>
                <a:lnTo>
                  <a:pt x="45" y="892"/>
                </a:lnTo>
                <a:lnTo>
                  <a:pt x="45" y="892"/>
                </a:lnTo>
                <a:lnTo>
                  <a:pt x="67" y="899"/>
                </a:lnTo>
                <a:lnTo>
                  <a:pt x="94" y="906"/>
                </a:lnTo>
                <a:lnTo>
                  <a:pt x="107" y="907"/>
                </a:lnTo>
                <a:lnTo>
                  <a:pt x="118" y="907"/>
                </a:lnTo>
                <a:lnTo>
                  <a:pt x="125" y="906"/>
                </a:lnTo>
                <a:lnTo>
                  <a:pt x="127" y="904"/>
                </a:lnTo>
                <a:lnTo>
                  <a:pt x="129" y="902"/>
                </a:lnTo>
                <a:lnTo>
                  <a:pt x="129" y="902"/>
                </a:lnTo>
                <a:lnTo>
                  <a:pt x="129" y="897"/>
                </a:lnTo>
                <a:lnTo>
                  <a:pt x="129" y="891"/>
                </a:lnTo>
                <a:lnTo>
                  <a:pt x="126" y="877"/>
                </a:lnTo>
                <a:lnTo>
                  <a:pt x="119" y="853"/>
                </a:lnTo>
                <a:lnTo>
                  <a:pt x="119" y="853"/>
                </a:lnTo>
                <a:lnTo>
                  <a:pt x="118" y="849"/>
                </a:lnTo>
                <a:lnTo>
                  <a:pt x="115" y="847"/>
                </a:lnTo>
                <a:lnTo>
                  <a:pt x="113" y="843"/>
                </a:lnTo>
                <a:lnTo>
                  <a:pt x="112" y="842"/>
                </a:lnTo>
                <a:lnTo>
                  <a:pt x="112" y="838"/>
                </a:lnTo>
                <a:lnTo>
                  <a:pt x="114" y="828"/>
                </a:lnTo>
                <a:lnTo>
                  <a:pt x="114" y="828"/>
                </a:lnTo>
                <a:lnTo>
                  <a:pt x="121" y="803"/>
                </a:lnTo>
                <a:lnTo>
                  <a:pt x="126" y="791"/>
                </a:lnTo>
                <a:lnTo>
                  <a:pt x="134" y="775"/>
                </a:lnTo>
                <a:lnTo>
                  <a:pt x="134" y="775"/>
                </a:lnTo>
                <a:lnTo>
                  <a:pt x="158" y="731"/>
                </a:lnTo>
                <a:lnTo>
                  <a:pt x="173" y="706"/>
                </a:lnTo>
                <a:lnTo>
                  <a:pt x="173" y="706"/>
                </a:lnTo>
                <a:lnTo>
                  <a:pt x="153" y="833"/>
                </a:lnTo>
                <a:lnTo>
                  <a:pt x="153" y="833"/>
                </a:lnTo>
                <a:lnTo>
                  <a:pt x="152" y="844"/>
                </a:lnTo>
                <a:lnTo>
                  <a:pt x="152" y="847"/>
                </a:lnTo>
                <a:lnTo>
                  <a:pt x="153" y="848"/>
                </a:lnTo>
                <a:lnTo>
                  <a:pt x="153" y="848"/>
                </a:lnTo>
                <a:lnTo>
                  <a:pt x="153" y="857"/>
                </a:lnTo>
                <a:lnTo>
                  <a:pt x="152" y="880"/>
                </a:lnTo>
                <a:lnTo>
                  <a:pt x="146" y="954"/>
                </a:lnTo>
                <a:lnTo>
                  <a:pt x="140" y="1041"/>
                </a:lnTo>
                <a:lnTo>
                  <a:pt x="138" y="1080"/>
                </a:lnTo>
                <a:lnTo>
                  <a:pt x="138" y="1112"/>
                </a:lnTo>
                <a:lnTo>
                  <a:pt x="138" y="1112"/>
                </a:lnTo>
                <a:lnTo>
                  <a:pt x="138" y="1140"/>
                </a:lnTo>
                <a:lnTo>
                  <a:pt x="138" y="1170"/>
                </a:lnTo>
                <a:lnTo>
                  <a:pt x="136" y="1228"/>
                </a:lnTo>
                <a:lnTo>
                  <a:pt x="134" y="1282"/>
                </a:lnTo>
                <a:lnTo>
                  <a:pt x="134" y="1302"/>
                </a:lnTo>
                <a:lnTo>
                  <a:pt x="134" y="1318"/>
                </a:lnTo>
                <a:lnTo>
                  <a:pt x="134" y="1318"/>
                </a:lnTo>
                <a:lnTo>
                  <a:pt x="135" y="1325"/>
                </a:lnTo>
                <a:lnTo>
                  <a:pt x="137" y="1335"/>
                </a:lnTo>
                <a:lnTo>
                  <a:pt x="146" y="1361"/>
                </a:lnTo>
                <a:lnTo>
                  <a:pt x="158" y="1390"/>
                </a:lnTo>
                <a:lnTo>
                  <a:pt x="171" y="1423"/>
                </a:lnTo>
                <a:lnTo>
                  <a:pt x="186" y="1456"/>
                </a:lnTo>
                <a:lnTo>
                  <a:pt x="200" y="1485"/>
                </a:lnTo>
                <a:lnTo>
                  <a:pt x="212" y="1509"/>
                </a:lnTo>
                <a:lnTo>
                  <a:pt x="222" y="1523"/>
                </a:lnTo>
                <a:lnTo>
                  <a:pt x="222" y="1523"/>
                </a:lnTo>
                <a:lnTo>
                  <a:pt x="229" y="1532"/>
                </a:lnTo>
                <a:lnTo>
                  <a:pt x="235" y="1537"/>
                </a:lnTo>
                <a:lnTo>
                  <a:pt x="240" y="1540"/>
                </a:lnTo>
                <a:lnTo>
                  <a:pt x="244" y="1543"/>
                </a:lnTo>
                <a:lnTo>
                  <a:pt x="247" y="1544"/>
                </a:lnTo>
                <a:lnTo>
                  <a:pt x="250" y="1543"/>
                </a:lnTo>
                <a:lnTo>
                  <a:pt x="251" y="1543"/>
                </a:lnTo>
                <a:lnTo>
                  <a:pt x="251" y="1543"/>
                </a:lnTo>
                <a:lnTo>
                  <a:pt x="253" y="1554"/>
                </a:lnTo>
                <a:lnTo>
                  <a:pt x="255" y="1564"/>
                </a:lnTo>
                <a:lnTo>
                  <a:pt x="256" y="1572"/>
                </a:lnTo>
                <a:lnTo>
                  <a:pt x="256" y="1572"/>
                </a:lnTo>
                <a:lnTo>
                  <a:pt x="253" y="1577"/>
                </a:lnTo>
                <a:lnTo>
                  <a:pt x="248" y="1584"/>
                </a:lnTo>
                <a:lnTo>
                  <a:pt x="235" y="1603"/>
                </a:lnTo>
                <a:lnTo>
                  <a:pt x="229" y="1612"/>
                </a:lnTo>
                <a:lnTo>
                  <a:pt x="225" y="1621"/>
                </a:lnTo>
                <a:lnTo>
                  <a:pt x="224" y="1625"/>
                </a:lnTo>
                <a:lnTo>
                  <a:pt x="225" y="1627"/>
                </a:lnTo>
                <a:lnTo>
                  <a:pt x="228" y="1630"/>
                </a:lnTo>
                <a:lnTo>
                  <a:pt x="231" y="1631"/>
                </a:lnTo>
                <a:lnTo>
                  <a:pt x="231" y="1631"/>
                </a:lnTo>
                <a:lnTo>
                  <a:pt x="236" y="1631"/>
                </a:lnTo>
                <a:lnTo>
                  <a:pt x="244" y="1630"/>
                </a:lnTo>
                <a:lnTo>
                  <a:pt x="251" y="1626"/>
                </a:lnTo>
                <a:lnTo>
                  <a:pt x="259" y="1622"/>
                </a:lnTo>
                <a:lnTo>
                  <a:pt x="279" y="1611"/>
                </a:lnTo>
                <a:lnTo>
                  <a:pt x="300" y="1598"/>
                </a:lnTo>
                <a:lnTo>
                  <a:pt x="334" y="1573"/>
                </a:lnTo>
                <a:lnTo>
                  <a:pt x="349" y="1562"/>
                </a:lnTo>
                <a:lnTo>
                  <a:pt x="349" y="1562"/>
                </a:lnTo>
                <a:lnTo>
                  <a:pt x="349" y="1573"/>
                </a:lnTo>
                <a:lnTo>
                  <a:pt x="350" y="1582"/>
                </a:lnTo>
                <a:lnTo>
                  <a:pt x="349" y="1592"/>
                </a:lnTo>
                <a:lnTo>
                  <a:pt x="349" y="1592"/>
                </a:lnTo>
                <a:lnTo>
                  <a:pt x="349" y="1599"/>
                </a:lnTo>
                <a:lnTo>
                  <a:pt x="351" y="1605"/>
                </a:lnTo>
                <a:lnTo>
                  <a:pt x="354" y="1611"/>
                </a:lnTo>
                <a:lnTo>
                  <a:pt x="354" y="1611"/>
                </a:lnTo>
                <a:lnTo>
                  <a:pt x="352" y="1616"/>
                </a:lnTo>
                <a:lnTo>
                  <a:pt x="351" y="1628"/>
                </a:lnTo>
                <a:lnTo>
                  <a:pt x="351" y="1636"/>
                </a:lnTo>
                <a:lnTo>
                  <a:pt x="352" y="1643"/>
                </a:lnTo>
                <a:lnTo>
                  <a:pt x="355" y="1649"/>
                </a:lnTo>
                <a:lnTo>
                  <a:pt x="358" y="1655"/>
                </a:lnTo>
                <a:lnTo>
                  <a:pt x="358" y="1655"/>
                </a:lnTo>
                <a:lnTo>
                  <a:pt x="362" y="1658"/>
                </a:lnTo>
                <a:lnTo>
                  <a:pt x="368" y="1661"/>
                </a:lnTo>
                <a:lnTo>
                  <a:pt x="387" y="1668"/>
                </a:lnTo>
                <a:lnTo>
                  <a:pt x="409" y="1675"/>
                </a:lnTo>
                <a:lnTo>
                  <a:pt x="434" y="1682"/>
                </a:lnTo>
                <a:lnTo>
                  <a:pt x="460" y="1686"/>
                </a:lnTo>
                <a:lnTo>
                  <a:pt x="471" y="1687"/>
                </a:lnTo>
                <a:lnTo>
                  <a:pt x="482" y="1688"/>
                </a:lnTo>
                <a:lnTo>
                  <a:pt x="491" y="1687"/>
                </a:lnTo>
                <a:lnTo>
                  <a:pt x="498" y="1686"/>
                </a:lnTo>
                <a:lnTo>
                  <a:pt x="503" y="1683"/>
                </a:lnTo>
                <a:lnTo>
                  <a:pt x="504" y="1682"/>
                </a:lnTo>
                <a:lnTo>
                  <a:pt x="505" y="1680"/>
                </a:lnTo>
                <a:lnTo>
                  <a:pt x="505" y="1680"/>
                </a:lnTo>
                <a:lnTo>
                  <a:pt x="505" y="1675"/>
                </a:lnTo>
                <a:lnTo>
                  <a:pt x="504" y="1671"/>
                </a:lnTo>
                <a:lnTo>
                  <a:pt x="503" y="1666"/>
                </a:lnTo>
                <a:lnTo>
                  <a:pt x="499" y="1661"/>
                </a:lnTo>
                <a:lnTo>
                  <a:pt x="489" y="1654"/>
                </a:lnTo>
                <a:lnTo>
                  <a:pt x="478" y="1646"/>
                </a:lnTo>
                <a:lnTo>
                  <a:pt x="467" y="1639"/>
                </a:lnTo>
                <a:lnTo>
                  <a:pt x="456" y="1634"/>
                </a:lnTo>
                <a:lnTo>
                  <a:pt x="447" y="1631"/>
                </a:lnTo>
                <a:lnTo>
                  <a:pt x="447" y="1631"/>
                </a:lnTo>
                <a:lnTo>
                  <a:pt x="442" y="1614"/>
                </a:lnTo>
                <a:lnTo>
                  <a:pt x="438" y="1600"/>
                </a:lnTo>
                <a:lnTo>
                  <a:pt x="437" y="1595"/>
                </a:lnTo>
                <a:lnTo>
                  <a:pt x="437" y="1592"/>
                </a:lnTo>
                <a:lnTo>
                  <a:pt x="437" y="1592"/>
                </a:lnTo>
                <a:lnTo>
                  <a:pt x="439" y="1579"/>
                </a:lnTo>
                <a:lnTo>
                  <a:pt x="442" y="1567"/>
                </a:lnTo>
                <a:lnTo>
                  <a:pt x="442" y="1567"/>
                </a:lnTo>
                <a:lnTo>
                  <a:pt x="440" y="1557"/>
                </a:lnTo>
                <a:lnTo>
                  <a:pt x="439" y="1548"/>
                </a:lnTo>
                <a:lnTo>
                  <a:pt x="442" y="1533"/>
                </a:lnTo>
                <a:lnTo>
                  <a:pt x="442" y="1533"/>
                </a:lnTo>
                <a:lnTo>
                  <a:pt x="447" y="1516"/>
                </a:lnTo>
                <a:lnTo>
                  <a:pt x="450" y="1498"/>
                </a:lnTo>
                <a:lnTo>
                  <a:pt x="451" y="1487"/>
                </a:lnTo>
                <a:lnTo>
                  <a:pt x="453" y="1474"/>
                </a:lnTo>
                <a:lnTo>
                  <a:pt x="453" y="1458"/>
                </a:lnTo>
                <a:lnTo>
                  <a:pt x="451" y="1440"/>
                </a:lnTo>
                <a:lnTo>
                  <a:pt x="451" y="1440"/>
                </a:lnTo>
                <a:lnTo>
                  <a:pt x="450" y="1413"/>
                </a:lnTo>
                <a:lnTo>
                  <a:pt x="449" y="1375"/>
                </a:lnTo>
                <a:lnTo>
                  <a:pt x="448" y="1285"/>
                </a:lnTo>
                <a:lnTo>
                  <a:pt x="448" y="1202"/>
                </a:lnTo>
                <a:lnTo>
                  <a:pt x="447" y="1161"/>
                </a:lnTo>
                <a:lnTo>
                  <a:pt x="447" y="1161"/>
                </a:lnTo>
                <a:lnTo>
                  <a:pt x="447" y="1140"/>
                </a:lnTo>
                <a:lnTo>
                  <a:pt x="449" y="1106"/>
                </a:lnTo>
                <a:lnTo>
                  <a:pt x="451" y="1058"/>
                </a:lnTo>
                <a:lnTo>
                  <a:pt x="451" y="1058"/>
                </a:lnTo>
                <a:lnTo>
                  <a:pt x="471" y="980"/>
                </a:lnTo>
                <a:lnTo>
                  <a:pt x="486" y="920"/>
                </a:lnTo>
                <a:lnTo>
                  <a:pt x="495" y="877"/>
                </a:lnTo>
                <a:lnTo>
                  <a:pt x="495" y="877"/>
                </a:lnTo>
                <a:lnTo>
                  <a:pt x="498" y="858"/>
                </a:lnTo>
                <a:lnTo>
                  <a:pt x="498" y="830"/>
                </a:lnTo>
                <a:lnTo>
                  <a:pt x="498" y="756"/>
                </a:lnTo>
                <a:lnTo>
                  <a:pt x="495" y="662"/>
                </a:lnTo>
                <a:lnTo>
                  <a:pt x="495" y="662"/>
                </a:lnTo>
                <a:lnTo>
                  <a:pt x="503" y="662"/>
                </a:lnTo>
                <a:lnTo>
                  <a:pt x="510" y="661"/>
                </a:lnTo>
                <a:lnTo>
                  <a:pt x="520" y="657"/>
                </a:lnTo>
                <a:lnTo>
                  <a:pt x="520" y="657"/>
                </a:lnTo>
                <a:lnTo>
                  <a:pt x="527" y="652"/>
                </a:lnTo>
                <a:lnTo>
                  <a:pt x="532" y="647"/>
                </a:lnTo>
                <a:lnTo>
                  <a:pt x="535" y="644"/>
                </a:lnTo>
                <a:lnTo>
                  <a:pt x="535" y="643"/>
                </a:lnTo>
                <a:lnTo>
                  <a:pt x="535" y="643"/>
                </a:lnTo>
                <a:lnTo>
                  <a:pt x="538" y="647"/>
                </a:lnTo>
                <a:lnTo>
                  <a:pt x="542" y="651"/>
                </a:lnTo>
                <a:lnTo>
                  <a:pt x="547" y="655"/>
                </a:lnTo>
                <a:lnTo>
                  <a:pt x="552" y="657"/>
                </a:lnTo>
                <a:lnTo>
                  <a:pt x="554" y="657"/>
                </a:lnTo>
                <a:lnTo>
                  <a:pt x="558" y="656"/>
                </a:lnTo>
                <a:lnTo>
                  <a:pt x="560" y="655"/>
                </a:lnTo>
                <a:lnTo>
                  <a:pt x="563" y="652"/>
                </a:lnTo>
                <a:lnTo>
                  <a:pt x="566" y="647"/>
                </a:lnTo>
                <a:lnTo>
                  <a:pt x="569" y="643"/>
                </a:lnTo>
                <a:lnTo>
                  <a:pt x="569" y="643"/>
                </a:lnTo>
                <a:lnTo>
                  <a:pt x="574" y="632"/>
                </a:lnTo>
                <a:lnTo>
                  <a:pt x="576" y="623"/>
                </a:lnTo>
                <a:lnTo>
                  <a:pt x="579" y="614"/>
                </a:lnTo>
                <a:lnTo>
                  <a:pt x="580" y="605"/>
                </a:lnTo>
                <a:lnTo>
                  <a:pt x="582" y="578"/>
                </a:lnTo>
                <a:lnTo>
                  <a:pt x="588" y="530"/>
                </a:lnTo>
                <a:lnTo>
                  <a:pt x="588" y="530"/>
                </a:lnTo>
                <a:lnTo>
                  <a:pt x="596" y="481"/>
                </a:lnTo>
                <a:lnTo>
                  <a:pt x="599" y="452"/>
                </a:lnTo>
                <a:lnTo>
                  <a:pt x="601" y="442"/>
                </a:lnTo>
                <a:lnTo>
                  <a:pt x="601" y="432"/>
                </a:lnTo>
                <a:lnTo>
                  <a:pt x="601" y="421"/>
                </a:lnTo>
                <a:lnTo>
                  <a:pt x="598" y="408"/>
                </a:lnTo>
                <a:lnTo>
                  <a:pt x="598" y="408"/>
                </a:lnTo>
                <a:lnTo>
                  <a:pt x="596" y="383"/>
                </a:lnTo>
                <a:lnTo>
                  <a:pt x="594" y="367"/>
                </a:lnTo>
                <a:lnTo>
                  <a:pt x="594" y="362"/>
                </a:lnTo>
                <a:lnTo>
                  <a:pt x="593" y="359"/>
                </a:lnTo>
                <a:lnTo>
                  <a:pt x="591" y="356"/>
                </a:lnTo>
                <a:lnTo>
                  <a:pt x="588" y="354"/>
                </a:lnTo>
                <a:lnTo>
                  <a:pt x="588" y="354"/>
                </a:lnTo>
                <a:lnTo>
                  <a:pt x="569" y="348"/>
                </a:lnTo>
                <a:lnTo>
                  <a:pt x="537" y="338"/>
                </a:lnTo>
                <a:lnTo>
                  <a:pt x="504" y="328"/>
                </a:lnTo>
                <a:lnTo>
                  <a:pt x="486" y="325"/>
                </a:lnTo>
                <a:lnTo>
                  <a:pt x="486" y="325"/>
                </a:lnTo>
                <a:lnTo>
                  <a:pt x="477" y="322"/>
                </a:lnTo>
                <a:lnTo>
                  <a:pt x="467" y="317"/>
                </a:lnTo>
                <a:lnTo>
                  <a:pt x="456" y="310"/>
                </a:lnTo>
                <a:lnTo>
                  <a:pt x="456" y="310"/>
                </a:lnTo>
                <a:lnTo>
                  <a:pt x="449" y="309"/>
                </a:lnTo>
                <a:lnTo>
                  <a:pt x="444" y="307"/>
                </a:lnTo>
                <a:lnTo>
                  <a:pt x="443" y="306"/>
                </a:lnTo>
                <a:lnTo>
                  <a:pt x="442" y="305"/>
                </a:lnTo>
                <a:lnTo>
                  <a:pt x="442" y="305"/>
                </a:lnTo>
                <a:lnTo>
                  <a:pt x="443" y="300"/>
                </a:lnTo>
                <a:lnTo>
                  <a:pt x="447" y="293"/>
                </a:lnTo>
                <a:lnTo>
                  <a:pt x="450" y="285"/>
                </a:lnTo>
                <a:lnTo>
                  <a:pt x="451" y="282"/>
                </a:lnTo>
                <a:lnTo>
                  <a:pt x="451" y="281"/>
                </a:lnTo>
                <a:lnTo>
                  <a:pt x="451" y="281"/>
                </a:lnTo>
                <a:lnTo>
                  <a:pt x="451" y="279"/>
                </a:lnTo>
                <a:lnTo>
                  <a:pt x="453" y="279"/>
                </a:lnTo>
                <a:lnTo>
                  <a:pt x="460" y="278"/>
                </a:lnTo>
                <a:lnTo>
                  <a:pt x="470" y="276"/>
                </a:lnTo>
                <a:lnTo>
                  <a:pt x="476" y="273"/>
                </a:lnTo>
                <a:lnTo>
                  <a:pt x="481" y="271"/>
                </a:lnTo>
                <a:lnTo>
                  <a:pt x="481" y="271"/>
                </a:lnTo>
                <a:lnTo>
                  <a:pt x="491" y="263"/>
                </a:lnTo>
                <a:lnTo>
                  <a:pt x="499" y="255"/>
                </a:lnTo>
                <a:lnTo>
                  <a:pt x="504" y="245"/>
                </a:lnTo>
                <a:lnTo>
                  <a:pt x="505" y="240"/>
                </a:lnTo>
                <a:lnTo>
                  <a:pt x="505" y="236"/>
                </a:lnTo>
                <a:lnTo>
                  <a:pt x="505" y="236"/>
                </a:lnTo>
                <a:lnTo>
                  <a:pt x="505" y="229"/>
                </a:lnTo>
                <a:lnTo>
                  <a:pt x="506" y="222"/>
                </a:lnTo>
                <a:lnTo>
                  <a:pt x="510" y="212"/>
                </a:lnTo>
                <a:lnTo>
                  <a:pt x="510" y="212"/>
                </a:lnTo>
                <a:lnTo>
                  <a:pt x="513" y="208"/>
                </a:lnTo>
                <a:lnTo>
                  <a:pt x="515" y="205"/>
                </a:lnTo>
                <a:lnTo>
                  <a:pt x="517" y="201"/>
                </a:lnTo>
                <a:lnTo>
                  <a:pt x="520" y="197"/>
                </a:lnTo>
                <a:lnTo>
                  <a:pt x="520" y="197"/>
                </a:lnTo>
                <a:lnTo>
                  <a:pt x="520" y="194"/>
                </a:lnTo>
                <a:lnTo>
                  <a:pt x="520" y="188"/>
                </a:lnTo>
                <a:lnTo>
                  <a:pt x="520" y="183"/>
                </a:lnTo>
                <a:lnTo>
                  <a:pt x="520" y="178"/>
                </a:lnTo>
                <a:lnTo>
                  <a:pt x="520" y="178"/>
                </a:lnTo>
                <a:lnTo>
                  <a:pt x="524" y="168"/>
                </a:lnTo>
                <a:lnTo>
                  <a:pt x="525" y="163"/>
                </a:lnTo>
                <a:lnTo>
                  <a:pt x="525" y="158"/>
                </a:lnTo>
                <a:lnTo>
                  <a:pt x="525" y="158"/>
                </a:lnTo>
                <a:lnTo>
                  <a:pt x="525" y="157"/>
                </a:lnTo>
                <a:lnTo>
                  <a:pt x="527" y="156"/>
                </a:lnTo>
                <a:lnTo>
                  <a:pt x="533" y="153"/>
                </a:lnTo>
                <a:lnTo>
                  <a:pt x="541" y="150"/>
                </a:lnTo>
                <a:lnTo>
                  <a:pt x="543" y="147"/>
                </a:lnTo>
                <a:lnTo>
                  <a:pt x="544" y="144"/>
                </a:lnTo>
                <a:lnTo>
                  <a:pt x="544" y="144"/>
                </a:lnTo>
                <a:lnTo>
                  <a:pt x="544" y="137"/>
                </a:lnTo>
                <a:lnTo>
                  <a:pt x="544" y="129"/>
                </a:lnTo>
                <a:lnTo>
                  <a:pt x="542" y="108"/>
                </a:lnTo>
                <a:lnTo>
                  <a:pt x="537" y="87"/>
                </a:lnTo>
                <a:lnTo>
                  <a:pt x="535" y="75"/>
                </a:lnTo>
                <a:lnTo>
                  <a:pt x="535" y="75"/>
                </a:lnTo>
                <a:lnTo>
                  <a:pt x="533" y="69"/>
                </a:lnTo>
                <a:lnTo>
                  <a:pt x="533" y="63"/>
                </a:lnTo>
                <a:lnTo>
                  <a:pt x="531" y="57"/>
                </a:lnTo>
                <a:lnTo>
                  <a:pt x="528" y="53"/>
                </a:lnTo>
                <a:lnTo>
                  <a:pt x="525" y="51"/>
                </a:lnTo>
                <a:lnTo>
                  <a:pt x="525" y="51"/>
                </a:lnTo>
                <a:lnTo>
                  <a:pt x="514" y="42"/>
                </a:lnTo>
                <a:lnTo>
                  <a:pt x="505" y="36"/>
                </a:lnTo>
                <a:lnTo>
                  <a:pt x="505" y="36"/>
                </a:lnTo>
                <a:lnTo>
                  <a:pt x="497" y="29"/>
                </a:lnTo>
                <a:lnTo>
                  <a:pt x="486" y="16"/>
                </a:lnTo>
                <a:lnTo>
                  <a:pt x="475" y="5"/>
                </a:lnTo>
                <a:lnTo>
                  <a:pt x="470" y="3"/>
                </a:lnTo>
                <a:lnTo>
                  <a:pt x="466" y="2"/>
                </a:lnTo>
                <a:lnTo>
                  <a:pt x="466" y="2"/>
                </a:lnTo>
                <a:lnTo>
                  <a:pt x="458" y="2"/>
                </a:lnTo>
                <a:lnTo>
                  <a:pt x="445" y="2"/>
                </a:lnTo>
                <a:lnTo>
                  <a:pt x="434" y="2"/>
                </a:lnTo>
                <a:lnTo>
                  <a:pt x="427" y="2"/>
                </a:lnTo>
                <a:lnTo>
                  <a:pt x="427" y="2"/>
                </a:lnTo>
                <a:lnTo>
                  <a:pt x="422" y="2"/>
                </a:lnTo>
                <a:lnTo>
                  <a:pt x="417" y="2"/>
                </a:lnTo>
                <a:lnTo>
                  <a:pt x="411" y="0"/>
                </a:lnTo>
                <a:lnTo>
                  <a:pt x="407" y="2"/>
                </a:lnTo>
                <a:lnTo>
                  <a:pt x="407" y="2"/>
                </a:lnTo>
                <a:lnTo>
                  <a:pt x="400" y="4"/>
                </a:lnTo>
                <a:lnTo>
                  <a:pt x="388" y="5"/>
                </a:lnTo>
                <a:lnTo>
                  <a:pt x="374" y="8"/>
                </a:lnTo>
                <a:lnTo>
                  <a:pt x="371" y="10"/>
                </a:lnTo>
                <a:lnTo>
                  <a:pt x="368" y="11"/>
                </a:lnTo>
                <a:lnTo>
                  <a:pt x="368" y="11"/>
                </a:lnTo>
                <a:lnTo>
                  <a:pt x="362" y="24"/>
                </a:lnTo>
                <a:lnTo>
                  <a:pt x="358" y="31"/>
                </a:lnTo>
                <a:lnTo>
                  <a:pt x="354" y="36"/>
                </a:lnTo>
                <a:lnTo>
                  <a:pt x="354" y="36"/>
                </a:lnTo>
                <a:lnTo>
                  <a:pt x="350" y="40"/>
                </a:lnTo>
                <a:lnTo>
                  <a:pt x="349" y="43"/>
                </a:lnTo>
                <a:lnTo>
                  <a:pt x="347" y="47"/>
                </a:lnTo>
                <a:lnTo>
                  <a:pt x="344" y="51"/>
                </a:lnTo>
                <a:lnTo>
                  <a:pt x="344" y="51"/>
                </a:lnTo>
                <a:lnTo>
                  <a:pt x="338" y="55"/>
                </a:lnTo>
                <a:lnTo>
                  <a:pt x="330" y="62"/>
                </a:lnTo>
                <a:lnTo>
                  <a:pt x="327" y="65"/>
                </a:lnTo>
                <a:lnTo>
                  <a:pt x="323" y="69"/>
                </a:lnTo>
                <a:lnTo>
                  <a:pt x="321" y="74"/>
                </a:lnTo>
                <a:lnTo>
                  <a:pt x="319" y="80"/>
                </a:lnTo>
                <a:lnTo>
                  <a:pt x="319" y="80"/>
                </a:lnTo>
                <a:lnTo>
                  <a:pt x="319" y="86"/>
                </a:lnTo>
                <a:lnTo>
                  <a:pt x="319" y="91"/>
                </a:lnTo>
                <a:lnTo>
                  <a:pt x="322" y="101"/>
                </a:lnTo>
                <a:lnTo>
                  <a:pt x="324" y="111"/>
                </a:lnTo>
                <a:lnTo>
                  <a:pt x="324" y="115"/>
                </a:lnTo>
                <a:lnTo>
                  <a:pt x="324" y="119"/>
                </a:lnTo>
                <a:lnTo>
                  <a:pt x="324" y="119"/>
                </a:lnTo>
                <a:lnTo>
                  <a:pt x="319" y="142"/>
                </a:lnTo>
                <a:lnTo>
                  <a:pt x="314" y="158"/>
                </a:lnTo>
                <a:lnTo>
                  <a:pt x="334" y="183"/>
                </a:lnTo>
                <a:lnTo>
                  <a:pt x="334" y="183"/>
                </a:lnTo>
                <a:lnTo>
                  <a:pt x="334" y="184"/>
                </a:lnTo>
                <a:lnTo>
                  <a:pt x="333" y="185"/>
                </a:lnTo>
                <a:lnTo>
                  <a:pt x="334" y="188"/>
                </a:lnTo>
                <a:lnTo>
                  <a:pt x="334" y="188"/>
                </a:lnTo>
                <a:lnTo>
                  <a:pt x="335" y="194"/>
                </a:lnTo>
                <a:lnTo>
                  <a:pt x="334" y="202"/>
                </a:lnTo>
                <a:lnTo>
                  <a:pt x="334" y="202"/>
                </a:lnTo>
                <a:lnTo>
                  <a:pt x="333" y="207"/>
                </a:lnTo>
                <a:lnTo>
                  <a:pt x="334" y="210"/>
                </a:lnTo>
                <a:lnTo>
                  <a:pt x="334" y="217"/>
                </a:lnTo>
                <a:lnTo>
                  <a:pt x="334" y="217"/>
                </a:lnTo>
                <a:lnTo>
                  <a:pt x="334" y="227"/>
                </a:lnTo>
                <a:lnTo>
                  <a:pt x="333" y="232"/>
                </a:lnTo>
                <a:lnTo>
                  <a:pt x="334" y="236"/>
                </a:lnTo>
                <a:lnTo>
                  <a:pt x="334" y="236"/>
                </a:lnTo>
                <a:lnTo>
                  <a:pt x="334" y="241"/>
                </a:lnTo>
                <a:lnTo>
                  <a:pt x="333" y="248"/>
                </a:lnTo>
                <a:lnTo>
                  <a:pt x="329" y="261"/>
                </a:lnTo>
                <a:lnTo>
                  <a:pt x="329" y="261"/>
                </a:lnTo>
                <a:lnTo>
                  <a:pt x="329" y="266"/>
                </a:lnTo>
                <a:lnTo>
                  <a:pt x="329" y="272"/>
                </a:lnTo>
                <a:lnTo>
                  <a:pt x="329" y="274"/>
                </a:lnTo>
                <a:lnTo>
                  <a:pt x="327" y="277"/>
                </a:lnTo>
                <a:lnTo>
                  <a:pt x="324" y="278"/>
                </a:lnTo>
                <a:lnTo>
                  <a:pt x="319" y="281"/>
                </a:lnTo>
                <a:lnTo>
                  <a:pt x="319" y="281"/>
                </a:lnTo>
                <a:lnTo>
                  <a:pt x="305" y="284"/>
                </a:lnTo>
                <a:lnTo>
                  <a:pt x="289" y="287"/>
                </a:lnTo>
                <a:lnTo>
                  <a:pt x="270" y="290"/>
                </a:lnTo>
                <a:lnTo>
                  <a:pt x="270" y="290"/>
                </a:lnTo>
                <a:lnTo>
                  <a:pt x="257" y="299"/>
                </a:lnTo>
                <a:lnTo>
                  <a:pt x="247" y="304"/>
                </a:lnTo>
                <a:lnTo>
                  <a:pt x="244" y="305"/>
                </a:lnTo>
                <a:lnTo>
                  <a:pt x="241" y="305"/>
                </a:lnTo>
                <a:lnTo>
                  <a:pt x="241" y="305"/>
                </a:lnTo>
                <a:lnTo>
                  <a:pt x="239" y="304"/>
                </a:lnTo>
                <a:lnTo>
                  <a:pt x="235" y="304"/>
                </a:lnTo>
                <a:lnTo>
                  <a:pt x="225" y="304"/>
                </a:lnTo>
                <a:lnTo>
                  <a:pt x="212" y="305"/>
                </a:lnTo>
                <a:lnTo>
                  <a:pt x="192" y="310"/>
                </a:lnTo>
                <a:lnTo>
                  <a:pt x="192" y="310"/>
                </a:lnTo>
                <a:lnTo>
                  <a:pt x="196" y="300"/>
                </a:lnTo>
                <a:lnTo>
                  <a:pt x="198" y="294"/>
                </a:lnTo>
                <a:lnTo>
                  <a:pt x="198" y="292"/>
                </a:lnTo>
                <a:lnTo>
                  <a:pt x="197" y="290"/>
                </a:lnTo>
                <a:lnTo>
                  <a:pt x="197" y="290"/>
                </a:lnTo>
                <a:lnTo>
                  <a:pt x="197" y="290"/>
                </a:lnTo>
                <a:lnTo>
                  <a:pt x="200" y="290"/>
                </a:lnTo>
                <a:lnTo>
                  <a:pt x="207" y="289"/>
                </a:lnTo>
                <a:lnTo>
                  <a:pt x="213" y="289"/>
                </a:lnTo>
                <a:lnTo>
                  <a:pt x="219" y="287"/>
                </a:lnTo>
                <a:lnTo>
                  <a:pt x="225" y="284"/>
                </a:lnTo>
                <a:lnTo>
                  <a:pt x="231" y="281"/>
                </a:lnTo>
                <a:lnTo>
                  <a:pt x="231" y="281"/>
                </a:lnTo>
                <a:lnTo>
                  <a:pt x="240" y="273"/>
                </a:lnTo>
                <a:lnTo>
                  <a:pt x="244" y="267"/>
                </a:lnTo>
                <a:lnTo>
                  <a:pt x="246" y="261"/>
                </a:lnTo>
                <a:lnTo>
                  <a:pt x="246" y="261"/>
                </a:lnTo>
                <a:lnTo>
                  <a:pt x="246" y="256"/>
                </a:lnTo>
                <a:lnTo>
                  <a:pt x="244" y="246"/>
                </a:lnTo>
                <a:lnTo>
                  <a:pt x="242" y="236"/>
                </a:lnTo>
                <a:lnTo>
                  <a:pt x="241" y="232"/>
                </a:lnTo>
                <a:lnTo>
                  <a:pt x="241" y="232"/>
                </a:lnTo>
                <a:lnTo>
                  <a:pt x="242" y="230"/>
                </a:lnTo>
                <a:lnTo>
                  <a:pt x="246" y="230"/>
                </a:lnTo>
                <a:lnTo>
                  <a:pt x="246" y="229"/>
                </a:lnTo>
                <a:lnTo>
                  <a:pt x="247" y="228"/>
                </a:lnTo>
                <a:lnTo>
                  <a:pt x="247" y="225"/>
                </a:lnTo>
                <a:lnTo>
                  <a:pt x="246" y="222"/>
                </a:lnTo>
                <a:lnTo>
                  <a:pt x="246" y="222"/>
                </a:lnTo>
                <a:lnTo>
                  <a:pt x="244" y="216"/>
                </a:lnTo>
                <a:lnTo>
                  <a:pt x="240" y="213"/>
                </a:lnTo>
                <a:lnTo>
                  <a:pt x="237" y="212"/>
                </a:lnTo>
                <a:lnTo>
                  <a:pt x="236" y="207"/>
                </a:lnTo>
                <a:lnTo>
                  <a:pt x="236" y="207"/>
                </a:lnTo>
                <a:lnTo>
                  <a:pt x="235" y="200"/>
                </a:lnTo>
                <a:lnTo>
                  <a:pt x="236" y="194"/>
                </a:lnTo>
                <a:lnTo>
                  <a:pt x="236" y="188"/>
                </a:lnTo>
                <a:lnTo>
                  <a:pt x="236" y="188"/>
                </a:lnTo>
                <a:lnTo>
                  <a:pt x="244" y="188"/>
                </a:lnTo>
                <a:lnTo>
                  <a:pt x="259" y="188"/>
                </a:lnTo>
                <a:lnTo>
                  <a:pt x="268" y="186"/>
                </a:lnTo>
                <a:lnTo>
                  <a:pt x="277" y="185"/>
                </a:lnTo>
                <a:lnTo>
                  <a:pt x="283" y="181"/>
                </a:lnTo>
                <a:lnTo>
                  <a:pt x="284" y="180"/>
                </a:lnTo>
                <a:lnTo>
                  <a:pt x="285" y="178"/>
                </a:lnTo>
                <a:lnTo>
                  <a:pt x="285" y="178"/>
                </a:lnTo>
                <a:lnTo>
                  <a:pt x="288" y="168"/>
                </a:lnTo>
                <a:lnTo>
                  <a:pt x="291" y="159"/>
                </a:lnTo>
                <a:lnTo>
                  <a:pt x="292" y="156"/>
                </a:lnTo>
                <a:lnTo>
                  <a:pt x="294" y="152"/>
                </a:lnTo>
                <a:lnTo>
                  <a:pt x="292" y="150"/>
                </a:lnTo>
                <a:lnTo>
                  <a:pt x="290" y="148"/>
                </a:lnTo>
                <a:lnTo>
                  <a:pt x="290" y="148"/>
                </a:lnTo>
                <a:lnTo>
                  <a:pt x="278" y="146"/>
                </a:lnTo>
                <a:lnTo>
                  <a:pt x="259" y="145"/>
                </a:lnTo>
                <a:lnTo>
                  <a:pt x="236" y="144"/>
                </a:lnTo>
                <a:lnTo>
                  <a:pt x="236" y="144"/>
                </a:lnTo>
                <a:close/>
                <a:moveTo>
                  <a:pt x="300" y="1039"/>
                </a:moveTo>
                <a:lnTo>
                  <a:pt x="300" y="1039"/>
                </a:lnTo>
                <a:lnTo>
                  <a:pt x="311" y="1133"/>
                </a:lnTo>
                <a:lnTo>
                  <a:pt x="318" y="1203"/>
                </a:lnTo>
                <a:lnTo>
                  <a:pt x="324" y="1244"/>
                </a:lnTo>
                <a:lnTo>
                  <a:pt x="324" y="1244"/>
                </a:lnTo>
                <a:lnTo>
                  <a:pt x="328" y="1259"/>
                </a:lnTo>
                <a:lnTo>
                  <a:pt x="333" y="1274"/>
                </a:lnTo>
                <a:lnTo>
                  <a:pt x="340" y="1290"/>
                </a:lnTo>
                <a:lnTo>
                  <a:pt x="349" y="1313"/>
                </a:lnTo>
                <a:lnTo>
                  <a:pt x="349" y="1313"/>
                </a:lnTo>
                <a:lnTo>
                  <a:pt x="354" y="1329"/>
                </a:lnTo>
                <a:lnTo>
                  <a:pt x="358" y="1347"/>
                </a:lnTo>
                <a:lnTo>
                  <a:pt x="367" y="1386"/>
                </a:lnTo>
                <a:lnTo>
                  <a:pt x="374" y="1420"/>
                </a:lnTo>
                <a:lnTo>
                  <a:pt x="378" y="1435"/>
                </a:lnTo>
                <a:lnTo>
                  <a:pt x="378" y="1435"/>
                </a:lnTo>
                <a:lnTo>
                  <a:pt x="378" y="1449"/>
                </a:lnTo>
                <a:lnTo>
                  <a:pt x="376" y="1478"/>
                </a:lnTo>
                <a:lnTo>
                  <a:pt x="373" y="1518"/>
                </a:lnTo>
                <a:lnTo>
                  <a:pt x="373" y="1518"/>
                </a:lnTo>
                <a:lnTo>
                  <a:pt x="372" y="1516"/>
                </a:lnTo>
                <a:lnTo>
                  <a:pt x="368" y="1509"/>
                </a:lnTo>
                <a:lnTo>
                  <a:pt x="362" y="1501"/>
                </a:lnTo>
                <a:lnTo>
                  <a:pt x="358" y="1498"/>
                </a:lnTo>
                <a:lnTo>
                  <a:pt x="354" y="1494"/>
                </a:lnTo>
                <a:lnTo>
                  <a:pt x="354" y="1494"/>
                </a:lnTo>
                <a:lnTo>
                  <a:pt x="344" y="1488"/>
                </a:lnTo>
                <a:lnTo>
                  <a:pt x="335" y="1482"/>
                </a:lnTo>
                <a:lnTo>
                  <a:pt x="324" y="1474"/>
                </a:lnTo>
                <a:lnTo>
                  <a:pt x="324" y="1474"/>
                </a:lnTo>
                <a:lnTo>
                  <a:pt x="318" y="1471"/>
                </a:lnTo>
                <a:lnTo>
                  <a:pt x="316" y="1468"/>
                </a:lnTo>
                <a:lnTo>
                  <a:pt x="314" y="1464"/>
                </a:lnTo>
                <a:lnTo>
                  <a:pt x="314" y="1464"/>
                </a:lnTo>
                <a:lnTo>
                  <a:pt x="314" y="1456"/>
                </a:lnTo>
                <a:lnTo>
                  <a:pt x="310" y="1445"/>
                </a:lnTo>
                <a:lnTo>
                  <a:pt x="310" y="1445"/>
                </a:lnTo>
                <a:lnTo>
                  <a:pt x="306" y="1436"/>
                </a:lnTo>
                <a:lnTo>
                  <a:pt x="305" y="1429"/>
                </a:lnTo>
                <a:lnTo>
                  <a:pt x="301" y="1419"/>
                </a:lnTo>
                <a:lnTo>
                  <a:pt x="295" y="1406"/>
                </a:lnTo>
                <a:lnTo>
                  <a:pt x="295" y="1406"/>
                </a:lnTo>
                <a:lnTo>
                  <a:pt x="290" y="1395"/>
                </a:lnTo>
                <a:lnTo>
                  <a:pt x="284" y="1378"/>
                </a:lnTo>
                <a:lnTo>
                  <a:pt x="269" y="1336"/>
                </a:lnTo>
                <a:lnTo>
                  <a:pt x="257" y="1296"/>
                </a:lnTo>
                <a:lnTo>
                  <a:pt x="251" y="1274"/>
                </a:lnTo>
                <a:lnTo>
                  <a:pt x="251" y="1274"/>
                </a:lnTo>
                <a:lnTo>
                  <a:pt x="250" y="1261"/>
                </a:lnTo>
                <a:lnTo>
                  <a:pt x="248" y="1242"/>
                </a:lnTo>
                <a:lnTo>
                  <a:pt x="248" y="1222"/>
                </a:lnTo>
                <a:lnTo>
                  <a:pt x="250" y="1213"/>
                </a:lnTo>
                <a:lnTo>
                  <a:pt x="251" y="1205"/>
                </a:lnTo>
                <a:lnTo>
                  <a:pt x="251" y="1205"/>
                </a:lnTo>
                <a:lnTo>
                  <a:pt x="300" y="1039"/>
                </a:lnTo>
                <a:lnTo>
                  <a:pt x="300" y="10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E06E43F2-1140-4784-A97B-A1677416D80E}"/>
              </a:ext>
            </a:extLst>
          </p:cNvPr>
          <p:cNvSpPr>
            <a:spLocks noEditPoints="1"/>
          </p:cNvSpPr>
          <p:nvPr/>
        </p:nvSpPr>
        <p:spPr bwMode="auto">
          <a:xfrm>
            <a:off x="8434451" y="2705194"/>
            <a:ext cx="574123" cy="1666356"/>
          </a:xfrm>
          <a:custGeom>
            <a:avLst/>
            <a:gdLst>
              <a:gd name="T0" fmla="*/ 310 w 410"/>
              <a:gd name="T1" fmla="*/ 523 h 1190"/>
              <a:gd name="T2" fmla="*/ 334 w 410"/>
              <a:gd name="T3" fmla="*/ 518 h 1190"/>
              <a:gd name="T4" fmla="*/ 370 w 410"/>
              <a:gd name="T5" fmla="*/ 479 h 1190"/>
              <a:gd name="T6" fmla="*/ 395 w 410"/>
              <a:gd name="T7" fmla="*/ 460 h 1190"/>
              <a:gd name="T8" fmla="*/ 409 w 410"/>
              <a:gd name="T9" fmla="*/ 449 h 1190"/>
              <a:gd name="T10" fmla="*/ 398 w 410"/>
              <a:gd name="T11" fmla="*/ 429 h 1190"/>
              <a:gd name="T12" fmla="*/ 393 w 410"/>
              <a:gd name="T13" fmla="*/ 388 h 1190"/>
              <a:gd name="T14" fmla="*/ 362 w 410"/>
              <a:gd name="T15" fmla="*/ 374 h 1190"/>
              <a:gd name="T16" fmla="*/ 375 w 410"/>
              <a:gd name="T17" fmla="*/ 294 h 1190"/>
              <a:gd name="T18" fmla="*/ 316 w 410"/>
              <a:gd name="T19" fmla="*/ 213 h 1190"/>
              <a:gd name="T20" fmla="*/ 338 w 410"/>
              <a:gd name="T21" fmla="*/ 162 h 1190"/>
              <a:gd name="T22" fmla="*/ 325 w 410"/>
              <a:gd name="T23" fmla="*/ 149 h 1190"/>
              <a:gd name="T24" fmla="*/ 309 w 410"/>
              <a:gd name="T25" fmla="*/ 89 h 1190"/>
              <a:gd name="T26" fmla="*/ 282 w 410"/>
              <a:gd name="T27" fmla="*/ 67 h 1190"/>
              <a:gd name="T28" fmla="*/ 249 w 410"/>
              <a:gd name="T29" fmla="*/ 45 h 1190"/>
              <a:gd name="T30" fmla="*/ 223 w 410"/>
              <a:gd name="T31" fmla="*/ 50 h 1190"/>
              <a:gd name="T32" fmla="*/ 215 w 410"/>
              <a:gd name="T33" fmla="*/ 64 h 1190"/>
              <a:gd name="T34" fmla="*/ 206 w 410"/>
              <a:gd name="T35" fmla="*/ 82 h 1190"/>
              <a:gd name="T36" fmla="*/ 207 w 410"/>
              <a:gd name="T37" fmla="*/ 97 h 1190"/>
              <a:gd name="T38" fmla="*/ 207 w 410"/>
              <a:gd name="T39" fmla="*/ 143 h 1190"/>
              <a:gd name="T40" fmla="*/ 202 w 410"/>
              <a:gd name="T41" fmla="*/ 164 h 1190"/>
              <a:gd name="T42" fmla="*/ 215 w 410"/>
              <a:gd name="T43" fmla="*/ 188 h 1190"/>
              <a:gd name="T44" fmla="*/ 226 w 410"/>
              <a:gd name="T45" fmla="*/ 200 h 1190"/>
              <a:gd name="T46" fmla="*/ 252 w 410"/>
              <a:gd name="T47" fmla="*/ 225 h 1190"/>
              <a:gd name="T48" fmla="*/ 226 w 410"/>
              <a:gd name="T49" fmla="*/ 239 h 1190"/>
              <a:gd name="T50" fmla="*/ 200 w 410"/>
              <a:gd name="T51" fmla="*/ 237 h 1190"/>
              <a:gd name="T52" fmla="*/ 159 w 410"/>
              <a:gd name="T53" fmla="*/ 184 h 1190"/>
              <a:gd name="T54" fmla="*/ 184 w 410"/>
              <a:gd name="T55" fmla="*/ 147 h 1190"/>
              <a:gd name="T56" fmla="*/ 190 w 410"/>
              <a:gd name="T57" fmla="*/ 119 h 1190"/>
              <a:gd name="T58" fmla="*/ 182 w 410"/>
              <a:gd name="T59" fmla="*/ 98 h 1190"/>
              <a:gd name="T60" fmla="*/ 170 w 410"/>
              <a:gd name="T61" fmla="*/ 53 h 1190"/>
              <a:gd name="T62" fmla="*/ 127 w 410"/>
              <a:gd name="T63" fmla="*/ 9 h 1190"/>
              <a:gd name="T64" fmla="*/ 90 w 410"/>
              <a:gd name="T65" fmla="*/ 0 h 1190"/>
              <a:gd name="T66" fmla="*/ 36 w 410"/>
              <a:gd name="T67" fmla="*/ 19 h 1190"/>
              <a:gd name="T68" fmla="*/ 13 w 410"/>
              <a:gd name="T69" fmla="*/ 76 h 1190"/>
              <a:gd name="T70" fmla="*/ 14 w 410"/>
              <a:gd name="T71" fmla="*/ 117 h 1190"/>
              <a:gd name="T72" fmla="*/ 0 w 410"/>
              <a:gd name="T73" fmla="*/ 134 h 1190"/>
              <a:gd name="T74" fmla="*/ 16 w 410"/>
              <a:gd name="T75" fmla="*/ 198 h 1190"/>
              <a:gd name="T76" fmla="*/ 75 w 410"/>
              <a:gd name="T77" fmla="*/ 176 h 1190"/>
              <a:gd name="T78" fmla="*/ 33 w 410"/>
              <a:gd name="T79" fmla="*/ 222 h 1190"/>
              <a:gd name="T80" fmla="*/ 23 w 410"/>
              <a:gd name="T81" fmla="*/ 286 h 1190"/>
              <a:gd name="T82" fmla="*/ 54 w 410"/>
              <a:gd name="T83" fmla="*/ 511 h 1190"/>
              <a:gd name="T84" fmla="*/ 75 w 410"/>
              <a:gd name="T85" fmla="*/ 633 h 1190"/>
              <a:gd name="T86" fmla="*/ 115 w 410"/>
              <a:gd name="T87" fmla="*/ 755 h 1190"/>
              <a:gd name="T88" fmla="*/ 119 w 410"/>
              <a:gd name="T89" fmla="*/ 818 h 1190"/>
              <a:gd name="T90" fmla="*/ 83 w 410"/>
              <a:gd name="T91" fmla="*/ 921 h 1190"/>
              <a:gd name="T92" fmla="*/ 63 w 410"/>
              <a:gd name="T93" fmla="*/ 1024 h 1190"/>
              <a:gd name="T94" fmla="*/ 47 w 410"/>
              <a:gd name="T95" fmla="*/ 1104 h 1190"/>
              <a:gd name="T96" fmla="*/ 50 w 410"/>
              <a:gd name="T97" fmla="*/ 1146 h 1190"/>
              <a:gd name="T98" fmla="*/ 55 w 410"/>
              <a:gd name="T99" fmla="*/ 1181 h 1190"/>
              <a:gd name="T100" fmla="*/ 136 w 410"/>
              <a:gd name="T101" fmla="*/ 1179 h 1190"/>
              <a:gd name="T102" fmla="*/ 187 w 410"/>
              <a:gd name="T103" fmla="*/ 1190 h 1190"/>
              <a:gd name="T104" fmla="*/ 329 w 410"/>
              <a:gd name="T105" fmla="*/ 1180 h 1190"/>
              <a:gd name="T106" fmla="*/ 340 w 410"/>
              <a:gd name="T107" fmla="*/ 1161 h 1190"/>
              <a:gd name="T108" fmla="*/ 282 w 410"/>
              <a:gd name="T109" fmla="*/ 1130 h 1190"/>
              <a:gd name="T110" fmla="*/ 235 w 410"/>
              <a:gd name="T111" fmla="*/ 1096 h 1190"/>
              <a:gd name="T112" fmla="*/ 243 w 410"/>
              <a:gd name="T113" fmla="*/ 1075 h 1190"/>
              <a:gd name="T114" fmla="*/ 248 w 410"/>
              <a:gd name="T115" fmla="*/ 949 h 1190"/>
              <a:gd name="T116" fmla="*/ 292 w 410"/>
              <a:gd name="T117" fmla="*/ 868 h 1190"/>
              <a:gd name="T118" fmla="*/ 151 w 410"/>
              <a:gd name="T119" fmla="*/ 1075 h 1190"/>
              <a:gd name="T120" fmla="*/ 119 w 410"/>
              <a:gd name="T121" fmla="*/ 1104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0" h="1190">
                <a:moveTo>
                  <a:pt x="298" y="853"/>
                </a:moveTo>
                <a:lnTo>
                  <a:pt x="298" y="853"/>
                </a:lnTo>
                <a:lnTo>
                  <a:pt x="300" y="799"/>
                </a:lnTo>
                <a:lnTo>
                  <a:pt x="304" y="692"/>
                </a:lnTo>
                <a:lnTo>
                  <a:pt x="313" y="523"/>
                </a:lnTo>
                <a:lnTo>
                  <a:pt x="313" y="523"/>
                </a:lnTo>
                <a:lnTo>
                  <a:pt x="310" y="523"/>
                </a:lnTo>
                <a:lnTo>
                  <a:pt x="310" y="523"/>
                </a:lnTo>
                <a:lnTo>
                  <a:pt x="313" y="521"/>
                </a:lnTo>
                <a:lnTo>
                  <a:pt x="313" y="523"/>
                </a:lnTo>
                <a:lnTo>
                  <a:pt x="313" y="523"/>
                </a:lnTo>
                <a:lnTo>
                  <a:pt x="325" y="521"/>
                </a:lnTo>
                <a:lnTo>
                  <a:pt x="325" y="521"/>
                </a:lnTo>
                <a:lnTo>
                  <a:pt x="334" y="518"/>
                </a:lnTo>
                <a:lnTo>
                  <a:pt x="342" y="514"/>
                </a:lnTo>
                <a:lnTo>
                  <a:pt x="348" y="508"/>
                </a:lnTo>
                <a:lnTo>
                  <a:pt x="355" y="500"/>
                </a:lnTo>
                <a:lnTo>
                  <a:pt x="364" y="488"/>
                </a:lnTo>
                <a:lnTo>
                  <a:pt x="368" y="481"/>
                </a:lnTo>
                <a:lnTo>
                  <a:pt x="368" y="481"/>
                </a:lnTo>
                <a:lnTo>
                  <a:pt x="370" y="479"/>
                </a:lnTo>
                <a:lnTo>
                  <a:pt x="374" y="479"/>
                </a:lnTo>
                <a:lnTo>
                  <a:pt x="383" y="478"/>
                </a:lnTo>
                <a:lnTo>
                  <a:pt x="383" y="478"/>
                </a:lnTo>
                <a:lnTo>
                  <a:pt x="386" y="477"/>
                </a:lnTo>
                <a:lnTo>
                  <a:pt x="388" y="474"/>
                </a:lnTo>
                <a:lnTo>
                  <a:pt x="392" y="467"/>
                </a:lnTo>
                <a:lnTo>
                  <a:pt x="395" y="460"/>
                </a:lnTo>
                <a:lnTo>
                  <a:pt x="396" y="458"/>
                </a:lnTo>
                <a:lnTo>
                  <a:pt x="398" y="457"/>
                </a:lnTo>
                <a:lnTo>
                  <a:pt x="398" y="457"/>
                </a:lnTo>
                <a:lnTo>
                  <a:pt x="400" y="457"/>
                </a:lnTo>
                <a:lnTo>
                  <a:pt x="402" y="456"/>
                </a:lnTo>
                <a:lnTo>
                  <a:pt x="406" y="453"/>
                </a:lnTo>
                <a:lnTo>
                  <a:pt x="409" y="449"/>
                </a:lnTo>
                <a:lnTo>
                  <a:pt x="410" y="445"/>
                </a:lnTo>
                <a:lnTo>
                  <a:pt x="410" y="445"/>
                </a:lnTo>
                <a:lnTo>
                  <a:pt x="408" y="441"/>
                </a:lnTo>
                <a:lnTo>
                  <a:pt x="404" y="436"/>
                </a:lnTo>
                <a:lnTo>
                  <a:pt x="400" y="432"/>
                </a:lnTo>
                <a:lnTo>
                  <a:pt x="398" y="429"/>
                </a:lnTo>
                <a:lnTo>
                  <a:pt x="398" y="429"/>
                </a:lnTo>
                <a:lnTo>
                  <a:pt x="399" y="421"/>
                </a:lnTo>
                <a:lnTo>
                  <a:pt x="399" y="414"/>
                </a:lnTo>
                <a:lnTo>
                  <a:pt x="398" y="405"/>
                </a:lnTo>
                <a:lnTo>
                  <a:pt x="398" y="405"/>
                </a:lnTo>
                <a:lnTo>
                  <a:pt x="397" y="397"/>
                </a:lnTo>
                <a:lnTo>
                  <a:pt x="395" y="391"/>
                </a:lnTo>
                <a:lnTo>
                  <a:pt x="393" y="388"/>
                </a:lnTo>
                <a:lnTo>
                  <a:pt x="391" y="385"/>
                </a:lnTo>
                <a:lnTo>
                  <a:pt x="387" y="383"/>
                </a:lnTo>
                <a:lnTo>
                  <a:pt x="383" y="381"/>
                </a:lnTo>
                <a:lnTo>
                  <a:pt x="383" y="381"/>
                </a:lnTo>
                <a:lnTo>
                  <a:pt x="374" y="377"/>
                </a:lnTo>
                <a:lnTo>
                  <a:pt x="368" y="375"/>
                </a:lnTo>
                <a:lnTo>
                  <a:pt x="362" y="374"/>
                </a:lnTo>
                <a:lnTo>
                  <a:pt x="362" y="374"/>
                </a:lnTo>
                <a:lnTo>
                  <a:pt x="366" y="354"/>
                </a:lnTo>
                <a:lnTo>
                  <a:pt x="371" y="326"/>
                </a:lnTo>
                <a:lnTo>
                  <a:pt x="371" y="326"/>
                </a:lnTo>
                <a:lnTo>
                  <a:pt x="374" y="308"/>
                </a:lnTo>
                <a:lnTo>
                  <a:pt x="375" y="299"/>
                </a:lnTo>
                <a:lnTo>
                  <a:pt x="375" y="294"/>
                </a:lnTo>
                <a:lnTo>
                  <a:pt x="374" y="289"/>
                </a:lnTo>
                <a:lnTo>
                  <a:pt x="374" y="289"/>
                </a:lnTo>
                <a:lnTo>
                  <a:pt x="369" y="275"/>
                </a:lnTo>
                <a:lnTo>
                  <a:pt x="362" y="255"/>
                </a:lnTo>
                <a:lnTo>
                  <a:pt x="352" y="228"/>
                </a:lnTo>
                <a:lnTo>
                  <a:pt x="331" y="219"/>
                </a:lnTo>
                <a:lnTo>
                  <a:pt x="316" y="213"/>
                </a:lnTo>
                <a:lnTo>
                  <a:pt x="316" y="192"/>
                </a:lnTo>
                <a:lnTo>
                  <a:pt x="328" y="182"/>
                </a:lnTo>
                <a:lnTo>
                  <a:pt x="328" y="182"/>
                </a:lnTo>
                <a:lnTo>
                  <a:pt x="330" y="179"/>
                </a:lnTo>
                <a:lnTo>
                  <a:pt x="334" y="171"/>
                </a:lnTo>
                <a:lnTo>
                  <a:pt x="336" y="166"/>
                </a:lnTo>
                <a:lnTo>
                  <a:pt x="338" y="162"/>
                </a:lnTo>
                <a:lnTo>
                  <a:pt x="338" y="158"/>
                </a:lnTo>
                <a:lnTo>
                  <a:pt x="337" y="155"/>
                </a:lnTo>
                <a:lnTo>
                  <a:pt x="337" y="155"/>
                </a:lnTo>
                <a:lnTo>
                  <a:pt x="333" y="152"/>
                </a:lnTo>
                <a:lnTo>
                  <a:pt x="329" y="150"/>
                </a:lnTo>
                <a:lnTo>
                  <a:pt x="325" y="149"/>
                </a:lnTo>
                <a:lnTo>
                  <a:pt x="325" y="149"/>
                </a:lnTo>
                <a:lnTo>
                  <a:pt x="324" y="143"/>
                </a:lnTo>
                <a:lnTo>
                  <a:pt x="322" y="128"/>
                </a:lnTo>
                <a:lnTo>
                  <a:pt x="319" y="109"/>
                </a:lnTo>
                <a:lnTo>
                  <a:pt x="316" y="101"/>
                </a:lnTo>
                <a:lnTo>
                  <a:pt x="313" y="94"/>
                </a:lnTo>
                <a:lnTo>
                  <a:pt x="313" y="94"/>
                </a:lnTo>
                <a:lnTo>
                  <a:pt x="309" y="89"/>
                </a:lnTo>
                <a:lnTo>
                  <a:pt x="305" y="85"/>
                </a:lnTo>
                <a:lnTo>
                  <a:pt x="300" y="82"/>
                </a:lnTo>
                <a:lnTo>
                  <a:pt x="296" y="80"/>
                </a:lnTo>
                <a:lnTo>
                  <a:pt x="288" y="77"/>
                </a:lnTo>
                <a:lnTo>
                  <a:pt x="285" y="76"/>
                </a:lnTo>
                <a:lnTo>
                  <a:pt x="285" y="76"/>
                </a:lnTo>
                <a:lnTo>
                  <a:pt x="282" y="67"/>
                </a:lnTo>
                <a:lnTo>
                  <a:pt x="279" y="59"/>
                </a:lnTo>
                <a:lnTo>
                  <a:pt x="278" y="56"/>
                </a:lnTo>
                <a:lnTo>
                  <a:pt x="276" y="54"/>
                </a:lnTo>
                <a:lnTo>
                  <a:pt x="276" y="54"/>
                </a:lnTo>
                <a:lnTo>
                  <a:pt x="270" y="51"/>
                </a:lnTo>
                <a:lnTo>
                  <a:pt x="261" y="49"/>
                </a:lnTo>
                <a:lnTo>
                  <a:pt x="249" y="45"/>
                </a:lnTo>
                <a:lnTo>
                  <a:pt x="249" y="45"/>
                </a:lnTo>
                <a:lnTo>
                  <a:pt x="246" y="44"/>
                </a:lnTo>
                <a:lnTo>
                  <a:pt x="241" y="44"/>
                </a:lnTo>
                <a:lnTo>
                  <a:pt x="235" y="44"/>
                </a:lnTo>
                <a:lnTo>
                  <a:pt x="231" y="45"/>
                </a:lnTo>
                <a:lnTo>
                  <a:pt x="231" y="45"/>
                </a:lnTo>
                <a:lnTo>
                  <a:pt x="223" y="50"/>
                </a:lnTo>
                <a:lnTo>
                  <a:pt x="219" y="52"/>
                </a:lnTo>
                <a:lnTo>
                  <a:pt x="218" y="54"/>
                </a:lnTo>
                <a:lnTo>
                  <a:pt x="218" y="54"/>
                </a:lnTo>
                <a:lnTo>
                  <a:pt x="217" y="59"/>
                </a:lnTo>
                <a:lnTo>
                  <a:pt x="216" y="61"/>
                </a:lnTo>
                <a:lnTo>
                  <a:pt x="215" y="64"/>
                </a:lnTo>
                <a:lnTo>
                  <a:pt x="215" y="64"/>
                </a:lnTo>
                <a:lnTo>
                  <a:pt x="212" y="65"/>
                </a:lnTo>
                <a:lnTo>
                  <a:pt x="209" y="66"/>
                </a:lnTo>
                <a:lnTo>
                  <a:pt x="207" y="67"/>
                </a:lnTo>
                <a:lnTo>
                  <a:pt x="206" y="70"/>
                </a:lnTo>
                <a:lnTo>
                  <a:pt x="206" y="70"/>
                </a:lnTo>
                <a:lnTo>
                  <a:pt x="205" y="78"/>
                </a:lnTo>
                <a:lnTo>
                  <a:pt x="206" y="82"/>
                </a:lnTo>
                <a:lnTo>
                  <a:pt x="206" y="82"/>
                </a:lnTo>
                <a:lnTo>
                  <a:pt x="209" y="86"/>
                </a:lnTo>
                <a:lnTo>
                  <a:pt x="211" y="89"/>
                </a:lnTo>
                <a:lnTo>
                  <a:pt x="212" y="91"/>
                </a:lnTo>
                <a:lnTo>
                  <a:pt x="212" y="91"/>
                </a:lnTo>
                <a:lnTo>
                  <a:pt x="210" y="94"/>
                </a:lnTo>
                <a:lnTo>
                  <a:pt x="207" y="97"/>
                </a:lnTo>
                <a:lnTo>
                  <a:pt x="204" y="103"/>
                </a:lnTo>
                <a:lnTo>
                  <a:pt x="203" y="107"/>
                </a:lnTo>
                <a:lnTo>
                  <a:pt x="203" y="112"/>
                </a:lnTo>
                <a:lnTo>
                  <a:pt x="203" y="112"/>
                </a:lnTo>
                <a:lnTo>
                  <a:pt x="203" y="119"/>
                </a:lnTo>
                <a:lnTo>
                  <a:pt x="204" y="127"/>
                </a:lnTo>
                <a:lnTo>
                  <a:pt x="207" y="143"/>
                </a:lnTo>
                <a:lnTo>
                  <a:pt x="212" y="161"/>
                </a:lnTo>
                <a:lnTo>
                  <a:pt x="212" y="161"/>
                </a:lnTo>
                <a:lnTo>
                  <a:pt x="210" y="161"/>
                </a:lnTo>
                <a:lnTo>
                  <a:pt x="206" y="161"/>
                </a:lnTo>
                <a:lnTo>
                  <a:pt x="204" y="161"/>
                </a:lnTo>
                <a:lnTo>
                  <a:pt x="203" y="163"/>
                </a:lnTo>
                <a:lnTo>
                  <a:pt x="202" y="164"/>
                </a:lnTo>
                <a:lnTo>
                  <a:pt x="203" y="167"/>
                </a:lnTo>
                <a:lnTo>
                  <a:pt x="203" y="167"/>
                </a:lnTo>
                <a:lnTo>
                  <a:pt x="205" y="174"/>
                </a:lnTo>
                <a:lnTo>
                  <a:pt x="208" y="181"/>
                </a:lnTo>
                <a:lnTo>
                  <a:pt x="211" y="187"/>
                </a:lnTo>
                <a:lnTo>
                  <a:pt x="213" y="188"/>
                </a:lnTo>
                <a:lnTo>
                  <a:pt x="215" y="188"/>
                </a:lnTo>
                <a:lnTo>
                  <a:pt x="215" y="188"/>
                </a:lnTo>
                <a:lnTo>
                  <a:pt x="222" y="187"/>
                </a:lnTo>
                <a:lnTo>
                  <a:pt x="223" y="187"/>
                </a:lnTo>
                <a:lnTo>
                  <a:pt x="224" y="188"/>
                </a:lnTo>
                <a:lnTo>
                  <a:pt x="224" y="188"/>
                </a:lnTo>
                <a:lnTo>
                  <a:pt x="224" y="193"/>
                </a:lnTo>
                <a:lnTo>
                  <a:pt x="226" y="200"/>
                </a:lnTo>
                <a:lnTo>
                  <a:pt x="229" y="207"/>
                </a:lnTo>
                <a:lnTo>
                  <a:pt x="231" y="210"/>
                </a:lnTo>
                <a:lnTo>
                  <a:pt x="234" y="213"/>
                </a:lnTo>
                <a:lnTo>
                  <a:pt x="234" y="213"/>
                </a:lnTo>
                <a:lnTo>
                  <a:pt x="240" y="218"/>
                </a:lnTo>
                <a:lnTo>
                  <a:pt x="246" y="222"/>
                </a:lnTo>
                <a:lnTo>
                  <a:pt x="252" y="225"/>
                </a:lnTo>
                <a:lnTo>
                  <a:pt x="252" y="225"/>
                </a:lnTo>
                <a:lnTo>
                  <a:pt x="242" y="229"/>
                </a:lnTo>
                <a:lnTo>
                  <a:pt x="235" y="232"/>
                </a:lnTo>
                <a:lnTo>
                  <a:pt x="231" y="234"/>
                </a:lnTo>
                <a:lnTo>
                  <a:pt x="231" y="234"/>
                </a:lnTo>
                <a:lnTo>
                  <a:pt x="229" y="237"/>
                </a:lnTo>
                <a:lnTo>
                  <a:pt x="226" y="239"/>
                </a:lnTo>
                <a:lnTo>
                  <a:pt x="222" y="241"/>
                </a:lnTo>
                <a:lnTo>
                  <a:pt x="221" y="243"/>
                </a:lnTo>
                <a:lnTo>
                  <a:pt x="221" y="256"/>
                </a:lnTo>
                <a:lnTo>
                  <a:pt x="221" y="256"/>
                </a:lnTo>
                <a:lnTo>
                  <a:pt x="212" y="248"/>
                </a:lnTo>
                <a:lnTo>
                  <a:pt x="200" y="237"/>
                </a:lnTo>
                <a:lnTo>
                  <a:pt x="200" y="237"/>
                </a:lnTo>
                <a:lnTo>
                  <a:pt x="186" y="226"/>
                </a:lnTo>
                <a:lnTo>
                  <a:pt x="173" y="216"/>
                </a:lnTo>
                <a:lnTo>
                  <a:pt x="160" y="210"/>
                </a:lnTo>
                <a:lnTo>
                  <a:pt x="145" y="195"/>
                </a:lnTo>
                <a:lnTo>
                  <a:pt x="148" y="185"/>
                </a:lnTo>
                <a:lnTo>
                  <a:pt x="148" y="185"/>
                </a:lnTo>
                <a:lnTo>
                  <a:pt x="159" y="184"/>
                </a:lnTo>
                <a:lnTo>
                  <a:pt x="168" y="184"/>
                </a:lnTo>
                <a:lnTo>
                  <a:pt x="173" y="182"/>
                </a:lnTo>
                <a:lnTo>
                  <a:pt x="173" y="182"/>
                </a:lnTo>
                <a:lnTo>
                  <a:pt x="174" y="180"/>
                </a:lnTo>
                <a:lnTo>
                  <a:pt x="176" y="175"/>
                </a:lnTo>
                <a:lnTo>
                  <a:pt x="180" y="161"/>
                </a:lnTo>
                <a:lnTo>
                  <a:pt x="184" y="147"/>
                </a:lnTo>
                <a:lnTo>
                  <a:pt x="185" y="141"/>
                </a:lnTo>
                <a:lnTo>
                  <a:pt x="185" y="137"/>
                </a:lnTo>
                <a:lnTo>
                  <a:pt x="185" y="137"/>
                </a:lnTo>
                <a:lnTo>
                  <a:pt x="184" y="127"/>
                </a:lnTo>
                <a:lnTo>
                  <a:pt x="185" y="121"/>
                </a:lnTo>
                <a:lnTo>
                  <a:pt x="185" y="121"/>
                </a:lnTo>
                <a:lnTo>
                  <a:pt x="190" y="119"/>
                </a:lnTo>
                <a:lnTo>
                  <a:pt x="193" y="117"/>
                </a:lnTo>
                <a:lnTo>
                  <a:pt x="194" y="116"/>
                </a:lnTo>
                <a:lnTo>
                  <a:pt x="194" y="115"/>
                </a:lnTo>
                <a:lnTo>
                  <a:pt x="194" y="115"/>
                </a:lnTo>
                <a:lnTo>
                  <a:pt x="187" y="108"/>
                </a:lnTo>
                <a:lnTo>
                  <a:pt x="183" y="101"/>
                </a:lnTo>
                <a:lnTo>
                  <a:pt x="182" y="98"/>
                </a:lnTo>
                <a:lnTo>
                  <a:pt x="182" y="94"/>
                </a:lnTo>
                <a:lnTo>
                  <a:pt x="182" y="94"/>
                </a:lnTo>
                <a:lnTo>
                  <a:pt x="181" y="81"/>
                </a:lnTo>
                <a:lnTo>
                  <a:pt x="180" y="76"/>
                </a:lnTo>
                <a:lnTo>
                  <a:pt x="179" y="70"/>
                </a:lnTo>
                <a:lnTo>
                  <a:pt x="179" y="70"/>
                </a:lnTo>
                <a:lnTo>
                  <a:pt x="170" y="53"/>
                </a:lnTo>
                <a:lnTo>
                  <a:pt x="164" y="42"/>
                </a:lnTo>
                <a:lnTo>
                  <a:pt x="173" y="33"/>
                </a:lnTo>
                <a:lnTo>
                  <a:pt x="164" y="27"/>
                </a:lnTo>
                <a:lnTo>
                  <a:pt x="164" y="18"/>
                </a:lnTo>
                <a:lnTo>
                  <a:pt x="151" y="18"/>
                </a:lnTo>
                <a:lnTo>
                  <a:pt x="142" y="6"/>
                </a:lnTo>
                <a:lnTo>
                  <a:pt x="127" y="9"/>
                </a:lnTo>
                <a:lnTo>
                  <a:pt x="127" y="9"/>
                </a:lnTo>
                <a:lnTo>
                  <a:pt x="123" y="8"/>
                </a:lnTo>
                <a:lnTo>
                  <a:pt x="115" y="4"/>
                </a:lnTo>
                <a:lnTo>
                  <a:pt x="103" y="1"/>
                </a:lnTo>
                <a:lnTo>
                  <a:pt x="96" y="0"/>
                </a:lnTo>
                <a:lnTo>
                  <a:pt x="90" y="0"/>
                </a:lnTo>
                <a:lnTo>
                  <a:pt x="90" y="0"/>
                </a:lnTo>
                <a:lnTo>
                  <a:pt x="77" y="2"/>
                </a:lnTo>
                <a:lnTo>
                  <a:pt x="64" y="5"/>
                </a:lnTo>
                <a:lnTo>
                  <a:pt x="53" y="9"/>
                </a:lnTo>
                <a:lnTo>
                  <a:pt x="45" y="12"/>
                </a:lnTo>
                <a:lnTo>
                  <a:pt x="45" y="12"/>
                </a:lnTo>
                <a:lnTo>
                  <a:pt x="41" y="15"/>
                </a:lnTo>
                <a:lnTo>
                  <a:pt x="36" y="19"/>
                </a:lnTo>
                <a:lnTo>
                  <a:pt x="25" y="32"/>
                </a:lnTo>
                <a:lnTo>
                  <a:pt x="21" y="39"/>
                </a:lnTo>
                <a:lnTo>
                  <a:pt x="17" y="46"/>
                </a:lnTo>
                <a:lnTo>
                  <a:pt x="14" y="52"/>
                </a:lnTo>
                <a:lnTo>
                  <a:pt x="13" y="57"/>
                </a:lnTo>
                <a:lnTo>
                  <a:pt x="13" y="57"/>
                </a:lnTo>
                <a:lnTo>
                  <a:pt x="13" y="76"/>
                </a:lnTo>
                <a:lnTo>
                  <a:pt x="14" y="86"/>
                </a:lnTo>
                <a:lnTo>
                  <a:pt x="16" y="97"/>
                </a:lnTo>
                <a:lnTo>
                  <a:pt x="16" y="97"/>
                </a:lnTo>
                <a:lnTo>
                  <a:pt x="22" y="118"/>
                </a:lnTo>
                <a:lnTo>
                  <a:pt x="22" y="118"/>
                </a:lnTo>
                <a:lnTo>
                  <a:pt x="20" y="118"/>
                </a:lnTo>
                <a:lnTo>
                  <a:pt x="14" y="117"/>
                </a:lnTo>
                <a:lnTo>
                  <a:pt x="10" y="118"/>
                </a:lnTo>
                <a:lnTo>
                  <a:pt x="7" y="119"/>
                </a:lnTo>
                <a:lnTo>
                  <a:pt x="4" y="121"/>
                </a:lnTo>
                <a:lnTo>
                  <a:pt x="1" y="124"/>
                </a:lnTo>
                <a:lnTo>
                  <a:pt x="1" y="124"/>
                </a:lnTo>
                <a:lnTo>
                  <a:pt x="0" y="129"/>
                </a:lnTo>
                <a:lnTo>
                  <a:pt x="0" y="134"/>
                </a:lnTo>
                <a:lnTo>
                  <a:pt x="1" y="139"/>
                </a:lnTo>
                <a:lnTo>
                  <a:pt x="2" y="145"/>
                </a:lnTo>
                <a:lnTo>
                  <a:pt x="10" y="170"/>
                </a:lnTo>
                <a:lnTo>
                  <a:pt x="10" y="170"/>
                </a:lnTo>
                <a:lnTo>
                  <a:pt x="14" y="182"/>
                </a:lnTo>
                <a:lnTo>
                  <a:pt x="15" y="191"/>
                </a:lnTo>
                <a:lnTo>
                  <a:pt x="16" y="198"/>
                </a:lnTo>
                <a:lnTo>
                  <a:pt x="22" y="182"/>
                </a:lnTo>
                <a:lnTo>
                  <a:pt x="33" y="192"/>
                </a:lnTo>
                <a:lnTo>
                  <a:pt x="45" y="170"/>
                </a:lnTo>
                <a:lnTo>
                  <a:pt x="54" y="164"/>
                </a:lnTo>
                <a:lnTo>
                  <a:pt x="60" y="152"/>
                </a:lnTo>
                <a:lnTo>
                  <a:pt x="75" y="176"/>
                </a:lnTo>
                <a:lnTo>
                  <a:pt x="75" y="176"/>
                </a:lnTo>
                <a:lnTo>
                  <a:pt x="45" y="185"/>
                </a:lnTo>
                <a:lnTo>
                  <a:pt x="45" y="185"/>
                </a:lnTo>
                <a:lnTo>
                  <a:pt x="43" y="187"/>
                </a:lnTo>
                <a:lnTo>
                  <a:pt x="41" y="192"/>
                </a:lnTo>
                <a:lnTo>
                  <a:pt x="37" y="205"/>
                </a:lnTo>
                <a:lnTo>
                  <a:pt x="33" y="222"/>
                </a:lnTo>
                <a:lnTo>
                  <a:pt x="33" y="222"/>
                </a:lnTo>
                <a:lnTo>
                  <a:pt x="30" y="225"/>
                </a:lnTo>
                <a:lnTo>
                  <a:pt x="27" y="235"/>
                </a:lnTo>
                <a:lnTo>
                  <a:pt x="24" y="250"/>
                </a:lnTo>
                <a:lnTo>
                  <a:pt x="23" y="260"/>
                </a:lnTo>
                <a:lnTo>
                  <a:pt x="22" y="271"/>
                </a:lnTo>
                <a:lnTo>
                  <a:pt x="22" y="271"/>
                </a:lnTo>
                <a:lnTo>
                  <a:pt x="23" y="286"/>
                </a:lnTo>
                <a:lnTo>
                  <a:pt x="25" y="305"/>
                </a:lnTo>
                <a:lnTo>
                  <a:pt x="30" y="353"/>
                </a:lnTo>
                <a:lnTo>
                  <a:pt x="42" y="441"/>
                </a:lnTo>
                <a:lnTo>
                  <a:pt x="42" y="441"/>
                </a:lnTo>
                <a:lnTo>
                  <a:pt x="44" y="458"/>
                </a:lnTo>
                <a:lnTo>
                  <a:pt x="46" y="475"/>
                </a:lnTo>
                <a:lnTo>
                  <a:pt x="54" y="511"/>
                </a:lnTo>
                <a:lnTo>
                  <a:pt x="60" y="540"/>
                </a:lnTo>
                <a:lnTo>
                  <a:pt x="62" y="551"/>
                </a:lnTo>
                <a:lnTo>
                  <a:pt x="63" y="557"/>
                </a:lnTo>
                <a:lnTo>
                  <a:pt x="63" y="557"/>
                </a:lnTo>
                <a:lnTo>
                  <a:pt x="64" y="572"/>
                </a:lnTo>
                <a:lnTo>
                  <a:pt x="67" y="593"/>
                </a:lnTo>
                <a:lnTo>
                  <a:pt x="75" y="633"/>
                </a:lnTo>
                <a:lnTo>
                  <a:pt x="75" y="633"/>
                </a:lnTo>
                <a:lnTo>
                  <a:pt x="82" y="658"/>
                </a:lnTo>
                <a:lnTo>
                  <a:pt x="94" y="694"/>
                </a:lnTo>
                <a:lnTo>
                  <a:pt x="108" y="731"/>
                </a:lnTo>
                <a:lnTo>
                  <a:pt x="112" y="745"/>
                </a:lnTo>
                <a:lnTo>
                  <a:pt x="115" y="755"/>
                </a:lnTo>
                <a:lnTo>
                  <a:pt x="115" y="755"/>
                </a:lnTo>
                <a:lnTo>
                  <a:pt x="116" y="770"/>
                </a:lnTo>
                <a:lnTo>
                  <a:pt x="118" y="783"/>
                </a:lnTo>
                <a:lnTo>
                  <a:pt x="118" y="794"/>
                </a:lnTo>
                <a:lnTo>
                  <a:pt x="118" y="801"/>
                </a:lnTo>
                <a:lnTo>
                  <a:pt x="118" y="801"/>
                </a:lnTo>
                <a:lnTo>
                  <a:pt x="118" y="809"/>
                </a:lnTo>
                <a:lnTo>
                  <a:pt x="119" y="818"/>
                </a:lnTo>
                <a:lnTo>
                  <a:pt x="120" y="829"/>
                </a:lnTo>
                <a:lnTo>
                  <a:pt x="121" y="835"/>
                </a:lnTo>
                <a:lnTo>
                  <a:pt x="121" y="835"/>
                </a:lnTo>
                <a:lnTo>
                  <a:pt x="114" y="851"/>
                </a:lnTo>
                <a:lnTo>
                  <a:pt x="99" y="882"/>
                </a:lnTo>
                <a:lnTo>
                  <a:pt x="90" y="902"/>
                </a:lnTo>
                <a:lnTo>
                  <a:pt x="83" y="921"/>
                </a:lnTo>
                <a:lnTo>
                  <a:pt x="77" y="938"/>
                </a:lnTo>
                <a:lnTo>
                  <a:pt x="76" y="946"/>
                </a:lnTo>
                <a:lnTo>
                  <a:pt x="75" y="954"/>
                </a:lnTo>
                <a:lnTo>
                  <a:pt x="75" y="954"/>
                </a:lnTo>
                <a:lnTo>
                  <a:pt x="73" y="969"/>
                </a:lnTo>
                <a:lnTo>
                  <a:pt x="70" y="987"/>
                </a:lnTo>
                <a:lnTo>
                  <a:pt x="63" y="1024"/>
                </a:lnTo>
                <a:lnTo>
                  <a:pt x="54" y="1066"/>
                </a:lnTo>
                <a:lnTo>
                  <a:pt x="54" y="1088"/>
                </a:lnTo>
                <a:lnTo>
                  <a:pt x="54" y="1106"/>
                </a:lnTo>
                <a:lnTo>
                  <a:pt x="54" y="1106"/>
                </a:lnTo>
                <a:lnTo>
                  <a:pt x="52" y="1105"/>
                </a:lnTo>
                <a:lnTo>
                  <a:pt x="49" y="1104"/>
                </a:lnTo>
                <a:lnTo>
                  <a:pt x="47" y="1104"/>
                </a:lnTo>
                <a:lnTo>
                  <a:pt x="46" y="1106"/>
                </a:lnTo>
                <a:lnTo>
                  <a:pt x="45" y="1109"/>
                </a:lnTo>
                <a:lnTo>
                  <a:pt x="45" y="1115"/>
                </a:lnTo>
                <a:lnTo>
                  <a:pt x="45" y="1115"/>
                </a:lnTo>
                <a:lnTo>
                  <a:pt x="45" y="1127"/>
                </a:lnTo>
                <a:lnTo>
                  <a:pt x="48" y="1136"/>
                </a:lnTo>
                <a:lnTo>
                  <a:pt x="50" y="1146"/>
                </a:lnTo>
                <a:lnTo>
                  <a:pt x="51" y="1158"/>
                </a:lnTo>
                <a:lnTo>
                  <a:pt x="51" y="1158"/>
                </a:lnTo>
                <a:lnTo>
                  <a:pt x="50" y="1170"/>
                </a:lnTo>
                <a:lnTo>
                  <a:pt x="50" y="1177"/>
                </a:lnTo>
                <a:lnTo>
                  <a:pt x="51" y="1179"/>
                </a:lnTo>
                <a:lnTo>
                  <a:pt x="52" y="1180"/>
                </a:lnTo>
                <a:lnTo>
                  <a:pt x="55" y="1181"/>
                </a:lnTo>
                <a:lnTo>
                  <a:pt x="60" y="1182"/>
                </a:lnTo>
                <a:lnTo>
                  <a:pt x="60" y="1182"/>
                </a:lnTo>
                <a:lnTo>
                  <a:pt x="67" y="1183"/>
                </a:lnTo>
                <a:lnTo>
                  <a:pt x="77" y="1183"/>
                </a:lnTo>
                <a:lnTo>
                  <a:pt x="103" y="1181"/>
                </a:lnTo>
                <a:lnTo>
                  <a:pt x="136" y="1179"/>
                </a:lnTo>
                <a:lnTo>
                  <a:pt x="136" y="1179"/>
                </a:lnTo>
                <a:lnTo>
                  <a:pt x="136" y="1180"/>
                </a:lnTo>
                <a:lnTo>
                  <a:pt x="137" y="1182"/>
                </a:lnTo>
                <a:lnTo>
                  <a:pt x="143" y="1185"/>
                </a:lnTo>
                <a:lnTo>
                  <a:pt x="157" y="1188"/>
                </a:lnTo>
                <a:lnTo>
                  <a:pt x="157" y="1188"/>
                </a:lnTo>
                <a:lnTo>
                  <a:pt x="170" y="1190"/>
                </a:lnTo>
                <a:lnTo>
                  <a:pt x="187" y="1190"/>
                </a:lnTo>
                <a:lnTo>
                  <a:pt x="230" y="1189"/>
                </a:lnTo>
                <a:lnTo>
                  <a:pt x="270" y="1187"/>
                </a:lnTo>
                <a:lnTo>
                  <a:pt x="295" y="1185"/>
                </a:lnTo>
                <a:lnTo>
                  <a:pt x="295" y="1185"/>
                </a:lnTo>
                <a:lnTo>
                  <a:pt x="311" y="1184"/>
                </a:lnTo>
                <a:lnTo>
                  <a:pt x="320" y="1182"/>
                </a:lnTo>
                <a:lnTo>
                  <a:pt x="329" y="1180"/>
                </a:lnTo>
                <a:lnTo>
                  <a:pt x="337" y="1176"/>
                </a:lnTo>
                <a:lnTo>
                  <a:pt x="340" y="1175"/>
                </a:lnTo>
                <a:lnTo>
                  <a:pt x="342" y="1172"/>
                </a:lnTo>
                <a:lnTo>
                  <a:pt x="343" y="1170"/>
                </a:lnTo>
                <a:lnTo>
                  <a:pt x="343" y="1167"/>
                </a:lnTo>
                <a:lnTo>
                  <a:pt x="342" y="1164"/>
                </a:lnTo>
                <a:lnTo>
                  <a:pt x="340" y="1161"/>
                </a:lnTo>
                <a:lnTo>
                  <a:pt x="340" y="1161"/>
                </a:lnTo>
                <a:lnTo>
                  <a:pt x="333" y="1155"/>
                </a:lnTo>
                <a:lnTo>
                  <a:pt x="326" y="1150"/>
                </a:lnTo>
                <a:lnTo>
                  <a:pt x="319" y="1146"/>
                </a:lnTo>
                <a:lnTo>
                  <a:pt x="312" y="1143"/>
                </a:lnTo>
                <a:lnTo>
                  <a:pt x="297" y="1137"/>
                </a:lnTo>
                <a:lnTo>
                  <a:pt x="282" y="1130"/>
                </a:lnTo>
                <a:lnTo>
                  <a:pt x="282" y="1130"/>
                </a:lnTo>
                <a:lnTo>
                  <a:pt x="253" y="1115"/>
                </a:lnTo>
                <a:lnTo>
                  <a:pt x="242" y="1109"/>
                </a:lnTo>
                <a:lnTo>
                  <a:pt x="238" y="1106"/>
                </a:lnTo>
                <a:lnTo>
                  <a:pt x="237" y="1103"/>
                </a:lnTo>
                <a:lnTo>
                  <a:pt x="237" y="1103"/>
                </a:lnTo>
                <a:lnTo>
                  <a:pt x="235" y="1096"/>
                </a:lnTo>
                <a:lnTo>
                  <a:pt x="235" y="1087"/>
                </a:lnTo>
                <a:lnTo>
                  <a:pt x="234" y="1075"/>
                </a:lnTo>
                <a:lnTo>
                  <a:pt x="234" y="1075"/>
                </a:lnTo>
                <a:lnTo>
                  <a:pt x="238" y="1076"/>
                </a:lnTo>
                <a:lnTo>
                  <a:pt x="241" y="1076"/>
                </a:lnTo>
                <a:lnTo>
                  <a:pt x="242" y="1076"/>
                </a:lnTo>
                <a:lnTo>
                  <a:pt x="243" y="1075"/>
                </a:lnTo>
                <a:lnTo>
                  <a:pt x="243" y="1075"/>
                </a:lnTo>
                <a:lnTo>
                  <a:pt x="241" y="1041"/>
                </a:lnTo>
                <a:lnTo>
                  <a:pt x="240" y="1014"/>
                </a:lnTo>
                <a:lnTo>
                  <a:pt x="240" y="996"/>
                </a:lnTo>
                <a:lnTo>
                  <a:pt x="240" y="996"/>
                </a:lnTo>
                <a:lnTo>
                  <a:pt x="243" y="977"/>
                </a:lnTo>
                <a:lnTo>
                  <a:pt x="248" y="949"/>
                </a:lnTo>
                <a:lnTo>
                  <a:pt x="254" y="924"/>
                </a:lnTo>
                <a:lnTo>
                  <a:pt x="258" y="911"/>
                </a:lnTo>
                <a:lnTo>
                  <a:pt x="258" y="911"/>
                </a:lnTo>
                <a:lnTo>
                  <a:pt x="265" y="903"/>
                </a:lnTo>
                <a:lnTo>
                  <a:pt x="278" y="887"/>
                </a:lnTo>
                <a:lnTo>
                  <a:pt x="285" y="878"/>
                </a:lnTo>
                <a:lnTo>
                  <a:pt x="292" y="868"/>
                </a:lnTo>
                <a:lnTo>
                  <a:pt x="297" y="860"/>
                </a:lnTo>
                <a:lnTo>
                  <a:pt x="298" y="856"/>
                </a:lnTo>
                <a:lnTo>
                  <a:pt x="298" y="853"/>
                </a:lnTo>
                <a:lnTo>
                  <a:pt x="298" y="853"/>
                </a:lnTo>
                <a:close/>
                <a:moveTo>
                  <a:pt x="139" y="1030"/>
                </a:moveTo>
                <a:lnTo>
                  <a:pt x="151" y="1051"/>
                </a:lnTo>
                <a:lnTo>
                  <a:pt x="151" y="1075"/>
                </a:lnTo>
                <a:lnTo>
                  <a:pt x="160" y="1075"/>
                </a:lnTo>
                <a:lnTo>
                  <a:pt x="160" y="1097"/>
                </a:lnTo>
                <a:lnTo>
                  <a:pt x="148" y="1100"/>
                </a:lnTo>
                <a:lnTo>
                  <a:pt x="136" y="1109"/>
                </a:lnTo>
                <a:lnTo>
                  <a:pt x="121" y="1106"/>
                </a:lnTo>
                <a:lnTo>
                  <a:pt x="121" y="1106"/>
                </a:lnTo>
                <a:lnTo>
                  <a:pt x="119" y="1104"/>
                </a:lnTo>
                <a:lnTo>
                  <a:pt x="119" y="1101"/>
                </a:lnTo>
                <a:lnTo>
                  <a:pt x="119" y="1089"/>
                </a:lnTo>
                <a:lnTo>
                  <a:pt x="121" y="1072"/>
                </a:lnTo>
                <a:lnTo>
                  <a:pt x="136" y="1072"/>
                </a:lnTo>
                <a:lnTo>
                  <a:pt x="139" y="1030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747588E1-D012-42B9-90FA-2F6A08EF9954}"/>
              </a:ext>
            </a:extLst>
          </p:cNvPr>
          <p:cNvSpPr>
            <a:spLocks noEditPoints="1"/>
          </p:cNvSpPr>
          <p:nvPr/>
        </p:nvSpPr>
        <p:spPr bwMode="auto">
          <a:xfrm>
            <a:off x="2802655" y="4672034"/>
            <a:ext cx="486648" cy="1633080"/>
          </a:xfrm>
          <a:custGeom>
            <a:avLst/>
            <a:gdLst>
              <a:gd name="T0" fmla="*/ 91 w 416"/>
              <a:gd name="T1" fmla="*/ 76 h 1396"/>
              <a:gd name="T2" fmla="*/ 95 w 416"/>
              <a:gd name="T3" fmla="*/ 121 h 1396"/>
              <a:gd name="T4" fmla="*/ 125 w 416"/>
              <a:gd name="T5" fmla="*/ 140 h 1396"/>
              <a:gd name="T6" fmla="*/ 122 w 416"/>
              <a:gd name="T7" fmla="*/ 179 h 1396"/>
              <a:gd name="T8" fmla="*/ 150 w 416"/>
              <a:gd name="T9" fmla="*/ 195 h 1396"/>
              <a:gd name="T10" fmla="*/ 184 w 416"/>
              <a:gd name="T11" fmla="*/ 209 h 1396"/>
              <a:gd name="T12" fmla="*/ 160 w 416"/>
              <a:gd name="T13" fmla="*/ 229 h 1396"/>
              <a:gd name="T14" fmla="*/ 96 w 416"/>
              <a:gd name="T15" fmla="*/ 234 h 1396"/>
              <a:gd name="T16" fmla="*/ 77 w 416"/>
              <a:gd name="T17" fmla="*/ 287 h 1396"/>
              <a:gd name="T18" fmla="*/ 72 w 416"/>
              <a:gd name="T19" fmla="*/ 311 h 1396"/>
              <a:gd name="T20" fmla="*/ 34 w 416"/>
              <a:gd name="T21" fmla="*/ 323 h 1396"/>
              <a:gd name="T22" fmla="*/ 4 w 416"/>
              <a:gd name="T23" fmla="*/ 369 h 1396"/>
              <a:gd name="T24" fmla="*/ 19 w 416"/>
              <a:gd name="T25" fmla="*/ 379 h 1396"/>
              <a:gd name="T26" fmla="*/ 28 w 416"/>
              <a:gd name="T27" fmla="*/ 379 h 1396"/>
              <a:gd name="T28" fmla="*/ 30 w 416"/>
              <a:gd name="T29" fmla="*/ 414 h 1396"/>
              <a:gd name="T30" fmla="*/ 11 w 416"/>
              <a:gd name="T31" fmla="*/ 461 h 1396"/>
              <a:gd name="T32" fmla="*/ 15 w 416"/>
              <a:gd name="T33" fmla="*/ 569 h 1396"/>
              <a:gd name="T34" fmla="*/ 24 w 416"/>
              <a:gd name="T35" fmla="*/ 597 h 1396"/>
              <a:gd name="T36" fmla="*/ 60 w 416"/>
              <a:gd name="T37" fmla="*/ 625 h 1396"/>
              <a:gd name="T38" fmla="*/ 62 w 416"/>
              <a:gd name="T39" fmla="*/ 678 h 1396"/>
              <a:gd name="T40" fmla="*/ 29 w 416"/>
              <a:gd name="T41" fmla="*/ 846 h 1396"/>
              <a:gd name="T42" fmla="*/ 19 w 416"/>
              <a:gd name="T43" fmla="*/ 960 h 1396"/>
              <a:gd name="T44" fmla="*/ 86 w 416"/>
              <a:gd name="T45" fmla="*/ 1180 h 1396"/>
              <a:gd name="T46" fmla="*/ 68 w 416"/>
              <a:gd name="T47" fmla="*/ 1278 h 1396"/>
              <a:gd name="T48" fmla="*/ 2 w 416"/>
              <a:gd name="T49" fmla="*/ 1320 h 1396"/>
              <a:gd name="T50" fmla="*/ 10 w 416"/>
              <a:gd name="T51" fmla="*/ 1341 h 1396"/>
              <a:gd name="T52" fmla="*/ 82 w 416"/>
              <a:gd name="T53" fmla="*/ 1328 h 1396"/>
              <a:gd name="T54" fmla="*/ 168 w 416"/>
              <a:gd name="T55" fmla="*/ 1304 h 1396"/>
              <a:gd name="T56" fmla="*/ 177 w 416"/>
              <a:gd name="T57" fmla="*/ 1285 h 1396"/>
              <a:gd name="T58" fmla="*/ 165 w 416"/>
              <a:gd name="T59" fmla="*/ 1246 h 1396"/>
              <a:gd name="T60" fmla="*/ 154 w 416"/>
              <a:gd name="T61" fmla="*/ 1133 h 1396"/>
              <a:gd name="T62" fmla="*/ 115 w 416"/>
              <a:gd name="T63" fmla="*/ 903 h 1396"/>
              <a:gd name="T64" fmla="*/ 178 w 416"/>
              <a:gd name="T65" fmla="*/ 1057 h 1396"/>
              <a:gd name="T66" fmla="*/ 211 w 416"/>
              <a:gd name="T67" fmla="*/ 1300 h 1396"/>
              <a:gd name="T68" fmla="*/ 180 w 416"/>
              <a:gd name="T69" fmla="*/ 1335 h 1396"/>
              <a:gd name="T70" fmla="*/ 120 w 416"/>
              <a:gd name="T71" fmla="*/ 1356 h 1396"/>
              <a:gd name="T72" fmla="*/ 73 w 416"/>
              <a:gd name="T73" fmla="*/ 1377 h 1396"/>
              <a:gd name="T74" fmla="*/ 86 w 416"/>
              <a:gd name="T75" fmla="*/ 1395 h 1396"/>
              <a:gd name="T76" fmla="*/ 250 w 416"/>
              <a:gd name="T77" fmla="*/ 1395 h 1396"/>
              <a:gd name="T78" fmla="*/ 285 w 416"/>
              <a:gd name="T79" fmla="*/ 1372 h 1396"/>
              <a:gd name="T80" fmla="*/ 282 w 416"/>
              <a:gd name="T81" fmla="*/ 1319 h 1396"/>
              <a:gd name="T82" fmla="*/ 281 w 416"/>
              <a:gd name="T83" fmla="*/ 1124 h 1396"/>
              <a:gd name="T84" fmla="*/ 254 w 416"/>
              <a:gd name="T85" fmla="*/ 971 h 1396"/>
              <a:gd name="T86" fmla="*/ 346 w 416"/>
              <a:gd name="T87" fmla="*/ 678 h 1396"/>
              <a:gd name="T88" fmla="*/ 404 w 416"/>
              <a:gd name="T89" fmla="*/ 649 h 1396"/>
              <a:gd name="T90" fmla="*/ 415 w 416"/>
              <a:gd name="T91" fmla="*/ 486 h 1396"/>
              <a:gd name="T92" fmla="*/ 406 w 416"/>
              <a:gd name="T93" fmla="*/ 420 h 1396"/>
              <a:gd name="T94" fmla="*/ 383 w 416"/>
              <a:gd name="T95" fmla="*/ 382 h 1396"/>
              <a:gd name="T96" fmla="*/ 373 w 416"/>
              <a:gd name="T97" fmla="*/ 253 h 1396"/>
              <a:gd name="T98" fmla="*/ 361 w 416"/>
              <a:gd name="T99" fmla="*/ 207 h 1396"/>
              <a:gd name="T100" fmla="*/ 313 w 416"/>
              <a:gd name="T101" fmla="*/ 93 h 1396"/>
              <a:gd name="T102" fmla="*/ 283 w 416"/>
              <a:gd name="T103" fmla="*/ 63 h 1396"/>
              <a:gd name="T104" fmla="*/ 239 w 416"/>
              <a:gd name="T105" fmla="*/ 10 h 1396"/>
              <a:gd name="T106" fmla="*/ 177 w 416"/>
              <a:gd name="T107" fmla="*/ 0 h 1396"/>
              <a:gd name="T108" fmla="*/ 133 w 416"/>
              <a:gd name="T109" fmla="*/ 12 h 1396"/>
              <a:gd name="T110" fmla="*/ 344 w 416"/>
              <a:gd name="T111" fmla="*/ 373 h 1396"/>
              <a:gd name="T112" fmla="*/ 334 w 416"/>
              <a:gd name="T113" fmla="*/ 414 h 1396"/>
              <a:gd name="T114" fmla="*/ 313 w 416"/>
              <a:gd name="T115" fmla="*/ 414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6" h="1396">
                <a:moveTo>
                  <a:pt x="129" y="33"/>
                </a:moveTo>
                <a:lnTo>
                  <a:pt x="129" y="33"/>
                </a:lnTo>
                <a:lnTo>
                  <a:pt x="125" y="38"/>
                </a:lnTo>
                <a:lnTo>
                  <a:pt x="113" y="48"/>
                </a:lnTo>
                <a:lnTo>
                  <a:pt x="101" y="62"/>
                </a:lnTo>
                <a:lnTo>
                  <a:pt x="95" y="69"/>
                </a:lnTo>
                <a:lnTo>
                  <a:pt x="91" y="76"/>
                </a:lnTo>
                <a:lnTo>
                  <a:pt x="91" y="76"/>
                </a:lnTo>
                <a:lnTo>
                  <a:pt x="89" y="84"/>
                </a:lnTo>
                <a:lnTo>
                  <a:pt x="89" y="91"/>
                </a:lnTo>
                <a:lnTo>
                  <a:pt x="89" y="99"/>
                </a:lnTo>
                <a:lnTo>
                  <a:pt x="90" y="108"/>
                </a:lnTo>
                <a:lnTo>
                  <a:pt x="92" y="115"/>
                </a:lnTo>
                <a:lnTo>
                  <a:pt x="95" y="121"/>
                </a:lnTo>
                <a:lnTo>
                  <a:pt x="97" y="125"/>
                </a:lnTo>
                <a:lnTo>
                  <a:pt x="101" y="129"/>
                </a:lnTo>
                <a:lnTo>
                  <a:pt x="101" y="129"/>
                </a:lnTo>
                <a:lnTo>
                  <a:pt x="115" y="139"/>
                </a:lnTo>
                <a:lnTo>
                  <a:pt x="120" y="129"/>
                </a:lnTo>
                <a:lnTo>
                  <a:pt x="120" y="129"/>
                </a:lnTo>
                <a:lnTo>
                  <a:pt x="125" y="140"/>
                </a:lnTo>
                <a:lnTo>
                  <a:pt x="128" y="149"/>
                </a:lnTo>
                <a:lnTo>
                  <a:pt x="129" y="153"/>
                </a:lnTo>
                <a:lnTo>
                  <a:pt x="129" y="158"/>
                </a:lnTo>
                <a:lnTo>
                  <a:pt x="129" y="158"/>
                </a:lnTo>
                <a:lnTo>
                  <a:pt x="127" y="166"/>
                </a:lnTo>
                <a:lnTo>
                  <a:pt x="123" y="173"/>
                </a:lnTo>
                <a:lnTo>
                  <a:pt x="122" y="179"/>
                </a:lnTo>
                <a:lnTo>
                  <a:pt x="122" y="180"/>
                </a:lnTo>
                <a:lnTo>
                  <a:pt x="125" y="182"/>
                </a:lnTo>
                <a:lnTo>
                  <a:pt x="125" y="182"/>
                </a:lnTo>
                <a:lnTo>
                  <a:pt x="134" y="182"/>
                </a:lnTo>
                <a:lnTo>
                  <a:pt x="139" y="182"/>
                </a:lnTo>
                <a:lnTo>
                  <a:pt x="139" y="182"/>
                </a:lnTo>
                <a:lnTo>
                  <a:pt x="150" y="195"/>
                </a:lnTo>
                <a:lnTo>
                  <a:pt x="157" y="204"/>
                </a:lnTo>
                <a:lnTo>
                  <a:pt x="160" y="208"/>
                </a:lnTo>
                <a:lnTo>
                  <a:pt x="163" y="210"/>
                </a:lnTo>
                <a:lnTo>
                  <a:pt x="163" y="210"/>
                </a:lnTo>
                <a:lnTo>
                  <a:pt x="166" y="211"/>
                </a:lnTo>
                <a:lnTo>
                  <a:pt x="171" y="211"/>
                </a:lnTo>
                <a:lnTo>
                  <a:pt x="184" y="209"/>
                </a:lnTo>
                <a:lnTo>
                  <a:pt x="201" y="205"/>
                </a:lnTo>
                <a:lnTo>
                  <a:pt x="211" y="229"/>
                </a:lnTo>
                <a:lnTo>
                  <a:pt x="196" y="239"/>
                </a:lnTo>
                <a:lnTo>
                  <a:pt x="196" y="239"/>
                </a:lnTo>
                <a:lnTo>
                  <a:pt x="182" y="234"/>
                </a:lnTo>
                <a:lnTo>
                  <a:pt x="168" y="231"/>
                </a:lnTo>
                <a:lnTo>
                  <a:pt x="160" y="229"/>
                </a:lnTo>
                <a:lnTo>
                  <a:pt x="153" y="229"/>
                </a:lnTo>
                <a:lnTo>
                  <a:pt x="153" y="229"/>
                </a:lnTo>
                <a:lnTo>
                  <a:pt x="137" y="228"/>
                </a:lnTo>
                <a:lnTo>
                  <a:pt x="119" y="228"/>
                </a:lnTo>
                <a:lnTo>
                  <a:pt x="110" y="229"/>
                </a:lnTo>
                <a:lnTo>
                  <a:pt x="103" y="231"/>
                </a:lnTo>
                <a:lnTo>
                  <a:pt x="96" y="234"/>
                </a:lnTo>
                <a:lnTo>
                  <a:pt x="91" y="239"/>
                </a:lnTo>
                <a:lnTo>
                  <a:pt x="91" y="239"/>
                </a:lnTo>
                <a:lnTo>
                  <a:pt x="84" y="252"/>
                </a:lnTo>
                <a:lnTo>
                  <a:pt x="79" y="264"/>
                </a:lnTo>
                <a:lnTo>
                  <a:pt x="77" y="277"/>
                </a:lnTo>
                <a:lnTo>
                  <a:pt x="77" y="282"/>
                </a:lnTo>
                <a:lnTo>
                  <a:pt x="77" y="287"/>
                </a:lnTo>
                <a:lnTo>
                  <a:pt x="77" y="287"/>
                </a:lnTo>
                <a:lnTo>
                  <a:pt x="82" y="306"/>
                </a:lnTo>
                <a:lnTo>
                  <a:pt x="82" y="306"/>
                </a:lnTo>
                <a:lnTo>
                  <a:pt x="79" y="308"/>
                </a:lnTo>
                <a:lnTo>
                  <a:pt x="76" y="309"/>
                </a:lnTo>
                <a:lnTo>
                  <a:pt x="72" y="311"/>
                </a:lnTo>
                <a:lnTo>
                  <a:pt x="72" y="311"/>
                </a:lnTo>
                <a:lnTo>
                  <a:pt x="68" y="312"/>
                </a:lnTo>
                <a:lnTo>
                  <a:pt x="64" y="313"/>
                </a:lnTo>
                <a:lnTo>
                  <a:pt x="58" y="315"/>
                </a:lnTo>
                <a:lnTo>
                  <a:pt x="58" y="315"/>
                </a:lnTo>
                <a:lnTo>
                  <a:pt x="53" y="315"/>
                </a:lnTo>
                <a:lnTo>
                  <a:pt x="45" y="318"/>
                </a:lnTo>
                <a:lnTo>
                  <a:pt x="34" y="323"/>
                </a:lnTo>
                <a:lnTo>
                  <a:pt x="29" y="326"/>
                </a:lnTo>
                <a:lnTo>
                  <a:pt x="24" y="330"/>
                </a:lnTo>
                <a:lnTo>
                  <a:pt x="24" y="330"/>
                </a:lnTo>
                <a:lnTo>
                  <a:pt x="16" y="340"/>
                </a:lnTo>
                <a:lnTo>
                  <a:pt x="10" y="352"/>
                </a:lnTo>
                <a:lnTo>
                  <a:pt x="5" y="364"/>
                </a:lnTo>
                <a:lnTo>
                  <a:pt x="4" y="369"/>
                </a:lnTo>
                <a:lnTo>
                  <a:pt x="5" y="373"/>
                </a:lnTo>
                <a:lnTo>
                  <a:pt x="5" y="373"/>
                </a:lnTo>
                <a:lnTo>
                  <a:pt x="6" y="375"/>
                </a:lnTo>
                <a:lnTo>
                  <a:pt x="9" y="376"/>
                </a:lnTo>
                <a:lnTo>
                  <a:pt x="14" y="379"/>
                </a:lnTo>
                <a:lnTo>
                  <a:pt x="18" y="379"/>
                </a:lnTo>
                <a:lnTo>
                  <a:pt x="19" y="379"/>
                </a:lnTo>
                <a:lnTo>
                  <a:pt x="19" y="377"/>
                </a:lnTo>
                <a:lnTo>
                  <a:pt x="19" y="377"/>
                </a:lnTo>
                <a:lnTo>
                  <a:pt x="19" y="377"/>
                </a:lnTo>
                <a:lnTo>
                  <a:pt x="21" y="377"/>
                </a:lnTo>
                <a:lnTo>
                  <a:pt x="23" y="379"/>
                </a:lnTo>
                <a:lnTo>
                  <a:pt x="27" y="379"/>
                </a:lnTo>
                <a:lnTo>
                  <a:pt x="28" y="379"/>
                </a:lnTo>
                <a:lnTo>
                  <a:pt x="29" y="377"/>
                </a:lnTo>
                <a:lnTo>
                  <a:pt x="29" y="377"/>
                </a:lnTo>
                <a:lnTo>
                  <a:pt x="29" y="377"/>
                </a:lnTo>
                <a:lnTo>
                  <a:pt x="30" y="377"/>
                </a:lnTo>
                <a:lnTo>
                  <a:pt x="30" y="382"/>
                </a:lnTo>
                <a:lnTo>
                  <a:pt x="31" y="398"/>
                </a:lnTo>
                <a:lnTo>
                  <a:pt x="30" y="414"/>
                </a:lnTo>
                <a:lnTo>
                  <a:pt x="29" y="425"/>
                </a:lnTo>
                <a:lnTo>
                  <a:pt x="29" y="425"/>
                </a:lnTo>
                <a:lnTo>
                  <a:pt x="25" y="430"/>
                </a:lnTo>
                <a:lnTo>
                  <a:pt x="19" y="438"/>
                </a:lnTo>
                <a:lnTo>
                  <a:pt x="17" y="444"/>
                </a:lnTo>
                <a:lnTo>
                  <a:pt x="14" y="452"/>
                </a:lnTo>
                <a:lnTo>
                  <a:pt x="11" y="461"/>
                </a:lnTo>
                <a:lnTo>
                  <a:pt x="10" y="473"/>
                </a:lnTo>
                <a:lnTo>
                  <a:pt x="10" y="473"/>
                </a:lnTo>
                <a:lnTo>
                  <a:pt x="9" y="486"/>
                </a:lnTo>
                <a:lnTo>
                  <a:pt x="9" y="500"/>
                </a:lnTo>
                <a:lnTo>
                  <a:pt x="10" y="530"/>
                </a:lnTo>
                <a:lnTo>
                  <a:pt x="12" y="554"/>
                </a:lnTo>
                <a:lnTo>
                  <a:pt x="15" y="569"/>
                </a:lnTo>
                <a:lnTo>
                  <a:pt x="15" y="569"/>
                </a:lnTo>
                <a:lnTo>
                  <a:pt x="18" y="573"/>
                </a:lnTo>
                <a:lnTo>
                  <a:pt x="21" y="576"/>
                </a:lnTo>
                <a:lnTo>
                  <a:pt x="23" y="579"/>
                </a:lnTo>
                <a:lnTo>
                  <a:pt x="24" y="588"/>
                </a:lnTo>
                <a:lnTo>
                  <a:pt x="24" y="588"/>
                </a:lnTo>
                <a:lnTo>
                  <a:pt x="24" y="597"/>
                </a:lnTo>
                <a:lnTo>
                  <a:pt x="27" y="603"/>
                </a:lnTo>
                <a:lnTo>
                  <a:pt x="31" y="609"/>
                </a:lnTo>
                <a:lnTo>
                  <a:pt x="39" y="616"/>
                </a:lnTo>
                <a:lnTo>
                  <a:pt x="39" y="616"/>
                </a:lnTo>
                <a:lnTo>
                  <a:pt x="43" y="620"/>
                </a:lnTo>
                <a:lnTo>
                  <a:pt x="49" y="622"/>
                </a:lnTo>
                <a:lnTo>
                  <a:pt x="60" y="625"/>
                </a:lnTo>
                <a:lnTo>
                  <a:pt x="68" y="626"/>
                </a:lnTo>
                <a:lnTo>
                  <a:pt x="72" y="626"/>
                </a:lnTo>
                <a:lnTo>
                  <a:pt x="72" y="626"/>
                </a:lnTo>
                <a:lnTo>
                  <a:pt x="66" y="647"/>
                </a:lnTo>
                <a:lnTo>
                  <a:pt x="62" y="664"/>
                </a:lnTo>
                <a:lnTo>
                  <a:pt x="61" y="672"/>
                </a:lnTo>
                <a:lnTo>
                  <a:pt x="62" y="678"/>
                </a:lnTo>
                <a:lnTo>
                  <a:pt x="62" y="678"/>
                </a:lnTo>
                <a:lnTo>
                  <a:pt x="66" y="688"/>
                </a:lnTo>
                <a:lnTo>
                  <a:pt x="68" y="695"/>
                </a:lnTo>
                <a:lnTo>
                  <a:pt x="72" y="702"/>
                </a:lnTo>
                <a:lnTo>
                  <a:pt x="34" y="807"/>
                </a:lnTo>
                <a:lnTo>
                  <a:pt x="29" y="846"/>
                </a:lnTo>
                <a:lnTo>
                  <a:pt x="29" y="846"/>
                </a:lnTo>
                <a:lnTo>
                  <a:pt x="15" y="922"/>
                </a:lnTo>
                <a:lnTo>
                  <a:pt x="15" y="922"/>
                </a:lnTo>
                <a:lnTo>
                  <a:pt x="14" y="932"/>
                </a:lnTo>
                <a:lnTo>
                  <a:pt x="14" y="941"/>
                </a:lnTo>
                <a:lnTo>
                  <a:pt x="16" y="950"/>
                </a:lnTo>
                <a:lnTo>
                  <a:pt x="19" y="960"/>
                </a:lnTo>
                <a:lnTo>
                  <a:pt x="19" y="960"/>
                </a:lnTo>
                <a:lnTo>
                  <a:pt x="41" y="1008"/>
                </a:lnTo>
                <a:lnTo>
                  <a:pt x="58" y="1051"/>
                </a:lnTo>
                <a:lnTo>
                  <a:pt x="58" y="1051"/>
                </a:lnTo>
                <a:lnTo>
                  <a:pt x="73" y="1113"/>
                </a:lnTo>
                <a:lnTo>
                  <a:pt x="83" y="1155"/>
                </a:lnTo>
                <a:lnTo>
                  <a:pt x="85" y="1171"/>
                </a:lnTo>
                <a:lnTo>
                  <a:pt x="86" y="1180"/>
                </a:lnTo>
                <a:lnTo>
                  <a:pt x="86" y="1180"/>
                </a:lnTo>
                <a:lnTo>
                  <a:pt x="84" y="1217"/>
                </a:lnTo>
                <a:lnTo>
                  <a:pt x="83" y="1236"/>
                </a:lnTo>
                <a:lnTo>
                  <a:pt x="82" y="1247"/>
                </a:lnTo>
                <a:lnTo>
                  <a:pt x="82" y="1247"/>
                </a:lnTo>
                <a:lnTo>
                  <a:pt x="74" y="1266"/>
                </a:lnTo>
                <a:lnTo>
                  <a:pt x="68" y="1278"/>
                </a:lnTo>
                <a:lnTo>
                  <a:pt x="66" y="1283"/>
                </a:lnTo>
                <a:lnTo>
                  <a:pt x="62" y="1285"/>
                </a:lnTo>
                <a:lnTo>
                  <a:pt x="62" y="1285"/>
                </a:lnTo>
                <a:lnTo>
                  <a:pt x="5" y="1319"/>
                </a:lnTo>
                <a:lnTo>
                  <a:pt x="5" y="1319"/>
                </a:lnTo>
                <a:lnTo>
                  <a:pt x="4" y="1319"/>
                </a:lnTo>
                <a:lnTo>
                  <a:pt x="2" y="1320"/>
                </a:lnTo>
                <a:lnTo>
                  <a:pt x="0" y="1322"/>
                </a:lnTo>
                <a:lnTo>
                  <a:pt x="0" y="1325"/>
                </a:lnTo>
                <a:lnTo>
                  <a:pt x="0" y="1328"/>
                </a:lnTo>
                <a:lnTo>
                  <a:pt x="0" y="1328"/>
                </a:lnTo>
                <a:lnTo>
                  <a:pt x="3" y="1334"/>
                </a:lnTo>
                <a:lnTo>
                  <a:pt x="6" y="1339"/>
                </a:lnTo>
                <a:lnTo>
                  <a:pt x="10" y="1341"/>
                </a:lnTo>
                <a:lnTo>
                  <a:pt x="15" y="1343"/>
                </a:lnTo>
                <a:lnTo>
                  <a:pt x="15" y="1343"/>
                </a:lnTo>
                <a:lnTo>
                  <a:pt x="25" y="1340"/>
                </a:lnTo>
                <a:lnTo>
                  <a:pt x="43" y="1335"/>
                </a:lnTo>
                <a:lnTo>
                  <a:pt x="64" y="1331"/>
                </a:lnTo>
                <a:lnTo>
                  <a:pt x="73" y="1329"/>
                </a:lnTo>
                <a:lnTo>
                  <a:pt x="82" y="1328"/>
                </a:lnTo>
                <a:lnTo>
                  <a:pt x="82" y="1328"/>
                </a:lnTo>
                <a:lnTo>
                  <a:pt x="90" y="1327"/>
                </a:lnTo>
                <a:lnTo>
                  <a:pt x="101" y="1326"/>
                </a:lnTo>
                <a:lnTo>
                  <a:pt x="127" y="1319"/>
                </a:lnTo>
                <a:lnTo>
                  <a:pt x="151" y="1310"/>
                </a:lnTo>
                <a:lnTo>
                  <a:pt x="168" y="1304"/>
                </a:lnTo>
                <a:lnTo>
                  <a:pt x="168" y="1304"/>
                </a:lnTo>
                <a:lnTo>
                  <a:pt x="175" y="1300"/>
                </a:lnTo>
                <a:lnTo>
                  <a:pt x="177" y="1298"/>
                </a:lnTo>
                <a:lnTo>
                  <a:pt x="178" y="1296"/>
                </a:lnTo>
                <a:lnTo>
                  <a:pt x="180" y="1294"/>
                </a:lnTo>
                <a:lnTo>
                  <a:pt x="180" y="1291"/>
                </a:lnTo>
                <a:lnTo>
                  <a:pt x="177" y="1285"/>
                </a:lnTo>
                <a:lnTo>
                  <a:pt x="177" y="1285"/>
                </a:lnTo>
                <a:lnTo>
                  <a:pt x="175" y="1278"/>
                </a:lnTo>
                <a:lnTo>
                  <a:pt x="172" y="1270"/>
                </a:lnTo>
                <a:lnTo>
                  <a:pt x="170" y="1261"/>
                </a:lnTo>
                <a:lnTo>
                  <a:pt x="168" y="1257"/>
                </a:lnTo>
                <a:lnTo>
                  <a:pt x="168" y="1257"/>
                </a:lnTo>
                <a:lnTo>
                  <a:pt x="166" y="1253"/>
                </a:lnTo>
                <a:lnTo>
                  <a:pt x="165" y="1246"/>
                </a:lnTo>
                <a:lnTo>
                  <a:pt x="163" y="1225"/>
                </a:lnTo>
                <a:lnTo>
                  <a:pt x="160" y="1205"/>
                </a:lnTo>
                <a:lnTo>
                  <a:pt x="158" y="1194"/>
                </a:lnTo>
                <a:lnTo>
                  <a:pt x="158" y="1194"/>
                </a:lnTo>
                <a:lnTo>
                  <a:pt x="157" y="1188"/>
                </a:lnTo>
                <a:lnTo>
                  <a:pt x="157" y="1175"/>
                </a:lnTo>
                <a:lnTo>
                  <a:pt x="154" y="1133"/>
                </a:lnTo>
                <a:lnTo>
                  <a:pt x="152" y="1092"/>
                </a:lnTo>
                <a:lnTo>
                  <a:pt x="151" y="1075"/>
                </a:lnTo>
                <a:lnTo>
                  <a:pt x="148" y="1065"/>
                </a:lnTo>
                <a:lnTo>
                  <a:pt x="148" y="1065"/>
                </a:lnTo>
                <a:lnTo>
                  <a:pt x="122" y="990"/>
                </a:lnTo>
                <a:lnTo>
                  <a:pt x="101" y="927"/>
                </a:lnTo>
                <a:lnTo>
                  <a:pt x="115" y="903"/>
                </a:lnTo>
                <a:lnTo>
                  <a:pt x="139" y="913"/>
                </a:lnTo>
                <a:lnTo>
                  <a:pt x="139" y="913"/>
                </a:lnTo>
                <a:lnTo>
                  <a:pt x="163" y="1013"/>
                </a:lnTo>
                <a:lnTo>
                  <a:pt x="163" y="1013"/>
                </a:lnTo>
                <a:lnTo>
                  <a:pt x="166" y="1025"/>
                </a:lnTo>
                <a:lnTo>
                  <a:pt x="172" y="1040"/>
                </a:lnTo>
                <a:lnTo>
                  <a:pt x="178" y="1057"/>
                </a:lnTo>
                <a:lnTo>
                  <a:pt x="181" y="1064"/>
                </a:lnTo>
                <a:lnTo>
                  <a:pt x="182" y="1070"/>
                </a:lnTo>
                <a:lnTo>
                  <a:pt x="182" y="1070"/>
                </a:lnTo>
                <a:lnTo>
                  <a:pt x="196" y="1184"/>
                </a:lnTo>
                <a:lnTo>
                  <a:pt x="206" y="1259"/>
                </a:lnTo>
                <a:lnTo>
                  <a:pt x="211" y="1300"/>
                </a:lnTo>
                <a:lnTo>
                  <a:pt x="211" y="1300"/>
                </a:lnTo>
                <a:lnTo>
                  <a:pt x="211" y="1311"/>
                </a:lnTo>
                <a:lnTo>
                  <a:pt x="209" y="1314"/>
                </a:lnTo>
                <a:lnTo>
                  <a:pt x="206" y="1319"/>
                </a:lnTo>
                <a:lnTo>
                  <a:pt x="206" y="1319"/>
                </a:lnTo>
                <a:lnTo>
                  <a:pt x="202" y="1322"/>
                </a:lnTo>
                <a:lnTo>
                  <a:pt x="196" y="1327"/>
                </a:lnTo>
                <a:lnTo>
                  <a:pt x="180" y="1335"/>
                </a:lnTo>
                <a:lnTo>
                  <a:pt x="163" y="1344"/>
                </a:lnTo>
                <a:lnTo>
                  <a:pt x="153" y="1347"/>
                </a:lnTo>
                <a:lnTo>
                  <a:pt x="153" y="1347"/>
                </a:lnTo>
                <a:lnTo>
                  <a:pt x="134" y="1352"/>
                </a:lnTo>
                <a:lnTo>
                  <a:pt x="120" y="1357"/>
                </a:lnTo>
                <a:lnTo>
                  <a:pt x="120" y="1357"/>
                </a:lnTo>
                <a:lnTo>
                  <a:pt x="120" y="1356"/>
                </a:lnTo>
                <a:lnTo>
                  <a:pt x="119" y="1354"/>
                </a:lnTo>
                <a:lnTo>
                  <a:pt x="116" y="1354"/>
                </a:lnTo>
                <a:lnTo>
                  <a:pt x="110" y="1357"/>
                </a:lnTo>
                <a:lnTo>
                  <a:pt x="110" y="1357"/>
                </a:lnTo>
                <a:lnTo>
                  <a:pt x="88" y="1368"/>
                </a:lnTo>
                <a:lnTo>
                  <a:pt x="77" y="1374"/>
                </a:lnTo>
                <a:lnTo>
                  <a:pt x="73" y="1377"/>
                </a:lnTo>
                <a:lnTo>
                  <a:pt x="72" y="1381"/>
                </a:lnTo>
                <a:lnTo>
                  <a:pt x="72" y="1381"/>
                </a:lnTo>
                <a:lnTo>
                  <a:pt x="72" y="1384"/>
                </a:lnTo>
                <a:lnTo>
                  <a:pt x="73" y="1387"/>
                </a:lnTo>
                <a:lnTo>
                  <a:pt x="79" y="1391"/>
                </a:lnTo>
                <a:lnTo>
                  <a:pt x="84" y="1394"/>
                </a:lnTo>
                <a:lnTo>
                  <a:pt x="86" y="1395"/>
                </a:lnTo>
                <a:lnTo>
                  <a:pt x="86" y="1395"/>
                </a:lnTo>
                <a:lnTo>
                  <a:pt x="159" y="1396"/>
                </a:lnTo>
                <a:lnTo>
                  <a:pt x="211" y="1396"/>
                </a:lnTo>
                <a:lnTo>
                  <a:pt x="230" y="1396"/>
                </a:lnTo>
                <a:lnTo>
                  <a:pt x="239" y="1395"/>
                </a:lnTo>
                <a:lnTo>
                  <a:pt x="239" y="1395"/>
                </a:lnTo>
                <a:lnTo>
                  <a:pt x="250" y="1395"/>
                </a:lnTo>
                <a:lnTo>
                  <a:pt x="263" y="1395"/>
                </a:lnTo>
                <a:lnTo>
                  <a:pt x="269" y="1394"/>
                </a:lnTo>
                <a:lnTo>
                  <a:pt x="275" y="1393"/>
                </a:lnTo>
                <a:lnTo>
                  <a:pt x="280" y="1390"/>
                </a:lnTo>
                <a:lnTo>
                  <a:pt x="282" y="1386"/>
                </a:lnTo>
                <a:lnTo>
                  <a:pt x="282" y="1386"/>
                </a:lnTo>
                <a:lnTo>
                  <a:pt x="285" y="1372"/>
                </a:lnTo>
                <a:lnTo>
                  <a:pt x="287" y="1358"/>
                </a:lnTo>
                <a:lnTo>
                  <a:pt x="287" y="1338"/>
                </a:lnTo>
                <a:lnTo>
                  <a:pt x="287" y="1338"/>
                </a:lnTo>
                <a:lnTo>
                  <a:pt x="286" y="1334"/>
                </a:lnTo>
                <a:lnTo>
                  <a:pt x="283" y="1329"/>
                </a:lnTo>
                <a:lnTo>
                  <a:pt x="282" y="1322"/>
                </a:lnTo>
                <a:lnTo>
                  <a:pt x="282" y="1319"/>
                </a:lnTo>
                <a:lnTo>
                  <a:pt x="282" y="1314"/>
                </a:lnTo>
                <a:lnTo>
                  <a:pt x="282" y="1314"/>
                </a:lnTo>
                <a:lnTo>
                  <a:pt x="283" y="1288"/>
                </a:lnTo>
                <a:lnTo>
                  <a:pt x="283" y="1239"/>
                </a:lnTo>
                <a:lnTo>
                  <a:pt x="282" y="1142"/>
                </a:lnTo>
                <a:lnTo>
                  <a:pt x="282" y="1142"/>
                </a:lnTo>
                <a:lnTo>
                  <a:pt x="281" y="1124"/>
                </a:lnTo>
                <a:lnTo>
                  <a:pt x="279" y="1105"/>
                </a:lnTo>
                <a:lnTo>
                  <a:pt x="275" y="1085"/>
                </a:lnTo>
                <a:lnTo>
                  <a:pt x="270" y="1064"/>
                </a:lnTo>
                <a:lnTo>
                  <a:pt x="263" y="1032"/>
                </a:lnTo>
                <a:lnTo>
                  <a:pt x="258" y="1018"/>
                </a:lnTo>
                <a:lnTo>
                  <a:pt x="258" y="1018"/>
                </a:lnTo>
                <a:lnTo>
                  <a:pt x="254" y="971"/>
                </a:lnTo>
                <a:lnTo>
                  <a:pt x="249" y="927"/>
                </a:lnTo>
                <a:lnTo>
                  <a:pt x="316" y="922"/>
                </a:lnTo>
                <a:lnTo>
                  <a:pt x="306" y="678"/>
                </a:lnTo>
                <a:lnTo>
                  <a:pt x="306" y="678"/>
                </a:lnTo>
                <a:lnTo>
                  <a:pt x="312" y="678"/>
                </a:lnTo>
                <a:lnTo>
                  <a:pt x="328" y="680"/>
                </a:lnTo>
                <a:lnTo>
                  <a:pt x="346" y="678"/>
                </a:lnTo>
                <a:lnTo>
                  <a:pt x="355" y="676"/>
                </a:lnTo>
                <a:lnTo>
                  <a:pt x="363" y="674"/>
                </a:lnTo>
                <a:lnTo>
                  <a:pt x="363" y="674"/>
                </a:lnTo>
                <a:lnTo>
                  <a:pt x="379" y="667"/>
                </a:lnTo>
                <a:lnTo>
                  <a:pt x="393" y="658"/>
                </a:lnTo>
                <a:lnTo>
                  <a:pt x="399" y="653"/>
                </a:lnTo>
                <a:lnTo>
                  <a:pt x="404" y="649"/>
                </a:lnTo>
                <a:lnTo>
                  <a:pt x="409" y="643"/>
                </a:lnTo>
                <a:lnTo>
                  <a:pt x="411" y="635"/>
                </a:lnTo>
                <a:lnTo>
                  <a:pt x="411" y="635"/>
                </a:lnTo>
                <a:lnTo>
                  <a:pt x="412" y="622"/>
                </a:lnTo>
                <a:lnTo>
                  <a:pt x="414" y="601"/>
                </a:lnTo>
                <a:lnTo>
                  <a:pt x="415" y="542"/>
                </a:lnTo>
                <a:lnTo>
                  <a:pt x="415" y="486"/>
                </a:lnTo>
                <a:lnTo>
                  <a:pt x="415" y="467"/>
                </a:lnTo>
                <a:lnTo>
                  <a:pt x="416" y="459"/>
                </a:lnTo>
                <a:lnTo>
                  <a:pt x="416" y="459"/>
                </a:lnTo>
                <a:lnTo>
                  <a:pt x="416" y="455"/>
                </a:lnTo>
                <a:lnTo>
                  <a:pt x="416" y="449"/>
                </a:lnTo>
                <a:lnTo>
                  <a:pt x="412" y="435"/>
                </a:lnTo>
                <a:lnTo>
                  <a:pt x="406" y="420"/>
                </a:lnTo>
                <a:lnTo>
                  <a:pt x="404" y="414"/>
                </a:lnTo>
                <a:lnTo>
                  <a:pt x="402" y="411"/>
                </a:lnTo>
                <a:lnTo>
                  <a:pt x="402" y="411"/>
                </a:lnTo>
                <a:lnTo>
                  <a:pt x="397" y="405"/>
                </a:lnTo>
                <a:lnTo>
                  <a:pt x="391" y="398"/>
                </a:lnTo>
                <a:lnTo>
                  <a:pt x="386" y="389"/>
                </a:lnTo>
                <a:lnTo>
                  <a:pt x="383" y="382"/>
                </a:lnTo>
                <a:lnTo>
                  <a:pt x="383" y="382"/>
                </a:lnTo>
                <a:lnTo>
                  <a:pt x="381" y="368"/>
                </a:lnTo>
                <a:lnTo>
                  <a:pt x="381" y="343"/>
                </a:lnTo>
                <a:lnTo>
                  <a:pt x="383" y="311"/>
                </a:lnTo>
                <a:lnTo>
                  <a:pt x="359" y="277"/>
                </a:lnTo>
                <a:lnTo>
                  <a:pt x="354" y="244"/>
                </a:lnTo>
                <a:lnTo>
                  <a:pt x="373" y="253"/>
                </a:lnTo>
                <a:lnTo>
                  <a:pt x="363" y="234"/>
                </a:lnTo>
                <a:lnTo>
                  <a:pt x="387" y="229"/>
                </a:lnTo>
                <a:lnTo>
                  <a:pt x="387" y="229"/>
                </a:lnTo>
                <a:lnTo>
                  <a:pt x="384" y="227"/>
                </a:lnTo>
                <a:lnTo>
                  <a:pt x="373" y="220"/>
                </a:lnTo>
                <a:lnTo>
                  <a:pt x="367" y="214"/>
                </a:lnTo>
                <a:lnTo>
                  <a:pt x="361" y="207"/>
                </a:lnTo>
                <a:lnTo>
                  <a:pt x="355" y="197"/>
                </a:lnTo>
                <a:lnTo>
                  <a:pt x="349" y="186"/>
                </a:lnTo>
                <a:lnTo>
                  <a:pt x="349" y="186"/>
                </a:lnTo>
                <a:lnTo>
                  <a:pt x="330" y="139"/>
                </a:lnTo>
                <a:lnTo>
                  <a:pt x="316" y="100"/>
                </a:lnTo>
                <a:lnTo>
                  <a:pt x="316" y="100"/>
                </a:lnTo>
                <a:lnTo>
                  <a:pt x="313" y="93"/>
                </a:lnTo>
                <a:lnTo>
                  <a:pt x="309" y="87"/>
                </a:lnTo>
                <a:lnTo>
                  <a:pt x="304" y="82"/>
                </a:lnTo>
                <a:lnTo>
                  <a:pt x="299" y="79"/>
                </a:lnTo>
                <a:lnTo>
                  <a:pt x="291" y="73"/>
                </a:lnTo>
                <a:lnTo>
                  <a:pt x="287" y="72"/>
                </a:lnTo>
                <a:lnTo>
                  <a:pt x="287" y="72"/>
                </a:lnTo>
                <a:lnTo>
                  <a:pt x="283" y="63"/>
                </a:lnTo>
                <a:lnTo>
                  <a:pt x="274" y="45"/>
                </a:lnTo>
                <a:lnTo>
                  <a:pt x="267" y="35"/>
                </a:lnTo>
                <a:lnTo>
                  <a:pt x="258" y="25"/>
                </a:lnTo>
                <a:lnTo>
                  <a:pt x="249" y="16"/>
                </a:lnTo>
                <a:lnTo>
                  <a:pt x="244" y="12"/>
                </a:lnTo>
                <a:lnTo>
                  <a:pt x="239" y="10"/>
                </a:lnTo>
                <a:lnTo>
                  <a:pt x="239" y="10"/>
                </a:lnTo>
                <a:lnTo>
                  <a:pt x="229" y="5"/>
                </a:lnTo>
                <a:lnTo>
                  <a:pt x="218" y="2"/>
                </a:lnTo>
                <a:lnTo>
                  <a:pt x="207" y="1"/>
                </a:lnTo>
                <a:lnTo>
                  <a:pt x="197" y="0"/>
                </a:lnTo>
                <a:lnTo>
                  <a:pt x="183" y="0"/>
                </a:lnTo>
                <a:lnTo>
                  <a:pt x="177" y="0"/>
                </a:lnTo>
                <a:lnTo>
                  <a:pt x="177" y="0"/>
                </a:lnTo>
                <a:lnTo>
                  <a:pt x="163" y="0"/>
                </a:lnTo>
                <a:lnTo>
                  <a:pt x="150" y="1"/>
                </a:lnTo>
                <a:lnTo>
                  <a:pt x="144" y="2"/>
                </a:lnTo>
                <a:lnTo>
                  <a:pt x="139" y="5"/>
                </a:lnTo>
                <a:lnTo>
                  <a:pt x="139" y="5"/>
                </a:lnTo>
                <a:lnTo>
                  <a:pt x="135" y="7"/>
                </a:lnTo>
                <a:lnTo>
                  <a:pt x="133" y="12"/>
                </a:lnTo>
                <a:lnTo>
                  <a:pt x="131" y="17"/>
                </a:lnTo>
                <a:lnTo>
                  <a:pt x="129" y="22"/>
                </a:lnTo>
                <a:lnTo>
                  <a:pt x="129" y="30"/>
                </a:lnTo>
                <a:lnTo>
                  <a:pt x="129" y="33"/>
                </a:lnTo>
                <a:lnTo>
                  <a:pt x="129" y="33"/>
                </a:lnTo>
                <a:close/>
                <a:moveTo>
                  <a:pt x="340" y="344"/>
                </a:moveTo>
                <a:lnTo>
                  <a:pt x="344" y="373"/>
                </a:lnTo>
                <a:lnTo>
                  <a:pt x="344" y="387"/>
                </a:lnTo>
                <a:lnTo>
                  <a:pt x="344" y="387"/>
                </a:lnTo>
                <a:lnTo>
                  <a:pt x="340" y="397"/>
                </a:lnTo>
                <a:lnTo>
                  <a:pt x="336" y="404"/>
                </a:lnTo>
                <a:lnTo>
                  <a:pt x="335" y="411"/>
                </a:lnTo>
                <a:lnTo>
                  <a:pt x="335" y="411"/>
                </a:lnTo>
                <a:lnTo>
                  <a:pt x="334" y="414"/>
                </a:lnTo>
                <a:lnTo>
                  <a:pt x="331" y="419"/>
                </a:lnTo>
                <a:lnTo>
                  <a:pt x="323" y="429"/>
                </a:lnTo>
                <a:lnTo>
                  <a:pt x="315" y="437"/>
                </a:lnTo>
                <a:lnTo>
                  <a:pt x="311" y="440"/>
                </a:lnTo>
                <a:lnTo>
                  <a:pt x="311" y="440"/>
                </a:lnTo>
                <a:lnTo>
                  <a:pt x="312" y="431"/>
                </a:lnTo>
                <a:lnTo>
                  <a:pt x="313" y="414"/>
                </a:lnTo>
                <a:lnTo>
                  <a:pt x="316" y="387"/>
                </a:lnTo>
                <a:lnTo>
                  <a:pt x="316" y="387"/>
                </a:lnTo>
                <a:lnTo>
                  <a:pt x="320" y="377"/>
                </a:lnTo>
                <a:lnTo>
                  <a:pt x="328" y="363"/>
                </a:lnTo>
                <a:lnTo>
                  <a:pt x="340" y="344"/>
                </a:lnTo>
                <a:lnTo>
                  <a:pt x="340" y="3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1">
            <a:extLst>
              <a:ext uri="{FF2B5EF4-FFF2-40B4-BE49-F238E27FC236}">
                <a16:creationId xmlns:a16="http://schemas.microsoft.com/office/drawing/2014/main" id="{6B72FB3E-86A4-493D-B155-01206CA0A271}"/>
              </a:ext>
            </a:extLst>
          </p:cNvPr>
          <p:cNvSpPr>
            <a:spLocks noEditPoints="1"/>
          </p:cNvSpPr>
          <p:nvPr/>
        </p:nvSpPr>
        <p:spPr bwMode="auto">
          <a:xfrm>
            <a:off x="4740453" y="4683248"/>
            <a:ext cx="499434" cy="1665185"/>
          </a:xfrm>
          <a:custGeom>
            <a:avLst/>
            <a:gdLst>
              <a:gd name="T0" fmla="*/ 158 w 410"/>
              <a:gd name="T1" fmla="*/ 0 h 1367"/>
              <a:gd name="T2" fmla="*/ 105 w 410"/>
              <a:gd name="T3" fmla="*/ 0 h 1367"/>
              <a:gd name="T4" fmla="*/ 65 w 410"/>
              <a:gd name="T5" fmla="*/ 39 h 1367"/>
              <a:gd name="T6" fmla="*/ 43 w 410"/>
              <a:gd name="T7" fmla="*/ 79 h 1367"/>
              <a:gd name="T8" fmla="*/ 53 w 410"/>
              <a:gd name="T9" fmla="*/ 99 h 1367"/>
              <a:gd name="T10" fmla="*/ 62 w 410"/>
              <a:gd name="T11" fmla="*/ 144 h 1367"/>
              <a:gd name="T12" fmla="*/ 75 w 410"/>
              <a:gd name="T13" fmla="*/ 187 h 1367"/>
              <a:gd name="T14" fmla="*/ 27 w 410"/>
              <a:gd name="T15" fmla="*/ 223 h 1367"/>
              <a:gd name="T16" fmla="*/ 11 w 410"/>
              <a:gd name="T17" fmla="*/ 223 h 1367"/>
              <a:gd name="T18" fmla="*/ 5 w 410"/>
              <a:gd name="T19" fmla="*/ 242 h 1367"/>
              <a:gd name="T20" fmla="*/ 17 w 410"/>
              <a:gd name="T21" fmla="*/ 297 h 1367"/>
              <a:gd name="T22" fmla="*/ 16 w 410"/>
              <a:gd name="T23" fmla="*/ 351 h 1367"/>
              <a:gd name="T24" fmla="*/ 23 w 410"/>
              <a:gd name="T25" fmla="*/ 409 h 1367"/>
              <a:gd name="T26" fmla="*/ 31 w 410"/>
              <a:gd name="T27" fmla="*/ 478 h 1367"/>
              <a:gd name="T28" fmla="*/ 50 w 410"/>
              <a:gd name="T29" fmla="*/ 537 h 1367"/>
              <a:gd name="T30" fmla="*/ 15 w 410"/>
              <a:gd name="T31" fmla="*/ 593 h 1367"/>
              <a:gd name="T32" fmla="*/ 33 w 410"/>
              <a:gd name="T33" fmla="*/ 819 h 1367"/>
              <a:gd name="T34" fmla="*/ 45 w 410"/>
              <a:gd name="T35" fmla="*/ 901 h 1367"/>
              <a:gd name="T36" fmla="*/ 9 w 410"/>
              <a:gd name="T37" fmla="*/ 967 h 1367"/>
              <a:gd name="T38" fmla="*/ 7 w 410"/>
              <a:gd name="T39" fmla="*/ 992 h 1367"/>
              <a:gd name="T40" fmla="*/ 59 w 410"/>
              <a:gd name="T41" fmla="*/ 982 h 1367"/>
              <a:gd name="T42" fmla="*/ 103 w 410"/>
              <a:gd name="T43" fmla="*/ 1092 h 1367"/>
              <a:gd name="T44" fmla="*/ 125 w 410"/>
              <a:gd name="T45" fmla="*/ 1289 h 1367"/>
              <a:gd name="T46" fmla="*/ 120 w 410"/>
              <a:gd name="T47" fmla="*/ 1307 h 1367"/>
              <a:gd name="T48" fmla="*/ 84 w 410"/>
              <a:gd name="T49" fmla="*/ 1327 h 1367"/>
              <a:gd name="T50" fmla="*/ 83 w 410"/>
              <a:gd name="T51" fmla="*/ 1357 h 1367"/>
              <a:gd name="T52" fmla="*/ 115 w 410"/>
              <a:gd name="T53" fmla="*/ 1367 h 1367"/>
              <a:gd name="T54" fmla="*/ 234 w 410"/>
              <a:gd name="T55" fmla="*/ 1366 h 1367"/>
              <a:gd name="T56" fmla="*/ 253 w 410"/>
              <a:gd name="T57" fmla="*/ 1350 h 1367"/>
              <a:gd name="T58" fmla="*/ 295 w 410"/>
              <a:gd name="T59" fmla="*/ 1352 h 1367"/>
              <a:gd name="T60" fmla="*/ 340 w 410"/>
              <a:gd name="T61" fmla="*/ 1349 h 1367"/>
              <a:gd name="T62" fmla="*/ 362 w 410"/>
              <a:gd name="T63" fmla="*/ 1305 h 1367"/>
              <a:gd name="T64" fmla="*/ 362 w 410"/>
              <a:gd name="T65" fmla="*/ 1071 h 1367"/>
              <a:gd name="T66" fmla="*/ 340 w 410"/>
              <a:gd name="T67" fmla="*/ 952 h 1367"/>
              <a:gd name="T68" fmla="*/ 367 w 410"/>
              <a:gd name="T69" fmla="*/ 911 h 1367"/>
              <a:gd name="T70" fmla="*/ 381 w 410"/>
              <a:gd name="T71" fmla="*/ 877 h 1367"/>
              <a:gd name="T72" fmla="*/ 373 w 410"/>
              <a:gd name="T73" fmla="*/ 848 h 1367"/>
              <a:gd name="T74" fmla="*/ 368 w 410"/>
              <a:gd name="T75" fmla="*/ 755 h 1367"/>
              <a:gd name="T76" fmla="*/ 366 w 410"/>
              <a:gd name="T77" fmla="*/ 660 h 1367"/>
              <a:gd name="T78" fmla="*/ 386 w 410"/>
              <a:gd name="T79" fmla="*/ 601 h 1367"/>
              <a:gd name="T80" fmla="*/ 408 w 410"/>
              <a:gd name="T81" fmla="*/ 510 h 1367"/>
              <a:gd name="T82" fmla="*/ 392 w 410"/>
              <a:gd name="T83" fmla="*/ 426 h 1367"/>
              <a:gd name="T84" fmla="*/ 374 w 410"/>
              <a:gd name="T85" fmla="*/ 315 h 1367"/>
              <a:gd name="T86" fmla="*/ 317 w 410"/>
              <a:gd name="T87" fmla="*/ 178 h 1367"/>
              <a:gd name="T88" fmla="*/ 320 w 410"/>
              <a:gd name="T89" fmla="*/ 140 h 1367"/>
              <a:gd name="T90" fmla="*/ 308 w 410"/>
              <a:gd name="T91" fmla="*/ 115 h 1367"/>
              <a:gd name="T92" fmla="*/ 284 w 410"/>
              <a:gd name="T93" fmla="*/ 75 h 1367"/>
              <a:gd name="T94" fmla="*/ 257 w 410"/>
              <a:gd name="T95" fmla="*/ 30 h 1367"/>
              <a:gd name="T96" fmla="*/ 209 w 410"/>
              <a:gd name="T97" fmla="*/ 12 h 1367"/>
              <a:gd name="T98" fmla="*/ 227 w 410"/>
              <a:gd name="T99" fmla="*/ 900 h 1367"/>
              <a:gd name="T100" fmla="*/ 259 w 410"/>
              <a:gd name="T101" fmla="*/ 1071 h 1367"/>
              <a:gd name="T102" fmla="*/ 227 w 410"/>
              <a:gd name="T103" fmla="*/ 1281 h 1367"/>
              <a:gd name="T104" fmla="*/ 225 w 410"/>
              <a:gd name="T105" fmla="*/ 1069 h 1367"/>
              <a:gd name="T106" fmla="*/ 215 w 410"/>
              <a:gd name="T107" fmla="*/ 981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0" h="1367">
                <a:moveTo>
                  <a:pt x="186" y="19"/>
                </a:moveTo>
                <a:lnTo>
                  <a:pt x="186" y="19"/>
                </a:lnTo>
                <a:lnTo>
                  <a:pt x="176" y="9"/>
                </a:lnTo>
                <a:lnTo>
                  <a:pt x="166" y="2"/>
                </a:lnTo>
                <a:lnTo>
                  <a:pt x="161" y="1"/>
                </a:lnTo>
                <a:lnTo>
                  <a:pt x="158" y="0"/>
                </a:lnTo>
                <a:lnTo>
                  <a:pt x="158" y="0"/>
                </a:lnTo>
                <a:lnTo>
                  <a:pt x="137" y="1"/>
                </a:lnTo>
                <a:lnTo>
                  <a:pt x="116" y="0"/>
                </a:lnTo>
                <a:lnTo>
                  <a:pt x="116" y="0"/>
                </a:lnTo>
                <a:lnTo>
                  <a:pt x="110" y="0"/>
                </a:lnTo>
                <a:lnTo>
                  <a:pt x="105" y="0"/>
                </a:lnTo>
                <a:lnTo>
                  <a:pt x="99" y="2"/>
                </a:lnTo>
                <a:lnTo>
                  <a:pt x="90" y="9"/>
                </a:lnTo>
                <a:lnTo>
                  <a:pt x="90" y="9"/>
                </a:lnTo>
                <a:lnTo>
                  <a:pt x="81" y="19"/>
                </a:lnTo>
                <a:lnTo>
                  <a:pt x="73" y="28"/>
                </a:lnTo>
                <a:lnTo>
                  <a:pt x="65" y="39"/>
                </a:lnTo>
                <a:lnTo>
                  <a:pt x="65" y="39"/>
                </a:lnTo>
                <a:lnTo>
                  <a:pt x="53" y="55"/>
                </a:lnTo>
                <a:lnTo>
                  <a:pt x="53" y="55"/>
                </a:lnTo>
                <a:lnTo>
                  <a:pt x="49" y="61"/>
                </a:lnTo>
                <a:lnTo>
                  <a:pt x="45" y="69"/>
                </a:lnTo>
                <a:lnTo>
                  <a:pt x="43" y="79"/>
                </a:lnTo>
                <a:lnTo>
                  <a:pt x="43" y="79"/>
                </a:lnTo>
                <a:lnTo>
                  <a:pt x="43" y="84"/>
                </a:lnTo>
                <a:lnTo>
                  <a:pt x="44" y="89"/>
                </a:lnTo>
                <a:lnTo>
                  <a:pt x="46" y="93"/>
                </a:lnTo>
                <a:lnTo>
                  <a:pt x="46" y="93"/>
                </a:lnTo>
                <a:lnTo>
                  <a:pt x="53" y="99"/>
                </a:lnTo>
                <a:lnTo>
                  <a:pt x="55" y="102"/>
                </a:lnTo>
                <a:lnTo>
                  <a:pt x="55" y="102"/>
                </a:lnTo>
                <a:lnTo>
                  <a:pt x="59" y="118"/>
                </a:lnTo>
                <a:lnTo>
                  <a:pt x="61" y="133"/>
                </a:lnTo>
                <a:lnTo>
                  <a:pt x="62" y="144"/>
                </a:lnTo>
                <a:lnTo>
                  <a:pt x="62" y="144"/>
                </a:lnTo>
                <a:lnTo>
                  <a:pt x="62" y="152"/>
                </a:lnTo>
                <a:lnTo>
                  <a:pt x="64" y="163"/>
                </a:lnTo>
                <a:lnTo>
                  <a:pt x="66" y="173"/>
                </a:lnTo>
                <a:lnTo>
                  <a:pt x="68" y="178"/>
                </a:lnTo>
                <a:lnTo>
                  <a:pt x="68" y="178"/>
                </a:lnTo>
                <a:lnTo>
                  <a:pt x="75" y="187"/>
                </a:lnTo>
                <a:lnTo>
                  <a:pt x="78" y="192"/>
                </a:lnTo>
                <a:lnTo>
                  <a:pt x="78" y="192"/>
                </a:lnTo>
                <a:lnTo>
                  <a:pt x="62" y="205"/>
                </a:lnTo>
                <a:lnTo>
                  <a:pt x="50" y="215"/>
                </a:lnTo>
                <a:lnTo>
                  <a:pt x="43" y="220"/>
                </a:lnTo>
                <a:lnTo>
                  <a:pt x="27" y="223"/>
                </a:lnTo>
                <a:lnTo>
                  <a:pt x="27" y="223"/>
                </a:lnTo>
                <a:lnTo>
                  <a:pt x="18" y="222"/>
                </a:lnTo>
                <a:lnTo>
                  <a:pt x="13" y="222"/>
                </a:lnTo>
                <a:lnTo>
                  <a:pt x="12" y="222"/>
                </a:lnTo>
                <a:lnTo>
                  <a:pt x="11" y="223"/>
                </a:lnTo>
                <a:lnTo>
                  <a:pt x="11" y="223"/>
                </a:lnTo>
                <a:lnTo>
                  <a:pt x="10" y="227"/>
                </a:lnTo>
                <a:lnTo>
                  <a:pt x="7" y="232"/>
                </a:lnTo>
                <a:lnTo>
                  <a:pt x="5" y="238"/>
                </a:lnTo>
                <a:lnTo>
                  <a:pt x="4" y="241"/>
                </a:lnTo>
                <a:lnTo>
                  <a:pt x="5" y="242"/>
                </a:lnTo>
                <a:lnTo>
                  <a:pt x="5" y="242"/>
                </a:lnTo>
                <a:lnTo>
                  <a:pt x="7" y="252"/>
                </a:lnTo>
                <a:lnTo>
                  <a:pt x="7" y="252"/>
                </a:lnTo>
                <a:lnTo>
                  <a:pt x="5" y="261"/>
                </a:lnTo>
                <a:lnTo>
                  <a:pt x="5" y="261"/>
                </a:lnTo>
                <a:lnTo>
                  <a:pt x="1" y="277"/>
                </a:lnTo>
                <a:lnTo>
                  <a:pt x="17" y="297"/>
                </a:lnTo>
                <a:lnTo>
                  <a:pt x="17" y="297"/>
                </a:lnTo>
                <a:lnTo>
                  <a:pt x="16" y="307"/>
                </a:lnTo>
                <a:lnTo>
                  <a:pt x="15" y="319"/>
                </a:lnTo>
                <a:lnTo>
                  <a:pt x="15" y="335"/>
                </a:lnTo>
                <a:lnTo>
                  <a:pt x="15" y="335"/>
                </a:lnTo>
                <a:lnTo>
                  <a:pt x="16" y="351"/>
                </a:lnTo>
                <a:lnTo>
                  <a:pt x="20" y="365"/>
                </a:lnTo>
                <a:lnTo>
                  <a:pt x="23" y="378"/>
                </a:lnTo>
                <a:lnTo>
                  <a:pt x="23" y="384"/>
                </a:lnTo>
                <a:lnTo>
                  <a:pt x="23" y="389"/>
                </a:lnTo>
                <a:lnTo>
                  <a:pt x="23" y="389"/>
                </a:lnTo>
                <a:lnTo>
                  <a:pt x="23" y="409"/>
                </a:lnTo>
                <a:lnTo>
                  <a:pt x="23" y="428"/>
                </a:lnTo>
                <a:lnTo>
                  <a:pt x="23" y="428"/>
                </a:lnTo>
                <a:lnTo>
                  <a:pt x="24" y="439"/>
                </a:lnTo>
                <a:lnTo>
                  <a:pt x="26" y="453"/>
                </a:lnTo>
                <a:lnTo>
                  <a:pt x="31" y="478"/>
                </a:lnTo>
                <a:lnTo>
                  <a:pt x="31" y="478"/>
                </a:lnTo>
                <a:lnTo>
                  <a:pt x="34" y="489"/>
                </a:lnTo>
                <a:lnTo>
                  <a:pt x="40" y="504"/>
                </a:lnTo>
                <a:lnTo>
                  <a:pt x="46" y="517"/>
                </a:lnTo>
                <a:lnTo>
                  <a:pt x="49" y="526"/>
                </a:lnTo>
                <a:lnTo>
                  <a:pt x="49" y="526"/>
                </a:lnTo>
                <a:lnTo>
                  <a:pt x="50" y="537"/>
                </a:lnTo>
                <a:lnTo>
                  <a:pt x="49" y="543"/>
                </a:lnTo>
                <a:lnTo>
                  <a:pt x="49" y="543"/>
                </a:lnTo>
                <a:lnTo>
                  <a:pt x="33" y="565"/>
                </a:lnTo>
                <a:lnTo>
                  <a:pt x="21" y="582"/>
                </a:lnTo>
                <a:lnTo>
                  <a:pt x="15" y="593"/>
                </a:lnTo>
                <a:lnTo>
                  <a:pt x="15" y="593"/>
                </a:lnTo>
                <a:lnTo>
                  <a:pt x="7" y="622"/>
                </a:lnTo>
                <a:lnTo>
                  <a:pt x="17" y="775"/>
                </a:lnTo>
                <a:lnTo>
                  <a:pt x="15" y="797"/>
                </a:lnTo>
                <a:lnTo>
                  <a:pt x="23" y="807"/>
                </a:lnTo>
                <a:lnTo>
                  <a:pt x="33" y="819"/>
                </a:lnTo>
                <a:lnTo>
                  <a:pt x="33" y="819"/>
                </a:lnTo>
                <a:lnTo>
                  <a:pt x="37" y="828"/>
                </a:lnTo>
                <a:lnTo>
                  <a:pt x="39" y="835"/>
                </a:lnTo>
                <a:lnTo>
                  <a:pt x="39" y="842"/>
                </a:lnTo>
                <a:lnTo>
                  <a:pt x="39" y="842"/>
                </a:lnTo>
                <a:lnTo>
                  <a:pt x="43" y="879"/>
                </a:lnTo>
                <a:lnTo>
                  <a:pt x="45" y="901"/>
                </a:lnTo>
                <a:lnTo>
                  <a:pt x="46" y="912"/>
                </a:lnTo>
                <a:lnTo>
                  <a:pt x="46" y="912"/>
                </a:lnTo>
                <a:lnTo>
                  <a:pt x="32" y="934"/>
                </a:lnTo>
                <a:lnTo>
                  <a:pt x="15" y="960"/>
                </a:lnTo>
                <a:lnTo>
                  <a:pt x="15" y="960"/>
                </a:lnTo>
                <a:lnTo>
                  <a:pt x="9" y="967"/>
                </a:lnTo>
                <a:lnTo>
                  <a:pt x="2" y="976"/>
                </a:lnTo>
                <a:lnTo>
                  <a:pt x="0" y="979"/>
                </a:lnTo>
                <a:lnTo>
                  <a:pt x="0" y="984"/>
                </a:lnTo>
                <a:lnTo>
                  <a:pt x="2" y="988"/>
                </a:lnTo>
                <a:lnTo>
                  <a:pt x="7" y="992"/>
                </a:lnTo>
                <a:lnTo>
                  <a:pt x="7" y="992"/>
                </a:lnTo>
                <a:lnTo>
                  <a:pt x="15" y="994"/>
                </a:lnTo>
                <a:lnTo>
                  <a:pt x="22" y="995"/>
                </a:lnTo>
                <a:lnTo>
                  <a:pt x="29" y="994"/>
                </a:lnTo>
                <a:lnTo>
                  <a:pt x="37" y="992"/>
                </a:lnTo>
                <a:lnTo>
                  <a:pt x="49" y="987"/>
                </a:lnTo>
                <a:lnTo>
                  <a:pt x="59" y="982"/>
                </a:lnTo>
                <a:lnTo>
                  <a:pt x="59" y="982"/>
                </a:lnTo>
                <a:lnTo>
                  <a:pt x="68" y="978"/>
                </a:lnTo>
                <a:lnTo>
                  <a:pt x="81" y="971"/>
                </a:lnTo>
                <a:lnTo>
                  <a:pt x="94" y="963"/>
                </a:lnTo>
                <a:lnTo>
                  <a:pt x="94" y="963"/>
                </a:lnTo>
                <a:lnTo>
                  <a:pt x="103" y="1092"/>
                </a:lnTo>
                <a:lnTo>
                  <a:pt x="109" y="1182"/>
                </a:lnTo>
                <a:lnTo>
                  <a:pt x="113" y="1228"/>
                </a:lnTo>
                <a:lnTo>
                  <a:pt x="113" y="1228"/>
                </a:lnTo>
                <a:lnTo>
                  <a:pt x="119" y="1263"/>
                </a:lnTo>
                <a:lnTo>
                  <a:pt x="122" y="1283"/>
                </a:lnTo>
                <a:lnTo>
                  <a:pt x="125" y="1289"/>
                </a:lnTo>
                <a:lnTo>
                  <a:pt x="126" y="1291"/>
                </a:lnTo>
                <a:lnTo>
                  <a:pt x="142" y="1291"/>
                </a:lnTo>
                <a:lnTo>
                  <a:pt x="142" y="1291"/>
                </a:lnTo>
                <a:lnTo>
                  <a:pt x="135" y="1299"/>
                </a:lnTo>
                <a:lnTo>
                  <a:pt x="127" y="1303"/>
                </a:lnTo>
                <a:lnTo>
                  <a:pt x="120" y="1307"/>
                </a:lnTo>
                <a:lnTo>
                  <a:pt x="120" y="1307"/>
                </a:lnTo>
                <a:lnTo>
                  <a:pt x="110" y="1310"/>
                </a:lnTo>
                <a:lnTo>
                  <a:pt x="100" y="1313"/>
                </a:lnTo>
                <a:lnTo>
                  <a:pt x="90" y="1319"/>
                </a:lnTo>
                <a:lnTo>
                  <a:pt x="87" y="1323"/>
                </a:lnTo>
                <a:lnTo>
                  <a:pt x="84" y="1327"/>
                </a:lnTo>
                <a:lnTo>
                  <a:pt x="84" y="1327"/>
                </a:lnTo>
                <a:lnTo>
                  <a:pt x="81" y="1336"/>
                </a:lnTo>
                <a:lnTo>
                  <a:pt x="81" y="1343"/>
                </a:lnTo>
                <a:lnTo>
                  <a:pt x="79" y="1347"/>
                </a:lnTo>
                <a:lnTo>
                  <a:pt x="81" y="1352"/>
                </a:lnTo>
                <a:lnTo>
                  <a:pt x="83" y="1357"/>
                </a:lnTo>
                <a:lnTo>
                  <a:pt x="86" y="1362"/>
                </a:lnTo>
                <a:lnTo>
                  <a:pt x="90" y="1365"/>
                </a:lnTo>
                <a:lnTo>
                  <a:pt x="90" y="1365"/>
                </a:lnTo>
                <a:lnTo>
                  <a:pt x="97" y="1367"/>
                </a:lnTo>
                <a:lnTo>
                  <a:pt x="103" y="1367"/>
                </a:lnTo>
                <a:lnTo>
                  <a:pt x="115" y="1367"/>
                </a:lnTo>
                <a:lnTo>
                  <a:pt x="130" y="1366"/>
                </a:lnTo>
                <a:lnTo>
                  <a:pt x="146" y="1365"/>
                </a:lnTo>
                <a:lnTo>
                  <a:pt x="146" y="1365"/>
                </a:lnTo>
                <a:lnTo>
                  <a:pt x="196" y="1367"/>
                </a:lnTo>
                <a:lnTo>
                  <a:pt x="224" y="1367"/>
                </a:lnTo>
                <a:lnTo>
                  <a:pt x="234" y="1366"/>
                </a:lnTo>
                <a:lnTo>
                  <a:pt x="241" y="1365"/>
                </a:lnTo>
                <a:lnTo>
                  <a:pt x="241" y="1365"/>
                </a:lnTo>
                <a:lnTo>
                  <a:pt x="245" y="1362"/>
                </a:lnTo>
                <a:lnTo>
                  <a:pt x="248" y="1358"/>
                </a:lnTo>
                <a:lnTo>
                  <a:pt x="252" y="1355"/>
                </a:lnTo>
                <a:lnTo>
                  <a:pt x="253" y="1350"/>
                </a:lnTo>
                <a:lnTo>
                  <a:pt x="256" y="1343"/>
                </a:lnTo>
                <a:lnTo>
                  <a:pt x="257" y="1339"/>
                </a:lnTo>
                <a:lnTo>
                  <a:pt x="257" y="1339"/>
                </a:lnTo>
                <a:lnTo>
                  <a:pt x="269" y="1345"/>
                </a:lnTo>
                <a:lnTo>
                  <a:pt x="281" y="1349"/>
                </a:lnTo>
                <a:lnTo>
                  <a:pt x="295" y="1352"/>
                </a:lnTo>
                <a:lnTo>
                  <a:pt x="295" y="1352"/>
                </a:lnTo>
                <a:lnTo>
                  <a:pt x="308" y="1354"/>
                </a:lnTo>
                <a:lnTo>
                  <a:pt x="320" y="1354"/>
                </a:lnTo>
                <a:lnTo>
                  <a:pt x="331" y="1352"/>
                </a:lnTo>
                <a:lnTo>
                  <a:pt x="340" y="1349"/>
                </a:lnTo>
                <a:lnTo>
                  <a:pt x="340" y="1349"/>
                </a:lnTo>
                <a:lnTo>
                  <a:pt x="342" y="1345"/>
                </a:lnTo>
                <a:lnTo>
                  <a:pt x="346" y="1340"/>
                </a:lnTo>
                <a:lnTo>
                  <a:pt x="350" y="1324"/>
                </a:lnTo>
                <a:lnTo>
                  <a:pt x="352" y="1311"/>
                </a:lnTo>
                <a:lnTo>
                  <a:pt x="352" y="1305"/>
                </a:lnTo>
                <a:lnTo>
                  <a:pt x="362" y="1305"/>
                </a:lnTo>
                <a:lnTo>
                  <a:pt x="362" y="1305"/>
                </a:lnTo>
                <a:lnTo>
                  <a:pt x="363" y="1196"/>
                </a:lnTo>
                <a:lnTo>
                  <a:pt x="363" y="1116"/>
                </a:lnTo>
                <a:lnTo>
                  <a:pt x="363" y="1087"/>
                </a:lnTo>
                <a:lnTo>
                  <a:pt x="362" y="1071"/>
                </a:lnTo>
                <a:lnTo>
                  <a:pt x="362" y="1071"/>
                </a:lnTo>
                <a:lnTo>
                  <a:pt x="352" y="1011"/>
                </a:lnTo>
                <a:lnTo>
                  <a:pt x="347" y="978"/>
                </a:lnTo>
                <a:lnTo>
                  <a:pt x="345" y="966"/>
                </a:lnTo>
                <a:lnTo>
                  <a:pt x="342" y="960"/>
                </a:lnTo>
                <a:lnTo>
                  <a:pt x="342" y="960"/>
                </a:lnTo>
                <a:lnTo>
                  <a:pt x="340" y="952"/>
                </a:lnTo>
                <a:lnTo>
                  <a:pt x="340" y="943"/>
                </a:lnTo>
                <a:lnTo>
                  <a:pt x="340" y="932"/>
                </a:lnTo>
                <a:lnTo>
                  <a:pt x="340" y="932"/>
                </a:lnTo>
                <a:lnTo>
                  <a:pt x="346" y="927"/>
                </a:lnTo>
                <a:lnTo>
                  <a:pt x="359" y="917"/>
                </a:lnTo>
                <a:lnTo>
                  <a:pt x="367" y="911"/>
                </a:lnTo>
                <a:lnTo>
                  <a:pt x="373" y="903"/>
                </a:lnTo>
                <a:lnTo>
                  <a:pt x="378" y="896"/>
                </a:lnTo>
                <a:lnTo>
                  <a:pt x="381" y="890"/>
                </a:lnTo>
                <a:lnTo>
                  <a:pt x="381" y="890"/>
                </a:lnTo>
                <a:lnTo>
                  <a:pt x="381" y="883"/>
                </a:lnTo>
                <a:lnTo>
                  <a:pt x="381" y="877"/>
                </a:lnTo>
                <a:lnTo>
                  <a:pt x="379" y="866"/>
                </a:lnTo>
                <a:lnTo>
                  <a:pt x="377" y="858"/>
                </a:lnTo>
                <a:lnTo>
                  <a:pt x="374" y="855"/>
                </a:lnTo>
                <a:lnTo>
                  <a:pt x="374" y="855"/>
                </a:lnTo>
                <a:lnTo>
                  <a:pt x="374" y="853"/>
                </a:lnTo>
                <a:lnTo>
                  <a:pt x="373" y="848"/>
                </a:lnTo>
                <a:lnTo>
                  <a:pt x="372" y="840"/>
                </a:lnTo>
                <a:lnTo>
                  <a:pt x="372" y="826"/>
                </a:lnTo>
                <a:lnTo>
                  <a:pt x="372" y="826"/>
                </a:lnTo>
                <a:lnTo>
                  <a:pt x="372" y="806"/>
                </a:lnTo>
                <a:lnTo>
                  <a:pt x="370" y="784"/>
                </a:lnTo>
                <a:lnTo>
                  <a:pt x="368" y="755"/>
                </a:lnTo>
                <a:lnTo>
                  <a:pt x="368" y="755"/>
                </a:lnTo>
                <a:lnTo>
                  <a:pt x="352" y="672"/>
                </a:lnTo>
                <a:lnTo>
                  <a:pt x="352" y="672"/>
                </a:lnTo>
                <a:lnTo>
                  <a:pt x="357" y="669"/>
                </a:lnTo>
                <a:lnTo>
                  <a:pt x="361" y="665"/>
                </a:lnTo>
                <a:lnTo>
                  <a:pt x="366" y="660"/>
                </a:lnTo>
                <a:lnTo>
                  <a:pt x="366" y="660"/>
                </a:lnTo>
                <a:lnTo>
                  <a:pt x="369" y="652"/>
                </a:lnTo>
                <a:lnTo>
                  <a:pt x="372" y="642"/>
                </a:lnTo>
                <a:lnTo>
                  <a:pt x="374" y="628"/>
                </a:lnTo>
                <a:lnTo>
                  <a:pt x="374" y="628"/>
                </a:lnTo>
                <a:lnTo>
                  <a:pt x="386" y="601"/>
                </a:lnTo>
                <a:lnTo>
                  <a:pt x="396" y="578"/>
                </a:lnTo>
                <a:lnTo>
                  <a:pt x="401" y="566"/>
                </a:lnTo>
                <a:lnTo>
                  <a:pt x="403" y="555"/>
                </a:lnTo>
                <a:lnTo>
                  <a:pt x="403" y="555"/>
                </a:lnTo>
                <a:lnTo>
                  <a:pt x="406" y="533"/>
                </a:lnTo>
                <a:lnTo>
                  <a:pt x="408" y="510"/>
                </a:lnTo>
                <a:lnTo>
                  <a:pt x="410" y="472"/>
                </a:lnTo>
                <a:lnTo>
                  <a:pt x="410" y="472"/>
                </a:lnTo>
                <a:lnTo>
                  <a:pt x="408" y="463"/>
                </a:lnTo>
                <a:lnTo>
                  <a:pt x="405" y="452"/>
                </a:lnTo>
                <a:lnTo>
                  <a:pt x="400" y="440"/>
                </a:lnTo>
                <a:lnTo>
                  <a:pt x="392" y="426"/>
                </a:lnTo>
                <a:lnTo>
                  <a:pt x="374" y="392"/>
                </a:lnTo>
                <a:lnTo>
                  <a:pt x="374" y="392"/>
                </a:lnTo>
                <a:lnTo>
                  <a:pt x="374" y="381"/>
                </a:lnTo>
                <a:lnTo>
                  <a:pt x="375" y="358"/>
                </a:lnTo>
                <a:lnTo>
                  <a:pt x="375" y="334"/>
                </a:lnTo>
                <a:lnTo>
                  <a:pt x="374" y="315"/>
                </a:lnTo>
                <a:lnTo>
                  <a:pt x="374" y="315"/>
                </a:lnTo>
                <a:lnTo>
                  <a:pt x="369" y="298"/>
                </a:lnTo>
                <a:lnTo>
                  <a:pt x="359" y="271"/>
                </a:lnTo>
                <a:lnTo>
                  <a:pt x="348" y="244"/>
                </a:lnTo>
                <a:lnTo>
                  <a:pt x="340" y="223"/>
                </a:lnTo>
                <a:lnTo>
                  <a:pt x="317" y="178"/>
                </a:lnTo>
                <a:lnTo>
                  <a:pt x="317" y="178"/>
                </a:lnTo>
                <a:lnTo>
                  <a:pt x="318" y="176"/>
                </a:lnTo>
                <a:lnTo>
                  <a:pt x="320" y="167"/>
                </a:lnTo>
                <a:lnTo>
                  <a:pt x="322" y="155"/>
                </a:lnTo>
                <a:lnTo>
                  <a:pt x="322" y="148"/>
                </a:lnTo>
                <a:lnTo>
                  <a:pt x="320" y="140"/>
                </a:lnTo>
                <a:lnTo>
                  <a:pt x="320" y="140"/>
                </a:lnTo>
                <a:lnTo>
                  <a:pt x="318" y="128"/>
                </a:lnTo>
                <a:lnTo>
                  <a:pt x="315" y="122"/>
                </a:lnTo>
                <a:lnTo>
                  <a:pt x="313" y="118"/>
                </a:lnTo>
                <a:lnTo>
                  <a:pt x="308" y="115"/>
                </a:lnTo>
                <a:lnTo>
                  <a:pt x="308" y="115"/>
                </a:lnTo>
                <a:lnTo>
                  <a:pt x="293" y="108"/>
                </a:lnTo>
                <a:lnTo>
                  <a:pt x="285" y="105"/>
                </a:lnTo>
                <a:lnTo>
                  <a:pt x="285" y="105"/>
                </a:lnTo>
                <a:lnTo>
                  <a:pt x="286" y="101"/>
                </a:lnTo>
                <a:lnTo>
                  <a:pt x="286" y="90"/>
                </a:lnTo>
                <a:lnTo>
                  <a:pt x="284" y="75"/>
                </a:lnTo>
                <a:lnTo>
                  <a:pt x="282" y="68"/>
                </a:lnTo>
                <a:lnTo>
                  <a:pt x="279" y="61"/>
                </a:lnTo>
                <a:lnTo>
                  <a:pt x="279" y="61"/>
                </a:lnTo>
                <a:lnTo>
                  <a:pt x="271" y="47"/>
                </a:lnTo>
                <a:lnTo>
                  <a:pt x="264" y="38"/>
                </a:lnTo>
                <a:lnTo>
                  <a:pt x="257" y="30"/>
                </a:lnTo>
                <a:lnTo>
                  <a:pt x="247" y="24"/>
                </a:lnTo>
                <a:lnTo>
                  <a:pt x="247" y="24"/>
                </a:lnTo>
                <a:lnTo>
                  <a:pt x="236" y="19"/>
                </a:lnTo>
                <a:lnTo>
                  <a:pt x="225" y="14"/>
                </a:lnTo>
                <a:lnTo>
                  <a:pt x="215" y="12"/>
                </a:lnTo>
                <a:lnTo>
                  <a:pt x="209" y="12"/>
                </a:lnTo>
                <a:lnTo>
                  <a:pt x="209" y="12"/>
                </a:lnTo>
                <a:lnTo>
                  <a:pt x="196" y="16"/>
                </a:lnTo>
                <a:lnTo>
                  <a:pt x="186" y="19"/>
                </a:lnTo>
                <a:lnTo>
                  <a:pt x="186" y="19"/>
                </a:lnTo>
                <a:close/>
                <a:moveTo>
                  <a:pt x="227" y="900"/>
                </a:moveTo>
                <a:lnTo>
                  <a:pt x="227" y="900"/>
                </a:lnTo>
                <a:lnTo>
                  <a:pt x="234" y="922"/>
                </a:lnTo>
                <a:lnTo>
                  <a:pt x="245" y="973"/>
                </a:lnTo>
                <a:lnTo>
                  <a:pt x="256" y="1031"/>
                </a:lnTo>
                <a:lnTo>
                  <a:pt x="259" y="1055"/>
                </a:lnTo>
                <a:lnTo>
                  <a:pt x="259" y="1071"/>
                </a:lnTo>
                <a:lnTo>
                  <a:pt x="259" y="1071"/>
                </a:lnTo>
                <a:lnTo>
                  <a:pt x="256" y="1177"/>
                </a:lnTo>
                <a:lnTo>
                  <a:pt x="253" y="1259"/>
                </a:lnTo>
                <a:lnTo>
                  <a:pt x="253" y="1295"/>
                </a:lnTo>
                <a:lnTo>
                  <a:pt x="247" y="1301"/>
                </a:lnTo>
                <a:lnTo>
                  <a:pt x="241" y="1289"/>
                </a:lnTo>
                <a:lnTo>
                  <a:pt x="227" y="1281"/>
                </a:lnTo>
                <a:lnTo>
                  <a:pt x="237" y="1279"/>
                </a:lnTo>
                <a:lnTo>
                  <a:pt x="237" y="1279"/>
                </a:lnTo>
                <a:lnTo>
                  <a:pt x="231" y="1187"/>
                </a:lnTo>
                <a:lnTo>
                  <a:pt x="227" y="1116"/>
                </a:lnTo>
                <a:lnTo>
                  <a:pt x="225" y="1069"/>
                </a:lnTo>
                <a:lnTo>
                  <a:pt x="225" y="1069"/>
                </a:lnTo>
                <a:lnTo>
                  <a:pt x="223" y="1044"/>
                </a:lnTo>
                <a:lnTo>
                  <a:pt x="220" y="1026"/>
                </a:lnTo>
                <a:lnTo>
                  <a:pt x="216" y="1010"/>
                </a:lnTo>
                <a:lnTo>
                  <a:pt x="215" y="992"/>
                </a:lnTo>
                <a:lnTo>
                  <a:pt x="215" y="992"/>
                </a:lnTo>
                <a:lnTo>
                  <a:pt x="215" y="981"/>
                </a:lnTo>
                <a:lnTo>
                  <a:pt x="218" y="966"/>
                </a:lnTo>
                <a:lnTo>
                  <a:pt x="221" y="935"/>
                </a:lnTo>
                <a:lnTo>
                  <a:pt x="227" y="900"/>
                </a:lnTo>
                <a:lnTo>
                  <a:pt x="227" y="9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5">
            <a:extLst>
              <a:ext uri="{FF2B5EF4-FFF2-40B4-BE49-F238E27FC236}">
                <a16:creationId xmlns:a16="http://schemas.microsoft.com/office/drawing/2014/main" id="{C155DAA8-001D-4786-A5E7-A139CDBCAB24}"/>
              </a:ext>
            </a:extLst>
          </p:cNvPr>
          <p:cNvSpPr>
            <a:spLocks noEditPoints="1"/>
          </p:cNvSpPr>
          <p:nvPr/>
        </p:nvSpPr>
        <p:spPr bwMode="auto">
          <a:xfrm>
            <a:off x="6433495" y="4672034"/>
            <a:ext cx="679713" cy="1665186"/>
          </a:xfrm>
          <a:custGeom>
            <a:avLst/>
            <a:gdLst>
              <a:gd name="T0" fmla="*/ 398 w 618"/>
              <a:gd name="T1" fmla="*/ 118 h 1514"/>
              <a:gd name="T2" fmla="*/ 405 w 618"/>
              <a:gd name="T3" fmla="*/ 75 h 1514"/>
              <a:gd name="T4" fmla="*/ 377 w 618"/>
              <a:gd name="T5" fmla="*/ 27 h 1514"/>
              <a:gd name="T6" fmla="*/ 342 w 618"/>
              <a:gd name="T7" fmla="*/ 8 h 1514"/>
              <a:gd name="T8" fmla="*/ 281 w 618"/>
              <a:gd name="T9" fmla="*/ 0 h 1514"/>
              <a:gd name="T10" fmla="*/ 252 w 618"/>
              <a:gd name="T11" fmla="*/ 15 h 1514"/>
              <a:gd name="T12" fmla="*/ 223 w 618"/>
              <a:gd name="T13" fmla="*/ 34 h 1514"/>
              <a:gd name="T14" fmla="*/ 206 w 618"/>
              <a:gd name="T15" fmla="*/ 81 h 1514"/>
              <a:gd name="T16" fmla="*/ 208 w 618"/>
              <a:gd name="T17" fmla="*/ 106 h 1514"/>
              <a:gd name="T18" fmla="*/ 212 w 618"/>
              <a:gd name="T19" fmla="*/ 164 h 1514"/>
              <a:gd name="T20" fmla="*/ 193 w 618"/>
              <a:gd name="T21" fmla="*/ 177 h 1514"/>
              <a:gd name="T22" fmla="*/ 168 w 618"/>
              <a:gd name="T23" fmla="*/ 231 h 1514"/>
              <a:gd name="T24" fmla="*/ 83 w 618"/>
              <a:gd name="T25" fmla="*/ 325 h 1514"/>
              <a:gd name="T26" fmla="*/ 41 w 618"/>
              <a:gd name="T27" fmla="*/ 357 h 1514"/>
              <a:gd name="T28" fmla="*/ 34 w 618"/>
              <a:gd name="T29" fmla="*/ 393 h 1514"/>
              <a:gd name="T30" fmla="*/ 16 w 618"/>
              <a:gd name="T31" fmla="*/ 428 h 1514"/>
              <a:gd name="T32" fmla="*/ 0 w 618"/>
              <a:gd name="T33" fmla="*/ 488 h 1514"/>
              <a:gd name="T34" fmla="*/ 8 w 618"/>
              <a:gd name="T35" fmla="*/ 539 h 1514"/>
              <a:gd name="T36" fmla="*/ 12 w 618"/>
              <a:gd name="T37" fmla="*/ 643 h 1514"/>
              <a:gd name="T38" fmla="*/ 27 w 618"/>
              <a:gd name="T39" fmla="*/ 667 h 1514"/>
              <a:gd name="T40" fmla="*/ 34 w 618"/>
              <a:gd name="T41" fmla="*/ 710 h 1514"/>
              <a:gd name="T42" fmla="*/ 78 w 618"/>
              <a:gd name="T43" fmla="*/ 1050 h 1514"/>
              <a:gd name="T44" fmla="*/ 136 w 618"/>
              <a:gd name="T45" fmla="*/ 1267 h 1514"/>
              <a:gd name="T46" fmla="*/ 148 w 618"/>
              <a:gd name="T47" fmla="*/ 1412 h 1514"/>
              <a:gd name="T48" fmla="*/ 156 w 618"/>
              <a:gd name="T49" fmla="*/ 1475 h 1514"/>
              <a:gd name="T50" fmla="*/ 194 w 618"/>
              <a:gd name="T51" fmla="*/ 1501 h 1514"/>
              <a:gd name="T52" fmla="*/ 294 w 618"/>
              <a:gd name="T53" fmla="*/ 1493 h 1514"/>
              <a:gd name="T54" fmla="*/ 310 w 618"/>
              <a:gd name="T55" fmla="*/ 1508 h 1514"/>
              <a:gd name="T56" fmla="*/ 423 w 618"/>
              <a:gd name="T57" fmla="*/ 1512 h 1514"/>
              <a:gd name="T58" fmla="*/ 527 w 618"/>
              <a:gd name="T59" fmla="*/ 1496 h 1514"/>
              <a:gd name="T60" fmla="*/ 528 w 618"/>
              <a:gd name="T61" fmla="*/ 1477 h 1514"/>
              <a:gd name="T62" fmla="*/ 443 w 618"/>
              <a:gd name="T63" fmla="*/ 1459 h 1514"/>
              <a:gd name="T64" fmla="*/ 373 w 618"/>
              <a:gd name="T65" fmla="*/ 1385 h 1514"/>
              <a:gd name="T66" fmla="*/ 388 w 618"/>
              <a:gd name="T67" fmla="*/ 1291 h 1514"/>
              <a:gd name="T68" fmla="*/ 367 w 618"/>
              <a:gd name="T69" fmla="*/ 1012 h 1514"/>
              <a:gd name="T70" fmla="*/ 408 w 618"/>
              <a:gd name="T71" fmla="*/ 889 h 1514"/>
              <a:gd name="T72" fmla="*/ 474 w 618"/>
              <a:gd name="T73" fmla="*/ 886 h 1514"/>
              <a:gd name="T74" fmla="*/ 504 w 618"/>
              <a:gd name="T75" fmla="*/ 860 h 1514"/>
              <a:gd name="T76" fmla="*/ 476 w 618"/>
              <a:gd name="T77" fmla="*/ 837 h 1514"/>
              <a:gd name="T78" fmla="*/ 407 w 618"/>
              <a:gd name="T79" fmla="*/ 795 h 1514"/>
              <a:gd name="T80" fmla="*/ 389 w 618"/>
              <a:gd name="T81" fmla="*/ 671 h 1514"/>
              <a:gd name="T82" fmla="*/ 434 w 618"/>
              <a:gd name="T83" fmla="*/ 623 h 1514"/>
              <a:gd name="T84" fmla="*/ 463 w 618"/>
              <a:gd name="T85" fmla="*/ 513 h 1514"/>
              <a:gd name="T86" fmla="*/ 486 w 618"/>
              <a:gd name="T87" fmla="*/ 445 h 1514"/>
              <a:gd name="T88" fmla="*/ 510 w 618"/>
              <a:gd name="T89" fmla="*/ 384 h 1514"/>
              <a:gd name="T90" fmla="*/ 512 w 618"/>
              <a:gd name="T91" fmla="*/ 358 h 1514"/>
              <a:gd name="T92" fmla="*/ 524 w 618"/>
              <a:gd name="T93" fmla="*/ 355 h 1514"/>
              <a:gd name="T94" fmla="*/ 551 w 618"/>
              <a:gd name="T95" fmla="*/ 345 h 1514"/>
              <a:gd name="T96" fmla="*/ 580 w 618"/>
              <a:gd name="T97" fmla="*/ 310 h 1514"/>
              <a:gd name="T98" fmla="*/ 582 w 618"/>
              <a:gd name="T99" fmla="*/ 293 h 1514"/>
              <a:gd name="T100" fmla="*/ 593 w 618"/>
              <a:gd name="T101" fmla="*/ 276 h 1514"/>
              <a:gd name="T102" fmla="*/ 617 w 618"/>
              <a:gd name="T103" fmla="*/ 233 h 1514"/>
              <a:gd name="T104" fmla="*/ 609 w 618"/>
              <a:gd name="T105" fmla="*/ 182 h 1514"/>
              <a:gd name="T106" fmla="*/ 570 w 618"/>
              <a:gd name="T107" fmla="*/ 151 h 1514"/>
              <a:gd name="T108" fmla="*/ 509 w 618"/>
              <a:gd name="T109" fmla="*/ 117 h 1514"/>
              <a:gd name="T110" fmla="*/ 443 w 618"/>
              <a:gd name="T111" fmla="*/ 126 h 1514"/>
              <a:gd name="T112" fmla="*/ 240 w 618"/>
              <a:gd name="T113" fmla="*/ 1132 h 1514"/>
              <a:gd name="T114" fmla="*/ 272 w 618"/>
              <a:gd name="T115" fmla="*/ 1319 h 1514"/>
              <a:gd name="T116" fmla="*/ 260 w 618"/>
              <a:gd name="T117" fmla="*/ 1399 h 1514"/>
              <a:gd name="T118" fmla="*/ 238 w 618"/>
              <a:gd name="T119" fmla="*/ 1262 h 1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18" h="1514">
                <a:moveTo>
                  <a:pt x="388" y="179"/>
                </a:moveTo>
                <a:lnTo>
                  <a:pt x="388" y="133"/>
                </a:lnTo>
                <a:lnTo>
                  <a:pt x="388" y="133"/>
                </a:lnTo>
                <a:lnTo>
                  <a:pt x="393" y="128"/>
                </a:lnTo>
                <a:lnTo>
                  <a:pt x="395" y="123"/>
                </a:lnTo>
                <a:lnTo>
                  <a:pt x="398" y="118"/>
                </a:lnTo>
                <a:lnTo>
                  <a:pt x="398" y="118"/>
                </a:lnTo>
                <a:lnTo>
                  <a:pt x="399" y="100"/>
                </a:lnTo>
                <a:lnTo>
                  <a:pt x="400" y="87"/>
                </a:lnTo>
                <a:lnTo>
                  <a:pt x="400" y="87"/>
                </a:lnTo>
                <a:lnTo>
                  <a:pt x="404" y="81"/>
                </a:lnTo>
                <a:lnTo>
                  <a:pt x="405" y="75"/>
                </a:lnTo>
                <a:lnTo>
                  <a:pt x="405" y="72"/>
                </a:lnTo>
                <a:lnTo>
                  <a:pt x="404" y="69"/>
                </a:lnTo>
                <a:lnTo>
                  <a:pt x="404" y="69"/>
                </a:lnTo>
                <a:lnTo>
                  <a:pt x="390" y="45"/>
                </a:lnTo>
                <a:lnTo>
                  <a:pt x="381" y="31"/>
                </a:lnTo>
                <a:lnTo>
                  <a:pt x="377" y="27"/>
                </a:lnTo>
                <a:lnTo>
                  <a:pt x="373" y="23"/>
                </a:lnTo>
                <a:lnTo>
                  <a:pt x="373" y="23"/>
                </a:lnTo>
                <a:lnTo>
                  <a:pt x="366" y="19"/>
                </a:lnTo>
                <a:lnTo>
                  <a:pt x="360" y="15"/>
                </a:lnTo>
                <a:lnTo>
                  <a:pt x="352" y="11"/>
                </a:lnTo>
                <a:lnTo>
                  <a:pt x="342" y="8"/>
                </a:lnTo>
                <a:lnTo>
                  <a:pt x="342" y="8"/>
                </a:lnTo>
                <a:lnTo>
                  <a:pt x="324" y="5"/>
                </a:lnTo>
                <a:lnTo>
                  <a:pt x="306" y="2"/>
                </a:lnTo>
                <a:lnTo>
                  <a:pt x="306" y="2"/>
                </a:lnTo>
                <a:lnTo>
                  <a:pt x="288" y="0"/>
                </a:lnTo>
                <a:lnTo>
                  <a:pt x="281" y="0"/>
                </a:lnTo>
                <a:lnTo>
                  <a:pt x="272" y="2"/>
                </a:lnTo>
                <a:lnTo>
                  <a:pt x="272" y="2"/>
                </a:lnTo>
                <a:lnTo>
                  <a:pt x="266" y="4"/>
                </a:lnTo>
                <a:lnTo>
                  <a:pt x="262" y="7"/>
                </a:lnTo>
                <a:lnTo>
                  <a:pt x="258" y="10"/>
                </a:lnTo>
                <a:lnTo>
                  <a:pt x="252" y="15"/>
                </a:lnTo>
                <a:lnTo>
                  <a:pt x="252" y="15"/>
                </a:lnTo>
                <a:lnTo>
                  <a:pt x="238" y="21"/>
                </a:lnTo>
                <a:lnTo>
                  <a:pt x="234" y="23"/>
                </a:lnTo>
                <a:lnTo>
                  <a:pt x="230" y="27"/>
                </a:lnTo>
                <a:lnTo>
                  <a:pt x="230" y="27"/>
                </a:lnTo>
                <a:lnTo>
                  <a:pt x="223" y="34"/>
                </a:lnTo>
                <a:lnTo>
                  <a:pt x="219" y="39"/>
                </a:lnTo>
                <a:lnTo>
                  <a:pt x="214" y="48"/>
                </a:lnTo>
                <a:lnTo>
                  <a:pt x="214" y="48"/>
                </a:lnTo>
                <a:lnTo>
                  <a:pt x="211" y="58"/>
                </a:lnTo>
                <a:lnTo>
                  <a:pt x="208" y="68"/>
                </a:lnTo>
                <a:lnTo>
                  <a:pt x="206" y="81"/>
                </a:lnTo>
                <a:lnTo>
                  <a:pt x="206" y="81"/>
                </a:lnTo>
                <a:lnTo>
                  <a:pt x="206" y="86"/>
                </a:lnTo>
                <a:lnTo>
                  <a:pt x="207" y="89"/>
                </a:lnTo>
                <a:lnTo>
                  <a:pt x="208" y="94"/>
                </a:lnTo>
                <a:lnTo>
                  <a:pt x="208" y="106"/>
                </a:lnTo>
                <a:lnTo>
                  <a:pt x="208" y="106"/>
                </a:lnTo>
                <a:lnTo>
                  <a:pt x="207" y="133"/>
                </a:lnTo>
                <a:lnTo>
                  <a:pt x="208" y="142"/>
                </a:lnTo>
                <a:lnTo>
                  <a:pt x="208" y="148"/>
                </a:lnTo>
                <a:lnTo>
                  <a:pt x="208" y="148"/>
                </a:lnTo>
                <a:lnTo>
                  <a:pt x="211" y="158"/>
                </a:lnTo>
                <a:lnTo>
                  <a:pt x="212" y="164"/>
                </a:lnTo>
                <a:lnTo>
                  <a:pt x="212" y="164"/>
                </a:lnTo>
                <a:lnTo>
                  <a:pt x="209" y="167"/>
                </a:lnTo>
                <a:lnTo>
                  <a:pt x="206" y="170"/>
                </a:lnTo>
                <a:lnTo>
                  <a:pt x="200" y="173"/>
                </a:lnTo>
                <a:lnTo>
                  <a:pt x="200" y="173"/>
                </a:lnTo>
                <a:lnTo>
                  <a:pt x="193" y="177"/>
                </a:lnTo>
                <a:lnTo>
                  <a:pt x="188" y="185"/>
                </a:lnTo>
                <a:lnTo>
                  <a:pt x="182" y="193"/>
                </a:lnTo>
                <a:lnTo>
                  <a:pt x="178" y="204"/>
                </a:lnTo>
                <a:lnTo>
                  <a:pt x="178" y="204"/>
                </a:lnTo>
                <a:lnTo>
                  <a:pt x="174" y="216"/>
                </a:lnTo>
                <a:lnTo>
                  <a:pt x="168" y="231"/>
                </a:lnTo>
                <a:lnTo>
                  <a:pt x="162" y="243"/>
                </a:lnTo>
                <a:lnTo>
                  <a:pt x="156" y="252"/>
                </a:lnTo>
                <a:lnTo>
                  <a:pt x="156" y="252"/>
                </a:lnTo>
                <a:lnTo>
                  <a:pt x="141" y="269"/>
                </a:lnTo>
                <a:lnTo>
                  <a:pt x="113" y="297"/>
                </a:lnTo>
                <a:lnTo>
                  <a:pt x="83" y="325"/>
                </a:lnTo>
                <a:lnTo>
                  <a:pt x="71" y="336"/>
                </a:lnTo>
                <a:lnTo>
                  <a:pt x="62" y="342"/>
                </a:lnTo>
                <a:lnTo>
                  <a:pt x="62" y="342"/>
                </a:lnTo>
                <a:lnTo>
                  <a:pt x="53" y="348"/>
                </a:lnTo>
                <a:lnTo>
                  <a:pt x="44" y="354"/>
                </a:lnTo>
                <a:lnTo>
                  <a:pt x="41" y="357"/>
                </a:lnTo>
                <a:lnTo>
                  <a:pt x="38" y="361"/>
                </a:lnTo>
                <a:lnTo>
                  <a:pt x="36" y="364"/>
                </a:lnTo>
                <a:lnTo>
                  <a:pt x="36" y="368"/>
                </a:lnTo>
                <a:lnTo>
                  <a:pt x="36" y="368"/>
                </a:lnTo>
                <a:lnTo>
                  <a:pt x="34" y="380"/>
                </a:lnTo>
                <a:lnTo>
                  <a:pt x="34" y="393"/>
                </a:lnTo>
                <a:lnTo>
                  <a:pt x="33" y="405"/>
                </a:lnTo>
                <a:lnTo>
                  <a:pt x="33" y="409"/>
                </a:lnTo>
                <a:lnTo>
                  <a:pt x="32" y="412"/>
                </a:lnTo>
                <a:lnTo>
                  <a:pt x="32" y="412"/>
                </a:lnTo>
                <a:lnTo>
                  <a:pt x="26" y="416"/>
                </a:lnTo>
                <a:lnTo>
                  <a:pt x="16" y="428"/>
                </a:lnTo>
                <a:lnTo>
                  <a:pt x="12" y="436"/>
                </a:lnTo>
                <a:lnTo>
                  <a:pt x="7" y="445"/>
                </a:lnTo>
                <a:lnTo>
                  <a:pt x="4" y="455"/>
                </a:lnTo>
                <a:lnTo>
                  <a:pt x="2" y="466"/>
                </a:lnTo>
                <a:lnTo>
                  <a:pt x="2" y="466"/>
                </a:lnTo>
                <a:lnTo>
                  <a:pt x="0" y="488"/>
                </a:lnTo>
                <a:lnTo>
                  <a:pt x="0" y="508"/>
                </a:lnTo>
                <a:lnTo>
                  <a:pt x="1" y="517"/>
                </a:lnTo>
                <a:lnTo>
                  <a:pt x="2" y="525"/>
                </a:lnTo>
                <a:lnTo>
                  <a:pt x="4" y="532"/>
                </a:lnTo>
                <a:lnTo>
                  <a:pt x="8" y="539"/>
                </a:lnTo>
                <a:lnTo>
                  <a:pt x="8" y="539"/>
                </a:lnTo>
                <a:lnTo>
                  <a:pt x="20" y="559"/>
                </a:lnTo>
                <a:lnTo>
                  <a:pt x="24" y="564"/>
                </a:lnTo>
                <a:lnTo>
                  <a:pt x="24" y="564"/>
                </a:lnTo>
                <a:lnTo>
                  <a:pt x="16" y="603"/>
                </a:lnTo>
                <a:lnTo>
                  <a:pt x="12" y="632"/>
                </a:lnTo>
                <a:lnTo>
                  <a:pt x="12" y="643"/>
                </a:lnTo>
                <a:lnTo>
                  <a:pt x="10" y="649"/>
                </a:lnTo>
                <a:lnTo>
                  <a:pt x="10" y="649"/>
                </a:lnTo>
                <a:lnTo>
                  <a:pt x="12" y="653"/>
                </a:lnTo>
                <a:lnTo>
                  <a:pt x="14" y="656"/>
                </a:lnTo>
                <a:lnTo>
                  <a:pt x="21" y="661"/>
                </a:lnTo>
                <a:lnTo>
                  <a:pt x="27" y="667"/>
                </a:lnTo>
                <a:lnTo>
                  <a:pt x="28" y="671"/>
                </a:lnTo>
                <a:lnTo>
                  <a:pt x="30" y="675"/>
                </a:lnTo>
                <a:lnTo>
                  <a:pt x="30" y="675"/>
                </a:lnTo>
                <a:lnTo>
                  <a:pt x="30" y="679"/>
                </a:lnTo>
                <a:lnTo>
                  <a:pt x="31" y="688"/>
                </a:lnTo>
                <a:lnTo>
                  <a:pt x="34" y="710"/>
                </a:lnTo>
                <a:lnTo>
                  <a:pt x="42" y="739"/>
                </a:lnTo>
                <a:lnTo>
                  <a:pt x="42" y="739"/>
                </a:lnTo>
                <a:lnTo>
                  <a:pt x="66" y="998"/>
                </a:lnTo>
                <a:lnTo>
                  <a:pt x="66" y="998"/>
                </a:lnTo>
                <a:lnTo>
                  <a:pt x="69" y="1018"/>
                </a:lnTo>
                <a:lnTo>
                  <a:pt x="78" y="1050"/>
                </a:lnTo>
                <a:lnTo>
                  <a:pt x="102" y="1133"/>
                </a:lnTo>
                <a:lnTo>
                  <a:pt x="125" y="1215"/>
                </a:lnTo>
                <a:lnTo>
                  <a:pt x="132" y="1247"/>
                </a:lnTo>
                <a:lnTo>
                  <a:pt x="135" y="1259"/>
                </a:lnTo>
                <a:lnTo>
                  <a:pt x="136" y="1267"/>
                </a:lnTo>
                <a:lnTo>
                  <a:pt x="136" y="1267"/>
                </a:lnTo>
                <a:lnTo>
                  <a:pt x="137" y="1303"/>
                </a:lnTo>
                <a:lnTo>
                  <a:pt x="141" y="1349"/>
                </a:lnTo>
                <a:lnTo>
                  <a:pt x="145" y="1389"/>
                </a:lnTo>
                <a:lnTo>
                  <a:pt x="148" y="1407"/>
                </a:lnTo>
                <a:lnTo>
                  <a:pt x="148" y="1407"/>
                </a:lnTo>
                <a:lnTo>
                  <a:pt x="148" y="1412"/>
                </a:lnTo>
                <a:lnTo>
                  <a:pt x="147" y="1420"/>
                </a:lnTo>
                <a:lnTo>
                  <a:pt x="144" y="1431"/>
                </a:lnTo>
                <a:lnTo>
                  <a:pt x="156" y="1431"/>
                </a:lnTo>
                <a:lnTo>
                  <a:pt x="156" y="1431"/>
                </a:lnTo>
                <a:lnTo>
                  <a:pt x="156" y="1457"/>
                </a:lnTo>
                <a:lnTo>
                  <a:pt x="156" y="1475"/>
                </a:lnTo>
                <a:lnTo>
                  <a:pt x="156" y="1487"/>
                </a:lnTo>
                <a:lnTo>
                  <a:pt x="156" y="1487"/>
                </a:lnTo>
                <a:lnTo>
                  <a:pt x="159" y="1489"/>
                </a:lnTo>
                <a:lnTo>
                  <a:pt x="164" y="1493"/>
                </a:lnTo>
                <a:lnTo>
                  <a:pt x="178" y="1498"/>
                </a:lnTo>
                <a:lnTo>
                  <a:pt x="194" y="1501"/>
                </a:lnTo>
                <a:lnTo>
                  <a:pt x="201" y="1502"/>
                </a:lnTo>
                <a:lnTo>
                  <a:pt x="206" y="1502"/>
                </a:lnTo>
                <a:lnTo>
                  <a:pt x="206" y="1502"/>
                </a:lnTo>
                <a:lnTo>
                  <a:pt x="253" y="1496"/>
                </a:lnTo>
                <a:lnTo>
                  <a:pt x="294" y="1493"/>
                </a:lnTo>
                <a:lnTo>
                  <a:pt x="294" y="1493"/>
                </a:lnTo>
                <a:lnTo>
                  <a:pt x="299" y="1498"/>
                </a:lnTo>
                <a:lnTo>
                  <a:pt x="301" y="1502"/>
                </a:lnTo>
                <a:lnTo>
                  <a:pt x="304" y="1505"/>
                </a:lnTo>
                <a:lnTo>
                  <a:pt x="304" y="1505"/>
                </a:lnTo>
                <a:lnTo>
                  <a:pt x="305" y="1506"/>
                </a:lnTo>
                <a:lnTo>
                  <a:pt x="310" y="1508"/>
                </a:lnTo>
                <a:lnTo>
                  <a:pt x="326" y="1511"/>
                </a:lnTo>
                <a:lnTo>
                  <a:pt x="353" y="1514"/>
                </a:lnTo>
                <a:lnTo>
                  <a:pt x="369" y="1514"/>
                </a:lnTo>
                <a:lnTo>
                  <a:pt x="386" y="1514"/>
                </a:lnTo>
                <a:lnTo>
                  <a:pt x="386" y="1514"/>
                </a:lnTo>
                <a:lnTo>
                  <a:pt x="423" y="1512"/>
                </a:lnTo>
                <a:lnTo>
                  <a:pt x="462" y="1510"/>
                </a:lnTo>
                <a:lnTo>
                  <a:pt x="495" y="1506"/>
                </a:lnTo>
                <a:lnTo>
                  <a:pt x="516" y="1502"/>
                </a:lnTo>
                <a:lnTo>
                  <a:pt x="516" y="1502"/>
                </a:lnTo>
                <a:lnTo>
                  <a:pt x="522" y="1500"/>
                </a:lnTo>
                <a:lnTo>
                  <a:pt x="527" y="1496"/>
                </a:lnTo>
                <a:lnTo>
                  <a:pt x="532" y="1493"/>
                </a:lnTo>
                <a:lnTo>
                  <a:pt x="534" y="1489"/>
                </a:lnTo>
                <a:lnTo>
                  <a:pt x="535" y="1484"/>
                </a:lnTo>
                <a:lnTo>
                  <a:pt x="535" y="1482"/>
                </a:lnTo>
                <a:lnTo>
                  <a:pt x="533" y="1479"/>
                </a:lnTo>
                <a:lnTo>
                  <a:pt x="528" y="1477"/>
                </a:lnTo>
                <a:lnTo>
                  <a:pt x="528" y="1477"/>
                </a:lnTo>
                <a:lnTo>
                  <a:pt x="511" y="1476"/>
                </a:lnTo>
                <a:lnTo>
                  <a:pt x="488" y="1472"/>
                </a:lnTo>
                <a:lnTo>
                  <a:pt x="463" y="1467"/>
                </a:lnTo>
                <a:lnTo>
                  <a:pt x="452" y="1464"/>
                </a:lnTo>
                <a:lnTo>
                  <a:pt x="443" y="1459"/>
                </a:lnTo>
                <a:lnTo>
                  <a:pt x="443" y="1459"/>
                </a:lnTo>
                <a:lnTo>
                  <a:pt x="434" y="1453"/>
                </a:lnTo>
                <a:lnTo>
                  <a:pt x="423" y="1446"/>
                </a:lnTo>
                <a:lnTo>
                  <a:pt x="400" y="1428"/>
                </a:lnTo>
                <a:lnTo>
                  <a:pt x="373" y="1405"/>
                </a:lnTo>
                <a:lnTo>
                  <a:pt x="373" y="1385"/>
                </a:lnTo>
                <a:lnTo>
                  <a:pt x="388" y="1383"/>
                </a:lnTo>
                <a:lnTo>
                  <a:pt x="388" y="1383"/>
                </a:lnTo>
                <a:lnTo>
                  <a:pt x="389" y="1364"/>
                </a:lnTo>
                <a:lnTo>
                  <a:pt x="389" y="1335"/>
                </a:lnTo>
                <a:lnTo>
                  <a:pt x="388" y="1291"/>
                </a:lnTo>
                <a:lnTo>
                  <a:pt x="388" y="1291"/>
                </a:lnTo>
                <a:lnTo>
                  <a:pt x="380" y="1130"/>
                </a:lnTo>
                <a:lnTo>
                  <a:pt x="373" y="1052"/>
                </a:lnTo>
                <a:lnTo>
                  <a:pt x="371" y="1028"/>
                </a:lnTo>
                <a:lnTo>
                  <a:pt x="370" y="1020"/>
                </a:lnTo>
                <a:lnTo>
                  <a:pt x="370" y="1020"/>
                </a:lnTo>
                <a:lnTo>
                  <a:pt x="367" y="1012"/>
                </a:lnTo>
                <a:lnTo>
                  <a:pt x="365" y="997"/>
                </a:lnTo>
                <a:lnTo>
                  <a:pt x="357" y="949"/>
                </a:lnTo>
                <a:lnTo>
                  <a:pt x="346" y="879"/>
                </a:lnTo>
                <a:lnTo>
                  <a:pt x="346" y="879"/>
                </a:lnTo>
                <a:lnTo>
                  <a:pt x="378" y="885"/>
                </a:lnTo>
                <a:lnTo>
                  <a:pt x="408" y="889"/>
                </a:lnTo>
                <a:lnTo>
                  <a:pt x="423" y="891"/>
                </a:lnTo>
                <a:lnTo>
                  <a:pt x="436" y="891"/>
                </a:lnTo>
                <a:lnTo>
                  <a:pt x="436" y="891"/>
                </a:lnTo>
                <a:lnTo>
                  <a:pt x="449" y="891"/>
                </a:lnTo>
                <a:lnTo>
                  <a:pt x="462" y="888"/>
                </a:lnTo>
                <a:lnTo>
                  <a:pt x="474" y="886"/>
                </a:lnTo>
                <a:lnTo>
                  <a:pt x="484" y="882"/>
                </a:lnTo>
                <a:lnTo>
                  <a:pt x="493" y="877"/>
                </a:lnTo>
                <a:lnTo>
                  <a:pt x="499" y="872"/>
                </a:lnTo>
                <a:lnTo>
                  <a:pt x="503" y="866"/>
                </a:lnTo>
                <a:lnTo>
                  <a:pt x="504" y="864"/>
                </a:lnTo>
                <a:lnTo>
                  <a:pt x="504" y="860"/>
                </a:lnTo>
                <a:lnTo>
                  <a:pt x="504" y="860"/>
                </a:lnTo>
                <a:lnTo>
                  <a:pt x="503" y="857"/>
                </a:lnTo>
                <a:lnTo>
                  <a:pt x="500" y="854"/>
                </a:lnTo>
                <a:lnTo>
                  <a:pt x="494" y="848"/>
                </a:lnTo>
                <a:lnTo>
                  <a:pt x="487" y="842"/>
                </a:lnTo>
                <a:lnTo>
                  <a:pt x="476" y="837"/>
                </a:lnTo>
                <a:lnTo>
                  <a:pt x="456" y="827"/>
                </a:lnTo>
                <a:lnTo>
                  <a:pt x="436" y="818"/>
                </a:lnTo>
                <a:lnTo>
                  <a:pt x="436" y="818"/>
                </a:lnTo>
                <a:lnTo>
                  <a:pt x="424" y="810"/>
                </a:lnTo>
                <a:lnTo>
                  <a:pt x="414" y="804"/>
                </a:lnTo>
                <a:lnTo>
                  <a:pt x="407" y="795"/>
                </a:lnTo>
                <a:lnTo>
                  <a:pt x="400" y="784"/>
                </a:lnTo>
                <a:lnTo>
                  <a:pt x="400" y="784"/>
                </a:lnTo>
                <a:lnTo>
                  <a:pt x="398" y="774"/>
                </a:lnTo>
                <a:lnTo>
                  <a:pt x="394" y="755"/>
                </a:lnTo>
                <a:lnTo>
                  <a:pt x="390" y="712"/>
                </a:lnTo>
                <a:lnTo>
                  <a:pt x="389" y="671"/>
                </a:lnTo>
                <a:lnTo>
                  <a:pt x="388" y="653"/>
                </a:lnTo>
                <a:lnTo>
                  <a:pt x="388" y="653"/>
                </a:lnTo>
                <a:lnTo>
                  <a:pt x="404" y="643"/>
                </a:lnTo>
                <a:lnTo>
                  <a:pt x="418" y="634"/>
                </a:lnTo>
                <a:lnTo>
                  <a:pt x="434" y="623"/>
                </a:lnTo>
                <a:lnTo>
                  <a:pt x="434" y="623"/>
                </a:lnTo>
                <a:lnTo>
                  <a:pt x="437" y="618"/>
                </a:lnTo>
                <a:lnTo>
                  <a:pt x="441" y="612"/>
                </a:lnTo>
                <a:lnTo>
                  <a:pt x="447" y="596"/>
                </a:lnTo>
                <a:lnTo>
                  <a:pt x="452" y="576"/>
                </a:lnTo>
                <a:lnTo>
                  <a:pt x="457" y="554"/>
                </a:lnTo>
                <a:lnTo>
                  <a:pt x="463" y="513"/>
                </a:lnTo>
                <a:lnTo>
                  <a:pt x="465" y="498"/>
                </a:lnTo>
                <a:lnTo>
                  <a:pt x="468" y="491"/>
                </a:lnTo>
                <a:lnTo>
                  <a:pt x="468" y="491"/>
                </a:lnTo>
                <a:lnTo>
                  <a:pt x="476" y="466"/>
                </a:lnTo>
                <a:lnTo>
                  <a:pt x="481" y="453"/>
                </a:lnTo>
                <a:lnTo>
                  <a:pt x="486" y="445"/>
                </a:lnTo>
                <a:lnTo>
                  <a:pt x="486" y="445"/>
                </a:lnTo>
                <a:lnTo>
                  <a:pt x="490" y="434"/>
                </a:lnTo>
                <a:lnTo>
                  <a:pt x="498" y="415"/>
                </a:lnTo>
                <a:lnTo>
                  <a:pt x="505" y="396"/>
                </a:lnTo>
                <a:lnTo>
                  <a:pt x="510" y="384"/>
                </a:lnTo>
                <a:lnTo>
                  <a:pt x="510" y="384"/>
                </a:lnTo>
                <a:lnTo>
                  <a:pt x="517" y="373"/>
                </a:lnTo>
                <a:lnTo>
                  <a:pt x="518" y="368"/>
                </a:lnTo>
                <a:lnTo>
                  <a:pt x="519" y="366"/>
                </a:lnTo>
                <a:lnTo>
                  <a:pt x="519" y="366"/>
                </a:lnTo>
                <a:lnTo>
                  <a:pt x="516" y="362"/>
                </a:lnTo>
                <a:lnTo>
                  <a:pt x="512" y="358"/>
                </a:lnTo>
                <a:lnTo>
                  <a:pt x="510" y="355"/>
                </a:lnTo>
                <a:lnTo>
                  <a:pt x="510" y="354"/>
                </a:lnTo>
                <a:lnTo>
                  <a:pt x="510" y="354"/>
                </a:lnTo>
                <a:lnTo>
                  <a:pt x="510" y="354"/>
                </a:lnTo>
                <a:lnTo>
                  <a:pt x="515" y="354"/>
                </a:lnTo>
                <a:lnTo>
                  <a:pt x="524" y="355"/>
                </a:lnTo>
                <a:lnTo>
                  <a:pt x="535" y="355"/>
                </a:lnTo>
                <a:lnTo>
                  <a:pt x="539" y="355"/>
                </a:lnTo>
                <a:lnTo>
                  <a:pt x="544" y="354"/>
                </a:lnTo>
                <a:lnTo>
                  <a:pt x="544" y="354"/>
                </a:lnTo>
                <a:lnTo>
                  <a:pt x="547" y="350"/>
                </a:lnTo>
                <a:lnTo>
                  <a:pt x="551" y="345"/>
                </a:lnTo>
                <a:lnTo>
                  <a:pt x="560" y="332"/>
                </a:lnTo>
                <a:lnTo>
                  <a:pt x="570" y="314"/>
                </a:lnTo>
                <a:lnTo>
                  <a:pt x="570" y="314"/>
                </a:lnTo>
                <a:lnTo>
                  <a:pt x="573" y="314"/>
                </a:lnTo>
                <a:lnTo>
                  <a:pt x="575" y="313"/>
                </a:lnTo>
                <a:lnTo>
                  <a:pt x="580" y="310"/>
                </a:lnTo>
                <a:lnTo>
                  <a:pt x="581" y="308"/>
                </a:lnTo>
                <a:lnTo>
                  <a:pt x="582" y="304"/>
                </a:lnTo>
                <a:lnTo>
                  <a:pt x="582" y="304"/>
                </a:lnTo>
                <a:lnTo>
                  <a:pt x="583" y="302"/>
                </a:lnTo>
                <a:lnTo>
                  <a:pt x="583" y="298"/>
                </a:lnTo>
                <a:lnTo>
                  <a:pt x="582" y="293"/>
                </a:lnTo>
                <a:lnTo>
                  <a:pt x="582" y="291"/>
                </a:lnTo>
                <a:lnTo>
                  <a:pt x="582" y="288"/>
                </a:lnTo>
                <a:lnTo>
                  <a:pt x="583" y="286"/>
                </a:lnTo>
                <a:lnTo>
                  <a:pt x="586" y="282"/>
                </a:lnTo>
                <a:lnTo>
                  <a:pt x="586" y="282"/>
                </a:lnTo>
                <a:lnTo>
                  <a:pt x="593" y="276"/>
                </a:lnTo>
                <a:lnTo>
                  <a:pt x="601" y="270"/>
                </a:lnTo>
                <a:lnTo>
                  <a:pt x="610" y="264"/>
                </a:lnTo>
                <a:lnTo>
                  <a:pt x="610" y="264"/>
                </a:lnTo>
                <a:lnTo>
                  <a:pt x="612" y="258"/>
                </a:lnTo>
                <a:lnTo>
                  <a:pt x="616" y="243"/>
                </a:lnTo>
                <a:lnTo>
                  <a:pt x="617" y="233"/>
                </a:lnTo>
                <a:lnTo>
                  <a:pt x="618" y="222"/>
                </a:lnTo>
                <a:lnTo>
                  <a:pt x="617" y="211"/>
                </a:lnTo>
                <a:lnTo>
                  <a:pt x="616" y="200"/>
                </a:lnTo>
                <a:lnTo>
                  <a:pt x="616" y="200"/>
                </a:lnTo>
                <a:lnTo>
                  <a:pt x="614" y="191"/>
                </a:lnTo>
                <a:lnTo>
                  <a:pt x="609" y="182"/>
                </a:lnTo>
                <a:lnTo>
                  <a:pt x="603" y="176"/>
                </a:lnTo>
                <a:lnTo>
                  <a:pt x="597" y="170"/>
                </a:lnTo>
                <a:lnTo>
                  <a:pt x="587" y="163"/>
                </a:lnTo>
                <a:lnTo>
                  <a:pt x="582" y="161"/>
                </a:lnTo>
                <a:lnTo>
                  <a:pt x="582" y="161"/>
                </a:lnTo>
                <a:lnTo>
                  <a:pt x="570" y="151"/>
                </a:lnTo>
                <a:lnTo>
                  <a:pt x="557" y="141"/>
                </a:lnTo>
                <a:lnTo>
                  <a:pt x="540" y="130"/>
                </a:lnTo>
                <a:lnTo>
                  <a:pt x="540" y="130"/>
                </a:lnTo>
                <a:lnTo>
                  <a:pt x="523" y="122"/>
                </a:lnTo>
                <a:lnTo>
                  <a:pt x="516" y="120"/>
                </a:lnTo>
                <a:lnTo>
                  <a:pt x="509" y="117"/>
                </a:lnTo>
                <a:lnTo>
                  <a:pt x="501" y="116"/>
                </a:lnTo>
                <a:lnTo>
                  <a:pt x="494" y="116"/>
                </a:lnTo>
                <a:lnTo>
                  <a:pt x="476" y="118"/>
                </a:lnTo>
                <a:lnTo>
                  <a:pt x="476" y="118"/>
                </a:lnTo>
                <a:lnTo>
                  <a:pt x="451" y="122"/>
                </a:lnTo>
                <a:lnTo>
                  <a:pt x="443" y="126"/>
                </a:lnTo>
                <a:lnTo>
                  <a:pt x="436" y="130"/>
                </a:lnTo>
                <a:lnTo>
                  <a:pt x="436" y="130"/>
                </a:lnTo>
                <a:lnTo>
                  <a:pt x="408" y="158"/>
                </a:lnTo>
                <a:lnTo>
                  <a:pt x="388" y="179"/>
                </a:lnTo>
                <a:lnTo>
                  <a:pt x="388" y="179"/>
                </a:lnTo>
                <a:close/>
                <a:moveTo>
                  <a:pt x="240" y="1132"/>
                </a:moveTo>
                <a:lnTo>
                  <a:pt x="240" y="1132"/>
                </a:lnTo>
                <a:lnTo>
                  <a:pt x="241" y="1137"/>
                </a:lnTo>
                <a:lnTo>
                  <a:pt x="243" y="1152"/>
                </a:lnTo>
                <a:lnTo>
                  <a:pt x="254" y="1209"/>
                </a:lnTo>
                <a:lnTo>
                  <a:pt x="265" y="1273"/>
                </a:lnTo>
                <a:lnTo>
                  <a:pt x="272" y="1319"/>
                </a:lnTo>
                <a:lnTo>
                  <a:pt x="272" y="1319"/>
                </a:lnTo>
                <a:lnTo>
                  <a:pt x="275" y="1332"/>
                </a:lnTo>
                <a:lnTo>
                  <a:pt x="278" y="1347"/>
                </a:lnTo>
                <a:lnTo>
                  <a:pt x="285" y="1373"/>
                </a:lnTo>
                <a:lnTo>
                  <a:pt x="294" y="1401"/>
                </a:lnTo>
                <a:lnTo>
                  <a:pt x="260" y="1399"/>
                </a:lnTo>
                <a:lnTo>
                  <a:pt x="260" y="1399"/>
                </a:lnTo>
                <a:lnTo>
                  <a:pt x="250" y="1353"/>
                </a:lnTo>
                <a:lnTo>
                  <a:pt x="243" y="1318"/>
                </a:lnTo>
                <a:lnTo>
                  <a:pt x="240" y="1295"/>
                </a:lnTo>
                <a:lnTo>
                  <a:pt x="240" y="1295"/>
                </a:lnTo>
                <a:lnTo>
                  <a:pt x="238" y="1262"/>
                </a:lnTo>
                <a:lnTo>
                  <a:pt x="238" y="1210"/>
                </a:lnTo>
                <a:lnTo>
                  <a:pt x="240" y="1132"/>
                </a:lnTo>
                <a:lnTo>
                  <a:pt x="240" y="11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F7B48644-D147-4B1C-846E-878B3E6F08D3}"/>
              </a:ext>
            </a:extLst>
          </p:cNvPr>
          <p:cNvSpPr>
            <a:spLocks/>
          </p:cNvSpPr>
          <p:nvPr/>
        </p:nvSpPr>
        <p:spPr bwMode="auto">
          <a:xfrm>
            <a:off x="8265783" y="4669276"/>
            <a:ext cx="848720" cy="1697440"/>
          </a:xfrm>
          <a:custGeom>
            <a:avLst/>
            <a:gdLst>
              <a:gd name="T0" fmla="*/ 514 w 648"/>
              <a:gd name="T1" fmla="*/ 0 h 1296"/>
              <a:gd name="T2" fmla="*/ 448 w 648"/>
              <a:gd name="T3" fmla="*/ 29 h 1296"/>
              <a:gd name="T4" fmla="*/ 446 w 648"/>
              <a:gd name="T5" fmla="*/ 79 h 1296"/>
              <a:gd name="T6" fmla="*/ 419 w 648"/>
              <a:gd name="T7" fmla="*/ 106 h 1296"/>
              <a:gd name="T8" fmla="*/ 438 w 648"/>
              <a:gd name="T9" fmla="*/ 170 h 1296"/>
              <a:gd name="T10" fmla="*/ 484 w 648"/>
              <a:gd name="T11" fmla="*/ 224 h 1296"/>
              <a:gd name="T12" fmla="*/ 449 w 648"/>
              <a:gd name="T13" fmla="*/ 239 h 1296"/>
              <a:gd name="T14" fmla="*/ 398 w 648"/>
              <a:gd name="T15" fmla="*/ 287 h 1296"/>
              <a:gd name="T16" fmla="*/ 370 w 648"/>
              <a:gd name="T17" fmla="*/ 304 h 1296"/>
              <a:gd name="T18" fmla="*/ 347 w 648"/>
              <a:gd name="T19" fmla="*/ 280 h 1296"/>
              <a:gd name="T20" fmla="*/ 362 w 648"/>
              <a:gd name="T21" fmla="*/ 205 h 1296"/>
              <a:gd name="T22" fmla="*/ 318 w 648"/>
              <a:gd name="T23" fmla="*/ 152 h 1296"/>
              <a:gd name="T24" fmla="*/ 271 w 648"/>
              <a:gd name="T25" fmla="*/ 170 h 1296"/>
              <a:gd name="T26" fmla="*/ 245 w 648"/>
              <a:gd name="T27" fmla="*/ 222 h 1296"/>
              <a:gd name="T28" fmla="*/ 263 w 648"/>
              <a:gd name="T29" fmla="*/ 260 h 1296"/>
              <a:gd name="T30" fmla="*/ 272 w 648"/>
              <a:gd name="T31" fmla="*/ 289 h 1296"/>
              <a:gd name="T32" fmla="*/ 244 w 648"/>
              <a:gd name="T33" fmla="*/ 318 h 1296"/>
              <a:gd name="T34" fmla="*/ 191 w 648"/>
              <a:gd name="T35" fmla="*/ 407 h 1296"/>
              <a:gd name="T36" fmla="*/ 218 w 648"/>
              <a:gd name="T37" fmla="*/ 474 h 1296"/>
              <a:gd name="T38" fmla="*/ 187 w 648"/>
              <a:gd name="T39" fmla="*/ 530 h 1296"/>
              <a:gd name="T40" fmla="*/ 191 w 648"/>
              <a:gd name="T41" fmla="*/ 565 h 1296"/>
              <a:gd name="T42" fmla="*/ 209 w 648"/>
              <a:gd name="T43" fmla="*/ 581 h 1296"/>
              <a:gd name="T44" fmla="*/ 209 w 648"/>
              <a:gd name="T45" fmla="*/ 636 h 1296"/>
              <a:gd name="T46" fmla="*/ 241 w 648"/>
              <a:gd name="T47" fmla="*/ 625 h 1296"/>
              <a:gd name="T48" fmla="*/ 292 w 648"/>
              <a:gd name="T49" fmla="*/ 634 h 1296"/>
              <a:gd name="T50" fmla="*/ 181 w 648"/>
              <a:gd name="T51" fmla="*/ 946 h 1296"/>
              <a:gd name="T52" fmla="*/ 163 w 648"/>
              <a:gd name="T53" fmla="*/ 1022 h 1296"/>
              <a:gd name="T54" fmla="*/ 72 w 648"/>
              <a:gd name="T55" fmla="*/ 1190 h 1296"/>
              <a:gd name="T56" fmla="*/ 7 w 648"/>
              <a:gd name="T57" fmla="*/ 1211 h 1296"/>
              <a:gd name="T58" fmla="*/ 49 w 648"/>
              <a:gd name="T59" fmla="*/ 1243 h 1296"/>
              <a:gd name="T60" fmla="*/ 119 w 648"/>
              <a:gd name="T61" fmla="*/ 1274 h 1296"/>
              <a:gd name="T62" fmla="*/ 149 w 648"/>
              <a:gd name="T63" fmla="*/ 1220 h 1296"/>
              <a:gd name="T64" fmla="*/ 188 w 648"/>
              <a:gd name="T65" fmla="*/ 1123 h 1296"/>
              <a:gd name="T66" fmla="*/ 254 w 648"/>
              <a:gd name="T67" fmla="*/ 1009 h 1296"/>
              <a:gd name="T68" fmla="*/ 332 w 648"/>
              <a:gd name="T69" fmla="*/ 1030 h 1296"/>
              <a:gd name="T70" fmla="*/ 479 w 648"/>
              <a:gd name="T71" fmla="*/ 1076 h 1296"/>
              <a:gd name="T72" fmla="*/ 502 w 648"/>
              <a:gd name="T73" fmla="*/ 1182 h 1296"/>
              <a:gd name="T74" fmla="*/ 478 w 648"/>
              <a:gd name="T75" fmla="*/ 1201 h 1296"/>
              <a:gd name="T76" fmla="*/ 456 w 648"/>
              <a:gd name="T77" fmla="*/ 1229 h 1296"/>
              <a:gd name="T78" fmla="*/ 407 w 648"/>
              <a:gd name="T79" fmla="*/ 1273 h 1296"/>
              <a:gd name="T80" fmla="*/ 427 w 648"/>
              <a:gd name="T81" fmla="*/ 1296 h 1296"/>
              <a:gd name="T82" fmla="*/ 551 w 648"/>
              <a:gd name="T83" fmla="*/ 1283 h 1296"/>
              <a:gd name="T84" fmla="*/ 578 w 648"/>
              <a:gd name="T85" fmla="*/ 1240 h 1296"/>
              <a:gd name="T86" fmla="*/ 569 w 648"/>
              <a:gd name="T87" fmla="*/ 1174 h 1296"/>
              <a:gd name="T88" fmla="*/ 542 w 648"/>
              <a:gd name="T89" fmla="*/ 1100 h 1296"/>
              <a:gd name="T90" fmla="*/ 643 w 648"/>
              <a:gd name="T91" fmla="*/ 1061 h 1296"/>
              <a:gd name="T92" fmla="*/ 616 w 648"/>
              <a:gd name="T93" fmla="*/ 901 h 1296"/>
              <a:gd name="T94" fmla="*/ 511 w 648"/>
              <a:gd name="T95" fmla="*/ 617 h 1296"/>
              <a:gd name="T96" fmla="*/ 557 w 648"/>
              <a:gd name="T97" fmla="*/ 612 h 1296"/>
              <a:gd name="T98" fmla="*/ 500 w 648"/>
              <a:gd name="T99" fmla="*/ 546 h 1296"/>
              <a:gd name="T100" fmla="*/ 552 w 648"/>
              <a:gd name="T101" fmla="*/ 455 h 1296"/>
              <a:gd name="T102" fmla="*/ 593 w 648"/>
              <a:gd name="T103" fmla="*/ 350 h 1296"/>
              <a:gd name="T104" fmla="*/ 611 w 648"/>
              <a:gd name="T105" fmla="*/ 353 h 1296"/>
              <a:gd name="T106" fmla="*/ 593 w 648"/>
              <a:gd name="T107" fmla="*/ 262 h 1296"/>
              <a:gd name="T108" fmla="*/ 588 w 648"/>
              <a:gd name="T109" fmla="*/ 175 h 1296"/>
              <a:gd name="T110" fmla="*/ 620 w 648"/>
              <a:gd name="T111" fmla="*/ 139 h 1296"/>
              <a:gd name="T112" fmla="*/ 590 w 648"/>
              <a:gd name="T113" fmla="*/ 78 h 1296"/>
              <a:gd name="T114" fmla="*/ 560 w 648"/>
              <a:gd name="T115" fmla="*/ 25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48" h="1296">
                <a:moveTo>
                  <a:pt x="557" y="24"/>
                </a:moveTo>
                <a:lnTo>
                  <a:pt x="557" y="24"/>
                </a:lnTo>
                <a:lnTo>
                  <a:pt x="553" y="20"/>
                </a:lnTo>
                <a:lnTo>
                  <a:pt x="551" y="16"/>
                </a:lnTo>
                <a:lnTo>
                  <a:pt x="546" y="12"/>
                </a:lnTo>
                <a:lnTo>
                  <a:pt x="540" y="7"/>
                </a:lnTo>
                <a:lnTo>
                  <a:pt x="533" y="4"/>
                </a:lnTo>
                <a:lnTo>
                  <a:pt x="523" y="1"/>
                </a:lnTo>
                <a:lnTo>
                  <a:pt x="514" y="0"/>
                </a:lnTo>
                <a:lnTo>
                  <a:pt x="514" y="0"/>
                </a:lnTo>
                <a:lnTo>
                  <a:pt x="493" y="2"/>
                </a:lnTo>
                <a:lnTo>
                  <a:pt x="475" y="5"/>
                </a:lnTo>
                <a:lnTo>
                  <a:pt x="468" y="7"/>
                </a:lnTo>
                <a:lnTo>
                  <a:pt x="462" y="10"/>
                </a:lnTo>
                <a:lnTo>
                  <a:pt x="458" y="12"/>
                </a:lnTo>
                <a:lnTo>
                  <a:pt x="456" y="14"/>
                </a:lnTo>
                <a:lnTo>
                  <a:pt x="456" y="14"/>
                </a:lnTo>
                <a:lnTo>
                  <a:pt x="452" y="20"/>
                </a:lnTo>
                <a:lnTo>
                  <a:pt x="450" y="25"/>
                </a:lnTo>
                <a:lnTo>
                  <a:pt x="448" y="29"/>
                </a:lnTo>
                <a:lnTo>
                  <a:pt x="446" y="34"/>
                </a:lnTo>
                <a:lnTo>
                  <a:pt x="446" y="34"/>
                </a:lnTo>
                <a:lnTo>
                  <a:pt x="446" y="38"/>
                </a:lnTo>
                <a:lnTo>
                  <a:pt x="444" y="46"/>
                </a:lnTo>
                <a:lnTo>
                  <a:pt x="443" y="53"/>
                </a:lnTo>
                <a:lnTo>
                  <a:pt x="443" y="56"/>
                </a:lnTo>
                <a:lnTo>
                  <a:pt x="443" y="56"/>
                </a:lnTo>
                <a:lnTo>
                  <a:pt x="444" y="60"/>
                </a:lnTo>
                <a:lnTo>
                  <a:pt x="446" y="70"/>
                </a:lnTo>
                <a:lnTo>
                  <a:pt x="446" y="79"/>
                </a:lnTo>
                <a:lnTo>
                  <a:pt x="446" y="84"/>
                </a:lnTo>
                <a:lnTo>
                  <a:pt x="444" y="88"/>
                </a:lnTo>
                <a:lnTo>
                  <a:pt x="444" y="88"/>
                </a:lnTo>
                <a:lnTo>
                  <a:pt x="442" y="90"/>
                </a:lnTo>
                <a:lnTo>
                  <a:pt x="437" y="94"/>
                </a:lnTo>
                <a:lnTo>
                  <a:pt x="428" y="98"/>
                </a:lnTo>
                <a:lnTo>
                  <a:pt x="420" y="103"/>
                </a:lnTo>
                <a:lnTo>
                  <a:pt x="419" y="104"/>
                </a:lnTo>
                <a:lnTo>
                  <a:pt x="419" y="106"/>
                </a:lnTo>
                <a:lnTo>
                  <a:pt x="419" y="106"/>
                </a:lnTo>
                <a:lnTo>
                  <a:pt x="422" y="109"/>
                </a:lnTo>
                <a:lnTo>
                  <a:pt x="425" y="115"/>
                </a:lnTo>
                <a:lnTo>
                  <a:pt x="428" y="125"/>
                </a:lnTo>
                <a:lnTo>
                  <a:pt x="428" y="125"/>
                </a:lnTo>
                <a:lnTo>
                  <a:pt x="430" y="146"/>
                </a:lnTo>
                <a:lnTo>
                  <a:pt x="431" y="154"/>
                </a:lnTo>
                <a:lnTo>
                  <a:pt x="432" y="161"/>
                </a:lnTo>
                <a:lnTo>
                  <a:pt x="434" y="167"/>
                </a:lnTo>
                <a:lnTo>
                  <a:pt x="438" y="170"/>
                </a:lnTo>
                <a:lnTo>
                  <a:pt x="438" y="170"/>
                </a:lnTo>
                <a:lnTo>
                  <a:pt x="446" y="174"/>
                </a:lnTo>
                <a:lnTo>
                  <a:pt x="457" y="178"/>
                </a:lnTo>
                <a:lnTo>
                  <a:pt x="467" y="182"/>
                </a:lnTo>
                <a:lnTo>
                  <a:pt x="472" y="185"/>
                </a:lnTo>
                <a:lnTo>
                  <a:pt x="474" y="188"/>
                </a:lnTo>
                <a:lnTo>
                  <a:pt x="474" y="188"/>
                </a:lnTo>
                <a:lnTo>
                  <a:pt x="476" y="193"/>
                </a:lnTo>
                <a:lnTo>
                  <a:pt x="479" y="198"/>
                </a:lnTo>
                <a:lnTo>
                  <a:pt x="481" y="211"/>
                </a:lnTo>
                <a:lnTo>
                  <a:pt x="484" y="224"/>
                </a:lnTo>
                <a:lnTo>
                  <a:pt x="484" y="224"/>
                </a:lnTo>
                <a:lnTo>
                  <a:pt x="482" y="224"/>
                </a:lnTo>
                <a:lnTo>
                  <a:pt x="481" y="226"/>
                </a:lnTo>
                <a:lnTo>
                  <a:pt x="479" y="229"/>
                </a:lnTo>
                <a:lnTo>
                  <a:pt x="474" y="234"/>
                </a:lnTo>
                <a:lnTo>
                  <a:pt x="474" y="234"/>
                </a:lnTo>
                <a:lnTo>
                  <a:pt x="472" y="235"/>
                </a:lnTo>
                <a:lnTo>
                  <a:pt x="468" y="236"/>
                </a:lnTo>
                <a:lnTo>
                  <a:pt x="458" y="238"/>
                </a:lnTo>
                <a:lnTo>
                  <a:pt x="449" y="239"/>
                </a:lnTo>
                <a:lnTo>
                  <a:pt x="443" y="240"/>
                </a:lnTo>
                <a:lnTo>
                  <a:pt x="438" y="244"/>
                </a:lnTo>
                <a:lnTo>
                  <a:pt x="438" y="244"/>
                </a:lnTo>
                <a:lnTo>
                  <a:pt x="430" y="248"/>
                </a:lnTo>
                <a:lnTo>
                  <a:pt x="426" y="253"/>
                </a:lnTo>
                <a:lnTo>
                  <a:pt x="424" y="257"/>
                </a:lnTo>
                <a:lnTo>
                  <a:pt x="419" y="262"/>
                </a:lnTo>
                <a:lnTo>
                  <a:pt x="419" y="262"/>
                </a:lnTo>
                <a:lnTo>
                  <a:pt x="410" y="271"/>
                </a:lnTo>
                <a:lnTo>
                  <a:pt x="398" y="287"/>
                </a:lnTo>
                <a:lnTo>
                  <a:pt x="383" y="307"/>
                </a:lnTo>
                <a:lnTo>
                  <a:pt x="383" y="307"/>
                </a:lnTo>
                <a:lnTo>
                  <a:pt x="379" y="313"/>
                </a:lnTo>
                <a:lnTo>
                  <a:pt x="377" y="317"/>
                </a:lnTo>
                <a:lnTo>
                  <a:pt x="376" y="317"/>
                </a:lnTo>
                <a:lnTo>
                  <a:pt x="373" y="316"/>
                </a:lnTo>
                <a:lnTo>
                  <a:pt x="373" y="316"/>
                </a:lnTo>
                <a:lnTo>
                  <a:pt x="372" y="312"/>
                </a:lnTo>
                <a:lnTo>
                  <a:pt x="371" y="308"/>
                </a:lnTo>
                <a:lnTo>
                  <a:pt x="370" y="304"/>
                </a:lnTo>
                <a:lnTo>
                  <a:pt x="365" y="298"/>
                </a:lnTo>
                <a:lnTo>
                  <a:pt x="365" y="298"/>
                </a:lnTo>
                <a:lnTo>
                  <a:pt x="358" y="293"/>
                </a:lnTo>
                <a:lnTo>
                  <a:pt x="352" y="290"/>
                </a:lnTo>
                <a:lnTo>
                  <a:pt x="346" y="289"/>
                </a:lnTo>
                <a:lnTo>
                  <a:pt x="346" y="289"/>
                </a:lnTo>
                <a:lnTo>
                  <a:pt x="346" y="289"/>
                </a:lnTo>
                <a:lnTo>
                  <a:pt x="346" y="289"/>
                </a:lnTo>
                <a:lnTo>
                  <a:pt x="347" y="286"/>
                </a:lnTo>
                <a:lnTo>
                  <a:pt x="347" y="280"/>
                </a:lnTo>
                <a:lnTo>
                  <a:pt x="346" y="270"/>
                </a:lnTo>
                <a:lnTo>
                  <a:pt x="346" y="270"/>
                </a:lnTo>
                <a:lnTo>
                  <a:pt x="349" y="266"/>
                </a:lnTo>
                <a:lnTo>
                  <a:pt x="355" y="257"/>
                </a:lnTo>
                <a:lnTo>
                  <a:pt x="359" y="251"/>
                </a:lnTo>
                <a:lnTo>
                  <a:pt x="362" y="242"/>
                </a:lnTo>
                <a:lnTo>
                  <a:pt x="364" y="234"/>
                </a:lnTo>
                <a:lnTo>
                  <a:pt x="365" y="224"/>
                </a:lnTo>
                <a:lnTo>
                  <a:pt x="365" y="224"/>
                </a:lnTo>
                <a:lnTo>
                  <a:pt x="362" y="205"/>
                </a:lnTo>
                <a:lnTo>
                  <a:pt x="359" y="187"/>
                </a:lnTo>
                <a:lnTo>
                  <a:pt x="353" y="172"/>
                </a:lnTo>
                <a:lnTo>
                  <a:pt x="349" y="166"/>
                </a:lnTo>
                <a:lnTo>
                  <a:pt x="346" y="161"/>
                </a:lnTo>
                <a:lnTo>
                  <a:pt x="346" y="161"/>
                </a:lnTo>
                <a:lnTo>
                  <a:pt x="342" y="158"/>
                </a:lnTo>
                <a:lnTo>
                  <a:pt x="338" y="156"/>
                </a:lnTo>
                <a:lnTo>
                  <a:pt x="329" y="152"/>
                </a:lnTo>
                <a:lnTo>
                  <a:pt x="323" y="152"/>
                </a:lnTo>
                <a:lnTo>
                  <a:pt x="318" y="152"/>
                </a:lnTo>
                <a:lnTo>
                  <a:pt x="318" y="152"/>
                </a:lnTo>
                <a:lnTo>
                  <a:pt x="314" y="151"/>
                </a:lnTo>
                <a:lnTo>
                  <a:pt x="307" y="149"/>
                </a:lnTo>
                <a:lnTo>
                  <a:pt x="304" y="148"/>
                </a:lnTo>
                <a:lnTo>
                  <a:pt x="299" y="148"/>
                </a:lnTo>
                <a:lnTo>
                  <a:pt x="295" y="149"/>
                </a:lnTo>
                <a:lnTo>
                  <a:pt x="292" y="152"/>
                </a:lnTo>
                <a:lnTo>
                  <a:pt x="292" y="152"/>
                </a:lnTo>
                <a:lnTo>
                  <a:pt x="277" y="163"/>
                </a:lnTo>
                <a:lnTo>
                  <a:pt x="271" y="170"/>
                </a:lnTo>
                <a:lnTo>
                  <a:pt x="264" y="179"/>
                </a:lnTo>
                <a:lnTo>
                  <a:pt x="264" y="179"/>
                </a:lnTo>
                <a:lnTo>
                  <a:pt x="256" y="188"/>
                </a:lnTo>
                <a:lnTo>
                  <a:pt x="250" y="197"/>
                </a:lnTo>
                <a:lnTo>
                  <a:pt x="248" y="200"/>
                </a:lnTo>
                <a:lnTo>
                  <a:pt x="246" y="205"/>
                </a:lnTo>
                <a:lnTo>
                  <a:pt x="245" y="210"/>
                </a:lnTo>
                <a:lnTo>
                  <a:pt x="245" y="216"/>
                </a:lnTo>
                <a:lnTo>
                  <a:pt x="245" y="216"/>
                </a:lnTo>
                <a:lnTo>
                  <a:pt x="245" y="222"/>
                </a:lnTo>
                <a:lnTo>
                  <a:pt x="245" y="228"/>
                </a:lnTo>
                <a:lnTo>
                  <a:pt x="242" y="238"/>
                </a:lnTo>
                <a:lnTo>
                  <a:pt x="242" y="246"/>
                </a:lnTo>
                <a:lnTo>
                  <a:pt x="242" y="250"/>
                </a:lnTo>
                <a:lnTo>
                  <a:pt x="245" y="252"/>
                </a:lnTo>
                <a:lnTo>
                  <a:pt x="245" y="252"/>
                </a:lnTo>
                <a:lnTo>
                  <a:pt x="252" y="256"/>
                </a:lnTo>
                <a:lnTo>
                  <a:pt x="258" y="257"/>
                </a:lnTo>
                <a:lnTo>
                  <a:pt x="262" y="259"/>
                </a:lnTo>
                <a:lnTo>
                  <a:pt x="263" y="260"/>
                </a:lnTo>
                <a:lnTo>
                  <a:pt x="264" y="262"/>
                </a:lnTo>
                <a:lnTo>
                  <a:pt x="264" y="262"/>
                </a:lnTo>
                <a:lnTo>
                  <a:pt x="265" y="266"/>
                </a:lnTo>
                <a:lnTo>
                  <a:pt x="269" y="272"/>
                </a:lnTo>
                <a:lnTo>
                  <a:pt x="272" y="280"/>
                </a:lnTo>
                <a:lnTo>
                  <a:pt x="272" y="280"/>
                </a:lnTo>
                <a:lnTo>
                  <a:pt x="272" y="281"/>
                </a:lnTo>
                <a:lnTo>
                  <a:pt x="272" y="284"/>
                </a:lnTo>
                <a:lnTo>
                  <a:pt x="272" y="289"/>
                </a:lnTo>
                <a:lnTo>
                  <a:pt x="272" y="289"/>
                </a:lnTo>
                <a:lnTo>
                  <a:pt x="272" y="287"/>
                </a:lnTo>
                <a:lnTo>
                  <a:pt x="272" y="289"/>
                </a:lnTo>
                <a:lnTo>
                  <a:pt x="272" y="289"/>
                </a:lnTo>
                <a:lnTo>
                  <a:pt x="271" y="292"/>
                </a:lnTo>
                <a:lnTo>
                  <a:pt x="268" y="295"/>
                </a:lnTo>
                <a:lnTo>
                  <a:pt x="258" y="304"/>
                </a:lnTo>
                <a:lnTo>
                  <a:pt x="250" y="312"/>
                </a:lnTo>
                <a:lnTo>
                  <a:pt x="245" y="316"/>
                </a:lnTo>
                <a:lnTo>
                  <a:pt x="245" y="316"/>
                </a:lnTo>
                <a:lnTo>
                  <a:pt x="244" y="318"/>
                </a:lnTo>
                <a:lnTo>
                  <a:pt x="240" y="322"/>
                </a:lnTo>
                <a:lnTo>
                  <a:pt x="226" y="332"/>
                </a:lnTo>
                <a:lnTo>
                  <a:pt x="210" y="347"/>
                </a:lnTo>
                <a:lnTo>
                  <a:pt x="204" y="354"/>
                </a:lnTo>
                <a:lnTo>
                  <a:pt x="199" y="361"/>
                </a:lnTo>
                <a:lnTo>
                  <a:pt x="199" y="361"/>
                </a:lnTo>
                <a:lnTo>
                  <a:pt x="194" y="376"/>
                </a:lnTo>
                <a:lnTo>
                  <a:pt x="191" y="388"/>
                </a:lnTo>
                <a:lnTo>
                  <a:pt x="190" y="398"/>
                </a:lnTo>
                <a:lnTo>
                  <a:pt x="191" y="407"/>
                </a:lnTo>
                <a:lnTo>
                  <a:pt x="191" y="407"/>
                </a:lnTo>
                <a:lnTo>
                  <a:pt x="192" y="412"/>
                </a:lnTo>
                <a:lnTo>
                  <a:pt x="194" y="415"/>
                </a:lnTo>
                <a:lnTo>
                  <a:pt x="200" y="420"/>
                </a:lnTo>
                <a:lnTo>
                  <a:pt x="209" y="426"/>
                </a:lnTo>
                <a:lnTo>
                  <a:pt x="209" y="426"/>
                </a:lnTo>
                <a:lnTo>
                  <a:pt x="212" y="434"/>
                </a:lnTo>
                <a:lnTo>
                  <a:pt x="217" y="444"/>
                </a:lnTo>
                <a:lnTo>
                  <a:pt x="217" y="444"/>
                </a:lnTo>
                <a:lnTo>
                  <a:pt x="218" y="474"/>
                </a:lnTo>
                <a:lnTo>
                  <a:pt x="218" y="496"/>
                </a:lnTo>
                <a:lnTo>
                  <a:pt x="218" y="504"/>
                </a:lnTo>
                <a:lnTo>
                  <a:pt x="217" y="508"/>
                </a:lnTo>
                <a:lnTo>
                  <a:pt x="217" y="508"/>
                </a:lnTo>
                <a:lnTo>
                  <a:pt x="212" y="512"/>
                </a:lnTo>
                <a:lnTo>
                  <a:pt x="204" y="517"/>
                </a:lnTo>
                <a:lnTo>
                  <a:pt x="194" y="523"/>
                </a:lnTo>
                <a:lnTo>
                  <a:pt x="191" y="526"/>
                </a:lnTo>
                <a:lnTo>
                  <a:pt x="191" y="526"/>
                </a:lnTo>
                <a:lnTo>
                  <a:pt x="187" y="530"/>
                </a:lnTo>
                <a:lnTo>
                  <a:pt x="182" y="536"/>
                </a:lnTo>
                <a:lnTo>
                  <a:pt x="180" y="541"/>
                </a:lnTo>
                <a:lnTo>
                  <a:pt x="179" y="545"/>
                </a:lnTo>
                <a:lnTo>
                  <a:pt x="179" y="550"/>
                </a:lnTo>
                <a:lnTo>
                  <a:pt x="181" y="553"/>
                </a:lnTo>
                <a:lnTo>
                  <a:pt x="181" y="553"/>
                </a:lnTo>
                <a:lnTo>
                  <a:pt x="191" y="563"/>
                </a:lnTo>
                <a:lnTo>
                  <a:pt x="191" y="563"/>
                </a:lnTo>
                <a:lnTo>
                  <a:pt x="191" y="564"/>
                </a:lnTo>
                <a:lnTo>
                  <a:pt x="191" y="565"/>
                </a:lnTo>
                <a:lnTo>
                  <a:pt x="188" y="566"/>
                </a:lnTo>
                <a:lnTo>
                  <a:pt x="187" y="568"/>
                </a:lnTo>
                <a:lnTo>
                  <a:pt x="187" y="569"/>
                </a:lnTo>
                <a:lnTo>
                  <a:pt x="188" y="570"/>
                </a:lnTo>
                <a:lnTo>
                  <a:pt x="191" y="571"/>
                </a:lnTo>
                <a:lnTo>
                  <a:pt x="191" y="571"/>
                </a:lnTo>
                <a:lnTo>
                  <a:pt x="202" y="578"/>
                </a:lnTo>
                <a:lnTo>
                  <a:pt x="206" y="581"/>
                </a:lnTo>
                <a:lnTo>
                  <a:pt x="209" y="581"/>
                </a:lnTo>
                <a:lnTo>
                  <a:pt x="209" y="581"/>
                </a:lnTo>
                <a:lnTo>
                  <a:pt x="209" y="581"/>
                </a:lnTo>
                <a:lnTo>
                  <a:pt x="209" y="583"/>
                </a:lnTo>
                <a:lnTo>
                  <a:pt x="209" y="599"/>
                </a:lnTo>
                <a:lnTo>
                  <a:pt x="209" y="599"/>
                </a:lnTo>
                <a:lnTo>
                  <a:pt x="208" y="612"/>
                </a:lnTo>
                <a:lnTo>
                  <a:pt x="206" y="624"/>
                </a:lnTo>
                <a:lnTo>
                  <a:pt x="205" y="634"/>
                </a:lnTo>
                <a:lnTo>
                  <a:pt x="206" y="636"/>
                </a:lnTo>
                <a:lnTo>
                  <a:pt x="209" y="636"/>
                </a:lnTo>
                <a:lnTo>
                  <a:pt x="209" y="636"/>
                </a:lnTo>
                <a:lnTo>
                  <a:pt x="223" y="625"/>
                </a:lnTo>
                <a:lnTo>
                  <a:pt x="232" y="619"/>
                </a:lnTo>
                <a:lnTo>
                  <a:pt x="236" y="617"/>
                </a:lnTo>
                <a:lnTo>
                  <a:pt x="236" y="617"/>
                </a:lnTo>
                <a:lnTo>
                  <a:pt x="236" y="618"/>
                </a:lnTo>
                <a:lnTo>
                  <a:pt x="238" y="618"/>
                </a:lnTo>
                <a:lnTo>
                  <a:pt x="238" y="620"/>
                </a:lnTo>
                <a:lnTo>
                  <a:pt x="238" y="622"/>
                </a:lnTo>
                <a:lnTo>
                  <a:pt x="239" y="623"/>
                </a:lnTo>
                <a:lnTo>
                  <a:pt x="241" y="625"/>
                </a:lnTo>
                <a:lnTo>
                  <a:pt x="245" y="626"/>
                </a:lnTo>
                <a:lnTo>
                  <a:pt x="245" y="626"/>
                </a:lnTo>
                <a:lnTo>
                  <a:pt x="268" y="634"/>
                </a:lnTo>
                <a:lnTo>
                  <a:pt x="277" y="636"/>
                </a:lnTo>
                <a:lnTo>
                  <a:pt x="281" y="636"/>
                </a:lnTo>
                <a:lnTo>
                  <a:pt x="282" y="636"/>
                </a:lnTo>
                <a:lnTo>
                  <a:pt x="282" y="636"/>
                </a:lnTo>
                <a:lnTo>
                  <a:pt x="283" y="635"/>
                </a:lnTo>
                <a:lnTo>
                  <a:pt x="286" y="634"/>
                </a:lnTo>
                <a:lnTo>
                  <a:pt x="292" y="634"/>
                </a:lnTo>
                <a:lnTo>
                  <a:pt x="300" y="636"/>
                </a:lnTo>
                <a:lnTo>
                  <a:pt x="300" y="636"/>
                </a:lnTo>
                <a:lnTo>
                  <a:pt x="283" y="674"/>
                </a:lnTo>
                <a:lnTo>
                  <a:pt x="245" y="763"/>
                </a:lnTo>
                <a:lnTo>
                  <a:pt x="245" y="763"/>
                </a:lnTo>
                <a:lnTo>
                  <a:pt x="235" y="788"/>
                </a:lnTo>
                <a:lnTo>
                  <a:pt x="226" y="814"/>
                </a:lnTo>
                <a:lnTo>
                  <a:pt x="208" y="864"/>
                </a:lnTo>
                <a:lnTo>
                  <a:pt x="193" y="910"/>
                </a:lnTo>
                <a:lnTo>
                  <a:pt x="181" y="946"/>
                </a:lnTo>
                <a:lnTo>
                  <a:pt x="181" y="946"/>
                </a:lnTo>
                <a:lnTo>
                  <a:pt x="172" y="970"/>
                </a:lnTo>
                <a:lnTo>
                  <a:pt x="166" y="984"/>
                </a:lnTo>
                <a:lnTo>
                  <a:pt x="163" y="990"/>
                </a:lnTo>
                <a:lnTo>
                  <a:pt x="163" y="991"/>
                </a:lnTo>
                <a:lnTo>
                  <a:pt x="163" y="991"/>
                </a:lnTo>
                <a:lnTo>
                  <a:pt x="168" y="996"/>
                </a:lnTo>
                <a:lnTo>
                  <a:pt x="172" y="1001"/>
                </a:lnTo>
                <a:lnTo>
                  <a:pt x="172" y="1001"/>
                </a:lnTo>
                <a:lnTo>
                  <a:pt x="163" y="1022"/>
                </a:lnTo>
                <a:lnTo>
                  <a:pt x="144" y="1069"/>
                </a:lnTo>
                <a:lnTo>
                  <a:pt x="118" y="1138"/>
                </a:lnTo>
                <a:lnTo>
                  <a:pt x="118" y="1138"/>
                </a:lnTo>
                <a:lnTo>
                  <a:pt x="101" y="1164"/>
                </a:lnTo>
                <a:lnTo>
                  <a:pt x="89" y="1183"/>
                </a:lnTo>
                <a:lnTo>
                  <a:pt x="84" y="1190"/>
                </a:lnTo>
                <a:lnTo>
                  <a:pt x="80" y="1193"/>
                </a:lnTo>
                <a:lnTo>
                  <a:pt x="80" y="1193"/>
                </a:lnTo>
                <a:lnTo>
                  <a:pt x="77" y="1192"/>
                </a:lnTo>
                <a:lnTo>
                  <a:pt x="72" y="1190"/>
                </a:lnTo>
                <a:lnTo>
                  <a:pt x="67" y="1190"/>
                </a:lnTo>
                <a:lnTo>
                  <a:pt x="62" y="1193"/>
                </a:lnTo>
                <a:lnTo>
                  <a:pt x="62" y="1193"/>
                </a:lnTo>
                <a:lnTo>
                  <a:pt x="53" y="1198"/>
                </a:lnTo>
                <a:lnTo>
                  <a:pt x="44" y="1201"/>
                </a:lnTo>
                <a:lnTo>
                  <a:pt x="44" y="1201"/>
                </a:lnTo>
                <a:lnTo>
                  <a:pt x="24" y="1206"/>
                </a:lnTo>
                <a:lnTo>
                  <a:pt x="12" y="1208"/>
                </a:lnTo>
                <a:lnTo>
                  <a:pt x="8" y="1210"/>
                </a:lnTo>
                <a:lnTo>
                  <a:pt x="7" y="1211"/>
                </a:lnTo>
                <a:lnTo>
                  <a:pt x="7" y="1211"/>
                </a:lnTo>
                <a:lnTo>
                  <a:pt x="5" y="1213"/>
                </a:lnTo>
                <a:lnTo>
                  <a:pt x="1" y="1218"/>
                </a:lnTo>
                <a:lnTo>
                  <a:pt x="0" y="1220"/>
                </a:lnTo>
                <a:lnTo>
                  <a:pt x="0" y="1224"/>
                </a:lnTo>
                <a:lnTo>
                  <a:pt x="2" y="1226"/>
                </a:lnTo>
                <a:lnTo>
                  <a:pt x="7" y="1229"/>
                </a:lnTo>
                <a:lnTo>
                  <a:pt x="7" y="1229"/>
                </a:lnTo>
                <a:lnTo>
                  <a:pt x="25" y="1235"/>
                </a:lnTo>
                <a:lnTo>
                  <a:pt x="49" y="1243"/>
                </a:lnTo>
                <a:lnTo>
                  <a:pt x="71" y="1250"/>
                </a:lnTo>
                <a:lnTo>
                  <a:pt x="77" y="1254"/>
                </a:lnTo>
                <a:lnTo>
                  <a:pt x="80" y="1256"/>
                </a:lnTo>
                <a:lnTo>
                  <a:pt x="80" y="1256"/>
                </a:lnTo>
                <a:lnTo>
                  <a:pt x="83" y="1258"/>
                </a:lnTo>
                <a:lnTo>
                  <a:pt x="85" y="1260"/>
                </a:lnTo>
                <a:lnTo>
                  <a:pt x="95" y="1265"/>
                </a:lnTo>
                <a:lnTo>
                  <a:pt x="118" y="1274"/>
                </a:lnTo>
                <a:lnTo>
                  <a:pt x="118" y="1274"/>
                </a:lnTo>
                <a:lnTo>
                  <a:pt x="119" y="1274"/>
                </a:lnTo>
                <a:lnTo>
                  <a:pt x="121" y="1274"/>
                </a:lnTo>
                <a:lnTo>
                  <a:pt x="126" y="1271"/>
                </a:lnTo>
                <a:lnTo>
                  <a:pt x="130" y="1264"/>
                </a:lnTo>
                <a:lnTo>
                  <a:pt x="133" y="1256"/>
                </a:lnTo>
                <a:lnTo>
                  <a:pt x="139" y="1240"/>
                </a:lnTo>
                <a:lnTo>
                  <a:pt x="142" y="1232"/>
                </a:lnTo>
                <a:lnTo>
                  <a:pt x="144" y="1229"/>
                </a:lnTo>
                <a:lnTo>
                  <a:pt x="144" y="1229"/>
                </a:lnTo>
                <a:lnTo>
                  <a:pt x="146" y="1225"/>
                </a:lnTo>
                <a:lnTo>
                  <a:pt x="149" y="1220"/>
                </a:lnTo>
                <a:lnTo>
                  <a:pt x="151" y="1208"/>
                </a:lnTo>
                <a:lnTo>
                  <a:pt x="154" y="1193"/>
                </a:lnTo>
                <a:lnTo>
                  <a:pt x="154" y="1193"/>
                </a:lnTo>
                <a:lnTo>
                  <a:pt x="155" y="1195"/>
                </a:lnTo>
                <a:lnTo>
                  <a:pt x="154" y="1193"/>
                </a:lnTo>
                <a:lnTo>
                  <a:pt x="154" y="1193"/>
                </a:lnTo>
                <a:lnTo>
                  <a:pt x="154" y="1189"/>
                </a:lnTo>
                <a:lnTo>
                  <a:pt x="156" y="1184"/>
                </a:lnTo>
                <a:lnTo>
                  <a:pt x="163" y="1169"/>
                </a:lnTo>
                <a:lnTo>
                  <a:pt x="188" y="1123"/>
                </a:lnTo>
                <a:lnTo>
                  <a:pt x="216" y="1076"/>
                </a:lnTo>
                <a:lnTo>
                  <a:pt x="228" y="1057"/>
                </a:lnTo>
                <a:lnTo>
                  <a:pt x="236" y="1046"/>
                </a:lnTo>
                <a:lnTo>
                  <a:pt x="236" y="1046"/>
                </a:lnTo>
                <a:lnTo>
                  <a:pt x="241" y="1039"/>
                </a:lnTo>
                <a:lnTo>
                  <a:pt x="246" y="1032"/>
                </a:lnTo>
                <a:lnTo>
                  <a:pt x="252" y="1021"/>
                </a:lnTo>
                <a:lnTo>
                  <a:pt x="254" y="1013"/>
                </a:lnTo>
                <a:lnTo>
                  <a:pt x="254" y="1009"/>
                </a:lnTo>
                <a:lnTo>
                  <a:pt x="254" y="1009"/>
                </a:lnTo>
                <a:lnTo>
                  <a:pt x="262" y="1009"/>
                </a:lnTo>
                <a:lnTo>
                  <a:pt x="281" y="1008"/>
                </a:lnTo>
                <a:lnTo>
                  <a:pt x="292" y="1008"/>
                </a:lnTo>
                <a:lnTo>
                  <a:pt x="301" y="1010"/>
                </a:lnTo>
                <a:lnTo>
                  <a:pt x="311" y="1014"/>
                </a:lnTo>
                <a:lnTo>
                  <a:pt x="316" y="1016"/>
                </a:lnTo>
                <a:lnTo>
                  <a:pt x="318" y="1019"/>
                </a:lnTo>
                <a:lnTo>
                  <a:pt x="318" y="1019"/>
                </a:lnTo>
                <a:lnTo>
                  <a:pt x="325" y="1025"/>
                </a:lnTo>
                <a:lnTo>
                  <a:pt x="332" y="1030"/>
                </a:lnTo>
                <a:lnTo>
                  <a:pt x="340" y="1033"/>
                </a:lnTo>
                <a:lnTo>
                  <a:pt x="348" y="1036"/>
                </a:lnTo>
                <a:lnTo>
                  <a:pt x="355" y="1037"/>
                </a:lnTo>
                <a:lnTo>
                  <a:pt x="362" y="1038"/>
                </a:lnTo>
                <a:lnTo>
                  <a:pt x="373" y="1037"/>
                </a:lnTo>
                <a:lnTo>
                  <a:pt x="373" y="1037"/>
                </a:lnTo>
                <a:lnTo>
                  <a:pt x="419" y="1032"/>
                </a:lnTo>
                <a:lnTo>
                  <a:pt x="456" y="1028"/>
                </a:lnTo>
                <a:lnTo>
                  <a:pt x="456" y="1028"/>
                </a:lnTo>
                <a:lnTo>
                  <a:pt x="479" y="1076"/>
                </a:lnTo>
                <a:lnTo>
                  <a:pt x="494" y="1110"/>
                </a:lnTo>
                <a:lnTo>
                  <a:pt x="502" y="1128"/>
                </a:lnTo>
                <a:lnTo>
                  <a:pt x="502" y="1128"/>
                </a:lnTo>
                <a:lnTo>
                  <a:pt x="502" y="1139"/>
                </a:lnTo>
                <a:lnTo>
                  <a:pt x="500" y="1158"/>
                </a:lnTo>
                <a:lnTo>
                  <a:pt x="500" y="1176"/>
                </a:lnTo>
                <a:lnTo>
                  <a:pt x="500" y="1181"/>
                </a:lnTo>
                <a:lnTo>
                  <a:pt x="502" y="1183"/>
                </a:lnTo>
                <a:lnTo>
                  <a:pt x="502" y="1183"/>
                </a:lnTo>
                <a:lnTo>
                  <a:pt x="502" y="1182"/>
                </a:lnTo>
                <a:lnTo>
                  <a:pt x="498" y="1181"/>
                </a:lnTo>
                <a:lnTo>
                  <a:pt x="488" y="1178"/>
                </a:lnTo>
                <a:lnTo>
                  <a:pt x="482" y="1178"/>
                </a:lnTo>
                <a:lnTo>
                  <a:pt x="478" y="1178"/>
                </a:lnTo>
                <a:lnTo>
                  <a:pt x="475" y="1180"/>
                </a:lnTo>
                <a:lnTo>
                  <a:pt x="474" y="1181"/>
                </a:lnTo>
                <a:lnTo>
                  <a:pt x="474" y="1183"/>
                </a:lnTo>
                <a:lnTo>
                  <a:pt x="474" y="1183"/>
                </a:lnTo>
                <a:lnTo>
                  <a:pt x="476" y="1192"/>
                </a:lnTo>
                <a:lnTo>
                  <a:pt x="478" y="1201"/>
                </a:lnTo>
                <a:lnTo>
                  <a:pt x="476" y="1207"/>
                </a:lnTo>
                <a:lnTo>
                  <a:pt x="476" y="1210"/>
                </a:lnTo>
                <a:lnTo>
                  <a:pt x="474" y="1211"/>
                </a:lnTo>
                <a:lnTo>
                  <a:pt x="474" y="1211"/>
                </a:lnTo>
                <a:lnTo>
                  <a:pt x="472" y="1211"/>
                </a:lnTo>
                <a:lnTo>
                  <a:pt x="470" y="1213"/>
                </a:lnTo>
                <a:lnTo>
                  <a:pt x="467" y="1218"/>
                </a:lnTo>
                <a:lnTo>
                  <a:pt x="462" y="1224"/>
                </a:lnTo>
                <a:lnTo>
                  <a:pt x="460" y="1226"/>
                </a:lnTo>
                <a:lnTo>
                  <a:pt x="456" y="1229"/>
                </a:lnTo>
                <a:lnTo>
                  <a:pt x="456" y="1229"/>
                </a:lnTo>
                <a:lnTo>
                  <a:pt x="451" y="1231"/>
                </a:lnTo>
                <a:lnTo>
                  <a:pt x="445" y="1236"/>
                </a:lnTo>
                <a:lnTo>
                  <a:pt x="434" y="1249"/>
                </a:lnTo>
                <a:lnTo>
                  <a:pt x="424" y="1260"/>
                </a:lnTo>
                <a:lnTo>
                  <a:pt x="419" y="1265"/>
                </a:lnTo>
                <a:lnTo>
                  <a:pt x="419" y="1265"/>
                </a:lnTo>
                <a:lnTo>
                  <a:pt x="415" y="1267"/>
                </a:lnTo>
                <a:lnTo>
                  <a:pt x="410" y="1270"/>
                </a:lnTo>
                <a:lnTo>
                  <a:pt x="407" y="1273"/>
                </a:lnTo>
                <a:lnTo>
                  <a:pt x="404" y="1278"/>
                </a:lnTo>
                <a:lnTo>
                  <a:pt x="403" y="1283"/>
                </a:lnTo>
                <a:lnTo>
                  <a:pt x="403" y="1285"/>
                </a:lnTo>
                <a:lnTo>
                  <a:pt x="404" y="1288"/>
                </a:lnTo>
                <a:lnTo>
                  <a:pt x="407" y="1290"/>
                </a:lnTo>
                <a:lnTo>
                  <a:pt x="410" y="1292"/>
                </a:lnTo>
                <a:lnTo>
                  <a:pt x="410" y="1292"/>
                </a:lnTo>
                <a:lnTo>
                  <a:pt x="414" y="1295"/>
                </a:lnTo>
                <a:lnTo>
                  <a:pt x="420" y="1296"/>
                </a:lnTo>
                <a:lnTo>
                  <a:pt x="427" y="1296"/>
                </a:lnTo>
                <a:lnTo>
                  <a:pt x="436" y="1296"/>
                </a:lnTo>
                <a:lnTo>
                  <a:pt x="454" y="1292"/>
                </a:lnTo>
                <a:lnTo>
                  <a:pt x="473" y="1289"/>
                </a:lnTo>
                <a:lnTo>
                  <a:pt x="509" y="1279"/>
                </a:lnTo>
                <a:lnTo>
                  <a:pt x="522" y="1276"/>
                </a:lnTo>
                <a:lnTo>
                  <a:pt x="529" y="1274"/>
                </a:lnTo>
                <a:lnTo>
                  <a:pt x="529" y="1274"/>
                </a:lnTo>
                <a:lnTo>
                  <a:pt x="533" y="1276"/>
                </a:lnTo>
                <a:lnTo>
                  <a:pt x="539" y="1278"/>
                </a:lnTo>
                <a:lnTo>
                  <a:pt x="551" y="1283"/>
                </a:lnTo>
                <a:lnTo>
                  <a:pt x="557" y="1284"/>
                </a:lnTo>
                <a:lnTo>
                  <a:pt x="564" y="1283"/>
                </a:lnTo>
                <a:lnTo>
                  <a:pt x="570" y="1280"/>
                </a:lnTo>
                <a:lnTo>
                  <a:pt x="572" y="1278"/>
                </a:lnTo>
                <a:lnTo>
                  <a:pt x="575" y="1274"/>
                </a:lnTo>
                <a:lnTo>
                  <a:pt x="575" y="1274"/>
                </a:lnTo>
                <a:lnTo>
                  <a:pt x="578" y="1266"/>
                </a:lnTo>
                <a:lnTo>
                  <a:pt x="580" y="1258"/>
                </a:lnTo>
                <a:lnTo>
                  <a:pt x="580" y="1248"/>
                </a:lnTo>
                <a:lnTo>
                  <a:pt x="578" y="1240"/>
                </a:lnTo>
                <a:lnTo>
                  <a:pt x="576" y="1226"/>
                </a:lnTo>
                <a:lnTo>
                  <a:pt x="575" y="1222"/>
                </a:lnTo>
                <a:lnTo>
                  <a:pt x="575" y="1219"/>
                </a:lnTo>
                <a:lnTo>
                  <a:pt x="575" y="1219"/>
                </a:lnTo>
                <a:lnTo>
                  <a:pt x="576" y="1217"/>
                </a:lnTo>
                <a:lnTo>
                  <a:pt x="577" y="1211"/>
                </a:lnTo>
                <a:lnTo>
                  <a:pt x="577" y="1202"/>
                </a:lnTo>
                <a:lnTo>
                  <a:pt x="575" y="1193"/>
                </a:lnTo>
                <a:lnTo>
                  <a:pt x="575" y="1193"/>
                </a:lnTo>
                <a:lnTo>
                  <a:pt x="569" y="1174"/>
                </a:lnTo>
                <a:lnTo>
                  <a:pt x="565" y="1165"/>
                </a:lnTo>
                <a:lnTo>
                  <a:pt x="565" y="1165"/>
                </a:lnTo>
                <a:lnTo>
                  <a:pt x="560" y="1160"/>
                </a:lnTo>
                <a:lnTo>
                  <a:pt x="557" y="1156"/>
                </a:lnTo>
                <a:lnTo>
                  <a:pt x="557" y="1156"/>
                </a:lnTo>
                <a:lnTo>
                  <a:pt x="553" y="1144"/>
                </a:lnTo>
                <a:lnTo>
                  <a:pt x="547" y="1128"/>
                </a:lnTo>
                <a:lnTo>
                  <a:pt x="547" y="1128"/>
                </a:lnTo>
                <a:lnTo>
                  <a:pt x="545" y="1118"/>
                </a:lnTo>
                <a:lnTo>
                  <a:pt x="542" y="1100"/>
                </a:lnTo>
                <a:lnTo>
                  <a:pt x="540" y="1084"/>
                </a:lnTo>
                <a:lnTo>
                  <a:pt x="538" y="1074"/>
                </a:lnTo>
                <a:lnTo>
                  <a:pt x="538" y="1074"/>
                </a:lnTo>
                <a:lnTo>
                  <a:pt x="539" y="1073"/>
                </a:lnTo>
                <a:lnTo>
                  <a:pt x="542" y="1073"/>
                </a:lnTo>
                <a:lnTo>
                  <a:pt x="554" y="1072"/>
                </a:lnTo>
                <a:lnTo>
                  <a:pt x="593" y="1072"/>
                </a:lnTo>
                <a:lnTo>
                  <a:pt x="648" y="1074"/>
                </a:lnTo>
                <a:lnTo>
                  <a:pt x="648" y="1074"/>
                </a:lnTo>
                <a:lnTo>
                  <a:pt x="643" y="1061"/>
                </a:lnTo>
                <a:lnTo>
                  <a:pt x="632" y="1028"/>
                </a:lnTo>
                <a:lnTo>
                  <a:pt x="628" y="1009"/>
                </a:lnTo>
                <a:lnTo>
                  <a:pt x="623" y="990"/>
                </a:lnTo>
                <a:lnTo>
                  <a:pt x="620" y="971"/>
                </a:lnTo>
                <a:lnTo>
                  <a:pt x="620" y="962"/>
                </a:lnTo>
                <a:lnTo>
                  <a:pt x="620" y="955"/>
                </a:lnTo>
                <a:lnTo>
                  <a:pt x="620" y="955"/>
                </a:lnTo>
                <a:lnTo>
                  <a:pt x="620" y="938"/>
                </a:lnTo>
                <a:lnTo>
                  <a:pt x="619" y="920"/>
                </a:lnTo>
                <a:lnTo>
                  <a:pt x="616" y="901"/>
                </a:lnTo>
                <a:lnTo>
                  <a:pt x="611" y="882"/>
                </a:lnTo>
                <a:lnTo>
                  <a:pt x="600" y="847"/>
                </a:lnTo>
                <a:lnTo>
                  <a:pt x="593" y="827"/>
                </a:lnTo>
                <a:lnTo>
                  <a:pt x="593" y="827"/>
                </a:lnTo>
                <a:lnTo>
                  <a:pt x="547" y="718"/>
                </a:lnTo>
                <a:lnTo>
                  <a:pt x="547" y="718"/>
                </a:lnTo>
                <a:lnTo>
                  <a:pt x="536" y="690"/>
                </a:lnTo>
                <a:lnTo>
                  <a:pt x="524" y="656"/>
                </a:lnTo>
                <a:lnTo>
                  <a:pt x="511" y="617"/>
                </a:lnTo>
                <a:lnTo>
                  <a:pt x="511" y="617"/>
                </a:lnTo>
                <a:lnTo>
                  <a:pt x="523" y="623"/>
                </a:lnTo>
                <a:lnTo>
                  <a:pt x="535" y="625"/>
                </a:lnTo>
                <a:lnTo>
                  <a:pt x="541" y="626"/>
                </a:lnTo>
                <a:lnTo>
                  <a:pt x="547" y="626"/>
                </a:lnTo>
                <a:lnTo>
                  <a:pt x="547" y="626"/>
                </a:lnTo>
                <a:lnTo>
                  <a:pt x="552" y="625"/>
                </a:lnTo>
                <a:lnTo>
                  <a:pt x="554" y="623"/>
                </a:lnTo>
                <a:lnTo>
                  <a:pt x="556" y="620"/>
                </a:lnTo>
                <a:lnTo>
                  <a:pt x="557" y="618"/>
                </a:lnTo>
                <a:lnTo>
                  <a:pt x="557" y="612"/>
                </a:lnTo>
                <a:lnTo>
                  <a:pt x="557" y="608"/>
                </a:lnTo>
                <a:lnTo>
                  <a:pt x="557" y="608"/>
                </a:lnTo>
                <a:lnTo>
                  <a:pt x="554" y="606"/>
                </a:lnTo>
                <a:lnTo>
                  <a:pt x="550" y="601"/>
                </a:lnTo>
                <a:lnTo>
                  <a:pt x="534" y="589"/>
                </a:lnTo>
                <a:lnTo>
                  <a:pt x="511" y="571"/>
                </a:lnTo>
                <a:lnTo>
                  <a:pt x="511" y="571"/>
                </a:lnTo>
                <a:lnTo>
                  <a:pt x="505" y="559"/>
                </a:lnTo>
                <a:lnTo>
                  <a:pt x="502" y="550"/>
                </a:lnTo>
                <a:lnTo>
                  <a:pt x="500" y="546"/>
                </a:lnTo>
                <a:lnTo>
                  <a:pt x="502" y="545"/>
                </a:lnTo>
                <a:lnTo>
                  <a:pt x="502" y="545"/>
                </a:lnTo>
                <a:lnTo>
                  <a:pt x="508" y="538"/>
                </a:lnTo>
                <a:lnTo>
                  <a:pt x="521" y="521"/>
                </a:lnTo>
                <a:lnTo>
                  <a:pt x="528" y="510"/>
                </a:lnTo>
                <a:lnTo>
                  <a:pt x="534" y="498"/>
                </a:lnTo>
                <a:lnTo>
                  <a:pt x="541" y="485"/>
                </a:lnTo>
                <a:lnTo>
                  <a:pt x="547" y="472"/>
                </a:lnTo>
                <a:lnTo>
                  <a:pt x="547" y="472"/>
                </a:lnTo>
                <a:lnTo>
                  <a:pt x="552" y="455"/>
                </a:lnTo>
                <a:lnTo>
                  <a:pt x="558" y="436"/>
                </a:lnTo>
                <a:lnTo>
                  <a:pt x="566" y="394"/>
                </a:lnTo>
                <a:lnTo>
                  <a:pt x="572" y="358"/>
                </a:lnTo>
                <a:lnTo>
                  <a:pt x="575" y="343"/>
                </a:lnTo>
                <a:lnTo>
                  <a:pt x="575" y="343"/>
                </a:lnTo>
                <a:lnTo>
                  <a:pt x="593" y="361"/>
                </a:lnTo>
                <a:lnTo>
                  <a:pt x="593" y="361"/>
                </a:lnTo>
                <a:lnTo>
                  <a:pt x="592" y="360"/>
                </a:lnTo>
                <a:lnTo>
                  <a:pt x="592" y="356"/>
                </a:lnTo>
                <a:lnTo>
                  <a:pt x="593" y="350"/>
                </a:lnTo>
                <a:lnTo>
                  <a:pt x="593" y="344"/>
                </a:lnTo>
                <a:lnTo>
                  <a:pt x="594" y="343"/>
                </a:lnTo>
                <a:lnTo>
                  <a:pt x="593" y="343"/>
                </a:lnTo>
                <a:lnTo>
                  <a:pt x="593" y="343"/>
                </a:lnTo>
                <a:lnTo>
                  <a:pt x="593" y="344"/>
                </a:lnTo>
                <a:lnTo>
                  <a:pt x="595" y="347"/>
                </a:lnTo>
                <a:lnTo>
                  <a:pt x="600" y="349"/>
                </a:lnTo>
                <a:lnTo>
                  <a:pt x="607" y="352"/>
                </a:lnTo>
                <a:lnTo>
                  <a:pt x="611" y="353"/>
                </a:lnTo>
                <a:lnTo>
                  <a:pt x="611" y="353"/>
                </a:lnTo>
                <a:lnTo>
                  <a:pt x="612" y="352"/>
                </a:lnTo>
                <a:lnTo>
                  <a:pt x="612" y="348"/>
                </a:lnTo>
                <a:lnTo>
                  <a:pt x="610" y="337"/>
                </a:lnTo>
                <a:lnTo>
                  <a:pt x="602" y="307"/>
                </a:lnTo>
                <a:lnTo>
                  <a:pt x="602" y="307"/>
                </a:lnTo>
                <a:lnTo>
                  <a:pt x="599" y="293"/>
                </a:lnTo>
                <a:lnTo>
                  <a:pt x="595" y="282"/>
                </a:lnTo>
                <a:lnTo>
                  <a:pt x="593" y="276"/>
                </a:lnTo>
                <a:lnTo>
                  <a:pt x="593" y="269"/>
                </a:lnTo>
                <a:lnTo>
                  <a:pt x="593" y="262"/>
                </a:lnTo>
                <a:lnTo>
                  <a:pt x="593" y="252"/>
                </a:lnTo>
                <a:lnTo>
                  <a:pt x="593" y="252"/>
                </a:lnTo>
                <a:lnTo>
                  <a:pt x="595" y="233"/>
                </a:lnTo>
                <a:lnTo>
                  <a:pt x="598" y="216"/>
                </a:lnTo>
                <a:lnTo>
                  <a:pt x="596" y="200"/>
                </a:lnTo>
                <a:lnTo>
                  <a:pt x="595" y="194"/>
                </a:lnTo>
                <a:lnTo>
                  <a:pt x="593" y="188"/>
                </a:lnTo>
                <a:lnTo>
                  <a:pt x="593" y="188"/>
                </a:lnTo>
                <a:lnTo>
                  <a:pt x="590" y="182"/>
                </a:lnTo>
                <a:lnTo>
                  <a:pt x="588" y="175"/>
                </a:lnTo>
                <a:lnTo>
                  <a:pt x="586" y="160"/>
                </a:lnTo>
                <a:lnTo>
                  <a:pt x="584" y="143"/>
                </a:lnTo>
                <a:lnTo>
                  <a:pt x="584" y="143"/>
                </a:lnTo>
                <a:lnTo>
                  <a:pt x="602" y="149"/>
                </a:lnTo>
                <a:lnTo>
                  <a:pt x="614" y="152"/>
                </a:lnTo>
                <a:lnTo>
                  <a:pt x="619" y="152"/>
                </a:lnTo>
                <a:lnTo>
                  <a:pt x="620" y="152"/>
                </a:lnTo>
                <a:lnTo>
                  <a:pt x="620" y="152"/>
                </a:lnTo>
                <a:lnTo>
                  <a:pt x="620" y="152"/>
                </a:lnTo>
                <a:lnTo>
                  <a:pt x="620" y="139"/>
                </a:lnTo>
                <a:lnTo>
                  <a:pt x="618" y="116"/>
                </a:lnTo>
                <a:lnTo>
                  <a:pt x="616" y="92"/>
                </a:lnTo>
                <a:lnTo>
                  <a:pt x="613" y="84"/>
                </a:lnTo>
                <a:lnTo>
                  <a:pt x="611" y="79"/>
                </a:lnTo>
                <a:lnTo>
                  <a:pt x="611" y="79"/>
                </a:lnTo>
                <a:lnTo>
                  <a:pt x="608" y="77"/>
                </a:lnTo>
                <a:lnTo>
                  <a:pt x="605" y="76"/>
                </a:lnTo>
                <a:lnTo>
                  <a:pt x="599" y="76"/>
                </a:lnTo>
                <a:lnTo>
                  <a:pt x="593" y="77"/>
                </a:lnTo>
                <a:lnTo>
                  <a:pt x="590" y="78"/>
                </a:lnTo>
                <a:lnTo>
                  <a:pt x="590" y="78"/>
                </a:lnTo>
                <a:lnTo>
                  <a:pt x="588" y="72"/>
                </a:lnTo>
                <a:lnTo>
                  <a:pt x="586" y="64"/>
                </a:lnTo>
                <a:lnTo>
                  <a:pt x="584" y="52"/>
                </a:lnTo>
                <a:lnTo>
                  <a:pt x="584" y="52"/>
                </a:lnTo>
                <a:lnTo>
                  <a:pt x="582" y="44"/>
                </a:lnTo>
                <a:lnTo>
                  <a:pt x="578" y="38"/>
                </a:lnTo>
                <a:lnTo>
                  <a:pt x="575" y="34"/>
                </a:lnTo>
                <a:lnTo>
                  <a:pt x="569" y="30"/>
                </a:lnTo>
                <a:lnTo>
                  <a:pt x="560" y="25"/>
                </a:lnTo>
                <a:lnTo>
                  <a:pt x="557" y="24"/>
                </a:lnTo>
                <a:lnTo>
                  <a:pt x="557" y="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2">
            <a:extLst>
              <a:ext uri="{FF2B5EF4-FFF2-40B4-BE49-F238E27FC236}">
                <a16:creationId xmlns:a16="http://schemas.microsoft.com/office/drawing/2014/main" id="{EE17597B-073B-4719-A705-9C8D96E69405}"/>
              </a:ext>
            </a:extLst>
          </p:cNvPr>
          <p:cNvSpPr>
            <a:spLocks noEditPoints="1"/>
          </p:cNvSpPr>
          <p:nvPr/>
        </p:nvSpPr>
        <p:spPr bwMode="auto">
          <a:xfrm>
            <a:off x="1015044" y="4669276"/>
            <a:ext cx="518540" cy="1635843"/>
          </a:xfrm>
          <a:custGeom>
            <a:avLst/>
            <a:gdLst>
              <a:gd name="T0" fmla="*/ 186 w 446"/>
              <a:gd name="T1" fmla="*/ 71 h 1407"/>
              <a:gd name="T2" fmla="*/ 172 w 446"/>
              <a:gd name="T3" fmla="*/ 81 h 1407"/>
              <a:gd name="T4" fmla="*/ 132 w 446"/>
              <a:gd name="T5" fmla="*/ 83 h 1407"/>
              <a:gd name="T6" fmla="*/ 79 w 446"/>
              <a:gd name="T7" fmla="*/ 94 h 1407"/>
              <a:gd name="T8" fmla="*/ 40 w 446"/>
              <a:gd name="T9" fmla="*/ 138 h 1407"/>
              <a:gd name="T10" fmla="*/ 33 w 446"/>
              <a:gd name="T11" fmla="*/ 222 h 1407"/>
              <a:gd name="T12" fmla="*/ 30 w 446"/>
              <a:gd name="T13" fmla="*/ 246 h 1407"/>
              <a:gd name="T14" fmla="*/ 36 w 446"/>
              <a:gd name="T15" fmla="*/ 259 h 1407"/>
              <a:gd name="T16" fmla="*/ 2 w 446"/>
              <a:gd name="T17" fmla="*/ 299 h 1407"/>
              <a:gd name="T18" fmla="*/ 2 w 446"/>
              <a:gd name="T19" fmla="*/ 393 h 1407"/>
              <a:gd name="T20" fmla="*/ 2 w 446"/>
              <a:gd name="T21" fmla="*/ 531 h 1407"/>
              <a:gd name="T22" fmla="*/ 13 w 446"/>
              <a:gd name="T23" fmla="*/ 613 h 1407"/>
              <a:gd name="T24" fmla="*/ 4 w 446"/>
              <a:gd name="T25" fmla="*/ 697 h 1407"/>
              <a:gd name="T26" fmla="*/ 13 w 446"/>
              <a:gd name="T27" fmla="*/ 809 h 1407"/>
              <a:gd name="T28" fmla="*/ 14 w 446"/>
              <a:gd name="T29" fmla="*/ 843 h 1407"/>
              <a:gd name="T30" fmla="*/ 14 w 446"/>
              <a:gd name="T31" fmla="*/ 913 h 1407"/>
              <a:gd name="T32" fmla="*/ 28 w 446"/>
              <a:gd name="T33" fmla="*/ 960 h 1407"/>
              <a:gd name="T34" fmla="*/ 52 w 446"/>
              <a:gd name="T35" fmla="*/ 973 h 1407"/>
              <a:gd name="T36" fmla="*/ 58 w 446"/>
              <a:gd name="T37" fmla="*/ 1048 h 1407"/>
              <a:gd name="T38" fmla="*/ 158 w 446"/>
              <a:gd name="T39" fmla="*/ 1129 h 1407"/>
              <a:gd name="T40" fmla="*/ 238 w 446"/>
              <a:gd name="T41" fmla="*/ 1194 h 1407"/>
              <a:gd name="T42" fmla="*/ 231 w 446"/>
              <a:gd name="T43" fmla="*/ 1230 h 1407"/>
              <a:gd name="T44" fmla="*/ 231 w 446"/>
              <a:gd name="T45" fmla="*/ 1303 h 1407"/>
              <a:gd name="T46" fmla="*/ 235 w 446"/>
              <a:gd name="T47" fmla="*/ 1331 h 1407"/>
              <a:gd name="T48" fmla="*/ 254 w 446"/>
              <a:gd name="T49" fmla="*/ 1339 h 1407"/>
              <a:gd name="T50" fmla="*/ 237 w 446"/>
              <a:gd name="T51" fmla="*/ 1383 h 1407"/>
              <a:gd name="T52" fmla="*/ 242 w 446"/>
              <a:gd name="T53" fmla="*/ 1397 h 1407"/>
              <a:gd name="T54" fmla="*/ 289 w 446"/>
              <a:gd name="T55" fmla="*/ 1407 h 1407"/>
              <a:gd name="T56" fmla="*/ 346 w 446"/>
              <a:gd name="T57" fmla="*/ 1391 h 1407"/>
              <a:gd name="T58" fmla="*/ 363 w 446"/>
              <a:gd name="T59" fmla="*/ 1378 h 1407"/>
              <a:gd name="T60" fmla="*/ 367 w 446"/>
              <a:gd name="T61" fmla="*/ 1327 h 1407"/>
              <a:gd name="T62" fmla="*/ 348 w 446"/>
              <a:gd name="T63" fmla="*/ 1294 h 1407"/>
              <a:gd name="T64" fmla="*/ 351 w 446"/>
              <a:gd name="T65" fmla="*/ 1206 h 1407"/>
              <a:gd name="T66" fmla="*/ 354 w 446"/>
              <a:gd name="T67" fmla="*/ 1123 h 1407"/>
              <a:gd name="T68" fmla="*/ 334 w 446"/>
              <a:gd name="T69" fmla="*/ 941 h 1407"/>
              <a:gd name="T70" fmla="*/ 340 w 446"/>
              <a:gd name="T71" fmla="*/ 755 h 1407"/>
              <a:gd name="T72" fmla="*/ 387 w 446"/>
              <a:gd name="T73" fmla="*/ 813 h 1407"/>
              <a:gd name="T74" fmla="*/ 423 w 446"/>
              <a:gd name="T75" fmla="*/ 815 h 1407"/>
              <a:gd name="T76" fmla="*/ 446 w 446"/>
              <a:gd name="T77" fmla="*/ 793 h 1407"/>
              <a:gd name="T78" fmla="*/ 415 w 446"/>
              <a:gd name="T79" fmla="*/ 726 h 1407"/>
              <a:gd name="T80" fmla="*/ 421 w 446"/>
              <a:gd name="T81" fmla="*/ 688 h 1407"/>
              <a:gd name="T82" fmla="*/ 399 w 446"/>
              <a:gd name="T83" fmla="*/ 597 h 1407"/>
              <a:gd name="T84" fmla="*/ 380 w 446"/>
              <a:gd name="T85" fmla="*/ 342 h 1407"/>
              <a:gd name="T86" fmla="*/ 387 w 446"/>
              <a:gd name="T87" fmla="*/ 318 h 1407"/>
              <a:gd name="T88" fmla="*/ 386 w 446"/>
              <a:gd name="T89" fmla="*/ 300 h 1407"/>
              <a:gd name="T90" fmla="*/ 386 w 446"/>
              <a:gd name="T91" fmla="*/ 275 h 1407"/>
              <a:gd name="T92" fmla="*/ 394 w 446"/>
              <a:gd name="T93" fmla="*/ 223 h 1407"/>
              <a:gd name="T94" fmla="*/ 375 w 446"/>
              <a:gd name="T95" fmla="*/ 147 h 1407"/>
              <a:gd name="T96" fmla="*/ 342 w 446"/>
              <a:gd name="T97" fmla="*/ 37 h 1407"/>
              <a:gd name="T98" fmla="*/ 300 w 446"/>
              <a:gd name="T99" fmla="*/ 6 h 1407"/>
              <a:gd name="T100" fmla="*/ 250 w 446"/>
              <a:gd name="T101" fmla="*/ 3 h 1407"/>
              <a:gd name="T102" fmla="*/ 214 w 446"/>
              <a:gd name="T103" fmla="*/ 10 h 1407"/>
              <a:gd name="T104" fmla="*/ 192 w 446"/>
              <a:gd name="T105" fmla="*/ 30 h 1407"/>
              <a:gd name="T106" fmla="*/ 235 w 446"/>
              <a:gd name="T107" fmla="*/ 966 h 1407"/>
              <a:gd name="T108" fmla="*/ 252 w 446"/>
              <a:gd name="T109" fmla="*/ 1066 h 1407"/>
              <a:gd name="T110" fmla="*/ 264 w 446"/>
              <a:gd name="T111" fmla="*/ 1137 h 1407"/>
              <a:gd name="T112" fmla="*/ 193 w 446"/>
              <a:gd name="T113" fmla="*/ 1055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6" h="1407">
                <a:moveTo>
                  <a:pt x="193" y="45"/>
                </a:moveTo>
                <a:lnTo>
                  <a:pt x="193" y="45"/>
                </a:lnTo>
                <a:lnTo>
                  <a:pt x="192" y="57"/>
                </a:lnTo>
                <a:lnTo>
                  <a:pt x="189" y="66"/>
                </a:lnTo>
                <a:lnTo>
                  <a:pt x="188" y="70"/>
                </a:lnTo>
                <a:lnTo>
                  <a:pt x="186" y="71"/>
                </a:lnTo>
                <a:lnTo>
                  <a:pt x="186" y="71"/>
                </a:lnTo>
                <a:lnTo>
                  <a:pt x="176" y="76"/>
                </a:lnTo>
                <a:lnTo>
                  <a:pt x="172" y="78"/>
                </a:lnTo>
                <a:lnTo>
                  <a:pt x="172" y="79"/>
                </a:lnTo>
                <a:lnTo>
                  <a:pt x="172" y="81"/>
                </a:lnTo>
                <a:lnTo>
                  <a:pt x="172" y="81"/>
                </a:lnTo>
                <a:lnTo>
                  <a:pt x="174" y="85"/>
                </a:lnTo>
                <a:lnTo>
                  <a:pt x="175" y="90"/>
                </a:lnTo>
                <a:lnTo>
                  <a:pt x="172" y="94"/>
                </a:lnTo>
                <a:lnTo>
                  <a:pt x="172" y="94"/>
                </a:lnTo>
                <a:lnTo>
                  <a:pt x="148" y="87"/>
                </a:lnTo>
                <a:lnTo>
                  <a:pt x="132" y="83"/>
                </a:lnTo>
                <a:lnTo>
                  <a:pt x="124" y="82"/>
                </a:lnTo>
                <a:lnTo>
                  <a:pt x="121" y="82"/>
                </a:lnTo>
                <a:lnTo>
                  <a:pt x="121" y="82"/>
                </a:lnTo>
                <a:lnTo>
                  <a:pt x="84" y="91"/>
                </a:lnTo>
                <a:lnTo>
                  <a:pt x="84" y="91"/>
                </a:lnTo>
                <a:lnTo>
                  <a:pt x="79" y="94"/>
                </a:lnTo>
                <a:lnTo>
                  <a:pt x="68" y="102"/>
                </a:lnTo>
                <a:lnTo>
                  <a:pt x="61" y="108"/>
                </a:lnTo>
                <a:lnTo>
                  <a:pt x="54" y="117"/>
                </a:lnTo>
                <a:lnTo>
                  <a:pt x="46" y="126"/>
                </a:lnTo>
                <a:lnTo>
                  <a:pt x="40" y="138"/>
                </a:lnTo>
                <a:lnTo>
                  <a:pt x="40" y="138"/>
                </a:lnTo>
                <a:lnTo>
                  <a:pt x="37" y="151"/>
                </a:lnTo>
                <a:lnTo>
                  <a:pt x="33" y="165"/>
                </a:lnTo>
                <a:lnTo>
                  <a:pt x="32" y="177"/>
                </a:lnTo>
                <a:lnTo>
                  <a:pt x="32" y="189"/>
                </a:lnTo>
                <a:lnTo>
                  <a:pt x="33" y="209"/>
                </a:lnTo>
                <a:lnTo>
                  <a:pt x="33" y="222"/>
                </a:lnTo>
                <a:lnTo>
                  <a:pt x="33" y="222"/>
                </a:lnTo>
                <a:lnTo>
                  <a:pt x="33" y="231"/>
                </a:lnTo>
                <a:lnTo>
                  <a:pt x="32" y="238"/>
                </a:lnTo>
                <a:lnTo>
                  <a:pt x="31" y="243"/>
                </a:lnTo>
                <a:lnTo>
                  <a:pt x="30" y="246"/>
                </a:lnTo>
                <a:lnTo>
                  <a:pt x="30" y="246"/>
                </a:lnTo>
                <a:lnTo>
                  <a:pt x="26" y="250"/>
                </a:lnTo>
                <a:lnTo>
                  <a:pt x="22" y="252"/>
                </a:lnTo>
                <a:lnTo>
                  <a:pt x="16" y="256"/>
                </a:lnTo>
                <a:lnTo>
                  <a:pt x="27" y="257"/>
                </a:lnTo>
                <a:lnTo>
                  <a:pt x="36" y="259"/>
                </a:lnTo>
                <a:lnTo>
                  <a:pt x="36" y="259"/>
                </a:lnTo>
                <a:lnTo>
                  <a:pt x="26" y="268"/>
                </a:lnTo>
                <a:lnTo>
                  <a:pt x="18" y="275"/>
                </a:lnTo>
                <a:lnTo>
                  <a:pt x="10" y="283"/>
                </a:lnTo>
                <a:lnTo>
                  <a:pt x="10" y="283"/>
                </a:lnTo>
                <a:lnTo>
                  <a:pt x="6" y="292"/>
                </a:lnTo>
                <a:lnTo>
                  <a:pt x="2" y="299"/>
                </a:lnTo>
                <a:lnTo>
                  <a:pt x="1" y="307"/>
                </a:lnTo>
                <a:lnTo>
                  <a:pt x="0" y="318"/>
                </a:lnTo>
                <a:lnTo>
                  <a:pt x="0" y="366"/>
                </a:lnTo>
                <a:lnTo>
                  <a:pt x="0" y="366"/>
                </a:lnTo>
                <a:lnTo>
                  <a:pt x="1" y="379"/>
                </a:lnTo>
                <a:lnTo>
                  <a:pt x="2" y="393"/>
                </a:lnTo>
                <a:lnTo>
                  <a:pt x="4" y="405"/>
                </a:lnTo>
                <a:lnTo>
                  <a:pt x="18" y="425"/>
                </a:lnTo>
                <a:lnTo>
                  <a:pt x="18" y="425"/>
                </a:lnTo>
                <a:lnTo>
                  <a:pt x="9" y="473"/>
                </a:lnTo>
                <a:lnTo>
                  <a:pt x="4" y="513"/>
                </a:lnTo>
                <a:lnTo>
                  <a:pt x="2" y="531"/>
                </a:lnTo>
                <a:lnTo>
                  <a:pt x="1" y="545"/>
                </a:lnTo>
                <a:lnTo>
                  <a:pt x="1" y="545"/>
                </a:lnTo>
                <a:lnTo>
                  <a:pt x="2" y="556"/>
                </a:lnTo>
                <a:lnTo>
                  <a:pt x="3" y="569"/>
                </a:lnTo>
                <a:lnTo>
                  <a:pt x="8" y="594"/>
                </a:lnTo>
                <a:lnTo>
                  <a:pt x="13" y="613"/>
                </a:lnTo>
                <a:lnTo>
                  <a:pt x="15" y="623"/>
                </a:lnTo>
                <a:lnTo>
                  <a:pt x="15" y="623"/>
                </a:lnTo>
                <a:lnTo>
                  <a:pt x="9" y="657"/>
                </a:lnTo>
                <a:lnTo>
                  <a:pt x="6" y="681"/>
                </a:lnTo>
                <a:lnTo>
                  <a:pt x="4" y="697"/>
                </a:lnTo>
                <a:lnTo>
                  <a:pt x="4" y="697"/>
                </a:lnTo>
                <a:lnTo>
                  <a:pt x="7" y="718"/>
                </a:lnTo>
                <a:lnTo>
                  <a:pt x="12" y="751"/>
                </a:lnTo>
                <a:lnTo>
                  <a:pt x="18" y="797"/>
                </a:lnTo>
                <a:lnTo>
                  <a:pt x="18" y="797"/>
                </a:lnTo>
                <a:lnTo>
                  <a:pt x="15" y="803"/>
                </a:lnTo>
                <a:lnTo>
                  <a:pt x="13" y="809"/>
                </a:lnTo>
                <a:lnTo>
                  <a:pt x="13" y="813"/>
                </a:lnTo>
                <a:lnTo>
                  <a:pt x="13" y="813"/>
                </a:lnTo>
                <a:lnTo>
                  <a:pt x="16" y="817"/>
                </a:lnTo>
                <a:lnTo>
                  <a:pt x="18" y="821"/>
                </a:lnTo>
                <a:lnTo>
                  <a:pt x="18" y="821"/>
                </a:lnTo>
                <a:lnTo>
                  <a:pt x="14" y="843"/>
                </a:lnTo>
                <a:lnTo>
                  <a:pt x="13" y="861"/>
                </a:lnTo>
                <a:lnTo>
                  <a:pt x="12" y="870"/>
                </a:lnTo>
                <a:lnTo>
                  <a:pt x="13" y="877"/>
                </a:lnTo>
                <a:lnTo>
                  <a:pt x="13" y="877"/>
                </a:lnTo>
                <a:lnTo>
                  <a:pt x="13" y="894"/>
                </a:lnTo>
                <a:lnTo>
                  <a:pt x="14" y="913"/>
                </a:lnTo>
                <a:lnTo>
                  <a:pt x="15" y="934"/>
                </a:lnTo>
                <a:lnTo>
                  <a:pt x="16" y="942"/>
                </a:lnTo>
                <a:lnTo>
                  <a:pt x="20" y="951"/>
                </a:lnTo>
                <a:lnTo>
                  <a:pt x="20" y="951"/>
                </a:lnTo>
                <a:lnTo>
                  <a:pt x="24" y="957"/>
                </a:lnTo>
                <a:lnTo>
                  <a:pt x="28" y="960"/>
                </a:lnTo>
                <a:lnTo>
                  <a:pt x="34" y="963"/>
                </a:lnTo>
                <a:lnTo>
                  <a:pt x="40" y="964"/>
                </a:lnTo>
                <a:lnTo>
                  <a:pt x="50" y="964"/>
                </a:lnTo>
                <a:lnTo>
                  <a:pt x="54" y="964"/>
                </a:lnTo>
                <a:lnTo>
                  <a:pt x="54" y="964"/>
                </a:lnTo>
                <a:lnTo>
                  <a:pt x="52" y="973"/>
                </a:lnTo>
                <a:lnTo>
                  <a:pt x="51" y="996"/>
                </a:lnTo>
                <a:lnTo>
                  <a:pt x="51" y="1011"/>
                </a:lnTo>
                <a:lnTo>
                  <a:pt x="52" y="1025"/>
                </a:lnTo>
                <a:lnTo>
                  <a:pt x="55" y="1037"/>
                </a:lnTo>
                <a:lnTo>
                  <a:pt x="58" y="1048"/>
                </a:lnTo>
                <a:lnTo>
                  <a:pt x="58" y="1048"/>
                </a:lnTo>
                <a:lnTo>
                  <a:pt x="61" y="1053"/>
                </a:lnTo>
                <a:lnTo>
                  <a:pt x="66" y="1057"/>
                </a:lnTo>
                <a:lnTo>
                  <a:pt x="80" y="1071"/>
                </a:lnTo>
                <a:lnTo>
                  <a:pt x="98" y="1085"/>
                </a:lnTo>
                <a:lnTo>
                  <a:pt x="117" y="1099"/>
                </a:lnTo>
                <a:lnTo>
                  <a:pt x="158" y="1129"/>
                </a:lnTo>
                <a:lnTo>
                  <a:pt x="175" y="1141"/>
                </a:lnTo>
                <a:lnTo>
                  <a:pt x="186" y="1151"/>
                </a:lnTo>
                <a:lnTo>
                  <a:pt x="186" y="1151"/>
                </a:lnTo>
                <a:lnTo>
                  <a:pt x="204" y="1167"/>
                </a:lnTo>
                <a:lnTo>
                  <a:pt x="222" y="1181"/>
                </a:lnTo>
                <a:lnTo>
                  <a:pt x="238" y="1194"/>
                </a:lnTo>
                <a:lnTo>
                  <a:pt x="238" y="1194"/>
                </a:lnTo>
                <a:lnTo>
                  <a:pt x="236" y="1200"/>
                </a:lnTo>
                <a:lnTo>
                  <a:pt x="231" y="1210"/>
                </a:lnTo>
                <a:lnTo>
                  <a:pt x="231" y="1210"/>
                </a:lnTo>
                <a:lnTo>
                  <a:pt x="231" y="1219"/>
                </a:lnTo>
                <a:lnTo>
                  <a:pt x="231" y="1230"/>
                </a:lnTo>
                <a:lnTo>
                  <a:pt x="231" y="1230"/>
                </a:lnTo>
                <a:lnTo>
                  <a:pt x="235" y="1258"/>
                </a:lnTo>
                <a:lnTo>
                  <a:pt x="236" y="1285"/>
                </a:lnTo>
                <a:lnTo>
                  <a:pt x="236" y="1285"/>
                </a:lnTo>
                <a:lnTo>
                  <a:pt x="235" y="1293"/>
                </a:lnTo>
                <a:lnTo>
                  <a:pt x="231" y="1303"/>
                </a:lnTo>
                <a:lnTo>
                  <a:pt x="228" y="1315"/>
                </a:lnTo>
                <a:lnTo>
                  <a:pt x="228" y="1320"/>
                </a:lnTo>
                <a:lnTo>
                  <a:pt x="229" y="1325"/>
                </a:lnTo>
                <a:lnTo>
                  <a:pt x="229" y="1325"/>
                </a:lnTo>
                <a:lnTo>
                  <a:pt x="231" y="1329"/>
                </a:lnTo>
                <a:lnTo>
                  <a:pt x="235" y="1331"/>
                </a:lnTo>
                <a:lnTo>
                  <a:pt x="240" y="1332"/>
                </a:lnTo>
                <a:lnTo>
                  <a:pt x="244" y="1332"/>
                </a:lnTo>
                <a:lnTo>
                  <a:pt x="254" y="1332"/>
                </a:lnTo>
                <a:lnTo>
                  <a:pt x="258" y="1332"/>
                </a:lnTo>
                <a:lnTo>
                  <a:pt x="258" y="1332"/>
                </a:lnTo>
                <a:lnTo>
                  <a:pt x="254" y="1339"/>
                </a:lnTo>
                <a:lnTo>
                  <a:pt x="246" y="1356"/>
                </a:lnTo>
                <a:lnTo>
                  <a:pt x="246" y="1356"/>
                </a:lnTo>
                <a:lnTo>
                  <a:pt x="242" y="1365"/>
                </a:lnTo>
                <a:lnTo>
                  <a:pt x="240" y="1372"/>
                </a:lnTo>
                <a:lnTo>
                  <a:pt x="237" y="1383"/>
                </a:lnTo>
                <a:lnTo>
                  <a:pt x="237" y="1383"/>
                </a:lnTo>
                <a:lnTo>
                  <a:pt x="236" y="1389"/>
                </a:lnTo>
                <a:lnTo>
                  <a:pt x="236" y="1392"/>
                </a:lnTo>
                <a:lnTo>
                  <a:pt x="237" y="1395"/>
                </a:lnTo>
                <a:lnTo>
                  <a:pt x="237" y="1395"/>
                </a:lnTo>
                <a:lnTo>
                  <a:pt x="240" y="1396"/>
                </a:lnTo>
                <a:lnTo>
                  <a:pt x="242" y="1397"/>
                </a:lnTo>
                <a:lnTo>
                  <a:pt x="252" y="1399"/>
                </a:lnTo>
                <a:lnTo>
                  <a:pt x="264" y="1402"/>
                </a:lnTo>
                <a:lnTo>
                  <a:pt x="274" y="1405"/>
                </a:lnTo>
                <a:lnTo>
                  <a:pt x="274" y="1405"/>
                </a:lnTo>
                <a:lnTo>
                  <a:pt x="280" y="1407"/>
                </a:lnTo>
                <a:lnTo>
                  <a:pt x="289" y="1407"/>
                </a:lnTo>
                <a:lnTo>
                  <a:pt x="298" y="1405"/>
                </a:lnTo>
                <a:lnTo>
                  <a:pt x="309" y="1403"/>
                </a:lnTo>
                <a:lnTo>
                  <a:pt x="328" y="1398"/>
                </a:lnTo>
                <a:lnTo>
                  <a:pt x="340" y="1393"/>
                </a:lnTo>
                <a:lnTo>
                  <a:pt x="340" y="1393"/>
                </a:lnTo>
                <a:lnTo>
                  <a:pt x="346" y="1391"/>
                </a:lnTo>
                <a:lnTo>
                  <a:pt x="354" y="1389"/>
                </a:lnTo>
                <a:lnTo>
                  <a:pt x="357" y="1387"/>
                </a:lnTo>
                <a:lnTo>
                  <a:pt x="360" y="1385"/>
                </a:lnTo>
                <a:lnTo>
                  <a:pt x="361" y="1381"/>
                </a:lnTo>
                <a:lnTo>
                  <a:pt x="363" y="1378"/>
                </a:lnTo>
                <a:lnTo>
                  <a:pt x="363" y="1378"/>
                </a:lnTo>
                <a:lnTo>
                  <a:pt x="366" y="1367"/>
                </a:lnTo>
                <a:lnTo>
                  <a:pt x="369" y="1355"/>
                </a:lnTo>
                <a:lnTo>
                  <a:pt x="370" y="1348"/>
                </a:lnTo>
                <a:lnTo>
                  <a:pt x="370" y="1341"/>
                </a:lnTo>
                <a:lnTo>
                  <a:pt x="369" y="1335"/>
                </a:lnTo>
                <a:lnTo>
                  <a:pt x="367" y="1327"/>
                </a:lnTo>
                <a:lnTo>
                  <a:pt x="367" y="1327"/>
                </a:lnTo>
                <a:lnTo>
                  <a:pt x="361" y="1317"/>
                </a:lnTo>
                <a:lnTo>
                  <a:pt x="354" y="1307"/>
                </a:lnTo>
                <a:lnTo>
                  <a:pt x="349" y="1300"/>
                </a:lnTo>
                <a:lnTo>
                  <a:pt x="348" y="1294"/>
                </a:lnTo>
                <a:lnTo>
                  <a:pt x="348" y="1294"/>
                </a:lnTo>
                <a:lnTo>
                  <a:pt x="346" y="1288"/>
                </a:lnTo>
                <a:lnTo>
                  <a:pt x="345" y="1265"/>
                </a:lnTo>
                <a:lnTo>
                  <a:pt x="345" y="1265"/>
                </a:lnTo>
                <a:lnTo>
                  <a:pt x="346" y="1253"/>
                </a:lnTo>
                <a:lnTo>
                  <a:pt x="348" y="1239"/>
                </a:lnTo>
                <a:lnTo>
                  <a:pt x="351" y="1206"/>
                </a:lnTo>
                <a:lnTo>
                  <a:pt x="355" y="1174"/>
                </a:lnTo>
                <a:lnTo>
                  <a:pt x="357" y="1161"/>
                </a:lnTo>
                <a:lnTo>
                  <a:pt x="357" y="1150"/>
                </a:lnTo>
                <a:lnTo>
                  <a:pt x="357" y="1150"/>
                </a:lnTo>
                <a:lnTo>
                  <a:pt x="356" y="1139"/>
                </a:lnTo>
                <a:lnTo>
                  <a:pt x="354" y="1123"/>
                </a:lnTo>
                <a:lnTo>
                  <a:pt x="348" y="1085"/>
                </a:lnTo>
                <a:lnTo>
                  <a:pt x="342" y="1045"/>
                </a:lnTo>
                <a:lnTo>
                  <a:pt x="337" y="1015"/>
                </a:lnTo>
                <a:lnTo>
                  <a:pt x="337" y="1015"/>
                </a:lnTo>
                <a:lnTo>
                  <a:pt x="334" y="975"/>
                </a:lnTo>
                <a:lnTo>
                  <a:pt x="334" y="941"/>
                </a:lnTo>
                <a:lnTo>
                  <a:pt x="334" y="941"/>
                </a:lnTo>
                <a:lnTo>
                  <a:pt x="336" y="923"/>
                </a:lnTo>
                <a:lnTo>
                  <a:pt x="337" y="904"/>
                </a:lnTo>
                <a:lnTo>
                  <a:pt x="340" y="881"/>
                </a:lnTo>
                <a:lnTo>
                  <a:pt x="382" y="853"/>
                </a:lnTo>
                <a:lnTo>
                  <a:pt x="340" y="755"/>
                </a:lnTo>
                <a:lnTo>
                  <a:pt x="340" y="755"/>
                </a:lnTo>
                <a:lnTo>
                  <a:pt x="346" y="765"/>
                </a:lnTo>
                <a:lnTo>
                  <a:pt x="361" y="784"/>
                </a:lnTo>
                <a:lnTo>
                  <a:pt x="370" y="795"/>
                </a:lnTo>
                <a:lnTo>
                  <a:pt x="379" y="805"/>
                </a:lnTo>
                <a:lnTo>
                  <a:pt x="387" y="813"/>
                </a:lnTo>
                <a:lnTo>
                  <a:pt x="394" y="816"/>
                </a:lnTo>
                <a:lnTo>
                  <a:pt x="394" y="816"/>
                </a:lnTo>
                <a:lnTo>
                  <a:pt x="400" y="817"/>
                </a:lnTo>
                <a:lnTo>
                  <a:pt x="408" y="817"/>
                </a:lnTo>
                <a:lnTo>
                  <a:pt x="416" y="817"/>
                </a:lnTo>
                <a:lnTo>
                  <a:pt x="423" y="815"/>
                </a:lnTo>
                <a:lnTo>
                  <a:pt x="430" y="813"/>
                </a:lnTo>
                <a:lnTo>
                  <a:pt x="438" y="809"/>
                </a:lnTo>
                <a:lnTo>
                  <a:pt x="441" y="805"/>
                </a:lnTo>
                <a:lnTo>
                  <a:pt x="444" y="801"/>
                </a:lnTo>
                <a:lnTo>
                  <a:pt x="444" y="801"/>
                </a:lnTo>
                <a:lnTo>
                  <a:pt x="446" y="793"/>
                </a:lnTo>
                <a:lnTo>
                  <a:pt x="446" y="786"/>
                </a:lnTo>
                <a:lnTo>
                  <a:pt x="444" y="779"/>
                </a:lnTo>
                <a:lnTo>
                  <a:pt x="436" y="768"/>
                </a:lnTo>
                <a:lnTo>
                  <a:pt x="436" y="768"/>
                </a:lnTo>
                <a:lnTo>
                  <a:pt x="426" y="749"/>
                </a:lnTo>
                <a:lnTo>
                  <a:pt x="415" y="726"/>
                </a:lnTo>
                <a:lnTo>
                  <a:pt x="402" y="699"/>
                </a:lnTo>
                <a:lnTo>
                  <a:pt x="402" y="699"/>
                </a:lnTo>
                <a:lnTo>
                  <a:pt x="411" y="694"/>
                </a:lnTo>
                <a:lnTo>
                  <a:pt x="418" y="691"/>
                </a:lnTo>
                <a:lnTo>
                  <a:pt x="421" y="689"/>
                </a:lnTo>
                <a:lnTo>
                  <a:pt x="421" y="688"/>
                </a:lnTo>
                <a:lnTo>
                  <a:pt x="421" y="688"/>
                </a:lnTo>
                <a:lnTo>
                  <a:pt x="418" y="672"/>
                </a:lnTo>
                <a:lnTo>
                  <a:pt x="416" y="660"/>
                </a:lnTo>
                <a:lnTo>
                  <a:pt x="412" y="647"/>
                </a:lnTo>
                <a:lnTo>
                  <a:pt x="412" y="647"/>
                </a:lnTo>
                <a:lnTo>
                  <a:pt x="399" y="597"/>
                </a:lnTo>
                <a:lnTo>
                  <a:pt x="388" y="553"/>
                </a:lnTo>
                <a:lnTo>
                  <a:pt x="388" y="553"/>
                </a:lnTo>
                <a:lnTo>
                  <a:pt x="380" y="499"/>
                </a:lnTo>
                <a:lnTo>
                  <a:pt x="387" y="388"/>
                </a:lnTo>
                <a:lnTo>
                  <a:pt x="387" y="388"/>
                </a:lnTo>
                <a:lnTo>
                  <a:pt x="380" y="342"/>
                </a:lnTo>
                <a:lnTo>
                  <a:pt x="380" y="342"/>
                </a:lnTo>
                <a:lnTo>
                  <a:pt x="374" y="321"/>
                </a:lnTo>
                <a:lnTo>
                  <a:pt x="374" y="321"/>
                </a:lnTo>
                <a:lnTo>
                  <a:pt x="381" y="322"/>
                </a:lnTo>
                <a:lnTo>
                  <a:pt x="385" y="321"/>
                </a:lnTo>
                <a:lnTo>
                  <a:pt x="387" y="318"/>
                </a:lnTo>
                <a:lnTo>
                  <a:pt x="387" y="317"/>
                </a:lnTo>
                <a:lnTo>
                  <a:pt x="387" y="317"/>
                </a:lnTo>
                <a:lnTo>
                  <a:pt x="386" y="310"/>
                </a:lnTo>
                <a:lnTo>
                  <a:pt x="386" y="305"/>
                </a:lnTo>
                <a:lnTo>
                  <a:pt x="386" y="305"/>
                </a:lnTo>
                <a:lnTo>
                  <a:pt x="386" y="300"/>
                </a:lnTo>
                <a:lnTo>
                  <a:pt x="386" y="294"/>
                </a:lnTo>
                <a:lnTo>
                  <a:pt x="386" y="294"/>
                </a:lnTo>
                <a:lnTo>
                  <a:pt x="385" y="288"/>
                </a:lnTo>
                <a:lnTo>
                  <a:pt x="385" y="285"/>
                </a:lnTo>
                <a:lnTo>
                  <a:pt x="385" y="280"/>
                </a:lnTo>
                <a:lnTo>
                  <a:pt x="386" y="275"/>
                </a:lnTo>
                <a:lnTo>
                  <a:pt x="386" y="275"/>
                </a:lnTo>
                <a:lnTo>
                  <a:pt x="388" y="267"/>
                </a:lnTo>
                <a:lnTo>
                  <a:pt x="390" y="258"/>
                </a:lnTo>
                <a:lnTo>
                  <a:pt x="390" y="258"/>
                </a:lnTo>
                <a:lnTo>
                  <a:pt x="392" y="245"/>
                </a:lnTo>
                <a:lnTo>
                  <a:pt x="394" y="223"/>
                </a:lnTo>
                <a:lnTo>
                  <a:pt x="394" y="210"/>
                </a:lnTo>
                <a:lnTo>
                  <a:pt x="394" y="198"/>
                </a:lnTo>
                <a:lnTo>
                  <a:pt x="392" y="189"/>
                </a:lnTo>
                <a:lnTo>
                  <a:pt x="390" y="180"/>
                </a:lnTo>
                <a:lnTo>
                  <a:pt x="390" y="180"/>
                </a:lnTo>
                <a:lnTo>
                  <a:pt x="375" y="147"/>
                </a:lnTo>
                <a:lnTo>
                  <a:pt x="367" y="129"/>
                </a:lnTo>
                <a:lnTo>
                  <a:pt x="367" y="129"/>
                </a:lnTo>
                <a:lnTo>
                  <a:pt x="358" y="91"/>
                </a:lnTo>
                <a:lnTo>
                  <a:pt x="350" y="61"/>
                </a:lnTo>
                <a:lnTo>
                  <a:pt x="345" y="47"/>
                </a:lnTo>
                <a:lnTo>
                  <a:pt x="342" y="37"/>
                </a:lnTo>
                <a:lnTo>
                  <a:pt x="342" y="37"/>
                </a:lnTo>
                <a:lnTo>
                  <a:pt x="336" y="29"/>
                </a:lnTo>
                <a:lnTo>
                  <a:pt x="328" y="22"/>
                </a:lnTo>
                <a:lnTo>
                  <a:pt x="320" y="16"/>
                </a:lnTo>
                <a:lnTo>
                  <a:pt x="310" y="11"/>
                </a:lnTo>
                <a:lnTo>
                  <a:pt x="300" y="6"/>
                </a:lnTo>
                <a:lnTo>
                  <a:pt x="290" y="3"/>
                </a:lnTo>
                <a:lnTo>
                  <a:pt x="280" y="1"/>
                </a:lnTo>
                <a:lnTo>
                  <a:pt x="272" y="0"/>
                </a:lnTo>
                <a:lnTo>
                  <a:pt x="272" y="0"/>
                </a:lnTo>
                <a:lnTo>
                  <a:pt x="259" y="0"/>
                </a:lnTo>
                <a:lnTo>
                  <a:pt x="250" y="3"/>
                </a:lnTo>
                <a:lnTo>
                  <a:pt x="242" y="4"/>
                </a:lnTo>
                <a:lnTo>
                  <a:pt x="231" y="6"/>
                </a:lnTo>
                <a:lnTo>
                  <a:pt x="231" y="6"/>
                </a:lnTo>
                <a:lnTo>
                  <a:pt x="222" y="6"/>
                </a:lnTo>
                <a:lnTo>
                  <a:pt x="217" y="7"/>
                </a:lnTo>
                <a:lnTo>
                  <a:pt x="214" y="10"/>
                </a:lnTo>
                <a:lnTo>
                  <a:pt x="208" y="13"/>
                </a:lnTo>
                <a:lnTo>
                  <a:pt x="208" y="13"/>
                </a:lnTo>
                <a:lnTo>
                  <a:pt x="198" y="23"/>
                </a:lnTo>
                <a:lnTo>
                  <a:pt x="194" y="28"/>
                </a:lnTo>
                <a:lnTo>
                  <a:pt x="192" y="30"/>
                </a:lnTo>
                <a:lnTo>
                  <a:pt x="192" y="30"/>
                </a:lnTo>
                <a:lnTo>
                  <a:pt x="193" y="39"/>
                </a:lnTo>
                <a:lnTo>
                  <a:pt x="193" y="45"/>
                </a:lnTo>
                <a:lnTo>
                  <a:pt x="193" y="45"/>
                </a:lnTo>
                <a:close/>
                <a:moveTo>
                  <a:pt x="154" y="966"/>
                </a:moveTo>
                <a:lnTo>
                  <a:pt x="235" y="966"/>
                </a:lnTo>
                <a:lnTo>
                  <a:pt x="235" y="966"/>
                </a:lnTo>
                <a:lnTo>
                  <a:pt x="237" y="983"/>
                </a:lnTo>
                <a:lnTo>
                  <a:pt x="241" y="1019"/>
                </a:lnTo>
                <a:lnTo>
                  <a:pt x="241" y="1019"/>
                </a:lnTo>
                <a:lnTo>
                  <a:pt x="242" y="1033"/>
                </a:lnTo>
                <a:lnTo>
                  <a:pt x="243" y="1043"/>
                </a:lnTo>
                <a:lnTo>
                  <a:pt x="252" y="1066"/>
                </a:lnTo>
                <a:lnTo>
                  <a:pt x="252" y="1066"/>
                </a:lnTo>
                <a:lnTo>
                  <a:pt x="254" y="1075"/>
                </a:lnTo>
                <a:lnTo>
                  <a:pt x="256" y="1086"/>
                </a:lnTo>
                <a:lnTo>
                  <a:pt x="260" y="1109"/>
                </a:lnTo>
                <a:lnTo>
                  <a:pt x="261" y="1128"/>
                </a:lnTo>
                <a:lnTo>
                  <a:pt x="264" y="1137"/>
                </a:lnTo>
                <a:lnTo>
                  <a:pt x="264" y="1137"/>
                </a:lnTo>
                <a:lnTo>
                  <a:pt x="244" y="1113"/>
                </a:lnTo>
                <a:lnTo>
                  <a:pt x="226" y="1090"/>
                </a:lnTo>
                <a:lnTo>
                  <a:pt x="211" y="1072"/>
                </a:lnTo>
                <a:lnTo>
                  <a:pt x="211" y="1072"/>
                </a:lnTo>
                <a:lnTo>
                  <a:pt x="193" y="1055"/>
                </a:lnTo>
                <a:lnTo>
                  <a:pt x="174" y="1038"/>
                </a:lnTo>
                <a:lnTo>
                  <a:pt x="151" y="1019"/>
                </a:lnTo>
                <a:lnTo>
                  <a:pt x="154" y="9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EB06EA09-9D19-4DA3-9ABF-7CF4E407C13B}"/>
              </a:ext>
            </a:extLst>
          </p:cNvPr>
          <p:cNvSpPr>
            <a:spLocks/>
          </p:cNvSpPr>
          <p:nvPr/>
        </p:nvSpPr>
        <p:spPr bwMode="auto">
          <a:xfrm>
            <a:off x="4575175" y="757482"/>
            <a:ext cx="602850" cy="1674302"/>
          </a:xfrm>
          <a:custGeom>
            <a:avLst/>
            <a:gdLst>
              <a:gd name="T0" fmla="*/ 100 w 476"/>
              <a:gd name="T1" fmla="*/ 103 h 1322"/>
              <a:gd name="T2" fmla="*/ 73 w 476"/>
              <a:gd name="T3" fmla="*/ 120 h 1322"/>
              <a:gd name="T4" fmla="*/ 84 w 476"/>
              <a:gd name="T5" fmla="*/ 137 h 1322"/>
              <a:gd name="T6" fmla="*/ 67 w 476"/>
              <a:gd name="T7" fmla="*/ 178 h 1322"/>
              <a:gd name="T8" fmla="*/ 35 w 476"/>
              <a:gd name="T9" fmla="*/ 246 h 1322"/>
              <a:gd name="T10" fmla="*/ 34 w 476"/>
              <a:gd name="T11" fmla="*/ 274 h 1322"/>
              <a:gd name="T12" fmla="*/ 57 w 476"/>
              <a:gd name="T13" fmla="*/ 289 h 1322"/>
              <a:gd name="T14" fmla="*/ 47 w 476"/>
              <a:gd name="T15" fmla="*/ 334 h 1322"/>
              <a:gd name="T16" fmla="*/ 27 w 476"/>
              <a:gd name="T17" fmla="*/ 356 h 1322"/>
              <a:gd name="T18" fmla="*/ 20 w 476"/>
              <a:gd name="T19" fmla="*/ 383 h 1322"/>
              <a:gd name="T20" fmla="*/ 58 w 476"/>
              <a:gd name="T21" fmla="*/ 408 h 1322"/>
              <a:gd name="T22" fmla="*/ 63 w 476"/>
              <a:gd name="T23" fmla="*/ 436 h 1322"/>
              <a:gd name="T24" fmla="*/ 93 w 476"/>
              <a:gd name="T25" fmla="*/ 474 h 1322"/>
              <a:gd name="T26" fmla="*/ 78 w 476"/>
              <a:gd name="T27" fmla="*/ 607 h 1322"/>
              <a:gd name="T28" fmla="*/ 45 w 476"/>
              <a:gd name="T29" fmla="*/ 735 h 1322"/>
              <a:gd name="T30" fmla="*/ 0 w 476"/>
              <a:gd name="T31" fmla="*/ 951 h 1322"/>
              <a:gd name="T32" fmla="*/ 164 w 476"/>
              <a:gd name="T33" fmla="*/ 986 h 1322"/>
              <a:gd name="T34" fmla="*/ 241 w 476"/>
              <a:gd name="T35" fmla="*/ 1229 h 1322"/>
              <a:gd name="T36" fmla="*/ 220 w 476"/>
              <a:gd name="T37" fmla="*/ 1262 h 1322"/>
              <a:gd name="T38" fmla="*/ 187 w 476"/>
              <a:gd name="T39" fmla="*/ 1305 h 1322"/>
              <a:gd name="T40" fmla="*/ 203 w 476"/>
              <a:gd name="T41" fmla="*/ 1315 h 1322"/>
              <a:gd name="T42" fmla="*/ 272 w 476"/>
              <a:gd name="T43" fmla="*/ 1305 h 1322"/>
              <a:gd name="T44" fmla="*/ 306 w 476"/>
              <a:gd name="T45" fmla="*/ 1321 h 1322"/>
              <a:gd name="T46" fmla="*/ 313 w 476"/>
              <a:gd name="T47" fmla="*/ 1305 h 1322"/>
              <a:gd name="T48" fmla="*/ 317 w 476"/>
              <a:gd name="T49" fmla="*/ 1283 h 1322"/>
              <a:gd name="T50" fmla="*/ 314 w 476"/>
              <a:gd name="T51" fmla="*/ 1232 h 1322"/>
              <a:gd name="T52" fmla="*/ 309 w 476"/>
              <a:gd name="T53" fmla="*/ 1207 h 1322"/>
              <a:gd name="T54" fmla="*/ 312 w 476"/>
              <a:gd name="T55" fmla="*/ 1092 h 1322"/>
              <a:gd name="T56" fmla="*/ 378 w 476"/>
              <a:gd name="T57" fmla="*/ 1137 h 1322"/>
              <a:gd name="T58" fmla="*/ 393 w 476"/>
              <a:gd name="T59" fmla="*/ 1217 h 1322"/>
              <a:gd name="T60" fmla="*/ 387 w 476"/>
              <a:gd name="T61" fmla="*/ 1243 h 1322"/>
              <a:gd name="T62" fmla="*/ 367 w 476"/>
              <a:gd name="T63" fmla="*/ 1273 h 1322"/>
              <a:gd name="T64" fmla="*/ 339 w 476"/>
              <a:gd name="T65" fmla="*/ 1303 h 1322"/>
              <a:gd name="T66" fmla="*/ 335 w 476"/>
              <a:gd name="T67" fmla="*/ 1311 h 1322"/>
              <a:gd name="T68" fmla="*/ 395 w 476"/>
              <a:gd name="T69" fmla="*/ 1315 h 1322"/>
              <a:gd name="T70" fmla="*/ 432 w 476"/>
              <a:gd name="T71" fmla="*/ 1311 h 1322"/>
              <a:gd name="T72" fmla="*/ 448 w 476"/>
              <a:gd name="T73" fmla="*/ 1315 h 1322"/>
              <a:gd name="T74" fmla="*/ 458 w 476"/>
              <a:gd name="T75" fmla="*/ 1300 h 1322"/>
              <a:gd name="T76" fmla="*/ 458 w 476"/>
              <a:gd name="T77" fmla="*/ 1234 h 1322"/>
              <a:gd name="T78" fmla="*/ 455 w 476"/>
              <a:gd name="T79" fmla="*/ 1205 h 1322"/>
              <a:gd name="T80" fmla="*/ 450 w 476"/>
              <a:gd name="T81" fmla="*/ 1177 h 1322"/>
              <a:gd name="T82" fmla="*/ 452 w 476"/>
              <a:gd name="T83" fmla="*/ 983 h 1322"/>
              <a:gd name="T84" fmla="*/ 476 w 476"/>
              <a:gd name="T85" fmla="*/ 977 h 1322"/>
              <a:gd name="T86" fmla="*/ 455 w 476"/>
              <a:gd name="T87" fmla="*/ 666 h 1322"/>
              <a:gd name="T88" fmla="*/ 443 w 476"/>
              <a:gd name="T89" fmla="*/ 329 h 1322"/>
              <a:gd name="T90" fmla="*/ 440 w 476"/>
              <a:gd name="T91" fmla="*/ 267 h 1322"/>
              <a:gd name="T92" fmla="*/ 450 w 476"/>
              <a:gd name="T93" fmla="*/ 218 h 1322"/>
              <a:gd name="T94" fmla="*/ 433 w 476"/>
              <a:gd name="T95" fmla="*/ 152 h 1322"/>
              <a:gd name="T96" fmla="*/ 438 w 476"/>
              <a:gd name="T97" fmla="*/ 120 h 1322"/>
              <a:gd name="T98" fmla="*/ 432 w 476"/>
              <a:gd name="T99" fmla="*/ 74 h 1322"/>
              <a:gd name="T100" fmla="*/ 406 w 476"/>
              <a:gd name="T101" fmla="*/ 43 h 1322"/>
              <a:gd name="T102" fmla="*/ 360 w 476"/>
              <a:gd name="T103" fmla="*/ 28 h 1322"/>
              <a:gd name="T104" fmla="*/ 341 w 476"/>
              <a:gd name="T105" fmla="*/ 26 h 1322"/>
              <a:gd name="T106" fmla="*/ 303 w 476"/>
              <a:gd name="T107" fmla="*/ 38 h 1322"/>
              <a:gd name="T108" fmla="*/ 273 w 476"/>
              <a:gd name="T109" fmla="*/ 37 h 1322"/>
              <a:gd name="T110" fmla="*/ 246 w 476"/>
              <a:gd name="T111" fmla="*/ 11 h 1322"/>
              <a:gd name="T112" fmla="*/ 200 w 476"/>
              <a:gd name="T113" fmla="*/ 0 h 1322"/>
              <a:gd name="T114" fmla="*/ 158 w 476"/>
              <a:gd name="T115" fmla="*/ 11 h 1322"/>
              <a:gd name="T116" fmla="*/ 125 w 476"/>
              <a:gd name="T117" fmla="*/ 48 h 1322"/>
              <a:gd name="T118" fmla="*/ 127 w 476"/>
              <a:gd name="T119" fmla="*/ 81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" h="1322">
                <a:moveTo>
                  <a:pt x="127" y="104"/>
                </a:moveTo>
                <a:lnTo>
                  <a:pt x="127" y="104"/>
                </a:lnTo>
                <a:lnTo>
                  <a:pt x="115" y="102"/>
                </a:lnTo>
                <a:lnTo>
                  <a:pt x="105" y="102"/>
                </a:lnTo>
                <a:lnTo>
                  <a:pt x="100" y="103"/>
                </a:lnTo>
                <a:lnTo>
                  <a:pt x="96" y="104"/>
                </a:lnTo>
                <a:lnTo>
                  <a:pt x="96" y="104"/>
                </a:lnTo>
                <a:lnTo>
                  <a:pt x="79" y="113"/>
                </a:lnTo>
                <a:lnTo>
                  <a:pt x="74" y="118"/>
                </a:lnTo>
                <a:lnTo>
                  <a:pt x="73" y="120"/>
                </a:lnTo>
                <a:lnTo>
                  <a:pt x="73" y="121"/>
                </a:lnTo>
                <a:lnTo>
                  <a:pt x="73" y="121"/>
                </a:lnTo>
                <a:lnTo>
                  <a:pt x="79" y="131"/>
                </a:lnTo>
                <a:lnTo>
                  <a:pt x="84" y="137"/>
                </a:lnTo>
                <a:lnTo>
                  <a:pt x="84" y="137"/>
                </a:lnTo>
                <a:lnTo>
                  <a:pt x="80" y="146"/>
                </a:lnTo>
                <a:lnTo>
                  <a:pt x="76" y="159"/>
                </a:lnTo>
                <a:lnTo>
                  <a:pt x="76" y="159"/>
                </a:lnTo>
                <a:lnTo>
                  <a:pt x="73" y="168"/>
                </a:lnTo>
                <a:lnTo>
                  <a:pt x="67" y="178"/>
                </a:lnTo>
                <a:lnTo>
                  <a:pt x="54" y="206"/>
                </a:lnTo>
                <a:lnTo>
                  <a:pt x="54" y="206"/>
                </a:lnTo>
                <a:lnTo>
                  <a:pt x="45" y="221"/>
                </a:lnTo>
                <a:lnTo>
                  <a:pt x="39" y="238"/>
                </a:lnTo>
                <a:lnTo>
                  <a:pt x="35" y="246"/>
                </a:lnTo>
                <a:lnTo>
                  <a:pt x="34" y="255"/>
                </a:lnTo>
                <a:lnTo>
                  <a:pt x="33" y="263"/>
                </a:lnTo>
                <a:lnTo>
                  <a:pt x="33" y="271"/>
                </a:lnTo>
                <a:lnTo>
                  <a:pt x="33" y="271"/>
                </a:lnTo>
                <a:lnTo>
                  <a:pt x="34" y="274"/>
                </a:lnTo>
                <a:lnTo>
                  <a:pt x="35" y="278"/>
                </a:lnTo>
                <a:lnTo>
                  <a:pt x="38" y="281"/>
                </a:lnTo>
                <a:lnTo>
                  <a:pt x="41" y="283"/>
                </a:lnTo>
                <a:lnTo>
                  <a:pt x="49" y="287"/>
                </a:lnTo>
                <a:lnTo>
                  <a:pt x="57" y="289"/>
                </a:lnTo>
                <a:lnTo>
                  <a:pt x="72" y="292"/>
                </a:lnTo>
                <a:lnTo>
                  <a:pt x="78" y="292"/>
                </a:lnTo>
                <a:lnTo>
                  <a:pt x="78" y="292"/>
                </a:lnTo>
                <a:lnTo>
                  <a:pt x="62" y="315"/>
                </a:lnTo>
                <a:lnTo>
                  <a:pt x="47" y="334"/>
                </a:lnTo>
                <a:lnTo>
                  <a:pt x="41" y="342"/>
                </a:lnTo>
                <a:lnTo>
                  <a:pt x="35" y="347"/>
                </a:lnTo>
                <a:lnTo>
                  <a:pt x="35" y="347"/>
                </a:lnTo>
                <a:lnTo>
                  <a:pt x="32" y="352"/>
                </a:lnTo>
                <a:lnTo>
                  <a:pt x="27" y="356"/>
                </a:lnTo>
                <a:lnTo>
                  <a:pt x="24" y="363"/>
                </a:lnTo>
                <a:lnTo>
                  <a:pt x="22" y="369"/>
                </a:lnTo>
                <a:lnTo>
                  <a:pt x="19" y="374"/>
                </a:lnTo>
                <a:lnTo>
                  <a:pt x="19" y="380"/>
                </a:lnTo>
                <a:lnTo>
                  <a:pt x="20" y="383"/>
                </a:lnTo>
                <a:lnTo>
                  <a:pt x="23" y="387"/>
                </a:lnTo>
                <a:lnTo>
                  <a:pt x="23" y="387"/>
                </a:lnTo>
                <a:lnTo>
                  <a:pt x="32" y="394"/>
                </a:lnTo>
                <a:lnTo>
                  <a:pt x="44" y="400"/>
                </a:lnTo>
                <a:lnTo>
                  <a:pt x="58" y="408"/>
                </a:lnTo>
                <a:lnTo>
                  <a:pt x="58" y="408"/>
                </a:lnTo>
                <a:lnTo>
                  <a:pt x="58" y="410"/>
                </a:lnTo>
                <a:lnTo>
                  <a:pt x="58" y="416"/>
                </a:lnTo>
                <a:lnTo>
                  <a:pt x="61" y="429"/>
                </a:lnTo>
                <a:lnTo>
                  <a:pt x="63" y="436"/>
                </a:lnTo>
                <a:lnTo>
                  <a:pt x="68" y="446"/>
                </a:lnTo>
                <a:lnTo>
                  <a:pt x="68" y="446"/>
                </a:lnTo>
                <a:lnTo>
                  <a:pt x="74" y="456"/>
                </a:lnTo>
                <a:lnTo>
                  <a:pt x="83" y="465"/>
                </a:lnTo>
                <a:lnTo>
                  <a:pt x="93" y="474"/>
                </a:lnTo>
                <a:lnTo>
                  <a:pt x="101" y="482"/>
                </a:lnTo>
                <a:lnTo>
                  <a:pt x="117" y="495"/>
                </a:lnTo>
                <a:lnTo>
                  <a:pt x="125" y="498"/>
                </a:lnTo>
                <a:lnTo>
                  <a:pt x="125" y="498"/>
                </a:lnTo>
                <a:lnTo>
                  <a:pt x="78" y="607"/>
                </a:lnTo>
                <a:lnTo>
                  <a:pt x="78" y="607"/>
                </a:lnTo>
                <a:lnTo>
                  <a:pt x="74" y="618"/>
                </a:lnTo>
                <a:lnTo>
                  <a:pt x="69" y="634"/>
                </a:lnTo>
                <a:lnTo>
                  <a:pt x="58" y="678"/>
                </a:lnTo>
                <a:lnTo>
                  <a:pt x="45" y="735"/>
                </a:lnTo>
                <a:lnTo>
                  <a:pt x="30" y="793"/>
                </a:lnTo>
                <a:lnTo>
                  <a:pt x="8" y="901"/>
                </a:lnTo>
                <a:lnTo>
                  <a:pt x="2" y="937"/>
                </a:lnTo>
                <a:lnTo>
                  <a:pt x="0" y="948"/>
                </a:lnTo>
                <a:lnTo>
                  <a:pt x="0" y="951"/>
                </a:lnTo>
                <a:lnTo>
                  <a:pt x="0" y="951"/>
                </a:lnTo>
                <a:lnTo>
                  <a:pt x="9" y="955"/>
                </a:lnTo>
                <a:lnTo>
                  <a:pt x="32" y="960"/>
                </a:lnTo>
                <a:lnTo>
                  <a:pt x="98" y="973"/>
                </a:lnTo>
                <a:lnTo>
                  <a:pt x="164" y="986"/>
                </a:lnTo>
                <a:lnTo>
                  <a:pt x="198" y="992"/>
                </a:lnTo>
                <a:lnTo>
                  <a:pt x="218" y="992"/>
                </a:lnTo>
                <a:lnTo>
                  <a:pt x="246" y="1227"/>
                </a:lnTo>
                <a:lnTo>
                  <a:pt x="246" y="1227"/>
                </a:lnTo>
                <a:lnTo>
                  <a:pt x="241" y="1229"/>
                </a:lnTo>
                <a:lnTo>
                  <a:pt x="237" y="1234"/>
                </a:lnTo>
                <a:lnTo>
                  <a:pt x="234" y="1239"/>
                </a:lnTo>
                <a:lnTo>
                  <a:pt x="234" y="1239"/>
                </a:lnTo>
                <a:lnTo>
                  <a:pt x="227" y="1251"/>
                </a:lnTo>
                <a:lnTo>
                  <a:pt x="220" y="1262"/>
                </a:lnTo>
                <a:lnTo>
                  <a:pt x="220" y="1262"/>
                </a:lnTo>
                <a:lnTo>
                  <a:pt x="200" y="1284"/>
                </a:lnTo>
                <a:lnTo>
                  <a:pt x="191" y="1296"/>
                </a:lnTo>
                <a:lnTo>
                  <a:pt x="188" y="1301"/>
                </a:lnTo>
                <a:lnTo>
                  <a:pt x="187" y="1305"/>
                </a:lnTo>
                <a:lnTo>
                  <a:pt x="187" y="1305"/>
                </a:lnTo>
                <a:lnTo>
                  <a:pt x="189" y="1310"/>
                </a:lnTo>
                <a:lnTo>
                  <a:pt x="192" y="1312"/>
                </a:lnTo>
                <a:lnTo>
                  <a:pt x="197" y="1314"/>
                </a:lnTo>
                <a:lnTo>
                  <a:pt x="203" y="1315"/>
                </a:lnTo>
                <a:lnTo>
                  <a:pt x="203" y="1315"/>
                </a:lnTo>
                <a:lnTo>
                  <a:pt x="215" y="1316"/>
                </a:lnTo>
                <a:lnTo>
                  <a:pt x="235" y="1316"/>
                </a:lnTo>
                <a:lnTo>
                  <a:pt x="260" y="1315"/>
                </a:lnTo>
                <a:lnTo>
                  <a:pt x="272" y="1305"/>
                </a:lnTo>
                <a:lnTo>
                  <a:pt x="274" y="1321"/>
                </a:lnTo>
                <a:lnTo>
                  <a:pt x="274" y="1321"/>
                </a:lnTo>
                <a:lnTo>
                  <a:pt x="290" y="1322"/>
                </a:lnTo>
                <a:lnTo>
                  <a:pt x="302" y="1322"/>
                </a:lnTo>
                <a:lnTo>
                  <a:pt x="306" y="1321"/>
                </a:lnTo>
                <a:lnTo>
                  <a:pt x="309" y="1321"/>
                </a:lnTo>
                <a:lnTo>
                  <a:pt x="309" y="1321"/>
                </a:lnTo>
                <a:lnTo>
                  <a:pt x="311" y="1318"/>
                </a:lnTo>
                <a:lnTo>
                  <a:pt x="312" y="1315"/>
                </a:lnTo>
                <a:lnTo>
                  <a:pt x="313" y="1305"/>
                </a:lnTo>
                <a:lnTo>
                  <a:pt x="314" y="1293"/>
                </a:lnTo>
                <a:lnTo>
                  <a:pt x="314" y="1293"/>
                </a:lnTo>
                <a:lnTo>
                  <a:pt x="314" y="1292"/>
                </a:lnTo>
                <a:lnTo>
                  <a:pt x="316" y="1289"/>
                </a:lnTo>
                <a:lnTo>
                  <a:pt x="317" y="1283"/>
                </a:lnTo>
                <a:lnTo>
                  <a:pt x="317" y="1283"/>
                </a:lnTo>
                <a:lnTo>
                  <a:pt x="317" y="1270"/>
                </a:lnTo>
                <a:lnTo>
                  <a:pt x="316" y="1254"/>
                </a:lnTo>
                <a:lnTo>
                  <a:pt x="314" y="1232"/>
                </a:lnTo>
                <a:lnTo>
                  <a:pt x="314" y="1232"/>
                </a:lnTo>
                <a:lnTo>
                  <a:pt x="312" y="1229"/>
                </a:lnTo>
                <a:lnTo>
                  <a:pt x="309" y="1225"/>
                </a:lnTo>
                <a:lnTo>
                  <a:pt x="309" y="1222"/>
                </a:lnTo>
                <a:lnTo>
                  <a:pt x="309" y="1207"/>
                </a:lnTo>
                <a:lnTo>
                  <a:pt x="309" y="1207"/>
                </a:lnTo>
                <a:lnTo>
                  <a:pt x="311" y="1206"/>
                </a:lnTo>
                <a:lnTo>
                  <a:pt x="313" y="1205"/>
                </a:lnTo>
                <a:lnTo>
                  <a:pt x="314" y="1201"/>
                </a:lnTo>
                <a:lnTo>
                  <a:pt x="314" y="1201"/>
                </a:lnTo>
                <a:lnTo>
                  <a:pt x="312" y="1092"/>
                </a:lnTo>
                <a:lnTo>
                  <a:pt x="309" y="987"/>
                </a:lnTo>
                <a:lnTo>
                  <a:pt x="334" y="987"/>
                </a:lnTo>
                <a:lnTo>
                  <a:pt x="334" y="987"/>
                </a:lnTo>
                <a:lnTo>
                  <a:pt x="360" y="1075"/>
                </a:lnTo>
                <a:lnTo>
                  <a:pt x="378" y="1137"/>
                </a:lnTo>
                <a:lnTo>
                  <a:pt x="388" y="1172"/>
                </a:lnTo>
                <a:lnTo>
                  <a:pt x="388" y="1172"/>
                </a:lnTo>
                <a:lnTo>
                  <a:pt x="390" y="1196"/>
                </a:lnTo>
                <a:lnTo>
                  <a:pt x="393" y="1217"/>
                </a:lnTo>
                <a:lnTo>
                  <a:pt x="393" y="1217"/>
                </a:lnTo>
                <a:lnTo>
                  <a:pt x="392" y="1223"/>
                </a:lnTo>
                <a:lnTo>
                  <a:pt x="390" y="1230"/>
                </a:lnTo>
                <a:lnTo>
                  <a:pt x="388" y="1239"/>
                </a:lnTo>
                <a:lnTo>
                  <a:pt x="388" y="1239"/>
                </a:lnTo>
                <a:lnTo>
                  <a:pt x="387" y="1243"/>
                </a:lnTo>
                <a:lnTo>
                  <a:pt x="384" y="1246"/>
                </a:lnTo>
                <a:lnTo>
                  <a:pt x="379" y="1252"/>
                </a:lnTo>
                <a:lnTo>
                  <a:pt x="379" y="1252"/>
                </a:lnTo>
                <a:lnTo>
                  <a:pt x="373" y="1261"/>
                </a:lnTo>
                <a:lnTo>
                  <a:pt x="367" y="1273"/>
                </a:lnTo>
                <a:lnTo>
                  <a:pt x="360" y="1284"/>
                </a:lnTo>
                <a:lnTo>
                  <a:pt x="356" y="1289"/>
                </a:lnTo>
                <a:lnTo>
                  <a:pt x="352" y="1293"/>
                </a:lnTo>
                <a:lnTo>
                  <a:pt x="352" y="1293"/>
                </a:lnTo>
                <a:lnTo>
                  <a:pt x="339" y="1303"/>
                </a:lnTo>
                <a:lnTo>
                  <a:pt x="335" y="1306"/>
                </a:lnTo>
                <a:lnTo>
                  <a:pt x="334" y="1309"/>
                </a:lnTo>
                <a:lnTo>
                  <a:pt x="334" y="1310"/>
                </a:lnTo>
                <a:lnTo>
                  <a:pt x="334" y="1310"/>
                </a:lnTo>
                <a:lnTo>
                  <a:pt x="335" y="1311"/>
                </a:lnTo>
                <a:lnTo>
                  <a:pt x="336" y="1312"/>
                </a:lnTo>
                <a:lnTo>
                  <a:pt x="343" y="1314"/>
                </a:lnTo>
                <a:lnTo>
                  <a:pt x="361" y="1315"/>
                </a:lnTo>
                <a:lnTo>
                  <a:pt x="395" y="1315"/>
                </a:lnTo>
                <a:lnTo>
                  <a:pt x="395" y="1315"/>
                </a:lnTo>
                <a:lnTo>
                  <a:pt x="415" y="1314"/>
                </a:lnTo>
                <a:lnTo>
                  <a:pt x="426" y="1312"/>
                </a:lnTo>
                <a:lnTo>
                  <a:pt x="426" y="1312"/>
                </a:lnTo>
                <a:lnTo>
                  <a:pt x="429" y="1312"/>
                </a:lnTo>
                <a:lnTo>
                  <a:pt x="432" y="1311"/>
                </a:lnTo>
                <a:lnTo>
                  <a:pt x="436" y="1312"/>
                </a:lnTo>
                <a:lnTo>
                  <a:pt x="436" y="1312"/>
                </a:lnTo>
                <a:lnTo>
                  <a:pt x="440" y="1315"/>
                </a:lnTo>
                <a:lnTo>
                  <a:pt x="448" y="1315"/>
                </a:lnTo>
                <a:lnTo>
                  <a:pt x="448" y="1315"/>
                </a:lnTo>
                <a:lnTo>
                  <a:pt x="453" y="1315"/>
                </a:lnTo>
                <a:lnTo>
                  <a:pt x="455" y="1311"/>
                </a:lnTo>
                <a:lnTo>
                  <a:pt x="458" y="1306"/>
                </a:lnTo>
                <a:lnTo>
                  <a:pt x="458" y="1300"/>
                </a:lnTo>
                <a:lnTo>
                  <a:pt x="458" y="1300"/>
                </a:lnTo>
                <a:lnTo>
                  <a:pt x="458" y="1285"/>
                </a:lnTo>
                <a:lnTo>
                  <a:pt x="458" y="1267"/>
                </a:lnTo>
                <a:lnTo>
                  <a:pt x="458" y="1267"/>
                </a:lnTo>
                <a:lnTo>
                  <a:pt x="458" y="1252"/>
                </a:lnTo>
                <a:lnTo>
                  <a:pt x="458" y="1234"/>
                </a:lnTo>
                <a:lnTo>
                  <a:pt x="455" y="1212"/>
                </a:lnTo>
                <a:lnTo>
                  <a:pt x="455" y="1212"/>
                </a:lnTo>
                <a:lnTo>
                  <a:pt x="456" y="1211"/>
                </a:lnTo>
                <a:lnTo>
                  <a:pt x="455" y="1205"/>
                </a:lnTo>
                <a:lnTo>
                  <a:pt x="455" y="1205"/>
                </a:lnTo>
                <a:lnTo>
                  <a:pt x="454" y="1199"/>
                </a:lnTo>
                <a:lnTo>
                  <a:pt x="453" y="1192"/>
                </a:lnTo>
                <a:lnTo>
                  <a:pt x="452" y="1185"/>
                </a:lnTo>
                <a:lnTo>
                  <a:pt x="450" y="1177"/>
                </a:lnTo>
                <a:lnTo>
                  <a:pt x="450" y="1177"/>
                </a:lnTo>
                <a:lnTo>
                  <a:pt x="450" y="1075"/>
                </a:lnTo>
                <a:lnTo>
                  <a:pt x="449" y="1012"/>
                </a:lnTo>
                <a:lnTo>
                  <a:pt x="448" y="984"/>
                </a:lnTo>
                <a:lnTo>
                  <a:pt x="448" y="984"/>
                </a:lnTo>
                <a:lnTo>
                  <a:pt x="452" y="983"/>
                </a:lnTo>
                <a:lnTo>
                  <a:pt x="461" y="981"/>
                </a:lnTo>
                <a:lnTo>
                  <a:pt x="471" y="979"/>
                </a:lnTo>
                <a:lnTo>
                  <a:pt x="475" y="978"/>
                </a:lnTo>
                <a:lnTo>
                  <a:pt x="476" y="977"/>
                </a:lnTo>
                <a:lnTo>
                  <a:pt x="476" y="977"/>
                </a:lnTo>
                <a:lnTo>
                  <a:pt x="474" y="932"/>
                </a:lnTo>
                <a:lnTo>
                  <a:pt x="469" y="834"/>
                </a:lnTo>
                <a:lnTo>
                  <a:pt x="461" y="730"/>
                </a:lnTo>
                <a:lnTo>
                  <a:pt x="455" y="666"/>
                </a:lnTo>
                <a:lnTo>
                  <a:pt x="455" y="666"/>
                </a:lnTo>
                <a:lnTo>
                  <a:pt x="454" y="640"/>
                </a:lnTo>
                <a:lnTo>
                  <a:pt x="452" y="600"/>
                </a:lnTo>
                <a:lnTo>
                  <a:pt x="448" y="490"/>
                </a:lnTo>
                <a:lnTo>
                  <a:pt x="443" y="329"/>
                </a:lnTo>
                <a:lnTo>
                  <a:pt x="443" y="329"/>
                </a:lnTo>
                <a:lnTo>
                  <a:pt x="442" y="312"/>
                </a:lnTo>
                <a:lnTo>
                  <a:pt x="440" y="294"/>
                </a:lnTo>
                <a:lnTo>
                  <a:pt x="438" y="271"/>
                </a:lnTo>
                <a:lnTo>
                  <a:pt x="438" y="271"/>
                </a:lnTo>
                <a:lnTo>
                  <a:pt x="440" y="267"/>
                </a:lnTo>
                <a:lnTo>
                  <a:pt x="444" y="256"/>
                </a:lnTo>
                <a:lnTo>
                  <a:pt x="449" y="240"/>
                </a:lnTo>
                <a:lnTo>
                  <a:pt x="450" y="229"/>
                </a:lnTo>
                <a:lnTo>
                  <a:pt x="450" y="218"/>
                </a:lnTo>
                <a:lnTo>
                  <a:pt x="450" y="218"/>
                </a:lnTo>
                <a:lnTo>
                  <a:pt x="450" y="206"/>
                </a:lnTo>
                <a:lnTo>
                  <a:pt x="448" y="194"/>
                </a:lnTo>
                <a:lnTo>
                  <a:pt x="444" y="180"/>
                </a:lnTo>
                <a:lnTo>
                  <a:pt x="440" y="169"/>
                </a:lnTo>
                <a:lnTo>
                  <a:pt x="433" y="152"/>
                </a:lnTo>
                <a:lnTo>
                  <a:pt x="431" y="145"/>
                </a:lnTo>
                <a:lnTo>
                  <a:pt x="431" y="145"/>
                </a:lnTo>
                <a:lnTo>
                  <a:pt x="433" y="139"/>
                </a:lnTo>
                <a:lnTo>
                  <a:pt x="437" y="130"/>
                </a:lnTo>
                <a:lnTo>
                  <a:pt x="438" y="120"/>
                </a:lnTo>
                <a:lnTo>
                  <a:pt x="439" y="108"/>
                </a:lnTo>
                <a:lnTo>
                  <a:pt x="439" y="96"/>
                </a:lnTo>
                <a:lnTo>
                  <a:pt x="438" y="88"/>
                </a:lnTo>
                <a:lnTo>
                  <a:pt x="436" y="81"/>
                </a:lnTo>
                <a:lnTo>
                  <a:pt x="432" y="74"/>
                </a:lnTo>
                <a:lnTo>
                  <a:pt x="428" y="66"/>
                </a:lnTo>
                <a:lnTo>
                  <a:pt x="428" y="66"/>
                </a:lnTo>
                <a:lnTo>
                  <a:pt x="423" y="59"/>
                </a:lnTo>
                <a:lnTo>
                  <a:pt x="417" y="53"/>
                </a:lnTo>
                <a:lnTo>
                  <a:pt x="406" y="43"/>
                </a:lnTo>
                <a:lnTo>
                  <a:pt x="395" y="37"/>
                </a:lnTo>
                <a:lnTo>
                  <a:pt x="384" y="32"/>
                </a:lnTo>
                <a:lnTo>
                  <a:pt x="374" y="30"/>
                </a:lnTo>
                <a:lnTo>
                  <a:pt x="367" y="28"/>
                </a:lnTo>
                <a:lnTo>
                  <a:pt x="360" y="28"/>
                </a:lnTo>
                <a:lnTo>
                  <a:pt x="360" y="28"/>
                </a:lnTo>
                <a:lnTo>
                  <a:pt x="360" y="28"/>
                </a:lnTo>
                <a:lnTo>
                  <a:pt x="360" y="27"/>
                </a:lnTo>
                <a:lnTo>
                  <a:pt x="355" y="27"/>
                </a:lnTo>
                <a:lnTo>
                  <a:pt x="341" y="26"/>
                </a:lnTo>
                <a:lnTo>
                  <a:pt x="341" y="26"/>
                </a:lnTo>
                <a:lnTo>
                  <a:pt x="333" y="27"/>
                </a:lnTo>
                <a:lnTo>
                  <a:pt x="323" y="30"/>
                </a:lnTo>
                <a:lnTo>
                  <a:pt x="313" y="33"/>
                </a:lnTo>
                <a:lnTo>
                  <a:pt x="303" y="38"/>
                </a:lnTo>
                <a:lnTo>
                  <a:pt x="287" y="47"/>
                </a:lnTo>
                <a:lnTo>
                  <a:pt x="281" y="52"/>
                </a:lnTo>
                <a:lnTo>
                  <a:pt x="281" y="52"/>
                </a:lnTo>
                <a:lnTo>
                  <a:pt x="279" y="46"/>
                </a:lnTo>
                <a:lnTo>
                  <a:pt x="273" y="37"/>
                </a:lnTo>
                <a:lnTo>
                  <a:pt x="263" y="23"/>
                </a:lnTo>
                <a:lnTo>
                  <a:pt x="263" y="23"/>
                </a:lnTo>
                <a:lnTo>
                  <a:pt x="259" y="20"/>
                </a:lnTo>
                <a:lnTo>
                  <a:pt x="256" y="16"/>
                </a:lnTo>
                <a:lnTo>
                  <a:pt x="246" y="11"/>
                </a:lnTo>
                <a:lnTo>
                  <a:pt x="236" y="6"/>
                </a:lnTo>
                <a:lnTo>
                  <a:pt x="225" y="4"/>
                </a:lnTo>
                <a:lnTo>
                  <a:pt x="208" y="1"/>
                </a:lnTo>
                <a:lnTo>
                  <a:pt x="200" y="0"/>
                </a:lnTo>
                <a:lnTo>
                  <a:pt x="200" y="0"/>
                </a:lnTo>
                <a:lnTo>
                  <a:pt x="196" y="0"/>
                </a:lnTo>
                <a:lnTo>
                  <a:pt x="185" y="1"/>
                </a:lnTo>
                <a:lnTo>
                  <a:pt x="171" y="5"/>
                </a:lnTo>
                <a:lnTo>
                  <a:pt x="164" y="8"/>
                </a:lnTo>
                <a:lnTo>
                  <a:pt x="158" y="11"/>
                </a:lnTo>
                <a:lnTo>
                  <a:pt x="158" y="11"/>
                </a:lnTo>
                <a:lnTo>
                  <a:pt x="150" y="15"/>
                </a:lnTo>
                <a:lnTo>
                  <a:pt x="144" y="21"/>
                </a:lnTo>
                <a:lnTo>
                  <a:pt x="133" y="35"/>
                </a:lnTo>
                <a:lnTo>
                  <a:pt x="125" y="48"/>
                </a:lnTo>
                <a:lnTo>
                  <a:pt x="122" y="53"/>
                </a:lnTo>
                <a:lnTo>
                  <a:pt x="122" y="57"/>
                </a:lnTo>
                <a:lnTo>
                  <a:pt x="122" y="57"/>
                </a:lnTo>
                <a:lnTo>
                  <a:pt x="125" y="70"/>
                </a:lnTo>
                <a:lnTo>
                  <a:pt x="127" y="81"/>
                </a:lnTo>
                <a:lnTo>
                  <a:pt x="127" y="92"/>
                </a:lnTo>
                <a:lnTo>
                  <a:pt x="127" y="1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07721931-664C-42B1-8667-8F4B37FFFAE1}"/>
              </a:ext>
            </a:extLst>
          </p:cNvPr>
          <p:cNvSpPr>
            <a:spLocks/>
          </p:cNvSpPr>
          <p:nvPr/>
        </p:nvSpPr>
        <p:spPr bwMode="auto">
          <a:xfrm>
            <a:off x="6433495" y="774481"/>
            <a:ext cx="654282" cy="1674303"/>
          </a:xfrm>
          <a:custGeom>
            <a:avLst/>
            <a:gdLst>
              <a:gd name="T0" fmla="*/ 109 w 517"/>
              <a:gd name="T1" fmla="*/ 130 h 1323"/>
              <a:gd name="T2" fmla="*/ 120 w 517"/>
              <a:gd name="T3" fmla="*/ 195 h 1323"/>
              <a:gd name="T4" fmla="*/ 115 w 517"/>
              <a:gd name="T5" fmla="*/ 230 h 1323"/>
              <a:gd name="T6" fmla="*/ 67 w 517"/>
              <a:gd name="T7" fmla="*/ 255 h 1323"/>
              <a:gd name="T8" fmla="*/ 49 w 517"/>
              <a:gd name="T9" fmla="*/ 321 h 1323"/>
              <a:gd name="T10" fmla="*/ 40 w 517"/>
              <a:gd name="T11" fmla="*/ 393 h 1323"/>
              <a:gd name="T12" fmla="*/ 114 w 517"/>
              <a:gd name="T13" fmla="*/ 487 h 1323"/>
              <a:gd name="T14" fmla="*/ 135 w 517"/>
              <a:gd name="T15" fmla="*/ 582 h 1323"/>
              <a:gd name="T16" fmla="*/ 122 w 517"/>
              <a:gd name="T17" fmla="*/ 864 h 1323"/>
              <a:gd name="T18" fmla="*/ 109 w 517"/>
              <a:gd name="T19" fmla="*/ 904 h 1323"/>
              <a:gd name="T20" fmla="*/ 107 w 517"/>
              <a:gd name="T21" fmla="*/ 1007 h 1323"/>
              <a:gd name="T22" fmla="*/ 34 w 517"/>
              <a:gd name="T23" fmla="*/ 1258 h 1323"/>
              <a:gd name="T24" fmla="*/ 0 w 517"/>
              <a:gd name="T25" fmla="*/ 1305 h 1323"/>
              <a:gd name="T26" fmla="*/ 19 w 517"/>
              <a:gd name="T27" fmla="*/ 1320 h 1323"/>
              <a:gd name="T28" fmla="*/ 80 w 517"/>
              <a:gd name="T29" fmla="*/ 1319 h 1323"/>
              <a:gd name="T30" fmla="*/ 121 w 517"/>
              <a:gd name="T31" fmla="*/ 1300 h 1323"/>
              <a:gd name="T32" fmla="*/ 145 w 517"/>
              <a:gd name="T33" fmla="*/ 1260 h 1323"/>
              <a:gd name="T34" fmla="*/ 209 w 517"/>
              <a:gd name="T35" fmla="*/ 1234 h 1323"/>
              <a:gd name="T36" fmla="*/ 257 w 517"/>
              <a:gd name="T37" fmla="*/ 1201 h 1323"/>
              <a:gd name="T38" fmla="*/ 246 w 517"/>
              <a:gd name="T39" fmla="*/ 920 h 1323"/>
              <a:gd name="T40" fmla="*/ 285 w 517"/>
              <a:gd name="T41" fmla="*/ 787 h 1323"/>
              <a:gd name="T42" fmla="*/ 315 w 517"/>
              <a:gd name="T43" fmla="*/ 1054 h 1323"/>
              <a:gd name="T44" fmla="*/ 318 w 517"/>
              <a:gd name="T45" fmla="*/ 1209 h 1323"/>
              <a:gd name="T46" fmla="*/ 315 w 517"/>
              <a:gd name="T47" fmla="*/ 1222 h 1323"/>
              <a:gd name="T48" fmla="*/ 332 w 517"/>
              <a:gd name="T49" fmla="*/ 1286 h 1323"/>
              <a:gd name="T50" fmla="*/ 356 w 517"/>
              <a:gd name="T51" fmla="*/ 1301 h 1323"/>
              <a:gd name="T52" fmla="*/ 402 w 517"/>
              <a:gd name="T53" fmla="*/ 1288 h 1323"/>
              <a:gd name="T54" fmla="*/ 407 w 517"/>
              <a:gd name="T55" fmla="*/ 1263 h 1323"/>
              <a:gd name="T56" fmla="*/ 382 w 517"/>
              <a:gd name="T57" fmla="*/ 1220 h 1323"/>
              <a:gd name="T58" fmla="*/ 452 w 517"/>
              <a:gd name="T59" fmla="*/ 1190 h 1323"/>
              <a:gd name="T60" fmla="*/ 415 w 517"/>
              <a:gd name="T61" fmla="*/ 735 h 1323"/>
              <a:gd name="T62" fmla="*/ 427 w 517"/>
              <a:gd name="T63" fmla="*/ 572 h 1323"/>
              <a:gd name="T64" fmla="*/ 451 w 517"/>
              <a:gd name="T65" fmla="*/ 539 h 1323"/>
              <a:gd name="T66" fmla="*/ 468 w 517"/>
              <a:gd name="T67" fmla="*/ 496 h 1323"/>
              <a:gd name="T68" fmla="*/ 486 w 517"/>
              <a:gd name="T69" fmla="*/ 464 h 1323"/>
              <a:gd name="T70" fmla="*/ 489 w 517"/>
              <a:gd name="T71" fmla="*/ 385 h 1323"/>
              <a:gd name="T72" fmla="*/ 515 w 517"/>
              <a:gd name="T73" fmla="*/ 367 h 1323"/>
              <a:gd name="T74" fmla="*/ 509 w 517"/>
              <a:gd name="T75" fmla="*/ 342 h 1323"/>
              <a:gd name="T76" fmla="*/ 477 w 517"/>
              <a:gd name="T77" fmla="*/ 316 h 1323"/>
              <a:gd name="T78" fmla="*/ 466 w 517"/>
              <a:gd name="T79" fmla="*/ 289 h 1323"/>
              <a:gd name="T80" fmla="*/ 462 w 517"/>
              <a:gd name="T81" fmla="*/ 264 h 1323"/>
              <a:gd name="T82" fmla="*/ 449 w 517"/>
              <a:gd name="T83" fmla="*/ 240 h 1323"/>
              <a:gd name="T84" fmla="*/ 452 w 517"/>
              <a:gd name="T85" fmla="*/ 219 h 1323"/>
              <a:gd name="T86" fmla="*/ 425 w 517"/>
              <a:gd name="T87" fmla="*/ 165 h 1323"/>
              <a:gd name="T88" fmla="*/ 379 w 517"/>
              <a:gd name="T89" fmla="*/ 146 h 1323"/>
              <a:gd name="T90" fmla="*/ 330 w 517"/>
              <a:gd name="T91" fmla="*/ 178 h 1323"/>
              <a:gd name="T92" fmla="*/ 317 w 517"/>
              <a:gd name="T93" fmla="*/ 212 h 1323"/>
              <a:gd name="T94" fmla="*/ 289 w 517"/>
              <a:gd name="T95" fmla="*/ 221 h 1323"/>
              <a:gd name="T96" fmla="*/ 287 w 517"/>
              <a:gd name="T97" fmla="*/ 195 h 1323"/>
              <a:gd name="T98" fmla="*/ 279 w 517"/>
              <a:gd name="T99" fmla="*/ 136 h 1323"/>
              <a:gd name="T100" fmla="*/ 256 w 517"/>
              <a:gd name="T101" fmla="*/ 67 h 1323"/>
              <a:gd name="T102" fmla="*/ 236 w 517"/>
              <a:gd name="T103" fmla="*/ 20 h 1323"/>
              <a:gd name="T104" fmla="*/ 203 w 517"/>
              <a:gd name="T105" fmla="*/ 6 h 1323"/>
              <a:gd name="T106" fmla="*/ 146 w 517"/>
              <a:gd name="T107" fmla="*/ 13 h 1323"/>
              <a:gd name="T108" fmla="*/ 131 w 517"/>
              <a:gd name="T109" fmla="*/ 38 h 1323"/>
              <a:gd name="T110" fmla="*/ 119 w 517"/>
              <a:gd name="T111" fmla="*/ 71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7" h="1323">
                <a:moveTo>
                  <a:pt x="120" y="97"/>
                </a:moveTo>
                <a:lnTo>
                  <a:pt x="120" y="97"/>
                </a:lnTo>
                <a:lnTo>
                  <a:pt x="117" y="102"/>
                </a:lnTo>
                <a:lnTo>
                  <a:pt x="113" y="112"/>
                </a:lnTo>
                <a:lnTo>
                  <a:pt x="110" y="121"/>
                </a:lnTo>
                <a:lnTo>
                  <a:pt x="109" y="130"/>
                </a:lnTo>
                <a:lnTo>
                  <a:pt x="108" y="141"/>
                </a:lnTo>
                <a:lnTo>
                  <a:pt x="109" y="151"/>
                </a:lnTo>
                <a:lnTo>
                  <a:pt x="109" y="151"/>
                </a:lnTo>
                <a:lnTo>
                  <a:pt x="110" y="163"/>
                </a:lnTo>
                <a:lnTo>
                  <a:pt x="113" y="175"/>
                </a:lnTo>
                <a:lnTo>
                  <a:pt x="120" y="195"/>
                </a:lnTo>
                <a:lnTo>
                  <a:pt x="128" y="217"/>
                </a:lnTo>
                <a:lnTo>
                  <a:pt x="128" y="217"/>
                </a:lnTo>
                <a:lnTo>
                  <a:pt x="125" y="221"/>
                </a:lnTo>
                <a:lnTo>
                  <a:pt x="120" y="226"/>
                </a:lnTo>
                <a:lnTo>
                  <a:pt x="115" y="230"/>
                </a:lnTo>
                <a:lnTo>
                  <a:pt x="115" y="230"/>
                </a:lnTo>
                <a:lnTo>
                  <a:pt x="108" y="233"/>
                </a:lnTo>
                <a:lnTo>
                  <a:pt x="99" y="237"/>
                </a:lnTo>
                <a:lnTo>
                  <a:pt x="89" y="240"/>
                </a:lnTo>
                <a:lnTo>
                  <a:pt x="82" y="244"/>
                </a:lnTo>
                <a:lnTo>
                  <a:pt x="82" y="244"/>
                </a:lnTo>
                <a:lnTo>
                  <a:pt x="67" y="255"/>
                </a:lnTo>
                <a:lnTo>
                  <a:pt x="59" y="262"/>
                </a:lnTo>
                <a:lnTo>
                  <a:pt x="56" y="265"/>
                </a:lnTo>
                <a:lnTo>
                  <a:pt x="55" y="269"/>
                </a:lnTo>
                <a:lnTo>
                  <a:pt x="55" y="269"/>
                </a:lnTo>
                <a:lnTo>
                  <a:pt x="52" y="287"/>
                </a:lnTo>
                <a:lnTo>
                  <a:pt x="49" y="321"/>
                </a:lnTo>
                <a:lnTo>
                  <a:pt x="45" y="355"/>
                </a:lnTo>
                <a:lnTo>
                  <a:pt x="42" y="377"/>
                </a:lnTo>
                <a:lnTo>
                  <a:pt x="42" y="377"/>
                </a:lnTo>
                <a:lnTo>
                  <a:pt x="39" y="390"/>
                </a:lnTo>
                <a:lnTo>
                  <a:pt x="39" y="392"/>
                </a:lnTo>
                <a:lnTo>
                  <a:pt x="40" y="393"/>
                </a:lnTo>
                <a:lnTo>
                  <a:pt x="40" y="393"/>
                </a:lnTo>
                <a:lnTo>
                  <a:pt x="63" y="395"/>
                </a:lnTo>
                <a:lnTo>
                  <a:pt x="63" y="395"/>
                </a:lnTo>
                <a:lnTo>
                  <a:pt x="85" y="437"/>
                </a:lnTo>
                <a:lnTo>
                  <a:pt x="103" y="468"/>
                </a:lnTo>
                <a:lnTo>
                  <a:pt x="114" y="487"/>
                </a:lnTo>
                <a:lnTo>
                  <a:pt x="114" y="487"/>
                </a:lnTo>
                <a:lnTo>
                  <a:pt x="121" y="494"/>
                </a:lnTo>
                <a:lnTo>
                  <a:pt x="128" y="500"/>
                </a:lnTo>
                <a:lnTo>
                  <a:pt x="138" y="506"/>
                </a:lnTo>
                <a:lnTo>
                  <a:pt x="138" y="506"/>
                </a:lnTo>
                <a:lnTo>
                  <a:pt x="135" y="582"/>
                </a:lnTo>
                <a:lnTo>
                  <a:pt x="135" y="582"/>
                </a:lnTo>
                <a:lnTo>
                  <a:pt x="132" y="717"/>
                </a:lnTo>
                <a:lnTo>
                  <a:pt x="127" y="812"/>
                </a:lnTo>
                <a:lnTo>
                  <a:pt x="125" y="846"/>
                </a:lnTo>
                <a:lnTo>
                  <a:pt x="123" y="857"/>
                </a:lnTo>
                <a:lnTo>
                  <a:pt x="122" y="864"/>
                </a:lnTo>
                <a:lnTo>
                  <a:pt x="122" y="864"/>
                </a:lnTo>
                <a:lnTo>
                  <a:pt x="117" y="877"/>
                </a:lnTo>
                <a:lnTo>
                  <a:pt x="113" y="884"/>
                </a:lnTo>
                <a:lnTo>
                  <a:pt x="110" y="892"/>
                </a:lnTo>
                <a:lnTo>
                  <a:pt x="109" y="904"/>
                </a:lnTo>
                <a:lnTo>
                  <a:pt x="109" y="904"/>
                </a:lnTo>
                <a:lnTo>
                  <a:pt x="109" y="917"/>
                </a:lnTo>
                <a:lnTo>
                  <a:pt x="109" y="927"/>
                </a:lnTo>
                <a:lnTo>
                  <a:pt x="110" y="939"/>
                </a:lnTo>
                <a:lnTo>
                  <a:pt x="110" y="955"/>
                </a:lnTo>
                <a:lnTo>
                  <a:pt x="110" y="955"/>
                </a:lnTo>
                <a:lnTo>
                  <a:pt x="107" y="1007"/>
                </a:lnTo>
                <a:lnTo>
                  <a:pt x="96" y="1093"/>
                </a:lnTo>
                <a:lnTo>
                  <a:pt x="82" y="1211"/>
                </a:lnTo>
                <a:lnTo>
                  <a:pt x="82" y="1211"/>
                </a:lnTo>
                <a:lnTo>
                  <a:pt x="74" y="1220"/>
                </a:lnTo>
                <a:lnTo>
                  <a:pt x="55" y="1237"/>
                </a:lnTo>
                <a:lnTo>
                  <a:pt x="34" y="1258"/>
                </a:lnTo>
                <a:lnTo>
                  <a:pt x="19" y="1273"/>
                </a:lnTo>
                <a:lnTo>
                  <a:pt x="19" y="1273"/>
                </a:lnTo>
                <a:lnTo>
                  <a:pt x="10" y="1284"/>
                </a:lnTo>
                <a:lnTo>
                  <a:pt x="2" y="1294"/>
                </a:lnTo>
                <a:lnTo>
                  <a:pt x="1" y="1299"/>
                </a:lnTo>
                <a:lnTo>
                  <a:pt x="0" y="1305"/>
                </a:lnTo>
                <a:lnTo>
                  <a:pt x="1" y="1310"/>
                </a:lnTo>
                <a:lnTo>
                  <a:pt x="4" y="1314"/>
                </a:lnTo>
                <a:lnTo>
                  <a:pt x="4" y="1314"/>
                </a:lnTo>
                <a:lnTo>
                  <a:pt x="7" y="1316"/>
                </a:lnTo>
                <a:lnTo>
                  <a:pt x="10" y="1318"/>
                </a:lnTo>
                <a:lnTo>
                  <a:pt x="19" y="1320"/>
                </a:lnTo>
                <a:lnTo>
                  <a:pt x="30" y="1322"/>
                </a:lnTo>
                <a:lnTo>
                  <a:pt x="40" y="1323"/>
                </a:lnTo>
                <a:lnTo>
                  <a:pt x="52" y="1323"/>
                </a:lnTo>
                <a:lnTo>
                  <a:pt x="64" y="1322"/>
                </a:lnTo>
                <a:lnTo>
                  <a:pt x="74" y="1320"/>
                </a:lnTo>
                <a:lnTo>
                  <a:pt x="80" y="1319"/>
                </a:lnTo>
                <a:lnTo>
                  <a:pt x="80" y="1319"/>
                </a:lnTo>
                <a:lnTo>
                  <a:pt x="90" y="1314"/>
                </a:lnTo>
                <a:lnTo>
                  <a:pt x="102" y="1309"/>
                </a:lnTo>
                <a:lnTo>
                  <a:pt x="112" y="1304"/>
                </a:lnTo>
                <a:lnTo>
                  <a:pt x="121" y="1300"/>
                </a:lnTo>
                <a:lnTo>
                  <a:pt x="121" y="1300"/>
                </a:lnTo>
                <a:lnTo>
                  <a:pt x="139" y="1294"/>
                </a:lnTo>
                <a:lnTo>
                  <a:pt x="145" y="1291"/>
                </a:lnTo>
                <a:lnTo>
                  <a:pt x="147" y="1288"/>
                </a:lnTo>
                <a:lnTo>
                  <a:pt x="147" y="1287"/>
                </a:lnTo>
                <a:lnTo>
                  <a:pt x="147" y="1287"/>
                </a:lnTo>
                <a:lnTo>
                  <a:pt x="145" y="1260"/>
                </a:lnTo>
                <a:lnTo>
                  <a:pt x="142" y="1237"/>
                </a:lnTo>
                <a:lnTo>
                  <a:pt x="142" y="1237"/>
                </a:lnTo>
                <a:lnTo>
                  <a:pt x="164" y="1237"/>
                </a:lnTo>
                <a:lnTo>
                  <a:pt x="200" y="1235"/>
                </a:lnTo>
                <a:lnTo>
                  <a:pt x="200" y="1235"/>
                </a:lnTo>
                <a:lnTo>
                  <a:pt x="209" y="1234"/>
                </a:lnTo>
                <a:lnTo>
                  <a:pt x="217" y="1231"/>
                </a:lnTo>
                <a:lnTo>
                  <a:pt x="235" y="1226"/>
                </a:lnTo>
                <a:lnTo>
                  <a:pt x="249" y="1218"/>
                </a:lnTo>
                <a:lnTo>
                  <a:pt x="256" y="1214"/>
                </a:lnTo>
                <a:lnTo>
                  <a:pt x="256" y="1214"/>
                </a:lnTo>
                <a:lnTo>
                  <a:pt x="257" y="1201"/>
                </a:lnTo>
                <a:lnTo>
                  <a:pt x="256" y="1170"/>
                </a:lnTo>
                <a:lnTo>
                  <a:pt x="251" y="1075"/>
                </a:lnTo>
                <a:lnTo>
                  <a:pt x="247" y="975"/>
                </a:lnTo>
                <a:lnTo>
                  <a:pt x="246" y="940"/>
                </a:lnTo>
                <a:lnTo>
                  <a:pt x="246" y="920"/>
                </a:lnTo>
                <a:lnTo>
                  <a:pt x="246" y="920"/>
                </a:lnTo>
                <a:lnTo>
                  <a:pt x="249" y="884"/>
                </a:lnTo>
                <a:lnTo>
                  <a:pt x="256" y="830"/>
                </a:lnTo>
                <a:lnTo>
                  <a:pt x="266" y="758"/>
                </a:lnTo>
                <a:lnTo>
                  <a:pt x="282" y="749"/>
                </a:lnTo>
                <a:lnTo>
                  <a:pt x="282" y="749"/>
                </a:lnTo>
                <a:lnTo>
                  <a:pt x="285" y="787"/>
                </a:lnTo>
                <a:lnTo>
                  <a:pt x="289" y="826"/>
                </a:lnTo>
                <a:lnTo>
                  <a:pt x="294" y="869"/>
                </a:lnTo>
                <a:lnTo>
                  <a:pt x="294" y="869"/>
                </a:lnTo>
                <a:lnTo>
                  <a:pt x="301" y="918"/>
                </a:lnTo>
                <a:lnTo>
                  <a:pt x="307" y="974"/>
                </a:lnTo>
                <a:lnTo>
                  <a:pt x="315" y="1054"/>
                </a:lnTo>
                <a:lnTo>
                  <a:pt x="315" y="1054"/>
                </a:lnTo>
                <a:lnTo>
                  <a:pt x="317" y="1068"/>
                </a:lnTo>
                <a:lnTo>
                  <a:pt x="317" y="1088"/>
                </a:lnTo>
                <a:lnTo>
                  <a:pt x="317" y="1140"/>
                </a:lnTo>
                <a:lnTo>
                  <a:pt x="317" y="1188"/>
                </a:lnTo>
                <a:lnTo>
                  <a:pt x="318" y="1209"/>
                </a:lnTo>
                <a:lnTo>
                  <a:pt x="318" y="1209"/>
                </a:lnTo>
                <a:lnTo>
                  <a:pt x="318" y="1210"/>
                </a:lnTo>
                <a:lnTo>
                  <a:pt x="317" y="1213"/>
                </a:lnTo>
                <a:lnTo>
                  <a:pt x="315" y="1216"/>
                </a:lnTo>
                <a:lnTo>
                  <a:pt x="315" y="1222"/>
                </a:lnTo>
                <a:lnTo>
                  <a:pt x="315" y="1222"/>
                </a:lnTo>
                <a:lnTo>
                  <a:pt x="318" y="1234"/>
                </a:lnTo>
                <a:lnTo>
                  <a:pt x="323" y="1250"/>
                </a:lnTo>
                <a:lnTo>
                  <a:pt x="327" y="1267"/>
                </a:lnTo>
                <a:lnTo>
                  <a:pt x="330" y="1279"/>
                </a:lnTo>
                <a:lnTo>
                  <a:pt x="330" y="1279"/>
                </a:lnTo>
                <a:lnTo>
                  <a:pt x="332" y="1286"/>
                </a:lnTo>
                <a:lnTo>
                  <a:pt x="334" y="1290"/>
                </a:lnTo>
                <a:lnTo>
                  <a:pt x="337" y="1293"/>
                </a:lnTo>
                <a:lnTo>
                  <a:pt x="340" y="1295"/>
                </a:lnTo>
                <a:lnTo>
                  <a:pt x="345" y="1298"/>
                </a:lnTo>
                <a:lnTo>
                  <a:pt x="350" y="1300"/>
                </a:lnTo>
                <a:lnTo>
                  <a:pt x="356" y="1301"/>
                </a:lnTo>
                <a:lnTo>
                  <a:pt x="356" y="1301"/>
                </a:lnTo>
                <a:lnTo>
                  <a:pt x="363" y="1301"/>
                </a:lnTo>
                <a:lnTo>
                  <a:pt x="372" y="1300"/>
                </a:lnTo>
                <a:lnTo>
                  <a:pt x="383" y="1298"/>
                </a:lnTo>
                <a:lnTo>
                  <a:pt x="393" y="1294"/>
                </a:lnTo>
                <a:lnTo>
                  <a:pt x="402" y="1288"/>
                </a:lnTo>
                <a:lnTo>
                  <a:pt x="404" y="1285"/>
                </a:lnTo>
                <a:lnTo>
                  <a:pt x="408" y="1281"/>
                </a:lnTo>
                <a:lnTo>
                  <a:pt x="409" y="1278"/>
                </a:lnTo>
                <a:lnTo>
                  <a:pt x="410" y="1273"/>
                </a:lnTo>
                <a:lnTo>
                  <a:pt x="409" y="1268"/>
                </a:lnTo>
                <a:lnTo>
                  <a:pt x="407" y="1263"/>
                </a:lnTo>
                <a:lnTo>
                  <a:pt x="407" y="1263"/>
                </a:lnTo>
                <a:lnTo>
                  <a:pt x="395" y="1242"/>
                </a:lnTo>
                <a:lnTo>
                  <a:pt x="390" y="1234"/>
                </a:lnTo>
                <a:lnTo>
                  <a:pt x="390" y="1234"/>
                </a:lnTo>
                <a:lnTo>
                  <a:pt x="382" y="1220"/>
                </a:lnTo>
                <a:lnTo>
                  <a:pt x="382" y="1220"/>
                </a:lnTo>
                <a:lnTo>
                  <a:pt x="417" y="1207"/>
                </a:lnTo>
                <a:lnTo>
                  <a:pt x="442" y="1197"/>
                </a:lnTo>
                <a:lnTo>
                  <a:pt x="449" y="1194"/>
                </a:lnTo>
                <a:lnTo>
                  <a:pt x="452" y="1191"/>
                </a:lnTo>
                <a:lnTo>
                  <a:pt x="452" y="1190"/>
                </a:lnTo>
                <a:lnTo>
                  <a:pt x="452" y="1190"/>
                </a:lnTo>
                <a:lnTo>
                  <a:pt x="446" y="1151"/>
                </a:lnTo>
                <a:lnTo>
                  <a:pt x="436" y="1069"/>
                </a:lnTo>
                <a:lnTo>
                  <a:pt x="422" y="945"/>
                </a:lnTo>
                <a:lnTo>
                  <a:pt x="422" y="945"/>
                </a:lnTo>
                <a:lnTo>
                  <a:pt x="419" y="839"/>
                </a:lnTo>
                <a:lnTo>
                  <a:pt x="415" y="735"/>
                </a:lnTo>
                <a:lnTo>
                  <a:pt x="415" y="735"/>
                </a:lnTo>
                <a:lnTo>
                  <a:pt x="415" y="664"/>
                </a:lnTo>
                <a:lnTo>
                  <a:pt x="415" y="664"/>
                </a:lnTo>
                <a:lnTo>
                  <a:pt x="415" y="596"/>
                </a:lnTo>
                <a:lnTo>
                  <a:pt x="427" y="572"/>
                </a:lnTo>
                <a:lnTo>
                  <a:pt x="427" y="572"/>
                </a:lnTo>
                <a:lnTo>
                  <a:pt x="436" y="563"/>
                </a:lnTo>
                <a:lnTo>
                  <a:pt x="443" y="555"/>
                </a:lnTo>
                <a:lnTo>
                  <a:pt x="447" y="550"/>
                </a:lnTo>
                <a:lnTo>
                  <a:pt x="449" y="545"/>
                </a:lnTo>
                <a:lnTo>
                  <a:pt x="449" y="545"/>
                </a:lnTo>
                <a:lnTo>
                  <a:pt x="451" y="539"/>
                </a:lnTo>
                <a:lnTo>
                  <a:pt x="452" y="533"/>
                </a:lnTo>
                <a:lnTo>
                  <a:pt x="453" y="523"/>
                </a:lnTo>
                <a:lnTo>
                  <a:pt x="452" y="511"/>
                </a:lnTo>
                <a:lnTo>
                  <a:pt x="452" y="511"/>
                </a:lnTo>
                <a:lnTo>
                  <a:pt x="457" y="507"/>
                </a:lnTo>
                <a:lnTo>
                  <a:pt x="468" y="496"/>
                </a:lnTo>
                <a:lnTo>
                  <a:pt x="468" y="496"/>
                </a:lnTo>
                <a:lnTo>
                  <a:pt x="473" y="492"/>
                </a:lnTo>
                <a:lnTo>
                  <a:pt x="477" y="487"/>
                </a:lnTo>
                <a:lnTo>
                  <a:pt x="481" y="476"/>
                </a:lnTo>
                <a:lnTo>
                  <a:pt x="486" y="464"/>
                </a:lnTo>
                <a:lnTo>
                  <a:pt x="486" y="464"/>
                </a:lnTo>
                <a:lnTo>
                  <a:pt x="487" y="461"/>
                </a:lnTo>
                <a:lnTo>
                  <a:pt x="489" y="456"/>
                </a:lnTo>
                <a:lnTo>
                  <a:pt x="489" y="451"/>
                </a:lnTo>
                <a:lnTo>
                  <a:pt x="489" y="451"/>
                </a:lnTo>
                <a:lnTo>
                  <a:pt x="489" y="408"/>
                </a:lnTo>
                <a:lnTo>
                  <a:pt x="489" y="385"/>
                </a:lnTo>
                <a:lnTo>
                  <a:pt x="489" y="385"/>
                </a:lnTo>
                <a:lnTo>
                  <a:pt x="491" y="384"/>
                </a:lnTo>
                <a:lnTo>
                  <a:pt x="503" y="378"/>
                </a:lnTo>
                <a:lnTo>
                  <a:pt x="503" y="378"/>
                </a:lnTo>
                <a:lnTo>
                  <a:pt x="510" y="372"/>
                </a:lnTo>
                <a:lnTo>
                  <a:pt x="515" y="367"/>
                </a:lnTo>
                <a:lnTo>
                  <a:pt x="516" y="364"/>
                </a:lnTo>
                <a:lnTo>
                  <a:pt x="517" y="361"/>
                </a:lnTo>
                <a:lnTo>
                  <a:pt x="516" y="352"/>
                </a:lnTo>
                <a:lnTo>
                  <a:pt x="516" y="352"/>
                </a:lnTo>
                <a:lnTo>
                  <a:pt x="513" y="347"/>
                </a:lnTo>
                <a:lnTo>
                  <a:pt x="509" y="342"/>
                </a:lnTo>
                <a:lnTo>
                  <a:pt x="504" y="338"/>
                </a:lnTo>
                <a:lnTo>
                  <a:pt x="498" y="333"/>
                </a:lnTo>
                <a:lnTo>
                  <a:pt x="486" y="327"/>
                </a:lnTo>
                <a:lnTo>
                  <a:pt x="481" y="325"/>
                </a:lnTo>
                <a:lnTo>
                  <a:pt x="481" y="325"/>
                </a:lnTo>
                <a:lnTo>
                  <a:pt x="477" y="316"/>
                </a:lnTo>
                <a:lnTo>
                  <a:pt x="471" y="307"/>
                </a:lnTo>
                <a:lnTo>
                  <a:pt x="471" y="307"/>
                </a:lnTo>
                <a:lnTo>
                  <a:pt x="468" y="297"/>
                </a:lnTo>
                <a:lnTo>
                  <a:pt x="466" y="289"/>
                </a:lnTo>
                <a:lnTo>
                  <a:pt x="466" y="289"/>
                </a:lnTo>
                <a:lnTo>
                  <a:pt x="466" y="289"/>
                </a:lnTo>
                <a:lnTo>
                  <a:pt x="467" y="289"/>
                </a:lnTo>
                <a:lnTo>
                  <a:pt x="467" y="285"/>
                </a:lnTo>
                <a:lnTo>
                  <a:pt x="466" y="278"/>
                </a:lnTo>
                <a:lnTo>
                  <a:pt x="466" y="278"/>
                </a:lnTo>
                <a:lnTo>
                  <a:pt x="462" y="268"/>
                </a:lnTo>
                <a:lnTo>
                  <a:pt x="462" y="264"/>
                </a:lnTo>
                <a:lnTo>
                  <a:pt x="460" y="261"/>
                </a:lnTo>
                <a:lnTo>
                  <a:pt x="460" y="261"/>
                </a:lnTo>
                <a:lnTo>
                  <a:pt x="453" y="250"/>
                </a:lnTo>
                <a:lnTo>
                  <a:pt x="451" y="244"/>
                </a:lnTo>
                <a:lnTo>
                  <a:pt x="449" y="240"/>
                </a:lnTo>
                <a:lnTo>
                  <a:pt x="449" y="240"/>
                </a:lnTo>
                <a:lnTo>
                  <a:pt x="448" y="229"/>
                </a:lnTo>
                <a:lnTo>
                  <a:pt x="448" y="229"/>
                </a:lnTo>
                <a:lnTo>
                  <a:pt x="451" y="227"/>
                </a:lnTo>
                <a:lnTo>
                  <a:pt x="452" y="224"/>
                </a:lnTo>
                <a:lnTo>
                  <a:pt x="452" y="219"/>
                </a:lnTo>
                <a:lnTo>
                  <a:pt x="452" y="219"/>
                </a:lnTo>
                <a:lnTo>
                  <a:pt x="449" y="210"/>
                </a:lnTo>
                <a:lnTo>
                  <a:pt x="443" y="195"/>
                </a:lnTo>
                <a:lnTo>
                  <a:pt x="438" y="182"/>
                </a:lnTo>
                <a:lnTo>
                  <a:pt x="432" y="173"/>
                </a:lnTo>
                <a:lnTo>
                  <a:pt x="432" y="173"/>
                </a:lnTo>
                <a:lnTo>
                  <a:pt x="425" y="165"/>
                </a:lnTo>
                <a:lnTo>
                  <a:pt x="411" y="156"/>
                </a:lnTo>
                <a:lnTo>
                  <a:pt x="403" y="153"/>
                </a:lnTo>
                <a:lnTo>
                  <a:pt x="395" y="149"/>
                </a:lnTo>
                <a:lnTo>
                  <a:pt x="387" y="147"/>
                </a:lnTo>
                <a:lnTo>
                  <a:pt x="379" y="146"/>
                </a:lnTo>
                <a:lnTo>
                  <a:pt x="379" y="146"/>
                </a:lnTo>
                <a:lnTo>
                  <a:pt x="372" y="147"/>
                </a:lnTo>
                <a:lnTo>
                  <a:pt x="364" y="150"/>
                </a:lnTo>
                <a:lnTo>
                  <a:pt x="357" y="154"/>
                </a:lnTo>
                <a:lnTo>
                  <a:pt x="350" y="159"/>
                </a:lnTo>
                <a:lnTo>
                  <a:pt x="338" y="169"/>
                </a:lnTo>
                <a:lnTo>
                  <a:pt x="330" y="178"/>
                </a:lnTo>
                <a:lnTo>
                  <a:pt x="330" y="178"/>
                </a:lnTo>
                <a:lnTo>
                  <a:pt x="321" y="189"/>
                </a:lnTo>
                <a:lnTo>
                  <a:pt x="317" y="198"/>
                </a:lnTo>
                <a:lnTo>
                  <a:pt x="317" y="198"/>
                </a:lnTo>
                <a:lnTo>
                  <a:pt x="315" y="204"/>
                </a:lnTo>
                <a:lnTo>
                  <a:pt x="317" y="212"/>
                </a:lnTo>
                <a:lnTo>
                  <a:pt x="318" y="224"/>
                </a:lnTo>
                <a:lnTo>
                  <a:pt x="306" y="238"/>
                </a:lnTo>
                <a:lnTo>
                  <a:pt x="306" y="238"/>
                </a:lnTo>
                <a:lnTo>
                  <a:pt x="293" y="224"/>
                </a:lnTo>
                <a:lnTo>
                  <a:pt x="293" y="224"/>
                </a:lnTo>
                <a:lnTo>
                  <a:pt x="289" y="221"/>
                </a:lnTo>
                <a:lnTo>
                  <a:pt x="285" y="220"/>
                </a:lnTo>
                <a:lnTo>
                  <a:pt x="280" y="218"/>
                </a:lnTo>
                <a:lnTo>
                  <a:pt x="280" y="218"/>
                </a:lnTo>
                <a:lnTo>
                  <a:pt x="281" y="215"/>
                </a:lnTo>
                <a:lnTo>
                  <a:pt x="285" y="208"/>
                </a:lnTo>
                <a:lnTo>
                  <a:pt x="287" y="195"/>
                </a:lnTo>
                <a:lnTo>
                  <a:pt x="288" y="188"/>
                </a:lnTo>
                <a:lnTo>
                  <a:pt x="288" y="179"/>
                </a:lnTo>
                <a:lnTo>
                  <a:pt x="288" y="179"/>
                </a:lnTo>
                <a:lnTo>
                  <a:pt x="286" y="162"/>
                </a:lnTo>
                <a:lnTo>
                  <a:pt x="283" y="149"/>
                </a:lnTo>
                <a:lnTo>
                  <a:pt x="279" y="136"/>
                </a:lnTo>
                <a:lnTo>
                  <a:pt x="273" y="123"/>
                </a:lnTo>
                <a:lnTo>
                  <a:pt x="273" y="123"/>
                </a:lnTo>
                <a:lnTo>
                  <a:pt x="255" y="89"/>
                </a:lnTo>
                <a:lnTo>
                  <a:pt x="255" y="89"/>
                </a:lnTo>
                <a:lnTo>
                  <a:pt x="256" y="77"/>
                </a:lnTo>
                <a:lnTo>
                  <a:pt x="256" y="67"/>
                </a:lnTo>
                <a:lnTo>
                  <a:pt x="255" y="58"/>
                </a:lnTo>
                <a:lnTo>
                  <a:pt x="255" y="58"/>
                </a:lnTo>
                <a:lnTo>
                  <a:pt x="251" y="48"/>
                </a:lnTo>
                <a:lnTo>
                  <a:pt x="246" y="38"/>
                </a:lnTo>
                <a:lnTo>
                  <a:pt x="240" y="27"/>
                </a:lnTo>
                <a:lnTo>
                  <a:pt x="236" y="20"/>
                </a:lnTo>
                <a:lnTo>
                  <a:pt x="236" y="20"/>
                </a:lnTo>
                <a:lnTo>
                  <a:pt x="235" y="18"/>
                </a:lnTo>
                <a:lnTo>
                  <a:pt x="231" y="15"/>
                </a:lnTo>
                <a:lnTo>
                  <a:pt x="223" y="12"/>
                </a:lnTo>
                <a:lnTo>
                  <a:pt x="203" y="6"/>
                </a:lnTo>
                <a:lnTo>
                  <a:pt x="203" y="6"/>
                </a:lnTo>
                <a:lnTo>
                  <a:pt x="186" y="1"/>
                </a:lnTo>
                <a:lnTo>
                  <a:pt x="181" y="0"/>
                </a:lnTo>
                <a:lnTo>
                  <a:pt x="177" y="1"/>
                </a:lnTo>
                <a:lnTo>
                  <a:pt x="177" y="1"/>
                </a:lnTo>
                <a:lnTo>
                  <a:pt x="157" y="8"/>
                </a:lnTo>
                <a:lnTo>
                  <a:pt x="146" y="13"/>
                </a:lnTo>
                <a:lnTo>
                  <a:pt x="139" y="18"/>
                </a:lnTo>
                <a:lnTo>
                  <a:pt x="139" y="18"/>
                </a:lnTo>
                <a:lnTo>
                  <a:pt x="135" y="21"/>
                </a:lnTo>
                <a:lnTo>
                  <a:pt x="133" y="26"/>
                </a:lnTo>
                <a:lnTo>
                  <a:pt x="132" y="31"/>
                </a:lnTo>
                <a:lnTo>
                  <a:pt x="131" y="38"/>
                </a:lnTo>
                <a:lnTo>
                  <a:pt x="131" y="38"/>
                </a:lnTo>
                <a:lnTo>
                  <a:pt x="128" y="46"/>
                </a:lnTo>
                <a:lnTo>
                  <a:pt x="125" y="57"/>
                </a:lnTo>
                <a:lnTo>
                  <a:pt x="120" y="66"/>
                </a:lnTo>
                <a:lnTo>
                  <a:pt x="119" y="71"/>
                </a:lnTo>
                <a:lnTo>
                  <a:pt x="119" y="71"/>
                </a:lnTo>
                <a:lnTo>
                  <a:pt x="120" y="97"/>
                </a:lnTo>
                <a:lnTo>
                  <a:pt x="120" y="9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0">
            <a:extLst>
              <a:ext uri="{FF2B5EF4-FFF2-40B4-BE49-F238E27FC236}">
                <a16:creationId xmlns:a16="http://schemas.microsoft.com/office/drawing/2014/main" id="{96BF4E0B-2C42-414C-A1B7-5546261D6DD1}"/>
              </a:ext>
            </a:extLst>
          </p:cNvPr>
          <p:cNvSpPr>
            <a:spLocks noEditPoints="1"/>
          </p:cNvSpPr>
          <p:nvPr/>
        </p:nvSpPr>
        <p:spPr bwMode="auto">
          <a:xfrm>
            <a:off x="8402993" y="782428"/>
            <a:ext cx="555452" cy="1666356"/>
          </a:xfrm>
          <a:custGeom>
            <a:avLst/>
            <a:gdLst>
              <a:gd name="T0" fmla="*/ 76 w 442"/>
              <a:gd name="T1" fmla="*/ 960 h 1326"/>
              <a:gd name="T2" fmla="*/ 100 w 442"/>
              <a:gd name="T3" fmla="*/ 1036 h 1326"/>
              <a:gd name="T4" fmla="*/ 139 w 442"/>
              <a:gd name="T5" fmla="*/ 1195 h 1326"/>
              <a:gd name="T6" fmla="*/ 108 w 442"/>
              <a:gd name="T7" fmla="*/ 1264 h 1326"/>
              <a:gd name="T8" fmla="*/ 46 w 442"/>
              <a:gd name="T9" fmla="*/ 1303 h 1326"/>
              <a:gd name="T10" fmla="*/ 48 w 442"/>
              <a:gd name="T11" fmla="*/ 1321 h 1326"/>
              <a:gd name="T12" fmla="*/ 173 w 442"/>
              <a:gd name="T13" fmla="*/ 1320 h 1326"/>
              <a:gd name="T14" fmla="*/ 241 w 442"/>
              <a:gd name="T15" fmla="*/ 1309 h 1326"/>
              <a:gd name="T16" fmla="*/ 243 w 442"/>
              <a:gd name="T17" fmla="*/ 1268 h 1326"/>
              <a:gd name="T18" fmla="*/ 220 w 442"/>
              <a:gd name="T19" fmla="*/ 1227 h 1326"/>
              <a:gd name="T20" fmla="*/ 216 w 442"/>
              <a:gd name="T21" fmla="*/ 1171 h 1326"/>
              <a:gd name="T22" fmla="*/ 207 w 442"/>
              <a:gd name="T23" fmla="*/ 1113 h 1326"/>
              <a:gd name="T24" fmla="*/ 327 w 442"/>
              <a:gd name="T25" fmla="*/ 1137 h 1326"/>
              <a:gd name="T26" fmla="*/ 358 w 442"/>
              <a:gd name="T27" fmla="*/ 1188 h 1326"/>
              <a:gd name="T28" fmla="*/ 379 w 442"/>
              <a:gd name="T29" fmla="*/ 1267 h 1326"/>
              <a:gd name="T30" fmla="*/ 417 w 442"/>
              <a:gd name="T31" fmla="*/ 1272 h 1326"/>
              <a:gd name="T32" fmla="*/ 436 w 442"/>
              <a:gd name="T33" fmla="*/ 1231 h 1326"/>
              <a:gd name="T34" fmla="*/ 441 w 442"/>
              <a:gd name="T35" fmla="*/ 1124 h 1326"/>
              <a:gd name="T36" fmla="*/ 426 w 442"/>
              <a:gd name="T37" fmla="*/ 1099 h 1326"/>
              <a:gd name="T38" fmla="*/ 304 w 442"/>
              <a:gd name="T39" fmla="*/ 990 h 1326"/>
              <a:gd name="T40" fmla="*/ 235 w 442"/>
              <a:gd name="T41" fmla="*/ 849 h 1326"/>
              <a:gd name="T42" fmla="*/ 256 w 442"/>
              <a:gd name="T43" fmla="*/ 823 h 1326"/>
              <a:gd name="T44" fmla="*/ 286 w 442"/>
              <a:gd name="T45" fmla="*/ 781 h 1326"/>
              <a:gd name="T46" fmla="*/ 288 w 442"/>
              <a:gd name="T47" fmla="*/ 756 h 1326"/>
              <a:gd name="T48" fmla="*/ 301 w 442"/>
              <a:gd name="T49" fmla="*/ 627 h 1326"/>
              <a:gd name="T50" fmla="*/ 345 w 442"/>
              <a:gd name="T51" fmla="*/ 367 h 1326"/>
              <a:gd name="T52" fmla="*/ 359 w 442"/>
              <a:gd name="T53" fmla="*/ 261 h 1326"/>
              <a:gd name="T54" fmla="*/ 335 w 442"/>
              <a:gd name="T55" fmla="*/ 228 h 1326"/>
              <a:gd name="T56" fmla="*/ 282 w 442"/>
              <a:gd name="T57" fmla="*/ 156 h 1326"/>
              <a:gd name="T58" fmla="*/ 312 w 442"/>
              <a:gd name="T59" fmla="*/ 115 h 1326"/>
              <a:gd name="T60" fmla="*/ 312 w 442"/>
              <a:gd name="T61" fmla="*/ 43 h 1326"/>
              <a:gd name="T62" fmla="*/ 288 w 442"/>
              <a:gd name="T63" fmla="*/ 16 h 1326"/>
              <a:gd name="T64" fmla="*/ 227 w 442"/>
              <a:gd name="T65" fmla="*/ 0 h 1326"/>
              <a:gd name="T66" fmla="*/ 180 w 442"/>
              <a:gd name="T67" fmla="*/ 2 h 1326"/>
              <a:gd name="T68" fmla="*/ 163 w 442"/>
              <a:gd name="T69" fmla="*/ 24 h 1326"/>
              <a:gd name="T70" fmla="*/ 147 w 442"/>
              <a:gd name="T71" fmla="*/ 56 h 1326"/>
              <a:gd name="T72" fmla="*/ 125 w 442"/>
              <a:gd name="T73" fmla="*/ 98 h 1326"/>
              <a:gd name="T74" fmla="*/ 130 w 442"/>
              <a:gd name="T75" fmla="*/ 116 h 1326"/>
              <a:gd name="T76" fmla="*/ 142 w 442"/>
              <a:gd name="T77" fmla="*/ 151 h 1326"/>
              <a:gd name="T78" fmla="*/ 105 w 442"/>
              <a:gd name="T79" fmla="*/ 145 h 1326"/>
              <a:gd name="T80" fmla="*/ 63 w 442"/>
              <a:gd name="T81" fmla="*/ 151 h 1326"/>
              <a:gd name="T82" fmla="*/ 34 w 442"/>
              <a:gd name="T83" fmla="*/ 196 h 1326"/>
              <a:gd name="T84" fmla="*/ 34 w 442"/>
              <a:gd name="T85" fmla="*/ 254 h 1326"/>
              <a:gd name="T86" fmla="*/ 43 w 442"/>
              <a:gd name="T87" fmla="*/ 283 h 1326"/>
              <a:gd name="T88" fmla="*/ 19 w 442"/>
              <a:gd name="T89" fmla="*/ 302 h 1326"/>
              <a:gd name="T90" fmla="*/ 0 w 442"/>
              <a:gd name="T91" fmla="*/ 345 h 1326"/>
              <a:gd name="T92" fmla="*/ 19 w 442"/>
              <a:gd name="T93" fmla="*/ 444 h 1326"/>
              <a:gd name="T94" fmla="*/ 12 w 442"/>
              <a:gd name="T95" fmla="*/ 478 h 1326"/>
              <a:gd name="T96" fmla="*/ 10 w 442"/>
              <a:gd name="T97" fmla="*/ 518 h 1326"/>
              <a:gd name="T98" fmla="*/ 27 w 442"/>
              <a:gd name="T99" fmla="*/ 538 h 1326"/>
              <a:gd name="T100" fmla="*/ 47 w 442"/>
              <a:gd name="T101" fmla="*/ 571 h 1326"/>
              <a:gd name="T102" fmla="*/ 36 w 442"/>
              <a:gd name="T103" fmla="*/ 603 h 1326"/>
              <a:gd name="T104" fmla="*/ 43 w 442"/>
              <a:gd name="T105" fmla="*/ 614 h 1326"/>
              <a:gd name="T106" fmla="*/ 60 w 442"/>
              <a:gd name="T107" fmla="*/ 622 h 1326"/>
              <a:gd name="T108" fmla="*/ 77 w 442"/>
              <a:gd name="T109" fmla="*/ 619 h 1326"/>
              <a:gd name="T110" fmla="*/ 163 w 442"/>
              <a:gd name="T111" fmla="*/ 172 h 1326"/>
              <a:gd name="T112" fmla="*/ 173 w 442"/>
              <a:gd name="T113" fmla="*/ 182 h 1326"/>
              <a:gd name="T114" fmla="*/ 187 w 442"/>
              <a:gd name="T115" fmla="*/ 214 h 1326"/>
              <a:gd name="T116" fmla="*/ 159 w 442"/>
              <a:gd name="T117" fmla="*/ 238 h 1326"/>
              <a:gd name="T118" fmla="*/ 159 w 442"/>
              <a:gd name="T119" fmla="*/ 196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2" h="1326">
                <a:moveTo>
                  <a:pt x="77" y="628"/>
                </a:moveTo>
                <a:lnTo>
                  <a:pt x="77" y="628"/>
                </a:lnTo>
                <a:lnTo>
                  <a:pt x="76" y="793"/>
                </a:lnTo>
                <a:lnTo>
                  <a:pt x="75" y="908"/>
                </a:lnTo>
                <a:lnTo>
                  <a:pt x="76" y="948"/>
                </a:lnTo>
                <a:lnTo>
                  <a:pt x="76" y="960"/>
                </a:lnTo>
                <a:lnTo>
                  <a:pt x="77" y="964"/>
                </a:lnTo>
                <a:lnTo>
                  <a:pt x="77" y="964"/>
                </a:lnTo>
                <a:lnTo>
                  <a:pt x="84" y="980"/>
                </a:lnTo>
                <a:lnTo>
                  <a:pt x="87" y="988"/>
                </a:lnTo>
                <a:lnTo>
                  <a:pt x="87" y="988"/>
                </a:lnTo>
                <a:lnTo>
                  <a:pt x="100" y="1036"/>
                </a:lnTo>
                <a:lnTo>
                  <a:pt x="109" y="1072"/>
                </a:lnTo>
                <a:lnTo>
                  <a:pt x="115" y="1099"/>
                </a:lnTo>
                <a:lnTo>
                  <a:pt x="115" y="1099"/>
                </a:lnTo>
                <a:lnTo>
                  <a:pt x="120" y="1123"/>
                </a:lnTo>
                <a:lnTo>
                  <a:pt x="129" y="1154"/>
                </a:lnTo>
                <a:lnTo>
                  <a:pt x="139" y="1195"/>
                </a:lnTo>
                <a:lnTo>
                  <a:pt x="135" y="1228"/>
                </a:lnTo>
                <a:lnTo>
                  <a:pt x="135" y="1228"/>
                </a:lnTo>
                <a:lnTo>
                  <a:pt x="131" y="1234"/>
                </a:lnTo>
                <a:lnTo>
                  <a:pt x="121" y="1249"/>
                </a:lnTo>
                <a:lnTo>
                  <a:pt x="115" y="1256"/>
                </a:lnTo>
                <a:lnTo>
                  <a:pt x="108" y="1264"/>
                </a:lnTo>
                <a:lnTo>
                  <a:pt x="100" y="1272"/>
                </a:lnTo>
                <a:lnTo>
                  <a:pt x="91" y="1276"/>
                </a:lnTo>
                <a:lnTo>
                  <a:pt x="91" y="1276"/>
                </a:lnTo>
                <a:lnTo>
                  <a:pt x="60" y="1292"/>
                </a:lnTo>
                <a:lnTo>
                  <a:pt x="49" y="1299"/>
                </a:lnTo>
                <a:lnTo>
                  <a:pt x="46" y="1303"/>
                </a:lnTo>
                <a:lnTo>
                  <a:pt x="43" y="1305"/>
                </a:lnTo>
                <a:lnTo>
                  <a:pt x="43" y="1305"/>
                </a:lnTo>
                <a:lnTo>
                  <a:pt x="42" y="1308"/>
                </a:lnTo>
                <a:lnTo>
                  <a:pt x="42" y="1310"/>
                </a:lnTo>
                <a:lnTo>
                  <a:pt x="45" y="1316"/>
                </a:lnTo>
                <a:lnTo>
                  <a:pt x="48" y="1321"/>
                </a:lnTo>
                <a:lnTo>
                  <a:pt x="53" y="1324"/>
                </a:lnTo>
                <a:lnTo>
                  <a:pt x="53" y="1324"/>
                </a:lnTo>
                <a:lnTo>
                  <a:pt x="59" y="1326"/>
                </a:lnTo>
                <a:lnTo>
                  <a:pt x="73" y="1326"/>
                </a:lnTo>
                <a:lnTo>
                  <a:pt x="112" y="1323"/>
                </a:lnTo>
                <a:lnTo>
                  <a:pt x="173" y="1320"/>
                </a:lnTo>
                <a:lnTo>
                  <a:pt x="173" y="1320"/>
                </a:lnTo>
                <a:lnTo>
                  <a:pt x="189" y="1318"/>
                </a:lnTo>
                <a:lnTo>
                  <a:pt x="213" y="1316"/>
                </a:lnTo>
                <a:lnTo>
                  <a:pt x="225" y="1314"/>
                </a:lnTo>
                <a:lnTo>
                  <a:pt x="234" y="1311"/>
                </a:lnTo>
                <a:lnTo>
                  <a:pt x="241" y="1309"/>
                </a:lnTo>
                <a:lnTo>
                  <a:pt x="244" y="1306"/>
                </a:lnTo>
                <a:lnTo>
                  <a:pt x="245" y="1305"/>
                </a:lnTo>
                <a:lnTo>
                  <a:pt x="245" y="1305"/>
                </a:lnTo>
                <a:lnTo>
                  <a:pt x="245" y="1293"/>
                </a:lnTo>
                <a:lnTo>
                  <a:pt x="244" y="1276"/>
                </a:lnTo>
                <a:lnTo>
                  <a:pt x="243" y="1268"/>
                </a:lnTo>
                <a:lnTo>
                  <a:pt x="241" y="1260"/>
                </a:lnTo>
                <a:lnTo>
                  <a:pt x="239" y="1252"/>
                </a:lnTo>
                <a:lnTo>
                  <a:pt x="235" y="1248"/>
                </a:lnTo>
                <a:lnTo>
                  <a:pt x="235" y="1248"/>
                </a:lnTo>
                <a:lnTo>
                  <a:pt x="228" y="1238"/>
                </a:lnTo>
                <a:lnTo>
                  <a:pt x="220" y="1227"/>
                </a:lnTo>
                <a:lnTo>
                  <a:pt x="211" y="1214"/>
                </a:lnTo>
                <a:lnTo>
                  <a:pt x="226" y="1204"/>
                </a:lnTo>
                <a:lnTo>
                  <a:pt x="226" y="1204"/>
                </a:lnTo>
                <a:lnTo>
                  <a:pt x="223" y="1191"/>
                </a:lnTo>
                <a:lnTo>
                  <a:pt x="220" y="1180"/>
                </a:lnTo>
                <a:lnTo>
                  <a:pt x="216" y="1171"/>
                </a:lnTo>
                <a:lnTo>
                  <a:pt x="216" y="1171"/>
                </a:lnTo>
                <a:lnTo>
                  <a:pt x="215" y="1166"/>
                </a:lnTo>
                <a:lnTo>
                  <a:pt x="213" y="1159"/>
                </a:lnTo>
                <a:lnTo>
                  <a:pt x="210" y="1140"/>
                </a:lnTo>
                <a:lnTo>
                  <a:pt x="207" y="1113"/>
                </a:lnTo>
                <a:lnTo>
                  <a:pt x="207" y="1113"/>
                </a:lnTo>
                <a:lnTo>
                  <a:pt x="202" y="1036"/>
                </a:lnTo>
                <a:lnTo>
                  <a:pt x="202" y="1036"/>
                </a:lnTo>
                <a:lnTo>
                  <a:pt x="261" y="1083"/>
                </a:lnTo>
                <a:lnTo>
                  <a:pt x="303" y="1117"/>
                </a:lnTo>
                <a:lnTo>
                  <a:pt x="327" y="1137"/>
                </a:lnTo>
                <a:lnTo>
                  <a:pt x="327" y="1137"/>
                </a:lnTo>
                <a:lnTo>
                  <a:pt x="345" y="1154"/>
                </a:lnTo>
                <a:lnTo>
                  <a:pt x="352" y="1162"/>
                </a:lnTo>
                <a:lnTo>
                  <a:pt x="354" y="1167"/>
                </a:lnTo>
                <a:lnTo>
                  <a:pt x="355" y="1171"/>
                </a:lnTo>
                <a:lnTo>
                  <a:pt x="355" y="1171"/>
                </a:lnTo>
                <a:lnTo>
                  <a:pt x="358" y="1188"/>
                </a:lnTo>
                <a:lnTo>
                  <a:pt x="363" y="1216"/>
                </a:lnTo>
                <a:lnTo>
                  <a:pt x="366" y="1233"/>
                </a:lnTo>
                <a:lnTo>
                  <a:pt x="371" y="1248"/>
                </a:lnTo>
                <a:lnTo>
                  <a:pt x="375" y="1258"/>
                </a:lnTo>
                <a:lnTo>
                  <a:pt x="379" y="1267"/>
                </a:lnTo>
                <a:lnTo>
                  <a:pt x="379" y="1267"/>
                </a:lnTo>
                <a:lnTo>
                  <a:pt x="384" y="1272"/>
                </a:lnTo>
                <a:lnTo>
                  <a:pt x="390" y="1274"/>
                </a:lnTo>
                <a:lnTo>
                  <a:pt x="397" y="1275"/>
                </a:lnTo>
                <a:lnTo>
                  <a:pt x="403" y="1274"/>
                </a:lnTo>
                <a:lnTo>
                  <a:pt x="409" y="1274"/>
                </a:lnTo>
                <a:lnTo>
                  <a:pt x="417" y="1272"/>
                </a:lnTo>
                <a:lnTo>
                  <a:pt x="427" y="1267"/>
                </a:lnTo>
                <a:lnTo>
                  <a:pt x="427" y="1267"/>
                </a:lnTo>
                <a:lnTo>
                  <a:pt x="430" y="1264"/>
                </a:lnTo>
                <a:lnTo>
                  <a:pt x="431" y="1261"/>
                </a:lnTo>
                <a:lnTo>
                  <a:pt x="435" y="1248"/>
                </a:lnTo>
                <a:lnTo>
                  <a:pt x="436" y="1231"/>
                </a:lnTo>
                <a:lnTo>
                  <a:pt x="437" y="1213"/>
                </a:lnTo>
                <a:lnTo>
                  <a:pt x="437" y="1174"/>
                </a:lnTo>
                <a:lnTo>
                  <a:pt x="437" y="1152"/>
                </a:lnTo>
                <a:lnTo>
                  <a:pt x="437" y="1152"/>
                </a:lnTo>
                <a:lnTo>
                  <a:pt x="438" y="1138"/>
                </a:lnTo>
                <a:lnTo>
                  <a:pt x="441" y="1124"/>
                </a:lnTo>
                <a:lnTo>
                  <a:pt x="442" y="1117"/>
                </a:lnTo>
                <a:lnTo>
                  <a:pt x="441" y="1111"/>
                </a:lnTo>
                <a:lnTo>
                  <a:pt x="439" y="1106"/>
                </a:lnTo>
                <a:lnTo>
                  <a:pt x="437" y="1104"/>
                </a:lnTo>
                <a:lnTo>
                  <a:pt x="437" y="1104"/>
                </a:lnTo>
                <a:lnTo>
                  <a:pt x="426" y="1099"/>
                </a:lnTo>
                <a:lnTo>
                  <a:pt x="412" y="1094"/>
                </a:lnTo>
                <a:lnTo>
                  <a:pt x="394" y="1089"/>
                </a:lnTo>
                <a:lnTo>
                  <a:pt x="394" y="1089"/>
                </a:lnTo>
                <a:lnTo>
                  <a:pt x="349" y="1038"/>
                </a:lnTo>
                <a:lnTo>
                  <a:pt x="316" y="1002"/>
                </a:lnTo>
                <a:lnTo>
                  <a:pt x="304" y="990"/>
                </a:lnTo>
                <a:lnTo>
                  <a:pt x="298" y="984"/>
                </a:lnTo>
                <a:lnTo>
                  <a:pt x="298" y="984"/>
                </a:lnTo>
                <a:lnTo>
                  <a:pt x="270" y="964"/>
                </a:lnTo>
                <a:lnTo>
                  <a:pt x="250" y="950"/>
                </a:lnTo>
                <a:lnTo>
                  <a:pt x="231" y="936"/>
                </a:lnTo>
                <a:lnTo>
                  <a:pt x="235" y="849"/>
                </a:lnTo>
                <a:lnTo>
                  <a:pt x="235" y="849"/>
                </a:lnTo>
                <a:lnTo>
                  <a:pt x="239" y="846"/>
                </a:lnTo>
                <a:lnTo>
                  <a:pt x="250" y="835"/>
                </a:lnTo>
                <a:lnTo>
                  <a:pt x="250" y="835"/>
                </a:lnTo>
                <a:lnTo>
                  <a:pt x="253" y="830"/>
                </a:lnTo>
                <a:lnTo>
                  <a:pt x="256" y="823"/>
                </a:lnTo>
                <a:lnTo>
                  <a:pt x="263" y="805"/>
                </a:lnTo>
                <a:lnTo>
                  <a:pt x="269" y="782"/>
                </a:lnTo>
                <a:lnTo>
                  <a:pt x="269" y="782"/>
                </a:lnTo>
                <a:lnTo>
                  <a:pt x="273" y="782"/>
                </a:lnTo>
                <a:lnTo>
                  <a:pt x="281" y="782"/>
                </a:lnTo>
                <a:lnTo>
                  <a:pt x="286" y="781"/>
                </a:lnTo>
                <a:lnTo>
                  <a:pt x="289" y="780"/>
                </a:lnTo>
                <a:lnTo>
                  <a:pt x="293" y="776"/>
                </a:lnTo>
                <a:lnTo>
                  <a:pt x="293" y="772"/>
                </a:lnTo>
                <a:lnTo>
                  <a:pt x="293" y="772"/>
                </a:lnTo>
                <a:lnTo>
                  <a:pt x="291" y="763"/>
                </a:lnTo>
                <a:lnTo>
                  <a:pt x="288" y="756"/>
                </a:lnTo>
                <a:lnTo>
                  <a:pt x="283" y="748"/>
                </a:lnTo>
                <a:lnTo>
                  <a:pt x="283" y="700"/>
                </a:lnTo>
                <a:lnTo>
                  <a:pt x="298" y="696"/>
                </a:lnTo>
                <a:lnTo>
                  <a:pt x="298" y="696"/>
                </a:lnTo>
                <a:lnTo>
                  <a:pt x="299" y="676"/>
                </a:lnTo>
                <a:lnTo>
                  <a:pt x="301" y="627"/>
                </a:lnTo>
                <a:lnTo>
                  <a:pt x="304" y="596"/>
                </a:lnTo>
                <a:lnTo>
                  <a:pt x="307" y="564"/>
                </a:lnTo>
                <a:lnTo>
                  <a:pt x="311" y="530"/>
                </a:lnTo>
                <a:lnTo>
                  <a:pt x="317" y="499"/>
                </a:lnTo>
                <a:lnTo>
                  <a:pt x="317" y="499"/>
                </a:lnTo>
                <a:lnTo>
                  <a:pt x="345" y="367"/>
                </a:lnTo>
                <a:lnTo>
                  <a:pt x="355" y="312"/>
                </a:lnTo>
                <a:lnTo>
                  <a:pt x="359" y="291"/>
                </a:lnTo>
                <a:lnTo>
                  <a:pt x="360" y="278"/>
                </a:lnTo>
                <a:lnTo>
                  <a:pt x="360" y="278"/>
                </a:lnTo>
                <a:lnTo>
                  <a:pt x="360" y="270"/>
                </a:lnTo>
                <a:lnTo>
                  <a:pt x="359" y="261"/>
                </a:lnTo>
                <a:lnTo>
                  <a:pt x="355" y="248"/>
                </a:lnTo>
                <a:lnTo>
                  <a:pt x="351" y="238"/>
                </a:lnTo>
                <a:lnTo>
                  <a:pt x="348" y="236"/>
                </a:lnTo>
                <a:lnTo>
                  <a:pt x="346" y="235"/>
                </a:lnTo>
                <a:lnTo>
                  <a:pt x="346" y="235"/>
                </a:lnTo>
                <a:lnTo>
                  <a:pt x="335" y="228"/>
                </a:lnTo>
                <a:lnTo>
                  <a:pt x="318" y="216"/>
                </a:lnTo>
                <a:lnTo>
                  <a:pt x="293" y="196"/>
                </a:lnTo>
                <a:lnTo>
                  <a:pt x="283" y="172"/>
                </a:lnTo>
                <a:lnTo>
                  <a:pt x="279" y="158"/>
                </a:lnTo>
                <a:lnTo>
                  <a:pt x="279" y="158"/>
                </a:lnTo>
                <a:lnTo>
                  <a:pt x="282" y="156"/>
                </a:lnTo>
                <a:lnTo>
                  <a:pt x="292" y="147"/>
                </a:lnTo>
                <a:lnTo>
                  <a:pt x="298" y="142"/>
                </a:lnTo>
                <a:lnTo>
                  <a:pt x="304" y="134"/>
                </a:lnTo>
                <a:lnTo>
                  <a:pt x="309" y="126"/>
                </a:lnTo>
                <a:lnTo>
                  <a:pt x="312" y="115"/>
                </a:lnTo>
                <a:lnTo>
                  <a:pt x="312" y="115"/>
                </a:lnTo>
                <a:lnTo>
                  <a:pt x="315" y="103"/>
                </a:lnTo>
                <a:lnTo>
                  <a:pt x="317" y="91"/>
                </a:lnTo>
                <a:lnTo>
                  <a:pt x="318" y="78"/>
                </a:lnTo>
                <a:lnTo>
                  <a:pt x="318" y="66"/>
                </a:lnTo>
                <a:lnTo>
                  <a:pt x="317" y="54"/>
                </a:lnTo>
                <a:lnTo>
                  <a:pt x="312" y="43"/>
                </a:lnTo>
                <a:lnTo>
                  <a:pt x="310" y="37"/>
                </a:lnTo>
                <a:lnTo>
                  <a:pt x="306" y="32"/>
                </a:lnTo>
                <a:lnTo>
                  <a:pt x="303" y="27"/>
                </a:lnTo>
                <a:lnTo>
                  <a:pt x="298" y="24"/>
                </a:lnTo>
                <a:lnTo>
                  <a:pt x="298" y="24"/>
                </a:lnTo>
                <a:lnTo>
                  <a:pt x="288" y="16"/>
                </a:lnTo>
                <a:lnTo>
                  <a:pt x="277" y="10"/>
                </a:lnTo>
                <a:lnTo>
                  <a:pt x="268" y="7"/>
                </a:lnTo>
                <a:lnTo>
                  <a:pt x="257" y="3"/>
                </a:lnTo>
                <a:lnTo>
                  <a:pt x="247" y="1"/>
                </a:lnTo>
                <a:lnTo>
                  <a:pt x="238" y="0"/>
                </a:lnTo>
                <a:lnTo>
                  <a:pt x="227" y="0"/>
                </a:lnTo>
                <a:lnTo>
                  <a:pt x="216" y="0"/>
                </a:lnTo>
                <a:lnTo>
                  <a:pt x="216" y="0"/>
                </a:lnTo>
                <a:lnTo>
                  <a:pt x="198" y="0"/>
                </a:lnTo>
                <a:lnTo>
                  <a:pt x="189" y="0"/>
                </a:lnTo>
                <a:lnTo>
                  <a:pt x="181" y="1"/>
                </a:lnTo>
                <a:lnTo>
                  <a:pt x="180" y="2"/>
                </a:lnTo>
                <a:lnTo>
                  <a:pt x="178" y="4"/>
                </a:lnTo>
                <a:lnTo>
                  <a:pt x="178" y="4"/>
                </a:lnTo>
                <a:lnTo>
                  <a:pt x="171" y="14"/>
                </a:lnTo>
                <a:lnTo>
                  <a:pt x="168" y="20"/>
                </a:lnTo>
                <a:lnTo>
                  <a:pt x="163" y="24"/>
                </a:lnTo>
                <a:lnTo>
                  <a:pt x="163" y="24"/>
                </a:lnTo>
                <a:lnTo>
                  <a:pt x="159" y="28"/>
                </a:lnTo>
                <a:lnTo>
                  <a:pt x="154" y="36"/>
                </a:lnTo>
                <a:lnTo>
                  <a:pt x="150" y="43"/>
                </a:lnTo>
                <a:lnTo>
                  <a:pt x="149" y="48"/>
                </a:lnTo>
                <a:lnTo>
                  <a:pt x="149" y="48"/>
                </a:lnTo>
                <a:lnTo>
                  <a:pt x="147" y="56"/>
                </a:lnTo>
                <a:lnTo>
                  <a:pt x="142" y="68"/>
                </a:lnTo>
                <a:lnTo>
                  <a:pt x="135" y="86"/>
                </a:lnTo>
                <a:lnTo>
                  <a:pt x="135" y="86"/>
                </a:lnTo>
                <a:lnTo>
                  <a:pt x="132" y="88"/>
                </a:lnTo>
                <a:lnTo>
                  <a:pt x="127" y="94"/>
                </a:lnTo>
                <a:lnTo>
                  <a:pt x="125" y="98"/>
                </a:lnTo>
                <a:lnTo>
                  <a:pt x="124" y="102"/>
                </a:lnTo>
                <a:lnTo>
                  <a:pt x="124" y="105"/>
                </a:lnTo>
                <a:lnTo>
                  <a:pt x="125" y="110"/>
                </a:lnTo>
                <a:lnTo>
                  <a:pt x="125" y="110"/>
                </a:lnTo>
                <a:lnTo>
                  <a:pt x="127" y="114"/>
                </a:lnTo>
                <a:lnTo>
                  <a:pt x="130" y="116"/>
                </a:lnTo>
                <a:lnTo>
                  <a:pt x="135" y="118"/>
                </a:lnTo>
                <a:lnTo>
                  <a:pt x="138" y="120"/>
                </a:lnTo>
                <a:lnTo>
                  <a:pt x="139" y="120"/>
                </a:lnTo>
                <a:lnTo>
                  <a:pt x="139" y="144"/>
                </a:lnTo>
                <a:lnTo>
                  <a:pt x="139" y="144"/>
                </a:lnTo>
                <a:lnTo>
                  <a:pt x="142" y="151"/>
                </a:lnTo>
                <a:lnTo>
                  <a:pt x="144" y="158"/>
                </a:lnTo>
                <a:lnTo>
                  <a:pt x="144" y="158"/>
                </a:lnTo>
                <a:lnTo>
                  <a:pt x="139" y="156"/>
                </a:lnTo>
                <a:lnTo>
                  <a:pt x="125" y="150"/>
                </a:lnTo>
                <a:lnTo>
                  <a:pt x="115" y="147"/>
                </a:lnTo>
                <a:lnTo>
                  <a:pt x="105" y="145"/>
                </a:lnTo>
                <a:lnTo>
                  <a:pt x="94" y="144"/>
                </a:lnTo>
                <a:lnTo>
                  <a:pt x="82" y="144"/>
                </a:lnTo>
                <a:lnTo>
                  <a:pt x="82" y="144"/>
                </a:lnTo>
                <a:lnTo>
                  <a:pt x="76" y="145"/>
                </a:lnTo>
                <a:lnTo>
                  <a:pt x="71" y="146"/>
                </a:lnTo>
                <a:lnTo>
                  <a:pt x="63" y="151"/>
                </a:lnTo>
                <a:lnTo>
                  <a:pt x="55" y="158"/>
                </a:lnTo>
                <a:lnTo>
                  <a:pt x="49" y="166"/>
                </a:lnTo>
                <a:lnTo>
                  <a:pt x="45" y="175"/>
                </a:lnTo>
                <a:lnTo>
                  <a:pt x="40" y="183"/>
                </a:lnTo>
                <a:lnTo>
                  <a:pt x="34" y="196"/>
                </a:lnTo>
                <a:lnTo>
                  <a:pt x="34" y="196"/>
                </a:lnTo>
                <a:lnTo>
                  <a:pt x="31" y="202"/>
                </a:lnTo>
                <a:lnTo>
                  <a:pt x="29" y="208"/>
                </a:lnTo>
                <a:lnTo>
                  <a:pt x="29" y="214"/>
                </a:lnTo>
                <a:lnTo>
                  <a:pt x="29" y="222"/>
                </a:lnTo>
                <a:lnTo>
                  <a:pt x="30" y="237"/>
                </a:lnTo>
                <a:lnTo>
                  <a:pt x="34" y="254"/>
                </a:lnTo>
                <a:lnTo>
                  <a:pt x="34" y="254"/>
                </a:lnTo>
                <a:lnTo>
                  <a:pt x="39" y="268"/>
                </a:lnTo>
                <a:lnTo>
                  <a:pt x="42" y="277"/>
                </a:lnTo>
                <a:lnTo>
                  <a:pt x="45" y="282"/>
                </a:lnTo>
                <a:lnTo>
                  <a:pt x="45" y="283"/>
                </a:lnTo>
                <a:lnTo>
                  <a:pt x="43" y="283"/>
                </a:lnTo>
                <a:lnTo>
                  <a:pt x="43" y="283"/>
                </a:lnTo>
                <a:lnTo>
                  <a:pt x="41" y="283"/>
                </a:lnTo>
                <a:lnTo>
                  <a:pt x="37" y="285"/>
                </a:lnTo>
                <a:lnTo>
                  <a:pt x="34" y="288"/>
                </a:lnTo>
                <a:lnTo>
                  <a:pt x="19" y="302"/>
                </a:lnTo>
                <a:lnTo>
                  <a:pt x="19" y="302"/>
                </a:lnTo>
                <a:lnTo>
                  <a:pt x="16" y="307"/>
                </a:lnTo>
                <a:lnTo>
                  <a:pt x="10" y="318"/>
                </a:lnTo>
                <a:lnTo>
                  <a:pt x="3" y="332"/>
                </a:lnTo>
                <a:lnTo>
                  <a:pt x="0" y="339"/>
                </a:lnTo>
                <a:lnTo>
                  <a:pt x="0" y="345"/>
                </a:lnTo>
                <a:lnTo>
                  <a:pt x="0" y="345"/>
                </a:lnTo>
                <a:lnTo>
                  <a:pt x="1" y="354"/>
                </a:lnTo>
                <a:lnTo>
                  <a:pt x="4" y="367"/>
                </a:lnTo>
                <a:lnTo>
                  <a:pt x="12" y="399"/>
                </a:lnTo>
                <a:lnTo>
                  <a:pt x="18" y="429"/>
                </a:lnTo>
                <a:lnTo>
                  <a:pt x="19" y="440"/>
                </a:lnTo>
                <a:lnTo>
                  <a:pt x="19" y="444"/>
                </a:lnTo>
                <a:lnTo>
                  <a:pt x="19" y="446"/>
                </a:lnTo>
                <a:lnTo>
                  <a:pt x="19" y="446"/>
                </a:lnTo>
                <a:lnTo>
                  <a:pt x="18" y="450"/>
                </a:lnTo>
                <a:lnTo>
                  <a:pt x="16" y="454"/>
                </a:lnTo>
                <a:lnTo>
                  <a:pt x="15" y="466"/>
                </a:lnTo>
                <a:lnTo>
                  <a:pt x="12" y="478"/>
                </a:lnTo>
                <a:lnTo>
                  <a:pt x="10" y="489"/>
                </a:lnTo>
                <a:lnTo>
                  <a:pt x="10" y="489"/>
                </a:lnTo>
                <a:lnTo>
                  <a:pt x="9" y="496"/>
                </a:lnTo>
                <a:lnTo>
                  <a:pt x="9" y="505"/>
                </a:lnTo>
                <a:lnTo>
                  <a:pt x="10" y="518"/>
                </a:lnTo>
                <a:lnTo>
                  <a:pt x="10" y="518"/>
                </a:lnTo>
                <a:lnTo>
                  <a:pt x="11" y="520"/>
                </a:lnTo>
                <a:lnTo>
                  <a:pt x="12" y="524"/>
                </a:lnTo>
                <a:lnTo>
                  <a:pt x="17" y="529"/>
                </a:lnTo>
                <a:lnTo>
                  <a:pt x="24" y="532"/>
                </a:lnTo>
                <a:lnTo>
                  <a:pt x="24" y="532"/>
                </a:lnTo>
                <a:lnTo>
                  <a:pt x="27" y="538"/>
                </a:lnTo>
                <a:lnTo>
                  <a:pt x="34" y="552"/>
                </a:lnTo>
                <a:lnTo>
                  <a:pt x="34" y="552"/>
                </a:lnTo>
                <a:lnTo>
                  <a:pt x="43" y="565"/>
                </a:lnTo>
                <a:lnTo>
                  <a:pt x="48" y="571"/>
                </a:lnTo>
                <a:lnTo>
                  <a:pt x="48" y="571"/>
                </a:lnTo>
                <a:lnTo>
                  <a:pt x="47" y="571"/>
                </a:lnTo>
                <a:lnTo>
                  <a:pt x="45" y="572"/>
                </a:lnTo>
                <a:lnTo>
                  <a:pt x="42" y="576"/>
                </a:lnTo>
                <a:lnTo>
                  <a:pt x="39" y="585"/>
                </a:lnTo>
                <a:lnTo>
                  <a:pt x="39" y="585"/>
                </a:lnTo>
                <a:lnTo>
                  <a:pt x="36" y="596"/>
                </a:lnTo>
                <a:lnTo>
                  <a:pt x="36" y="603"/>
                </a:lnTo>
                <a:lnTo>
                  <a:pt x="37" y="608"/>
                </a:lnTo>
                <a:lnTo>
                  <a:pt x="39" y="609"/>
                </a:lnTo>
                <a:lnTo>
                  <a:pt x="39" y="609"/>
                </a:lnTo>
                <a:lnTo>
                  <a:pt x="41" y="612"/>
                </a:lnTo>
                <a:lnTo>
                  <a:pt x="43" y="614"/>
                </a:lnTo>
                <a:lnTo>
                  <a:pt x="43" y="614"/>
                </a:lnTo>
                <a:lnTo>
                  <a:pt x="45" y="615"/>
                </a:lnTo>
                <a:lnTo>
                  <a:pt x="48" y="619"/>
                </a:lnTo>
                <a:lnTo>
                  <a:pt x="48" y="619"/>
                </a:lnTo>
                <a:lnTo>
                  <a:pt x="52" y="620"/>
                </a:lnTo>
                <a:lnTo>
                  <a:pt x="55" y="621"/>
                </a:lnTo>
                <a:lnTo>
                  <a:pt x="60" y="622"/>
                </a:lnTo>
                <a:lnTo>
                  <a:pt x="63" y="624"/>
                </a:lnTo>
                <a:lnTo>
                  <a:pt x="63" y="624"/>
                </a:lnTo>
                <a:lnTo>
                  <a:pt x="64" y="625"/>
                </a:lnTo>
                <a:lnTo>
                  <a:pt x="66" y="625"/>
                </a:lnTo>
                <a:lnTo>
                  <a:pt x="71" y="622"/>
                </a:lnTo>
                <a:lnTo>
                  <a:pt x="77" y="619"/>
                </a:lnTo>
                <a:lnTo>
                  <a:pt x="77" y="628"/>
                </a:lnTo>
                <a:close/>
                <a:moveTo>
                  <a:pt x="149" y="168"/>
                </a:moveTo>
                <a:lnTo>
                  <a:pt x="149" y="168"/>
                </a:lnTo>
                <a:lnTo>
                  <a:pt x="155" y="169"/>
                </a:lnTo>
                <a:lnTo>
                  <a:pt x="160" y="170"/>
                </a:lnTo>
                <a:lnTo>
                  <a:pt x="163" y="172"/>
                </a:lnTo>
                <a:lnTo>
                  <a:pt x="163" y="172"/>
                </a:lnTo>
                <a:lnTo>
                  <a:pt x="166" y="175"/>
                </a:lnTo>
                <a:lnTo>
                  <a:pt x="166" y="176"/>
                </a:lnTo>
                <a:lnTo>
                  <a:pt x="168" y="178"/>
                </a:lnTo>
                <a:lnTo>
                  <a:pt x="173" y="182"/>
                </a:lnTo>
                <a:lnTo>
                  <a:pt x="173" y="182"/>
                </a:lnTo>
                <a:lnTo>
                  <a:pt x="180" y="186"/>
                </a:lnTo>
                <a:lnTo>
                  <a:pt x="186" y="189"/>
                </a:lnTo>
                <a:lnTo>
                  <a:pt x="192" y="192"/>
                </a:lnTo>
                <a:lnTo>
                  <a:pt x="192" y="211"/>
                </a:lnTo>
                <a:lnTo>
                  <a:pt x="192" y="211"/>
                </a:lnTo>
                <a:lnTo>
                  <a:pt x="187" y="214"/>
                </a:lnTo>
                <a:lnTo>
                  <a:pt x="181" y="219"/>
                </a:lnTo>
                <a:lnTo>
                  <a:pt x="173" y="225"/>
                </a:lnTo>
                <a:lnTo>
                  <a:pt x="173" y="225"/>
                </a:lnTo>
                <a:lnTo>
                  <a:pt x="165" y="231"/>
                </a:lnTo>
                <a:lnTo>
                  <a:pt x="161" y="236"/>
                </a:lnTo>
                <a:lnTo>
                  <a:pt x="159" y="238"/>
                </a:lnTo>
                <a:lnTo>
                  <a:pt x="159" y="240"/>
                </a:lnTo>
                <a:lnTo>
                  <a:pt x="159" y="240"/>
                </a:lnTo>
                <a:lnTo>
                  <a:pt x="160" y="223"/>
                </a:lnTo>
                <a:lnTo>
                  <a:pt x="160" y="210"/>
                </a:lnTo>
                <a:lnTo>
                  <a:pt x="160" y="202"/>
                </a:lnTo>
                <a:lnTo>
                  <a:pt x="159" y="196"/>
                </a:lnTo>
                <a:lnTo>
                  <a:pt x="159" y="196"/>
                </a:lnTo>
                <a:lnTo>
                  <a:pt x="153" y="176"/>
                </a:lnTo>
                <a:lnTo>
                  <a:pt x="149" y="168"/>
                </a:lnTo>
                <a:lnTo>
                  <a:pt x="149" y="1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4">
            <a:extLst>
              <a:ext uri="{FF2B5EF4-FFF2-40B4-BE49-F238E27FC236}">
                <a16:creationId xmlns:a16="http://schemas.microsoft.com/office/drawing/2014/main" id="{6687EC31-CFE6-4609-A69A-5F312E08880F}"/>
              </a:ext>
            </a:extLst>
          </p:cNvPr>
          <p:cNvSpPr>
            <a:spLocks/>
          </p:cNvSpPr>
          <p:nvPr/>
        </p:nvSpPr>
        <p:spPr bwMode="auto">
          <a:xfrm>
            <a:off x="982024" y="782428"/>
            <a:ext cx="551559" cy="1666356"/>
          </a:xfrm>
          <a:custGeom>
            <a:avLst/>
            <a:gdLst>
              <a:gd name="T0" fmla="*/ 140 w 425"/>
              <a:gd name="T1" fmla="*/ 7 h 1284"/>
              <a:gd name="T2" fmla="*/ 106 w 425"/>
              <a:gd name="T3" fmla="*/ 29 h 1284"/>
              <a:gd name="T4" fmla="*/ 92 w 425"/>
              <a:gd name="T5" fmla="*/ 73 h 1284"/>
              <a:gd name="T6" fmla="*/ 92 w 425"/>
              <a:gd name="T7" fmla="*/ 106 h 1284"/>
              <a:gd name="T8" fmla="*/ 103 w 425"/>
              <a:gd name="T9" fmla="*/ 140 h 1284"/>
              <a:gd name="T10" fmla="*/ 124 w 425"/>
              <a:gd name="T11" fmla="*/ 168 h 1284"/>
              <a:gd name="T12" fmla="*/ 110 w 425"/>
              <a:gd name="T13" fmla="*/ 232 h 1284"/>
              <a:gd name="T14" fmla="*/ 47 w 425"/>
              <a:gd name="T15" fmla="*/ 281 h 1284"/>
              <a:gd name="T16" fmla="*/ 10 w 425"/>
              <a:gd name="T17" fmla="*/ 410 h 1284"/>
              <a:gd name="T18" fmla="*/ 5 w 425"/>
              <a:gd name="T19" fmla="*/ 497 h 1284"/>
              <a:gd name="T20" fmla="*/ 82 w 425"/>
              <a:gd name="T21" fmla="*/ 594 h 1284"/>
              <a:gd name="T22" fmla="*/ 77 w 425"/>
              <a:gd name="T23" fmla="*/ 629 h 1284"/>
              <a:gd name="T24" fmla="*/ 77 w 425"/>
              <a:gd name="T25" fmla="*/ 715 h 1284"/>
              <a:gd name="T26" fmla="*/ 88 w 425"/>
              <a:gd name="T27" fmla="*/ 766 h 1284"/>
              <a:gd name="T28" fmla="*/ 97 w 425"/>
              <a:gd name="T29" fmla="*/ 834 h 1284"/>
              <a:gd name="T30" fmla="*/ 101 w 425"/>
              <a:gd name="T31" fmla="*/ 937 h 1284"/>
              <a:gd name="T32" fmla="*/ 105 w 425"/>
              <a:gd name="T33" fmla="*/ 1027 h 1284"/>
              <a:gd name="T34" fmla="*/ 101 w 425"/>
              <a:gd name="T35" fmla="*/ 1110 h 1284"/>
              <a:gd name="T36" fmla="*/ 106 w 425"/>
              <a:gd name="T37" fmla="*/ 1184 h 1284"/>
              <a:gd name="T38" fmla="*/ 150 w 425"/>
              <a:gd name="T39" fmla="*/ 1217 h 1284"/>
              <a:gd name="T40" fmla="*/ 167 w 425"/>
              <a:gd name="T41" fmla="*/ 1179 h 1284"/>
              <a:gd name="T42" fmla="*/ 165 w 425"/>
              <a:gd name="T43" fmla="*/ 1090 h 1284"/>
              <a:gd name="T44" fmla="*/ 168 w 425"/>
              <a:gd name="T45" fmla="*/ 1028 h 1284"/>
              <a:gd name="T46" fmla="*/ 222 w 425"/>
              <a:gd name="T47" fmla="*/ 941 h 1284"/>
              <a:gd name="T48" fmla="*/ 212 w 425"/>
              <a:gd name="T49" fmla="*/ 1014 h 1284"/>
              <a:gd name="T50" fmla="*/ 209 w 425"/>
              <a:gd name="T51" fmla="*/ 1143 h 1284"/>
              <a:gd name="T52" fmla="*/ 193 w 425"/>
              <a:gd name="T53" fmla="*/ 1231 h 1284"/>
              <a:gd name="T54" fmla="*/ 211 w 425"/>
              <a:gd name="T55" fmla="*/ 1277 h 1284"/>
              <a:gd name="T56" fmla="*/ 267 w 425"/>
              <a:gd name="T57" fmla="*/ 1284 h 1284"/>
              <a:gd name="T58" fmla="*/ 290 w 425"/>
              <a:gd name="T59" fmla="*/ 1265 h 1284"/>
              <a:gd name="T60" fmla="*/ 256 w 425"/>
              <a:gd name="T61" fmla="*/ 1217 h 1284"/>
              <a:gd name="T62" fmla="*/ 250 w 425"/>
              <a:gd name="T63" fmla="*/ 1166 h 1284"/>
              <a:gd name="T64" fmla="*/ 299 w 425"/>
              <a:gd name="T65" fmla="*/ 1033 h 1284"/>
              <a:gd name="T66" fmla="*/ 332 w 425"/>
              <a:gd name="T67" fmla="*/ 925 h 1284"/>
              <a:gd name="T68" fmla="*/ 343 w 425"/>
              <a:gd name="T69" fmla="*/ 888 h 1284"/>
              <a:gd name="T70" fmla="*/ 372 w 425"/>
              <a:gd name="T71" fmla="*/ 666 h 1284"/>
              <a:gd name="T72" fmla="*/ 382 w 425"/>
              <a:gd name="T73" fmla="*/ 602 h 1284"/>
              <a:gd name="T74" fmla="*/ 391 w 425"/>
              <a:gd name="T75" fmla="*/ 565 h 1284"/>
              <a:gd name="T76" fmla="*/ 396 w 425"/>
              <a:gd name="T77" fmla="*/ 532 h 1284"/>
              <a:gd name="T78" fmla="*/ 409 w 425"/>
              <a:gd name="T79" fmla="*/ 488 h 1284"/>
              <a:gd name="T80" fmla="*/ 422 w 425"/>
              <a:gd name="T81" fmla="*/ 477 h 1284"/>
              <a:gd name="T82" fmla="*/ 410 w 425"/>
              <a:gd name="T83" fmla="*/ 386 h 1284"/>
              <a:gd name="T84" fmla="*/ 401 w 425"/>
              <a:gd name="T85" fmla="*/ 293 h 1284"/>
              <a:gd name="T86" fmla="*/ 401 w 425"/>
              <a:gd name="T87" fmla="*/ 242 h 1284"/>
              <a:gd name="T88" fmla="*/ 391 w 425"/>
              <a:gd name="T89" fmla="*/ 208 h 1284"/>
              <a:gd name="T90" fmla="*/ 410 w 425"/>
              <a:gd name="T91" fmla="*/ 190 h 1284"/>
              <a:gd name="T92" fmla="*/ 407 w 425"/>
              <a:gd name="T93" fmla="*/ 117 h 1284"/>
              <a:gd name="T94" fmla="*/ 370 w 425"/>
              <a:gd name="T95" fmla="*/ 81 h 1284"/>
              <a:gd name="T96" fmla="*/ 310 w 425"/>
              <a:gd name="T97" fmla="*/ 73 h 1284"/>
              <a:gd name="T98" fmla="*/ 287 w 425"/>
              <a:gd name="T99" fmla="*/ 98 h 1284"/>
              <a:gd name="T100" fmla="*/ 264 w 425"/>
              <a:gd name="T101" fmla="*/ 127 h 1284"/>
              <a:gd name="T102" fmla="*/ 250 w 425"/>
              <a:gd name="T103" fmla="*/ 155 h 1284"/>
              <a:gd name="T104" fmla="*/ 285 w 425"/>
              <a:gd name="T105" fmla="*/ 213 h 1284"/>
              <a:gd name="T106" fmla="*/ 232 w 425"/>
              <a:gd name="T107" fmla="*/ 196 h 1284"/>
              <a:gd name="T108" fmla="*/ 227 w 425"/>
              <a:gd name="T109" fmla="*/ 164 h 1284"/>
              <a:gd name="T110" fmla="*/ 252 w 425"/>
              <a:gd name="T111" fmla="*/ 80 h 1284"/>
              <a:gd name="T112" fmla="*/ 241 w 425"/>
              <a:gd name="T113" fmla="*/ 77 h 1284"/>
              <a:gd name="T114" fmla="*/ 228 w 425"/>
              <a:gd name="T115" fmla="*/ 23 h 1284"/>
              <a:gd name="T116" fmla="*/ 203 w 425"/>
              <a:gd name="T117" fmla="*/ 5 h 1284"/>
              <a:gd name="T118" fmla="*/ 188 w 425"/>
              <a:gd name="T119" fmla="*/ 0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5" h="1284">
                <a:moveTo>
                  <a:pt x="174" y="10"/>
                </a:moveTo>
                <a:lnTo>
                  <a:pt x="174" y="10"/>
                </a:lnTo>
                <a:lnTo>
                  <a:pt x="162" y="7"/>
                </a:lnTo>
                <a:lnTo>
                  <a:pt x="152" y="5"/>
                </a:lnTo>
                <a:lnTo>
                  <a:pt x="145" y="5"/>
                </a:lnTo>
                <a:lnTo>
                  <a:pt x="145" y="5"/>
                </a:lnTo>
                <a:lnTo>
                  <a:pt x="140" y="7"/>
                </a:lnTo>
                <a:lnTo>
                  <a:pt x="135" y="10"/>
                </a:lnTo>
                <a:lnTo>
                  <a:pt x="130" y="15"/>
                </a:lnTo>
                <a:lnTo>
                  <a:pt x="121" y="19"/>
                </a:lnTo>
                <a:lnTo>
                  <a:pt x="121" y="19"/>
                </a:lnTo>
                <a:lnTo>
                  <a:pt x="112" y="23"/>
                </a:lnTo>
                <a:lnTo>
                  <a:pt x="109" y="26"/>
                </a:lnTo>
                <a:lnTo>
                  <a:pt x="106" y="29"/>
                </a:lnTo>
                <a:lnTo>
                  <a:pt x="106" y="29"/>
                </a:lnTo>
                <a:lnTo>
                  <a:pt x="98" y="44"/>
                </a:lnTo>
                <a:lnTo>
                  <a:pt x="92" y="53"/>
                </a:lnTo>
                <a:lnTo>
                  <a:pt x="92" y="53"/>
                </a:lnTo>
                <a:lnTo>
                  <a:pt x="93" y="61"/>
                </a:lnTo>
                <a:lnTo>
                  <a:pt x="93" y="68"/>
                </a:lnTo>
                <a:lnTo>
                  <a:pt x="92" y="73"/>
                </a:lnTo>
                <a:lnTo>
                  <a:pt x="92" y="73"/>
                </a:lnTo>
                <a:lnTo>
                  <a:pt x="88" y="82"/>
                </a:lnTo>
                <a:lnTo>
                  <a:pt x="87" y="92"/>
                </a:lnTo>
                <a:lnTo>
                  <a:pt x="87" y="92"/>
                </a:lnTo>
                <a:lnTo>
                  <a:pt x="89" y="99"/>
                </a:lnTo>
                <a:lnTo>
                  <a:pt x="92" y="106"/>
                </a:lnTo>
                <a:lnTo>
                  <a:pt x="92" y="106"/>
                </a:lnTo>
                <a:lnTo>
                  <a:pt x="94" y="110"/>
                </a:lnTo>
                <a:lnTo>
                  <a:pt x="97" y="114"/>
                </a:lnTo>
                <a:lnTo>
                  <a:pt x="100" y="118"/>
                </a:lnTo>
                <a:lnTo>
                  <a:pt x="101" y="121"/>
                </a:lnTo>
                <a:lnTo>
                  <a:pt x="101" y="121"/>
                </a:lnTo>
                <a:lnTo>
                  <a:pt x="101" y="133"/>
                </a:lnTo>
                <a:lnTo>
                  <a:pt x="103" y="140"/>
                </a:lnTo>
                <a:lnTo>
                  <a:pt x="104" y="143"/>
                </a:lnTo>
                <a:lnTo>
                  <a:pt x="106" y="145"/>
                </a:lnTo>
                <a:lnTo>
                  <a:pt x="106" y="145"/>
                </a:lnTo>
                <a:lnTo>
                  <a:pt x="116" y="150"/>
                </a:lnTo>
                <a:lnTo>
                  <a:pt x="116" y="150"/>
                </a:lnTo>
                <a:lnTo>
                  <a:pt x="119" y="159"/>
                </a:lnTo>
                <a:lnTo>
                  <a:pt x="124" y="168"/>
                </a:lnTo>
                <a:lnTo>
                  <a:pt x="127" y="172"/>
                </a:lnTo>
                <a:lnTo>
                  <a:pt x="130" y="174"/>
                </a:lnTo>
                <a:lnTo>
                  <a:pt x="130" y="174"/>
                </a:lnTo>
                <a:lnTo>
                  <a:pt x="145" y="184"/>
                </a:lnTo>
                <a:lnTo>
                  <a:pt x="150" y="213"/>
                </a:lnTo>
                <a:lnTo>
                  <a:pt x="150" y="213"/>
                </a:lnTo>
                <a:lnTo>
                  <a:pt x="110" y="232"/>
                </a:lnTo>
                <a:lnTo>
                  <a:pt x="63" y="256"/>
                </a:lnTo>
                <a:lnTo>
                  <a:pt x="63" y="256"/>
                </a:lnTo>
                <a:lnTo>
                  <a:pt x="52" y="263"/>
                </a:lnTo>
                <a:lnTo>
                  <a:pt x="50" y="268"/>
                </a:lnTo>
                <a:lnTo>
                  <a:pt x="48" y="270"/>
                </a:lnTo>
                <a:lnTo>
                  <a:pt x="48" y="270"/>
                </a:lnTo>
                <a:lnTo>
                  <a:pt x="47" y="281"/>
                </a:lnTo>
                <a:lnTo>
                  <a:pt x="42" y="303"/>
                </a:lnTo>
                <a:lnTo>
                  <a:pt x="36" y="327"/>
                </a:lnTo>
                <a:lnTo>
                  <a:pt x="29" y="348"/>
                </a:lnTo>
                <a:lnTo>
                  <a:pt x="29" y="348"/>
                </a:lnTo>
                <a:lnTo>
                  <a:pt x="11" y="386"/>
                </a:lnTo>
                <a:lnTo>
                  <a:pt x="0" y="410"/>
                </a:lnTo>
                <a:lnTo>
                  <a:pt x="10" y="410"/>
                </a:lnTo>
                <a:lnTo>
                  <a:pt x="10" y="410"/>
                </a:lnTo>
                <a:lnTo>
                  <a:pt x="7" y="424"/>
                </a:lnTo>
                <a:lnTo>
                  <a:pt x="4" y="455"/>
                </a:lnTo>
                <a:lnTo>
                  <a:pt x="2" y="472"/>
                </a:lnTo>
                <a:lnTo>
                  <a:pt x="2" y="486"/>
                </a:lnTo>
                <a:lnTo>
                  <a:pt x="4" y="493"/>
                </a:lnTo>
                <a:lnTo>
                  <a:pt x="5" y="497"/>
                </a:lnTo>
                <a:lnTo>
                  <a:pt x="7" y="501"/>
                </a:lnTo>
                <a:lnTo>
                  <a:pt x="10" y="502"/>
                </a:lnTo>
                <a:lnTo>
                  <a:pt x="10" y="502"/>
                </a:lnTo>
                <a:lnTo>
                  <a:pt x="28" y="505"/>
                </a:lnTo>
                <a:lnTo>
                  <a:pt x="52" y="506"/>
                </a:lnTo>
                <a:lnTo>
                  <a:pt x="82" y="507"/>
                </a:lnTo>
                <a:lnTo>
                  <a:pt x="82" y="594"/>
                </a:lnTo>
                <a:lnTo>
                  <a:pt x="82" y="594"/>
                </a:lnTo>
                <a:lnTo>
                  <a:pt x="81" y="611"/>
                </a:lnTo>
                <a:lnTo>
                  <a:pt x="78" y="622"/>
                </a:lnTo>
                <a:lnTo>
                  <a:pt x="78" y="626"/>
                </a:lnTo>
                <a:lnTo>
                  <a:pt x="77" y="628"/>
                </a:lnTo>
                <a:lnTo>
                  <a:pt x="77" y="628"/>
                </a:lnTo>
                <a:lnTo>
                  <a:pt x="77" y="629"/>
                </a:lnTo>
                <a:lnTo>
                  <a:pt x="77" y="630"/>
                </a:lnTo>
                <a:lnTo>
                  <a:pt x="78" y="635"/>
                </a:lnTo>
                <a:lnTo>
                  <a:pt x="82" y="642"/>
                </a:lnTo>
                <a:lnTo>
                  <a:pt x="82" y="642"/>
                </a:lnTo>
                <a:lnTo>
                  <a:pt x="80" y="674"/>
                </a:lnTo>
                <a:lnTo>
                  <a:pt x="77" y="698"/>
                </a:lnTo>
                <a:lnTo>
                  <a:pt x="77" y="715"/>
                </a:lnTo>
                <a:lnTo>
                  <a:pt x="77" y="715"/>
                </a:lnTo>
                <a:lnTo>
                  <a:pt x="80" y="725"/>
                </a:lnTo>
                <a:lnTo>
                  <a:pt x="82" y="737"/>
                </a:lnTo>
                <a:lnTo>
                  <a:pt x="86" y="750"/>
                </a:lnTo>
                <a:lnTo>
                  <a:pt x="87" y="758"/>
                </a:lnTo>
                <a:lnTo>
                  <a:pt x="87" y="758"/>
                </a:lnTo>
                <a:lnTo>
                  <a:pt x="88" y="766"/>
                </a:lnTo>
                <a:lnTo>
                  <a:pt x="92" y="779"/>
                </a:lnTo>
                <a:lnTo>
                  <a:pt x="95" y="791"/>
                </a:lnTo>
                <a:lnTo>
                  <a:pt x="97" y="797"/>
                </a:lnTo>
                <a:lnTo>
                  <a:pt x="97" y="801"/>
                </a:lnTo>
                <a:lnTo>
                  <a:pt x="97" y="801"/>
                </a:lnTo>
                <a:lnTo>
                  <a:pt x="97" y="815"/>
                </a:lnTo>
                <a:lnTo>
                  <a:pt x="97" y="834"/>
                </a:lnTo>
                <a:lnTo>
                  <a:pt x="98" y="853"/>
                </a:lnTo>
                <a:lnTo>
                  <a:pt x="97" y="864"/>
                </a:lnTo>
                <a:lnTo>
                  <a:pt x="97" y="864"/>
                </a:lnTo>
                <a:lnTo>
                  <a:pt x="94" y="879"/>
                </a:lnTo>
                <a:lnTo>
                  <a:pt x="91" y="903"/>
                </a:lnTo>
                <a:lnTo>
                  <a:pt x="87" y="937"/>
                </a:lnTo>
                <a:lnTo>
                  <a:pt x="101" y="937"/>
                </a:lnTo>
                <a:lnTo>
                  <a:pt x="101" y="937"/>
                </a:lnTo>
                <a:lnTo>
                  <a:pt x="99" y="956"/>
                </a:lnTo>
                <a:lnTo>
                  <a:pt x="97" y="974"/>
                </a:lnTo>
                <a:lnTo>
                  <a:pt x="97" y="990"/>
                </a:lnTo>
                <a:lnTo>
                  <a:pt x="97" y="990"/>
                </a:lnTo>
                <a:lnTo>
                  <a:pt x="100" y="1007"/>
                </a:lnTo>
                <a:lnTo>
                  <a:pt x="105" y="1027"/>
                </a:lnTo>
                <a:lnTo>
                  <a:pt x="110" y="1046"/>
                </a:lnTo>
                <a:lnTo>
                  <a:pt x="111" y="1055"/>
                </a:lnTo>
                <a:lnTo>
                  <a:pt x="111" y="1062"/>
                </a:lnTo>
                <a:lnTo>
                  <a:pt x="111" y="1062"/>
                </a:lnTo>
                <a:lnTo>
                  <a:pt x="106" y="1087"/>
                </a:lnTo>
                <a:lnTo>
                  <a:pt x="101" y="1110"/>
                </a:lnTo>
                <a:lnTo>
                  <a:pt x="101" y="1110"/>
                </a:lnTo>
                <a:lnTo>
                  <a:pt x="100" y="1124"/>
                </a:lnTo>
                <a:lnTo>
                  <a:pt x="101" y="1143"/>
                </a:lnTo>
                <a:lnTo>
                  <a:pt x="101" y="1161"/>
                </a:lnTo>
                <a:lnTo>
                  <a:pt x="101" y="1173"/>
                </a:lnTo>
                <a:lnTo>
                  <a:pt x="101" y="1173"/>
                </a:lnTo>
                <a:lnTo>
                  <a:pt x="103" y="1178"/>
                </a:lnTo>
                <a:lnTo>
                  <a:pt x="106" y="1184"/>
                </a:lnTo>
                <a:lnTo>
                  <a:pt x="111" y="1191"/>
                </a:lnTo>
                <a:lnTo>
                  <a:pt x="117" y="1198"/>
                </a:lnTo>
                <a:lnTo>
                  <a:pt x="126" y="1206"/>
                </a:lnTo>
                <a:lnTo>
                  <a:pt x="134" y="1212"/>
                </a:lnTo>
                <a:lnTo>
                  <a:pt x="141" y="1215"/>
                </a:lnTo>
                <a:lnTo>
                  <a:pt x="146" y="1217"/>
                </a:lnTo>
                <a:lnTo>
                  <a:pt x="150" y="1217"/>
                </a:lnTo>
                <a:lnTo>
                  <a:pt x="150" y="1217"/>
                </a:lnTo>
                <a:lnTo>
                  <a:pt x="153" y="1215"/>
                </a:lnTo>
                <a:lnTo>
                  <a:pt x="156" y="1213"/>
                </a:lnTo>
                <a:lnTo>
                  <a:pt x="159" y="1209"/>
                </a:lnTo>
                <a:lnTo>
                  <a:pt x="162" y="1204"/>
                </a:lnTo>
                <a:lnTo>
                  <a:pt x="164" y="1192"/>
                </a:lnTo>
                <a:lnTo>
                  <a:pt x="167" y="1179"/>
                </a:lnTo>
                <a:lnTo>
                  <a:pt x="168" y="1163"/>
                </a:lnTo>
                <a:lnTo>
                  <a:pt x="169" y="1149"/>
                </a:lnTo>
                <a:lnTo>
                  <a:pt x="169" y="1125"/>
                </a:lnTo>
                <a:lnTo>
                  <a:pt x="169" y="1125"/>
                </a:lnTo>
                <a:lnTo>
                  <a:pt x="168" y="1110"/>
                </a:lnTo>
                <a:lnTo>
                  <a:pt x="167" y="1099"/>
                </a:lnTo>
                <a:lnTo>
                  <a:pt x="165" y="1090"/>
                </a:lnTo>
                <a:lnTo>
                  <a:pt x="164" y="1081"/>
                </a:lnTo>
                <a:lnTo>
                  <a:pt x="164" y="1081"/>
                </a:lnTo>
                <a:lnTo>
                  <a:pt x="163" y="1058"/>
                </a:lnTo>
                <a:lnTo>
                  <a:pt x="163" y="1048"/>
                </a:lnTo>
                <a:lnTo>
                  <a:pt x="164" y="1038"/>
                </a:lnTo>
                <a:lnTo>
                  <a:pt x="164" y="1038"/>
                </a:lnTo>
                <a:lnTo>
                  <a:pt x="168" y="1028"/>
                </a:lnTo>
                <a:lnTo>
                  <a:pt x="174" y="1016"/>
                </a:lnTo>
                <a:lnTo>
                  <a:pt x="180" y="1007"/>
                </a:lnTo>
                <a:lnTo>
                  <a:pt x="183" y="999"/>
                </a:lnTo>
                <a:lnTo>
                  <a:pt x="183" y="999"/>
                </a:lnTo>
                <a:lnTo>
                  <a:pt x="188" y="941"/>
                </a:lnTo>
                <a:lnTo>
                  <a:pt x="222" y="941"/>
                </a:lnTo>
                <a:lnTo>
                  <a:pt x="222" y="941"/>
                </a:lnTo>
                <a:lnTo>
                  <a:pt x="224" y="963"/>
                </a:lnTo>
                <a:lnTo>
                  <a:pt x="224" y="980"/>
                </a:lnTo>
                <a:lnTo>
                  <a:pt x="223" y="988"/>
                </a:lnTo>
                <a:lnTo>
                  <a:pt x="222" y="995"/>
                </a:lnTo>
                <a:lnTo>
                  <a:pt x="222" y="995"/>
                </a:lnTo>
                <a:lnTo>
                  <a:pt x="217" y="1004"/>
                </a:lnTo>
                <a:lnTo>
                  <a:pt x="212" y="1014"/>
                </a:lnTo>
                <a:lnTo>
                  <a:pt x="211" y="1021"/>
                </a:lnTo>
                <a:lnTo>
                  <a:pt x="209" y="1030"/>
                </a:lnTo>
                <a:lnTo>
                  <a:pt x="208" y="1039"/>
                </a:lnTo>
                <a:lnTo>
                  <a:pt x="208" y="1052"/>
                </a:lnTo>
                <a:lnTo>
                  <a:pt x="208" y="1052"/>
                </a:lnTo>
                <a:lnTo>
                  <a:pt x="209" y="1116"/>
                </a:lnTo>
                <a:lnTo>
                  <a:pt x="209" y="1143"/>
                </a:lnTo>
                <a:lnTo>
                  <a:pt x="209" y="1153"/>
                </a:lnTo>
                <a:lnTo>
                  <a:pt x="208" y="1159"/>
                </a:lnTo>
                <a:lnTo>
                  <a:pt x="208" y="1159"/>
                </a:lnTo>
                <a:lnTo>
                  <a:pt x="199" y="1192"/>
                </a:lnTo>
                <a:lnTo>
                  <a:pt x="194" y="1214"/>
                </a:lnTo>
                <a:lnTo>
                  <a:pt x="193" y="1231"/>
                </a:lnTo>
                <a:lnTo>
                  <a:pt x="193" y="1231"/>
                </a:lnTo>
                <a:lnTo>
                  <a:pt x="194" y="1241"/>
                </a:lnTo>
                <a:lnTo>
                  <a:pt x="195" y="1249"/>
                </a:lnTo>
                <a:lnTo>
                  <a:pt x="199" y="1256"/>
                </a:lnTo>
                <a:lnTo>
                  <a:pt x="203" y="1265"/>
                </a:lnTo>
                <a:lnTo>
                  <a:pt x="203" y="1265"/>
                </a:lnTo>
                <a:lnTo>
                  <a:pt x="208" y="1273"/>
                </a:lnTo>
                <a:lnTo>
                  <a:pt x="211" y="1277"/>
                </a:lnTo>
                <a:lnTo>
                  <a:pt x="215" y="1278"/>
                </a:lnTo>
                <a:lnTo>
                  <a:pt x="220" y="1280"/>
                </a:lnTo>
                <a:lnTo>
                  <a:pt x="227" y="1282"/>
                </a:lnTo>
                <a:lnTo>
                  <a:pt x="246" y="1284"/>
                </a:lnTo>
                <a:lnTo>
                  <a:pt x="246" y="1284"/>
                </a:lnTo>
                <a:lnTo>
                  <a:pt x="257" y="1284"/>
                </a:lnTo>
                <a:lnTo>
                  <a:pt x="267" y="1284"/>
                </a:lnTo>
                <a:lnTo>
                  <a:pt x="275" y="1283"/>
                </a:lnTo>
                <a:lnTo>
                  <a:pt x="282" y="1280"/>
                </a:lnTo>
                <a:lnTo>
                  <a:pt x="286" y="1278"/>
                </a:lnTo>
                <a:lnTo>
                  <a:pt x="290" y="1274"/>
                </a:lnTo>
                <a:lnTo>
                  <a:pt x="291" y="1270"/>
                </a:lnTo>
                <a:lnTo>
                  <a:pt x="290" y="1265"/>
                </a:lnTo>
                <a:lnTo>
                  <a:pt x="290" y="1265"/>
                </a:lnTo>
                <a:lnTo>
                  <a:pt x="287" y="1260"/>
                </a:lnTo>
                <a:lnTo>
                  <a:pt x="285" y="1258"/>
                </a:lnTo>
                <a:lnTo>
                  <a:pt x="276" y="1252"/>
                </a:lnTo>
                <a:lnTo>
                  <a:pt x="271" y="1248"/>
                </a:lnTo>
                <a:lnTo>
                  <a:pt x="267" y="1241"/>
                </a:lnTo>
                <a:lnTo>
                  <a:pt x="261" y="1231"/>
                </a:lnTo>
                <a:lnTo>
                  <a:pt x="256" y="1217"/>
                </a:lnTo>
                <a:lnTo>
                  <a:pt x="256" y="1217"/>
                </a:lnTo>
                <a:lnTo>
                  <a:pt x="252" y="1202"/>
                </a:lnTo>
                <a:lnTo>
                  <a:pt x="250" y="1190"/>
                </a:lnTo>
                <a:lnTo>
                  <a:pt x="249" y="1180"/>
                </a:lnTo>
                <a:lnTo>
                  <a:pt x="249" y="1173"/>
                </a:lnTo>
                <a:lnTo>
                  <a:pt x="249" y="1168"/>
                </a:lnTo>
                <a:lnTo>
                  <a:pt x="250" y="1166"/>
                </a:lnTo>
                <a:lnTo>
                  <a:pt x="251" y="1163"/>
                </a:lnTo>
                <a:lnTo>
                  <a:pt x="251" y="1163"/>
                </a:lnTo>
                <a:lnTo>
                  <a:pt x="273" y="1109"/>
                </a:lnTo>
                <a:lnTo>
                  <a:pt x="290" y="1064"/>
                </a:lnTo>
                <a:lnTo>
                  <a:pt x="296" y="1046"/>
                </a:lnTo>
                <a:lnTo>
                  <a:pt x="299" y="1033"/>
                </a:lnTo>
                <a:lnTo>
                  <a:pt x="299" y="1033"/>
                </a:lnTo>
                <a:lnTo>
                  <a:pt x="302" y="1021"/>
                </a:lnTo>
                <a:lnTo>
                  <a:pt x="303" y="1005"/>
                </a:lnTo>
                <a:lnTo>
                  <a:pt x="304" y="969"/>
                </a:lnTo>
                <a:lnTo>
                  <a:pt x="304" y="927"/>
                </a:lnTo>
                <a:lnTo>
                  <a:pt x="304" y="927"/>
                </a:lnTo>
                <a:lnTo>
                  <a:pt x="321" y="926"/>
                </a:lnTo>
                <a:lnTo>
                  <a:pt x="332" y="925"/>
                </a:lnTo>
                <a:lnTo>
                  <a:pt x="337" y="923"/>
                </a:lnTo>
                <a:lnTo>
                  <a:pt x="338" y="922"/>
                </a:lnTo>
                <a:lnTo>
                  <a:pt x="338" y="922"/>
                </a:lnTo>
                <a:lnTo>
                  <a:pt x="341" y="905"/>
                </a:lnTo>
                <a:lnTo>
                  <a:pt x="343" y="894"/>
                </a:lnTo>
                <a:lnTo>
                  <a:pt x="343" y="888"/>
                </a:lnTo>
                <a:lnTo>
                  <a:pt x="343" y="888"/>
                </a:lnTo>
                <a:lnTo>
                  <a:pt x="343" y="877"/>
                </a:lnTo>
                <a:lnTo>
                  <a:pt x="346" y="853"/>
                </a:lnTo>
                <a:lnTo>
                  <a:pt x="355" y="779"/>
                </a:lnTo>
                <a:lnTo>
                  <a:pt x="364" y="705"/>
                </a:lnTo>
                <a:lnTo>
                  <a:pt x="369" y="678"/>
                </a:lnTo>
                <a:lnTo>
                  <a:pt x="372" y="666"/>
                </a:lnTo>
                <a:lnTo>
                  <a:pt x="372" y="666"/>
                </a:lnTo>
                <a:lnTo>
                  <a:pt x="374" y="661"/>
                </a:lnTo>
                <a:lnTo>
                  <a:pt x="375" y="653"/>
                </a:lnTo>
                <a:lnTo>
                  <a:pt x="379" y="631"/>
                </a:lnTo>
                <a:lnTo>
                  <a:pt x="381" y="613"/>
                </a:lnTo>
                <a:lnTo>
                  <a:pt x="381" y="604"/>
                </a:lnTo>
                <a:lnTo>
                  <a:pt x="381" y="604"/>
                </a:lnTo>
                <a:lnTo>
                  <a:pt x="382" y="602"/>
                </a:lnTo>
                <a:lnTo>
                  <a:pt x="385" y="600"/>
                </a:lnTo>
                <a:lnTo>
                  <a:pt x="389" y="596"/>
                </a:lnTo>
                <a:lnTo>
                  <a:pt x="391" y="594"/>
                </a:lnTo>
                <a:lnTo>
                  <a:pt x="391" y="594"/>
                </a:lnTo>
                <a:lnTo>
                  <a:pt x="391" y="583"/>
                </a:lnTo>
                <a:lnTo>
                  <a:pt x="391" y="575"/>
                </a:lnTo>
                <a:lnTo>
                  <a:pt x="391" y="565"/>
                </a:lnTo>
                <a:lnTo>
                  <a:pt x="391" y="565"/>
                </a:lnTo>
                <a:lnTo>
                  <a:pt x="391" y="556"/>
                </a:lnTo>
                <a:lnTo>
                  <a:pt x="390" y="550"/>
                </a:lnTo>
                <a:lnTo>
                  <a:pt x="390" y="547"/>
                </a:lnTo>
                <a:lnTo>
                  <a:pt x="391" y="541"/>
                </a:lnTo>
                <a:lnTo>
                  <a:pt x="391" y="541"/>
                </a:lnTo>
                <a:lnTo>
                  <a:pt x="396" y="532"/>
                </a:lnTo>
                <a:lnTo>
                  <a:pt x="403" y="521"/>
                </a:lnTo>
                <a:lnTo>
                  <a:pt x="407" y="515"/>
                </a:lnTo>
                <a:lnTo>
                  <a:pt x="409" y="509"/>
                </a:lnTo>
                <a:lnTo>
                  <a:pt x="410" y="503"/>
                </a:lnTo>
                <a:lnTo>
                  <a:pt x="410" y="497"/>
                </a:lnTo>
                <a:lnTo>
                  <a:pt x="410" y="497"/>
                </a:lnTo>
                <a:lnTo>
                  <a:pt x="409" y="488"/>
                </a:lnTo>
                <a:lnTo>
                  <a:pt x="409" y="482"/>
                </a:lnTo>
                <a:lnTo>
                  <a:pt x="410" y="478"/>
                </a:lnTo>
                <a:lnTo>
                  <a:pt x="410" y="478"/>
                </a:lnTo>
                <a:lnTo>
                  <a:pt x="413" y="479"/>
                </a:lnTo>
                <a:lnTo>
                  <a:pt x="417" y="479"/>
                </a:lnTo>
                <a:lnTo>
                  <a:pt x="420" y="478"/>
                </a:lnTo>
                <a:lnTo>
                  <a:pt x="422" y="477"/>
                </a:lnTo>
                <a:lnTo>
                  <a:pt x="423" y="473"/>
                </a:lnTo>
                <a:lnTo>
                  <a:pt x="425" y="468"/>
                </a:lnTo>
                <a:lnTo>
                  <a:pt x="425" y="468"/>
                </a:lnTo>
                <a:lnTo>
                  <a:pt x="425" y="461"/>
                </a:lnTo>
                <a:lnTo>
                  <a:pt x="423" y="450"/>
                </a:lnTo>
                <a:lnTo>
                  <a:pt x="419" y="424"/>
                </a:lnTo>
                <a:lnTo>
                  <a:pt x="410" y="386"/>
                </a:lnTo>
                <a:lnTo>
                  <a:pt x="410" y="386"/>
                </a:lnTo>
                <a:lnTo>
                  <a:pt x="405" y="362"/>
                </a:lnTo>
                <a:lnTo>
                  <a:pt x="401" y="338"/>
                </a:lnTo>
                <a:lnTo>
                  <a:pt x="401" y="338"/>
                </a:lnTo>
                <a:lnTo>
                  <a:pt x="401" y="330"/>
                </a:lnTo>
                <a:lnTo>
                  <a:pt x="401" y="314"/>
                </a:lnTo>
                <a:lnTo>
                  <a:pt x="401" y="293"/>
                </a:lnTo>
                <a:lnTo>
                  <a:pt x="401" y="275"/>
                </a:lnTo>
                <a:lnTo>
                  <a:pt x="401" y="275"/>
                </a:lnTo>
                <a:lnTo>
                  <a:pt x="401" y="262"/>
                </a:lnTo>
                <a:lnTo>
                  <a:pt x="402" y="254"/>
                </a:lnTo>
                <a:lnTo>
                  <a:pt x="402" y="248"/>
                </a:lnTo>
                <a:lnTo>
                  <a:pt x="401" y="242"/>
                </a:lnTo>
                <a:lnTo>
                  <a:pt x="401" y="242"/>
                </a:lnTo>
                <a:lnTo>
                  <a:pt x="399" y="238"/>
                </a:lnTo>
                <a:lnTo>
                  <a:pt x="396" y="233"/>
                </a:lnTo>
                <a:lnTo>
                  <a:pt x="390" y="226"/>
                </a:lnTo>
                <a:lnTo>
                  <a:pt x="381" y="217"/>
                </a:lnTo>
                <a:lnTo>
                  <a:pt x="376" y="208"/>
                </a:lnTo>
                <a:lnTo>
                  <a:pt x="376" y="208"/>
                </a:lnTo>
                <a:lnTo>
                  <a:pt x="391" y="208"/>
                </a:lnTo>
                <a:lnTo>
                  <a:pt x="402" y="207"/>
                </a:lnTo>
                <a:lnTo>
                  <a:pt x="407" y="205"/>
                </a:lnTo>
                <a:lnTo>
                  <a:pt x="410" y="203"/>
                </a:lnTo>
                <a:lnTo>
                  <a:pt x="410" y="203"/>
                </a:lnTo>
                <a:lnTo>
                  <a:pt x="411" y="199"/>
                </a:lnTo>
                <a:lnTo>
                  <a:pt x="411" y="194"/>
                </a:lnTo>
                <a:lnTo>
                  <a:pt x="410" y="190"/>
                </a:lnTo>
                <a:lnTo>
                  <a:pt x="408" y="184"/>
                </a:lnTo>
                <a:lnTo>
                  <a:pt x="403" y="174"/>
                </a:lnTo>
                <a:lnTo>
                  <a:pt x="401" y="169"/>
                </a:lnTo>
                <a:lnTo>
                  <a:pt x="401" y="169"/>
                </a:lnTo>
                <a:lnTo>
                  <a:pt x="405" y="145"/>
                </a:lnTo>
                <a:lnTo>
                  <a:pt x="407" y="126"/>
                </a:lnTo>
                <a:lnTo>
                  <a:pt x="407" y="117"/>
                </a:lnTo>
                <a:lnTo>
                  <a:pt x="405" y="111"/>
                </a:lnTo>
                <a:lnTo>
                  <a:pt x="405" y="111"/>
                </a:lnTo>
                <a:lnTo>
                  <a:pt x="403" y="106"/>
                </a:lnTo>
                <a:lnTo>
                  <a:pt x="399" y="102"/>
                </a:lnTo>
                <a:lnTo>
                  <a:pt x="390" y="92"/>
                </a:lnTo>
                <a:lnTo>
                  <a:pt x="378" y="83"/>
                </a:lnTo>
                <a:lnTo>
                  <a:pt x="370" y="81"/>
                </a:lnTo>
                <a:lnTo>
                  <a:pt x="362" y="77"/>
                </a:lnTo>
                <a:lnTo>
                  <a:pt x="362" y="77"/>
                </a:lnTo>
                <a:lnTo>
                  <a:pt x="354" y="75"/>
                </a:lnTo>
                <a:lnTo>
                  <a:pt x="344" y="74"/>
                </a:lnTo>
                <a:lnTo>
                  <a:pt x="326" y="71"/>
                </a:lnTo>
                <a:lnTo>
                  <a:pt x="317" y="71"/>
                </a:lnTo>
                <a:lnTo>
                  <a:pt x="310" y="73"/>
                </a:lnTo>
                <a:lnTo>
                  <a:pt x="304" y="75"/>
                </a:lnTo>
                <a:lnTo>
                  <a:pt x="299" y="77"/>
                </a:lnTo>
                <a:lnTo>
                  <a:pt x="299" y="77"/>
                </a:lnTo>
                <a:lnTo>
                  <a:pt x="296" y="81"/>
                </a:lnTo>
                <a:lnTo>
                  <a:pt x="293" y="85"/>
                </a:lnTo>
                <a:lnTo>
                  <a:pt x="290" y="92"/>
                </a:lnTo>
                <a:lnTo>
                  <a:pt x="287" y="98"/>
                </a:lnTo>
                <a:lnTo>
                  <a:pt x="285" y="102"/>
                </a:lnTo>
                <a:lnTo>
                  <a:pt x="285" y="102"/>
                </a:lnTo>
                <a:lnTo>
                  <a:pt x="284" y="104"/>
                </a:lnTo>
                <a:lnTo>
                  <a:pt x="281" y="109"/>
                </a:lnTo>
                <a:lnTo>
                  <a:pt x="280" y="116"/>
                </a:lnTo>
                <a:lnTo>
                  <a:pt x="280" y="116"/>
                </a:lnTo>
                <a:lnTo>
                  <a:pt x="264" y="127"/>
                </a:lnTo>
                <a:lnTo>
                  <a:pt x="253" y="135"/>
                </a:lnTo>
                <a:lnTo>
                  <a:pt x="249" y="140"/>
                </a:lnTo>
                <a:lnTo>
                  <a:pt x="246" y="145"/>
                </a:lnTo>
                <a:lnTo>
                  <a:pt x="246" y="145"/>
                </a:lnTo>
                <a:lnTo>
                  <a:pt x="246" y="147"/>
                </a:lnTo>
                <a:lnTo>
                  <a:pt x="246" y="150"/>
                </a:lnTo>
                <a:lnTo>
                  <a:pt x="250" y="155"/>
                </a:lnTo>
                <a:lnTo>
                  <a:pt x="253" y="161"/>
                </a:lnTo>
                <a:lnTo>
                  <a:pt x="259" y="166"/>
                </a:lnTo>
                <a:lnTo>
                  <a:pt x="270" y="175"/>
                </a:lnTo>
                <a:lnTo>
                  <a:pt x="275" y="179"/>
                </a:lnTo>
                <a:lnTo>
                  <a:pt x="280" y="193"/>
                </a:lnTo>
                <a:lnTo>
                  <a:pt x="285" y="208"/>
                </a:lnTo>
                <a:lnTo>
                  <a:pt x="285" y="213"/>
                </a:lnTo>
                <a:lnTo>
                  <a:pt x="246" y="208"/>
                </a:lnTo>
                <a:lnTo>
                  <a:pt x="246" y="208"/>
                </a:lnTo>
                <a:lnTo>
                  <a:pt x="244" y="203"/>
                </a:lnTo>
                <a:lnTo>
                  <a:pt x="240" y="200"/>
                </a:lnTo>
                <a:lnTo>
                  <a:pt x="237" y="198"/>
                </a:lnTo>
                <a:lnTo>
                  <a:pt x="237" y="198"/>
                </a:lnTo>
                <a:lnTo>
                  <a:pt x="232" y="196"/>
                </a:lnTo>
                <a:lnTo>
                  <a:pt x="226" y="193"/>
                </a:lnTo>
                <a:lnTo>
                  <a:pt x="217" y="188"/>
                </a:lnTo>
                <a:lnTo>
                  <a:pt x="217" y="184"/>
                </a:lnTo>
                <a:lnTo>
                  <a:pt x="217" y="184"/>
                </a:lnTo>
                <a:lnTo>
                  <a:pt x="221" y="176"/>
                </a:lnTo>
                <a:lnTo>
                  <a:pt x="227" y="164"/>
                </a:lnTo>
                <a:lnTo>
                  <a:pt x="227" y="164"/>
                </a:lnTo>
                <a:lnTo>
                  <a:pt x="230" y="155"/>
                </a:lnTo>
                <a:lnTo>
                  <a:pt x="234" y="143"/>
                </a:lnTo>
                <a:lnTo>
                  <a:pt x="237" y="126"/>
                </a:lnTo>
                <a:lnTo>
                  <a:pt x="237" y="126"/>
                </a:lnTo>
                <a:lnTo>
                  <a:pt x="246" y="103"/>
                </a:lnTo>
                <a:lnTo>
                  <a:pt x="251" y="86"/>
                </a:lnTo>
                <a:lnTo>
                  <a:pt x="252" y="80"/>
                </a:lnTo>
                <a:lnTo>
                  <a:pt x="252" y="79"/>
                </a:lnTo>
                <a:lnTo>
                  <a:pt x="251" y="77"/>
                </a:lnTo>
                <a:lnTo>
                  <a:pt x="251" y="77"/>
                </a:lnTo>
                <a:lnTo>
                  <a:pt x="247" y="76"/>
                </a:lnTo>
                <a:lnTo>
                  <a:pt x="244" y="76"/>
                </a:lnTo>
                <a:lnTo>
                  <a:pt x="241" y="77"/>
                </a:lnTo>
                <a:lnTo>
                  <a:pt x="241" y="77"/>
                </a:lnTo>
                <a:lnTo>
                  <a:pt x="241" y="62"/>
                </a:lnTo>
                <a:lnTo>
                  <a:pt x="240" y="48"/>
                </a:lnTo>
                <a:lnTo>
                  <a:pt x="239" y="44"/>
                </a:lnTo>
                <a:lnTo>
                  <a:pt x="237" y="39"/>
                </a:lnTo>
                <a:lnTo>
                  <a:pt x="237" y="39"/>
                </a:lnTo>
                <a:lnTo>
                  <a:pt x="230" y="27"/>
                </a:lnTo>
                <a:lnTo>
                  <a:pt x="228" y="23"/>
                </a:lnTo>
                <a:lnTo>
                  <a:pt x="222" y="19"/>
                </a:lnTo>
                <a:lnTo>
                  <a:pt x="222" y="19"/>
                </a:lnTo>
                <a:lnTo>
                  <a:pt x="215" y="16"/>
                </a:lnTo>
                <a:lnTo>
                  <a:pt x="209" y="12"/>
                </a:lnTo>
                <a:lnTo>
                  <a:pt x="205" y="7"/>
                </a:lnTo>
                <a:lnTo>
                  <a:pt x="203" y="5"/>
                </a:lnTo>
                <a:lnTo>
                  <a:pt x="203" y="5"/>
                </a:lnTo>
                <a:lnTo>
                  <a:pt x="202" y="4"/>
                </a:lnTo>
                <a:lnTo>
                  <a:pt x="199" y="3"/>
                </a:lnTo>
                <a:lnTo>
                  <a:pt x="195" y="1"/>
                </a:lnTo>
                <a:lnTo>
                  <a:pt x="193" y="0"/>
                </a:lnTo>
                <a:lnTo>
                  <a:pt x="193" y="0"/>
                </a:lnTo>
                <a:lnTo>
                  <a:pt x="192" y="0"/>
                </a:lnTo>
                <a:lnTo>
                  <a:pt x="188" y="0"/>
                </a:lnTo>
                <a:lnTo>
                  <a:pt x="182" y="4"/>
                </a:lnTo>
                <a:lnTo>
                  <a:pt x="174" y="10"/>
                </a:lnTo>
                <a:lnTo>
                  <a:pt x="174" y="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75E0C5C8-CB22-4CEE-B54D-051AB0FA008A}"/>
              </a:ext>
            </a:extLst>
          </p:cNvPr>
          <p:cNvSpPr>
            <a:spLocks noEditPoints="1"/>
          </p:cNvSpPr>
          <p:nvPr/>
        </p:nvSpPr>
        <p:spPr bwMode="auto">
          <a:xfrm>
            <a:off x="2587725" y="770494"/>
            <a:ext cx="602850" cy="1693195"/>
          </a:xfrm>
          <a:custGeom>
            <a:avLst/>
            <a:gdLst>
              <a:gd name="T0" fmla="*/ 186 w 601"/>
              <a:gd name="T1" fmla="*/ 96 h 1688"/>
              <a:gd name="T2" fmla="*/ 112 w 601"/>
              <a:gd name="T3" fmla="*/ 106 h 1688"/>
              <a:gd name="T4" fmla="*/ 65 w 601"/>
              <a:gd name="T5" fmla="*/ 207 h 1688"/>
              <a:gd name="T6" fmla="*/ 99 w 601"/>
              <a:gd name="T7" fmla="*/ 241 h 1688"/>
              <a:gd name="T8" fmla="*/ 99 w 601"/>
              <a:gd name="T9" fmla="*/ 299 h 1688"/>
              <a:gd name="T10" fmla="*/ 70 w 601"/>
              <a:gd name="T11" fmla="*/ 326 h 1688"/>
              <a:gd name="T12" fmla="*/ 16 w 601"/>
              <a:gd name="T13" fmla="*/ 398 h 1688"/>
              <a:gd name="T14" fmla="*/ 5 w 601"/>
              <a:gd name="T15" fmla="*/ 491 h 1688"/>
              <a:gd name="T16" fmla="*/ 50 w 601"/>
              <a:gd name="T17" fmla="*/ 647 h 1688"/>
              <a:gd name="T18" fmla="*/ 109 w 601"/>
              <a:gd name="T19" fmla="*/ 682 h 1688"/>
              <a:gd name="T20" fmla="*/ 55 w 601"/>
              <a:gd name="T21" fmla="*/ 832 h 1688"/>
              <a:gd name="T22" fmla="*/ 45 w 601"/>
              <a:gd name="T23" fmla="*/ 892 h 1688"/>
              <a:gd name="T24" fmla="*/ 129 w 601"/>
              <a:gd name="T25" fmla="*/ 891 h 1688"/>
              <a:gd name="T26" fmla="*/ 114 w 601"/>
              <a:gd name="T27" fmla="*/ 828 h 1688"/>
              <a:gd name="T28" fmla="*/ 152 w 601"/>
              <a:gd name="T29" fmla="*/ 844 h 1688"/>
              <a:gd name="T30" fmla="*/ 138 w 601"/>
              <a:gd name="T31" fmla="*/ 1112 h 1688"/>
              <a:gd name="T32" fmla="*/ 146 w 601"/>
              <a:gd name="T33" fmla="*/ 1361 h 1688"/>
              <a:gd name="T34" fmla="*/ 240 w 601"/>
              <a:gd name="T35" fmla="*/ 1540 h 1688"/>
              <a:gd name="T36" fmla="*/ 253 w 601"/>
              <a:gd name="T37" fmla="*/ 1577 h 1688"/>
              <a:gd name="T38" fmla="*/ 236 w 601"/>
              <a:gd name="T39" fmla="*/ 1631 h 1688"/>
              <a:gd name="T40" fmla="*/ 350 w 601"/>
              <a:gd name="T41" fmla="*/ 1582 h 1688"/>
              <a:gd name="T42" fmla="*/ 352 w 601"/>
              <a:gd name="T43" fmla="*/ 1643 h 1688"/>
              <a:gd name="T44" fmla="*/ 471 w 601"/>
              <a:gd name="T45" fmla="*/ 1687 h 1688"/>
              <a:gd name="T46" fmla="*/ 503 w 601"/>
              <a:gd name="T47" fmla="*/ 1666 h 1688"/>
              <a:gd name="T48" fmla="*/ 437 w 601"/>
              <a:gd name="T49" fmla="*/ 1595 h 1688"/>
              <a:gd name="T50" fmla="*/ 447 w 601"/>
              <a:gd name="T51" fmla="*/ 1516 h 1688"/>
              <a:gd name="T52" fmla="*/ 448 w 601"/>
              <a:gd name="T53" fmla="*/ 1202 h 1688"/>
              <a:gd name="T54" fmla="*/ 495 w 601"/>
              <a:gd name="T55" fmla="*/ 877 h 1688"/>
              <a:gd name="T56" fmla="*/ 527 w 601"/>
              <a:gd name="T57" fmla="*/ 652 h 1688"/>
              <a:gd name="T58" fmla="*/ 558 w 601"/>
              <a:gd name="T59" fmla="*/ 656 h 1688"/>
              <a:gd name="T60" fmla="*/ 582 w 601"/>
              <a:gd name="T61" fmla="*/ 578 h 1688"/>
              <a:gd name="T62" fmla="*/ 596 w 601"/>
              <a:gd name="T63" fmla="*/ 383 h 1688"/>
              <a:gd name="T64" fmla="*/ 486 w 601"/>
              <a:gd name="T65" fmla="*/ 325 h 1688"/>
              <a:gd name="T66" fmla="*/ 442 w 601"/>
              <a:gd name="T67" fmla="*/ 305 h 1688"/>
              <a:gd name="T68" fmla="*/ 470 w 601"/>
              <a:gd name="T69" fmla="*/ 276 h 1688"/>
              <a:gd name="T70" fmla="*/ 505 w 601"/>
              <a:gd name="T71" fmla="*/ 229 h 1688"/>
              <a:gd name="T72" fmla="*/ 520 w 601"/>
              <a:gd name="T73" fmla="*/ 188 h 1688"/>
              <a:gd name="T74" fmla="*/ 533 w 601"/>
              <a:gd name="T75" fmla="*/ 153 h 1688"/>
              <a:gd name="T76" fmla="*/ 535 w 601"/>
              <a:gd name="T77" fmla="*/ 75 h 1688"/>
              <a:gd name="T78" fmla="*/ 497 w 601"/>
              <a:gd name="T79" fmla="*/ 29 h 1688"/>
              <a:gd name="T80" fmla="*/ 427 w 601"/>
              <a:gd name="T81" fmla="*/ 2 h 1688"/>
              <a:gd name="T82" fmla="*/ 368 w 601"/>
              <a:gd name="T83" fmla="*/ 11 h 1688"/>
              <a:gd name="T84" fmla="*/ 344 w 601"/>
              <a:gd name="T85" fmla="*/ 51 h 1688"/>
              <a:gd name="T86" fmla="*/ 322 w 601"/>
              <a:gd name="T87" fmla="*/ 101 h 1688"/>
              <a:gd name="T88" fmla="*/ 333 w 601"/>
              <a:gd name="T89" fmla="*/ 185 h 1688"/>
              <a:gd name="T90" fmla="*/ 334 w 601"/>
              <a:gd name="T91" fmla="*/ 227 h 1688"/>
              <a:gd name="T92" fmla="*/ 329 w 601"/>
              <a:gd name="T93" fmla="*/ 274 h 1688"/>
              <a:gd name="T94" fmla="*/ 247 w 601"/>
              <a:gd name="T95" fmla="*/ 304 h 1688"/>
              <a:gd name="T96" fmla="*/ 196 w 601"/>
              <a:gd name="T97" fmla="*/ 300 h 1688"/>
              <a:gd name="T98" fmla="*/ 225 w 601"/>
              <a:gd name="T99" fmla="*/ 284 h 1688"/>
              <a:gd name="T100" fmla="*/ 241 w 601"/>
              <a:gd name="T101" fmla="*/ 232 h 1688"/>
              <a:gd name="T102" fmla="*/ 240 w 601"/>
              <a:gd name="T103" fmla="*/ 213 h 1688"/>
              <a:gd name="T104" fmla="*/ 268 w 601"/>
              <a:gd name="T105" fmla="*/ 186 h 1688"/>
              <a:gd name="T106" fmla="*/ 292 w 601"/>
              <a:gd name="T107" fmla="*/ 150 h 1688"/>
              <a:gd name="T108" fmla="*/ 318 w 601"/>
              <a:gd name="T109" fmla="*/ 1203 h 1688"/>
              <a:gd name="T110" fmla="*/ 367 w 601"/>
              <a:gd name="T111" fmla="*/ 1386 h 1688"/>
              <a:gd name="T112" fmla="*/ 362 w 601"/>
              <a:gd name="T113" fmla="*/ 1501 h 1688"/>
              <a:gd name="T114" fmla="*/ 314 w 601"/>
              <a:gd name="T115" fmla="*/ 1464 h 1688"/>
              <a:gd name="T116" fmla="*/ 290 w 601"/>
              <a:gd name="T117" fmla="*/ 1395 h 1688"/>
              <a:gd name="T118" fmla="*/ 251 w 601"/>
              <a:gd name="T119" fmla="*/ 1205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1" h="1688">
                <a:moveTo>
                  <a:pt x="236" y="144"/>
                </a:moveTo>
                <a:lnTo>
                  <a:pt x="236" y="144"/>
                </a:lnTo>
                <a:lnTo>
                  <a:pt x="234" y="139"/>
                </a:lnTo>
                <a:lnTo>
                  <a:pt x="228" y="125"/>
                </a:lnTo>
                <a:lnTo>
                  <a:pt x="222" y="118"/>
                </a:lnTo>
                <a:lnTo>
                  <a:pt x="215" y="112"/>
                </a:lnTo>
                <a:lnTo>
                  <a:pt x="207" y="104"/>
                </a:lnTo>
                <a:lnTo>
                  <a:pt x="197" y="100"/>
                </a:lnTo>
                <a:lnTo>
                  <a:pt x="197" y="100"/>
                </a:lnTo>
                <a:lnTo>
                  <a:pt x="186" y="96"/>
                </a:lnTo>
                <a:lnTo>
                  <a:pt x="176" y="93"/>
                </a:lnTo>
                <a:lnTo>
                  <a:pt x="168" y="91"/>
                </a:lnTo>
                <a:lnTo>
                  <a:pt x="159" y="90"/>
                </a:lnTo>
                <a:lnTo>
                  <a:pt x="151" y="90"/>
                </a:lnTo>
                <a:lnTo>
                  <a:pt x="142" y="91"/>
                </a:lnTo>
                <a:lnTo>
                  <a:pt x="135" y="92"/>
                </a:lnTo>
                <a:lnTo>
                  <a:pt x="129" y="95"/>
                </a:lnTo>
                <a:lnTo>
                  <a:pt x="129" y="95"/>
                </a:lnTo>
                <a:lnTo>
                  <a:pt x="121" y="98"/>
                </a:lnTo>
                <a:lnTo>
                  <a:pt x="112" y="106"/>
                </a:lnTo>
                <a:lnTo>
                  <a:pt x="91" y="122"/>
                </a:lnTo>
                <a:lnTo>
                  <a:pt x="71" y="140"/>
                </a:lnTo>
                <a:lnTo>
                  <a:pt x="64" y="147"/>
                </a:lnTo>
                <a:lnTo>
                  <a:pt x="60" y="153"/>
                </a:lnTo>
                <a:lnTo>
                  <a:pt x="60" y="153"/>
                </a:lnTo>
                <a:lnTo>
                  <a:pt x="59" y="159"/>
                </a:lnTo>
                <a:lnTo>
                  <a:pt x="58" y="166"/>
                </a:lnTo>
                <a:lnTo>
                  <a:pt x="58" y="180"/>
                </a:lnTo>
                <a:lnTo>
                  <a:pt x="61" y="195"/>
                </a:lnTo>
                <a:lnTo>
                  <a:pt x="65" y="207"/>
                </a:lnTo>
                <a:lnTo>
                  <a:pt x="65" y="207"/>
                </a:lnTo>
                <a:lnTo>
                  <a:pt x="74" y="227"/>
                </a:lnTo>
                <a:lnTo>
                  <a:pt x="77" y="234"/>
                </a:lnTo>
                <a:lnTo>
                  <a:pt x="79" y="236"/>
                </a:lnTo>
                <a:lnTo>
                  <a:pt x="80" y="236"/>
                </a:lnTo>
                <a:lnTo>
                  <a:pt x="80" y="236"/>
                </a:lnTo>
                <a:lnTo>
                  <a:pt x="83" y="236"/>
                </a:lnTo>
                <a:lnTo>
                  <a:pt x="88" y="239"/>
                </a:lnTo>
                <a:lnTo>
                  <a:pt x="94" y="241"/>
                </a:lnTo>
                <a:lnTo>
                  <a:pt x="99" y="241"/>
                </a:lnTo>
                <a:lnTo>
                  <a:pt x="99" y="241"/>
                </a:lnTo>
                <a:lnTo>
                  <a:pt x="104" y="251"/>
                </a:lnTo>
                <a:lnTo>
                  <a:pt x="104" y="251"/>
                </a:lnTo>
                <a:lnTo>
                  <a:pt x="114" y="271"/>
                </a:lnTo>
                <a:lnTo>
                  <a:pt x="114" y="271"/>
                </a:lnTo>
                <a:lnTo>
                  <a:pt x="113" y="276"/>
                </a:lnTo>
                <a:lnTo>
                  <a:pt x="109" y="282"/>
                </a:lnTo>
                <a:lnTo>
                  <a:pt x="104" y="290"/>
                </a:lnTo>
                <a:lnTo>
                  <a:pt x="104" y="290"/>
                </a:lnTo>
                <a:lnTo>
                  <a:pt x="99" y="299"/>
                </a:lnTo>
                <a:lnTo>
                  <a:pt x="96" y="307"/>
                </a:lnTo>
                <a:lnTo>
                  <a:pt x="94" y="315"/>
                </a:lnTo>
                <a:lnTo>
                  <a:pt x="94" y="315"/>
                </a:lnTo>
                <a:lnTo>
                  <a:pt x="83" y="315"/>
                </a:lnTo>
                <a:lnTo>
                  <a:pt x="75" y="316"/>
                </a:lnTo>
                <a:lnTo>
                  <a:pt x="72" y="317"/>
                </a:lnTo>
                <a:lnTo>
                  <a:pt x="70" y="320"/>
                </a:lnTo>
                <a:lnTo>
                  <a:pt x="70" y="320"/>
                </a:lnTo>
                <a:lnTo>
                  <a:pt x="69" y="322"/>
                </a:lnTo>
                <a:lnTo>
                  <a:pt x="70" y="326"/>
                </a:lnTo>
                <a:lnTo>
                  <a:pt x="72" y="334"/>
                </a:lnTo>
                <a:lnTo>
                  <a:pt x="75" y="342"/>
                </a:lnTo>
                <a:lnTo>
                  <a:pt x="75" y="343"/>
                </a:lnTo>
                <a:lnTo>
                  <a:pt x="75" y="344"/>
                </a:lnTo>
                <a:lnTo>
                  <a:pt x="75" y="344"/>
                </a:lnTo>
                <a:lnTo>
                  <a:pt x="66" y="349"/>
                </a:lnTo>
                <a:lnTo>
                  <a:pt x="49" y="362"/>
                </a:lnTo>
                <a:lnTo>
                  <a:pt x="31" y="381"/>
                </a:lnTo>
                <a:lnTo>
                  <a:pt x="22" y="389"/>
                </a:lnTo>
                <a:lnTo>
                  <a:pt x="16" y="398"/>
                </a:lnTo>
                <a:lnTo>
                  <a:pt x="16" y="398"/>
                </a:lnTo>
                <a:lnTo>
                  <a:pt x="12" y="407"/>
                </a:lnTo>
                <a:lnTo>
                  <a:pt x="10" y="418"/>
                </a:lnTo>
                <a:lnTo>
                  <a:pt x="9" y="430"/>
                </a:lnTo>
                <a:lnTo>
                  <a:pt x="8" y="441"/>
                </a:lnTo>
                <a:lnTo>
                  <a:pt x="8" y="464"/>
                </a:lnTo>
                <a:lnTo>
                  <a:pt x="8" y="474"/>
                </a:lnTo>
                <a:lnTo>
                  <a:pt x="6" y="481"/>
                </a:lnTo>
                <a:lnTo>
                  <a:pt x="6" y="481"/>
                </a:lnTo>
                <a:lnTo>
                  <a:pt x="5" y="491"/>
                </a:lnTo>
                <a:lnTo>
                  <a:pt x="3" y="506"/>
                </a:lnTo>
                <a:lnTo>
                  <a:pt x="1" y="542"/>
                </a:lnTo>
                <a:lnTo>
                  <a:pt x="0" y="575"/>
                </a:lnTo>
                <a:lnTo>
                  <a:pt x="0" y="588"/>
                </a:lnTo>
                <a:lnTo>
                  <a:pt x="1" y="594"/>
                </a:lnTo>
                <a:lnTo>
                  <a:pt x="1" y="594"/>
                </a:lnTo>
                <a:lnTo>
                  <a:pt x="9" y="603"/>
                </a:lnTo>
                <a:lnTo>
                  <a:pt x="23" y="619"/>
                </a:lnTo>
                <a:lnTo>
                  <a:pt x="50" y="647"/>
                </a:lnTo>
                <a:lnTo>
                  <a:pt x="50" y="647"/>
                </a:lnTo>
                <a:lnTo>
                  <a:pt x="56" y="655"/>
                </a:lnTo>
                <a:lnTo>
                  <a:pt x="61" y="663"/>
                </a:lnTo>
                <a:lnTo>
                  <a:pt x="64" y="667"/>
                </a:lnTo>
                <a:lnTo>
                  <a:pt x="66" y="669"/>
                </a:lnTo>
                <a:lnTo>
                  <a:pt x="70" y="671"/>
                </a:lnTo>
                <a:lnTo>
                  <a:pt x="75" y="672"/>
                </a:lnTo>
                <a:lnTo>
                  <a:pt x="75" y="672"/>
                </a:lnTo>
                <a:lnTo>
                  <a:pt x="86" y="673"/>
                </a:lnTo>
                <a:lnTo>
                  <a:pt x="97" y="677"/>
                </a:lnTo>
                <a:lnTo>
                  <a:pt x="109" y="682"/>
                </a:lnTo>
                <a:lnTo>
                  <a:pt x="109" y="682"/>
                </a:lnTo>
                <a:lnTo>
                  <a:pt x="60" y="784"/>
                </a:lnTo>
                <a:lnTo>
                  <a:pt x="60" y="784"/>
                </a:lnTo>
                <a:lnTo>
                  <a:pt x="58" y="791"/>
                </a:lnTo>
                <a:lnTo>
                  <a:pt x="58" y="795"/>
                </a:lnTo>
                <a:lnTo>
                  <a:pt x="58" y="806"/>
                </a:lnTo>
                <a:lnTo>
                  <a:pt x="59" y="815"/>
                </a:lnTo>
                <a:lnTo>
                  <a:pt x="60" y="819"/>
                </a:lnTo>
                <a:lnTo>
                  <a:pt x="60" y="819"/>
                </a:lnTo>
                <a:lnTo>
                  <a:pt x="55" y="832"/>
                </a:lnTo>
                <a:lnTo>
                  <a:pt x="45" y="858"/>
                </a:lnTo>
                <a:lnTo>
                  <a:pt x="45" y="858"/>
                </a:lnTo>
                <a:lnTo>
                  <a:pt x="43" y="864"/>
                </a:lnTo>
                <a:lnTo>
                  <a:pt x="41" y="869"/>
                </a:lnTo>
                <a:lnTo>
                  <a:pt x="36" y="877"/>
                </a:lnTo>
                <a:lnTo>
                  <a:pt x="34" y="882"/>
                </a:lnTo>
                <a:lnTo>
                  <a:pt x="36" y="886"/>
                </a:lnTo>
                <a:lnTo>
                  <a:pt x="39" y="888"/>
                </a:lnTo>
                <a:lnTo>
                  <a:pt x="45" y="892"/>
                </a:lnTo>
                <a:lnTo>
                  <a:pt x="45" y="892"/>
                </a:lnTo>
                <a:lnTo>
                  <a:pt x="67" y="899"/>
                </a:lnTo>
                <a:lnTo>
                  <a:pt x="94" y="906"/>
                </a:lnTo>
                <a:lnTo>
                  <a:pt x="107" y="907"/>
                </a:lnTo>
                <a:lnTo>
                  <a:pt x="118" y="907"/>
                </a:lnTo>
                <a:lnTo>
                  <a:pt x="125" y="906"/>
                </a:lnTo>
                <a:lnTo>
                  <a:pt x="127" y="904"/>
                </a:lnTo>
                <a:lnTo>
                  <a:pt x="129" y="902"/>
                </a:lnTo>
                <a:lnTo>
                  <a:pt x="129" y="902"/>
                </a:lnTo>
                <a:lnTo>
                  <a:pt x="129" y="897"/>
                </a:lnTo>
                <a:lnTo>
                  <a:pt x="129" y="891"/>
                </a:lnTo>
                <a:lnTo>
                  <a:pt x="126" y="877"/>
                </a:lnTo>
                <a:lnTo>
                  <a:pt x="119" y="853"/>
                </a:lnTo>
                <a:lnTo>
                  <a:pt x="119" y="853"/>
                </a:lnTo>
                <a:lnTo>
                  <a:pt x="118" y="849"/>
                </a:lnTo>
                <a:lnTo>
                  <a:pt x="115" y="847"/>
                </a:lnTo>
                <a:lnTo>
                  <a:pt x="113" y="843"/>
                </a:lnTo>
                <a:lnTo>
                  <a:pt x="112" y="842"/>
                </a:lnTo>
                <a:lnTo>
                  <a:pt x="112" y="838"/>
                </a:lnTo>
                <a:lnTo>
                  <a:pt x="114" y="828"/>
                </a:lnTo>
                <a:lnTo>
                  <a:pt x="114" y="828"/>
                </a:lnTo>
                <a:lnTo>
                  <a:pt x="121" y="803"/>
                </a:lnTo>
                <a:lnTo>
                  <a:pt x="126" y="791"/>
                </a:lnTo>
                <a:lnTo>
                  <a:pt x="134" y="775"/>
                </a:lnTo>
                <a:lnTo>
                  <a:pt x="134" y="775"/>
                </a:lnTo>
                <a:lnTo>
                  <a:pt x="158" y="731"/>
                </a:lnTo>
                <a:lnTo>
                  <a:pt x="173" y="706"/>
                </a:lnTo>
                <a:lnTo>
                  <a:pt x="173" y="706"/>
                </a:lnTo>
                <a:lnTo>
                  <a:pt x="153" y="833"/>
                </a:lnTo>
                <a:lnTo>
                  <a:pt x="153" y="833"/>
                </a:lnTo>
                <a:lnTo>
                  <a:pt x="152" y="844"/>
                </a:lnTo>
                <a:lnTo>
                  <a:pt x="152" y="847"/>
                </a:lnTo>
                <a:lnTo>
                  <a:pt x="153" y="848"/>
                </a:lnTo>
                <a:lnTo>
                  <a:pt x="153" y="848"/>
                </a:lnTo>
                <a:lnTo>
                  <a:pt x="153" y="857"/>
                </a:lnTo>
                <a:lnTo>
                  <a:pt x="152" y="880"/>
                </a:lnTo>
                <a:lnTo>
                  <a:pt x="146" y="954"/>
                </a:lnTo>
                <a:lnTo>
                  <a:pt x="140" y="1041"/>
                </a:lnTo>
                <a:lnTo>
                  <a:pt x="138" y="1080"/>
                </a:lnTo>
                <a:lnTo>
                  <a:pt x="138" y="1112"/>
                </a:lnTo>
                <a:lnTo>
                  <a:pt x="138" y="1112"/>
                </a:lnTo>
                <a:lnTo>
                  <a:pt x="138" y="1140"/>
                </a:lnTo>
                <a:lnTo>
                  <a:pt x="138" y="1170"/>
                </a:lnTo>
                <a:lnTo>
                  <a:pt x="136" y="1228"/>
                </a:lnTo>
                <a:lnTo>
                  <a:pt x="134" y="1282"/>
                </a:lnTo>
                <a:lnTo>
                  <a:pt x="134" y="1302"/>
                </a:lnTo>
                <a:lnTo>
                  <a:pt x="134" y="1318"/>
                </a:lnTo>
                <a:lnTo>
                  <a:pt x="134" y="1318"/>
                </a:lnTo>
                <a:lnTo>
                  <a:pt x="135" y="1325"/>
                </a:lnTo>
                <a:lnTo>
                  <a:pt x="137" y="1335"/>
                </a:lnTo>
                <a:lnTo>
                  <a:pt x="146" y="1361"/>
                </a:lnTo>
                <a:lnTo>
                  <a:pt x="158" y="1390"/>
                </a:lnTo>
                <a:lnTo>
                  <a:pt x="171" y="1423"/>
                </a:lnTo>
                <a:lnTo>
                  <a:pt x="186" y="1456"/>
                </a:lnTo>
                <a:lnTo>
                  <a:pt x="200" y="1485"/>
                </a:lnTo>
                <a:lnTo>
                  <a:pt x="212" y="1509"/>
                </a:lnTo>
                <a:lnTo>
                  <a:pt x="222" y="1523"/>
                </a:lnTo>
                <a:lnTo>
                  <a:pt x="222" y="1523"/>
                </a:lnTo>
                <a:lnTo>
                  <a:pt x="229" y="1532"/>
                </a:lnTo>
                <a:lnTo>
                  <a:pt x="235" y="1537"/>
                </a:lnTo>
                <a:lnTo>
                  <a:pt x="240" y="1540"/>
                </a:lnTo>
                <a:lnTo>
                  <a:pt x="244" y="1543"/>
                </a:lnTo>
                <a:lnTo>
                  <a:pt x="247" y="1544"/>
                </a:lnTo>
                <a:lnTo>
                  <a:pt x="250" y="1543"/>
                </a:lnTo>
                <a:lnTo>
                  <a:pt x="251" y="1543"/>
                </a:lnTo>
                <a:lnTo>
                  <a:pt x="251" y="1543"/>
                </a:lnTo>
                <a:lnTo>
                  <a:pt x="253" y="1554"/>
                </a:lnTo>
                <a:lnTo>
                  <a:pt x="255" y="1564"/>
                </a:lnTo>
                <a:lnTo>
                  <a:pt x="256" y="1572"/>
                </a:lnTo>
                <a:lnTo>
                  <a:pt x="256" y="1572"/>
                </a:lnTo>
                <a:lnTo>
                  <a:pt x="253" y="1577"/>
                </a:lnTo>
                <a:lnTo>
                  <a:pt x="248" y="1584"/>
                </a:lnTo>
                <a:lnTo>
                  <a:pt x="235" y="1603"/>
                </a:lnTo>
                <a:lnTo>
                  <a:pt x="229" y="1612"/>
                </a:lnTo>
                <a:lnTo>
                  <a:pt x="225" y="1621"/>
                </a:lnTo>
                <a:lnTo>
                  <a:pt x="224" y="1625"/>
                </a:lnTo>
                <a:lnTo>
                  <a:pt x="225" y="1627"/>
                </a:lnTo>
                <a:lnTo>
                  <a:pt x="228" y="1630"/>
                </a:lnTo>
                <a:lnTo>
                  <a:pt x="231" y="1631"/>
                </a:lnTo>
                <a:lnTo>
                  <a:pt x="231" y="1631"/>
                </a:lnTo>
                <a:lnTo>
                  <a:pt x="236" y="1631"/>
                </a:lnTo>
                <a:lnTo>
                  <a:pt x="244" y="1630"/>
                </a:lnTo>
                <a:lnTo>
                  <a:pt x="251" y="1626"/>
                </a:lnTo>
                <a:lnTo>
                  <a:pt x="259" y="1622"/>
                </a:lnTo>
                <a:lnTo>
                  <a:pt x="279" y="1611"/>
                </a:lnTo>
                <a:lnTo>
                  <a:pt x="300" y="1598"/>
                </a:lnTo>
                <a:lnTo>
                  <a:pt x="334" y="1573"/>
                </a:lnTo>
                <a:lnTo>
                  <a:pt x="349" y="1562"/>
                </a:lnTo>
                <a:lnTo>
                  <a:pt x="349" y="1562"/>
                </a:lnTo>
                <a:lnTo>
                  <a:pt x="349" y="1573"/>
                </a:lnTo>
                <a:lnTo>
                  <a:pt x="350" y="1582"/>
                </a:lnTo>
                <a:lnTo>
                  <a:pt x="349" y="1592"/>
                </a:lnTo>
                <a:lnTo>
                  <a:pt x="349" y="1592"/>
                </a:lnTo>
                <a:lnTo>
                  <a:pt x="349" y="1599"/>
                </a:lnTo>
                <a:lnTo>
                  <a:pt x="351" y="1605"/>
                </a:lnTo>
                <a:lnTo>
                  <a:pt x="354" y="1611"/>
                </a:lnTo>
                <a:lnTo>
                  <a:pt x="354" y="1611"/>
                </a:lnTo>
                <a:lnTo>
                  <a:pt x="352" y="1616"/>
                </a:lnTo>
                <a:lnTo>
                  <a:pt x="351" y="1628"/>
                </a:lnTo>
                <a:lnTo>
                  <a:pt x="351" y="1636"/>
                </a:lnTo>
                <a:lnTo>
                  <a:pt x="352" y="1643"/>
                </a:lnTo>
                <a:lnTo>
                  <a:pt x="355" y="1649"/>
                </a:lnTo>
                <a:lnTo>
                  <a:pt x="358" y="1655"/>
                </a:lnTo>
                <a:lnTo>
                  <a:pt x="358" y="1655"/>
                </a:lnTo>
                <a:lnTo>
                  <a:pt x="362" y="1658"/>
                </a:lnTo>
                <a:lnTo>
                  <a:pt x="368" y="1661"/>
                </a:lnTo>
                <a:lnTo>
                  <a:pt x="387" y="1668"/>
                </a:lnTo>
                <a:lnTo>
                  <a:pt x="409" y="1675"/>
                </a:lnTo>
                <a:lnTo>
                  <a:pt x="434" y="1682"/>
                </a:lnTo>
                <a:lnTo>
                  <a:pt x="460" y="1686"/>
                </a:lnTo>
                <a:lnTo>
                  <a:pt x="471" y="1687"/>
                </a:lnTo>
                <a:lnTo>
                  <a:pt x="482" y="1688"/>
                </a:lnTo>
                <a:lnTo>
                  <a:pt x="491" y="1687"/>
                </a:lnTo>
                <a:lnTo>
                  <a:pt x="498" y="1686"/>
                </a:lnTo>
                <a:lnTo>
                  <a:pt x="503" y="1683"/>
                </a:lnTo>
                <a:lnTo>
                  <a:pt x="504" y="1682"/>
                </a:lnTo>
                <a:lnTo>
                  <a:pt x="505" y="1680"/>
                </a:lnTo>
                <a:lnTo>
                  <a:pt x="505" y="1680"/>
                </a:lnTo>
                <a:lnTo>
                  <a:pt x="505" y="1675"/>
                </a:lnTo>
                <a:lnTo>
                  <a:pt x="504" y="1671"/>
                </a:lnTo>
                <a:lnTo>
                  <a:pt x="503" y="1666"/>
                </a:lnTo>
                <a:lnTo>
                  <a:pt x="499" y="1661"/>
                </a:lnTo>
                <a:lnTo>
                  <a:pt x="489" y="1654"/>
                </a:lnTo>
                <a:lnTo>
                  <a:pt x="478" y="1646"/>
                </a:lnTo>
                <a:lnTo>
                  <a:pt x="467" y="1639"/>
                </a:lnTo>
                <a:lnTo>
                  <a:pt x="456" y="1634"/>
                </a:lnTo>
                <a:lnTo>
                  <a:pt x="447" y="1631"/>
                </a:lnTo>
                <a:lnTo>
                  <a:pt x="447" y="1631"/>
                </a:lnTo>
                <a:lnTo>
                  <a:pt x="442" y="1614"/>
                </a:lnTo>
                <a:lnTo>
                  <a:pt x="438" y="1600"/>
                </a:lnTo>
                <a:lnTo>
                  <a:pt x="437" y="1595"/>
                </a:lnTo>
                <a:lnTo>
                  <a:pt x="437" y="1592"/>
                </a:lnTo>
                <a:lnTo>
                  <a:pt x="437" y="1592"/>
                </a:lnTo>
                <a:lnTo>
                  <a:pt x="439" y="1579"/>
                </a:lnTo>
                <a:lnTo>
                  <a:pt x="442" y="1567"/>
                </a:lnTo>
                <a:lnTo>
                  <a:pt x="442" y="1567"/>
                </a:lnTo>
                <a:lnTo>
                  <a:pt x="440" y="1557"/>
                </a:lnTo>
                <a:lnTo>
                  <a:pt x="439" y="1548"/>
                </a:lnTo>
                <a:lnTo>
                  <a:pt x="442" y="1533"/>
                </a:lnTo>
                <a:lnTo>
                  <a:pt x="442" y="1533"/>
                </a:lnTo>
                <a:lnTo>
                  <a:pt x="447" y="1516"/>
                </a:lnTo>
                <a:lnTo>
                  <a:pt x="450" y="1498"/>
                </a:lnTo>
                <a:lnTo>
                  <a:pt x="451" y="1487"/>
                </a:lnTo>
                <a:lnTo>
                  <a:pt x="453" y="1474"/>
                </a:lnTo>
                <a:lnTo>
                  <a:pt x="453" y="1458"/>
                </a:lnTo>
                <a:lnTo>
                  <a:pt x="451" y="1440"/>
                </a:lnTo>
                <a:lnTo>
                  <a:pt x="451" y="1440"/>
                </a:lnTo>
                <a:lnTo>
                  <a:pt x="450" y="1413"/>
                </a:lnTo>
                <a:lnTo>
                  <a:pt x="449" y="1375"/>
                </a:lnTo>
                <a:lnTo>
                  <a:pt x="448" y="1285"/>
                </a:lnTo>
                <a:lnTo>
                  <a:pt x="448" y="1202"/>
                </a:lnTo>
                <a:lnTo>
                  <a:pt x="447" y="1161"/>
                </a:lnTo>
                <a:lnTo>
                  <a:pt x="447" y="1161"/>
                </a:lnTo>
                <a:lnTo>
                  <a:pt x="447" y="1140"/>
                </a:lnTo>
                <a:lnTo>
                  <a:pt x="449" y="1106"/>
                </a:lnTo>
                <a:lnTo>
                  <a:pt x="451" y="1058"/>
                </a:lnTo>
                <a:lnTo>
                  <a:pt x="451" y="1058"/>
                </a:lnTo>
                <a:lnTo>
                  <a:pt x="471" y="980"/>
                </a:lnTo>
                <a:lnTo>
                  <a:pt x="486" y="920"/>
                </a:lnTo>
                <a:lnTo>
                  <a:pt x="495" y="877"/>
                </a:lnTo>
                <a:lnTo>
                  <a:pt x="495" y="877"/>
                </a:lnTo>
                <a:lnTo>
                  <a:pt x="498" y="858"/>
                </a:lnTo>
                <a:lnTo>
                  <a:pt x="498" y="830"/>
                </a:lnTo>
                <a:lnTo>
                  <a:pt x="498" y="756"/>
                </a:lnTo>
                <a:lnTo>
                  <a:pt x="495" y="662"/>
                </a:lnTo>
                <a:lnTo>
                  <a:pt x="495" y="662"/>
                </a:lnTo>
                <a:lnTo>
                  <a:pt x="503" y="662"/>
                </a:lnTo>
                <a:lnTo>
                  <a:pt x="510" y="661"/>
                </a:lnTo>
                <a:lnTo>
                  <a:pt x="520" y="657"/>
                </a:lnTo>
                <a:lnTo>
                  <a:pt x="520" y="657"/>
                </a:lnTo>
                <a:lnTo>
                  <a:pt x="527" y="652"/>
                </a:lnTo>
                <a:lnTo>
                  <a:pt x="532" y="647"/>
                </a:lnTo>
                <a:lnTo>
                  <a:pt x="535" y="644"/>
                </a:lnTo>
                <a:lnTo>
                  <a:pt x="535" y="643"/>
                </a:lnTo>
                <a:lnTo>
                  <a:pt x="535" y="643"/>
                </a:lnTo>
                <a:lnTo>
                  <a:pt x="538" y="647"/>
                </a:lnTo>
                <a:lnTo>
                  <a:pt x="542" y="651"/>
                </a:lnTo>
                <a:lnTo>
                  <a:pt x="547" y="655"/>
                </a:lnTo>
                <a:lnTo>
                  <a:pt x="552" y="657"/>
                </a:lnTo>
                <a:lnTo>
                  <a:pt x="554" y="657"/>
                </a:lnTo>
                <a:lnTo>
                  <a:pt x="558" y="656"/>
                </a:lnTo>
                <a:lnTo>
                  <a:pt x="560" y="655"/>
                </a:lnTo>
                <a:lnTo>
                  <a:pt x="563" y="652"/>
                </a:lnTo>
                <a:lnTo>
                  <a:pt x="566" y="647"/>
                </a:lnTo>
                <a:lnTo>
                  <a:pt x="569" y="643"/>
                </a:lnTo>
                <a:lnTo>
                  <a:pt x="569" y="643"/>
                </a:lnTo>
                <a:lnTo>
                  <a:pt x="574" y="632"/>
                </a:lnTo>
                <a:lnTo>
                  <a:pt x="576" y="623"/>
                </a:lnTo>
                <a:lnTo>
                  <a:pt x="579" y="614"/>
                </a:lnTo>
                <a:lnTo>
                  <a:pt x="580" y="605"/>
                </a:lnTo>
                <a:lnTo>
                  <a:pt x="582" y="578"/>
                </a:lnTo>
                <a:lnTo>
                  <a:pt x="588" y="530"/>
                </a:lnTo>
                <a:lnTo>
                  <a:pt x="588" y="530"/>
                </a:lnTo>
                <a:lnTo>
                  <a:pt x="596" y="481"/>
                </a:lnTo>
                <a:lnTo>
                  <a:pt x="599" y="452"/>
                </a:lnTo>
                <a:lnTo>
                  <a:pt x="601" y="442"/>
                </a:lnTo>
                <a:lnTo>
                  <a:pt x="601" y="432"/>
                </a:lnTo>
                <a:lnTo>
                  <a:pt x="601" y="421"/>
                </a:lnTo>
                <a:lnTo>
                  <a:pt x="598" y="408"/>
                </a:lnTo>
                <a:lnTo>
                  <a:pt x="598" y="408"/>
                </a:lnTo>
                <a:lnTo>
                  <a:pt x="596" y="383"/>
                </a:lnTo>
                <a:lnTo>
                  <a:pt x="594" y="367"/>
                </a:lnTo>
                <a:lnTo>
                  <a:pt x="594" y="362"/>
                </a:lnTo>
                <a:lnTo>
                  <a:pt x="593" y="359"/>
                </a:lnTo>
                <a:lnTo>
                  <a:pt x="591" y="356"/>
                </a:lnTo>
                <a:lnTo>
                  <a:pt x="588" y="354"/>
                </a:lnTo>
                <a:lnTo>
                  <a:pt x="588" y="354"/>
                </a:lnTo>
                <a:lnTo>
                  <a:pt x="569" y="348"/>
                </a:lnTo>
                <a:lnTo>
                  <a:pt x="537" y="338"/>
                </a:lnTo>
                <a:lnTo>
                  <a:pt x="504" y="328"/>
                </a:lnTo>
                <a:lnTo>
                  <a:pt x="486" y="325"/>
                </a:lnTo>
                <a:lnTo>
                  <a:pt x="486" y="325"/>
                </a:lnTo>
                <a:lnTo>
                  <a:pt x="477" y="322"/>
                </a:lnTo>
                <a:lnTo>
                  <a:pt x="467" y="317"/>
                </a:lnTo>
                <a:lnTo>
                  <a:pt x="456" y="310"/>
                </a:lnTo>
                <a:lnTo>
                  <a:pt x="456" y="310"/>
                </a:lnTo>
                <a:lnTo>
                  <a:pt x="449" y="309"/>
                </a:lnTo>
                <a:lnTo>
                  <a:pt x="444" y="307"/>
                </a:lnTo>
                <a:lnTo>
                  <a:pt x="443" y="306"/>
                </a:lnTo>
                <a:lnTo>
                  <a:pt x="442" y="305"/>
                </a:lnTo>
                <a:lnTo>
                  <a:pt x="442" y="305"/>
                </a:lnTo>
                <a:lnTo>
                  <a:pt x="443" y="300"/>
                </a:lnTo>
                <a:lnTo>
                  <a:pt x="447" y="293"/>
                </a:lnTo>
                <a:lnTo>
                  <a:pt x="450" y="285"/>
                </a:lnTo>
                <a:lnTo>
                  <a:pt x="451" y="282"/>
                </a:lnTo>
                <a:lnTo>
                  <a:pt x="451" y="281"/>
                </a:lnTo>
                <a:lnTo>
                  <a:pt x="451" y="281"/>
                </a:lnTo>
                <a:lnTo>
                  <a:pt x="451" y="279"/>
                </a:lnTo>
                <a:lnTo>
                  <a:pt x="453" y="279"/>
                </a:lnTo>
                <a:lnTo>
                  <a:pt x="460" y="278"/>
                </a:lnTo>
                <a:lnTo>
                  <a:pt x="470" y="276"/>
                </a:lnTo>
                <a:lnTo>
                  <a:pt x="476" y="273"/>
                </a:lnTo>
                <a:lnTo>
                  <a:pt x="481" y="271"/>
                </a:lnTo>
                <a:lnTo>
                  <a:pt x="481" y="271"/>
                </a:lnTo>
                <a:lnTo>
                  <a:pt x="491" y="263"/>
                </a:lnTo>
                <a:lnTo>
                  <a:pt x="499" y="255"/>
                </a:lnTo>
                <a:lnTo>
                  <a:pt x="504" y="245"/>
                </a:lnTo>
                <a:lnTo>
                  <a:pt x="505" y="240"/>
                </a:lnTo>
                <a:lnTo>
                  <a:pt x="505" y="236"/>
                </a:lnTo>
                <a:lnTo>
                  <a:pt x="505" y="236"/>
                </a:lnTo>
                <a:lnTo>
                  <a:pt x="505" y="229"/>
                </a:lnTo>
                <a:lnTo>
                  <a:pt x="506" y="222"/>
                </a:lnTo>
                <a:lnTo>
                  <a:pt x="510" y="212"/>
                </a:lnTo>
                <a:lnTo>
                  <a:pt x="510" y="212"/>
                </a:lnTo>
                <a:lnTo>
                  <a:pt x="513" y="208"/>
                </a:lnTo>
                <a:lnTo>
                  <a:pt x="515" y="205"/>
                </a:lnTo>
                <a:lnTo>
                  <a:pt x="517" y="201"/>
                </a:lnTo>
                <a:lnTo>
                  <a:pt x="520" y="197"/>
                </a:lnTo>
                <a:lnTo>
                  <a:pt x="520" y="197"/>
                </a:lnTo>
                <a:lnTo>
                  <a:pt x="520" y="194"/>
                </a:lnTo>
                <a:lnTo>
                  <a:pt x="520" y="188"/>
                </a:lnTo>
                <a:lnTo>
                  <a:pt x="520" y="183"/>
                </a:lnTo>
                <a:lnTo>
                  <a:pt x="520" y="178"/>
                </a:lnTo>
                <a:lnTo>
                  <a:pt x="520" y="178"/>
                </a:lnTo>
                <a:lnTo>
                  <a:pt x="524" y="168"/>
                </a:lnTo>
                <a:lnTo>
                  <a:pt x="525" y="163"/>
                </a:lnTo>
                <a:lnTo>
                  <a:pt x="525" y="158"/>
                </a:lnTo>
                <a:lnTo>
                  <a:pt x="525" y="158"/>
                </a:lnTo>
                <a:lnTo>
                  <a:pt x="525" y="157"/>
                </a:lnTo>
                <a:lnTo>
                  <a:pt x="527" y="156"/>
                </a:lnTo>
                <a:lnTo>
                  <a:pt x="533" y="153"/>
                </a:lnTo>
                <a:lnTo>
                  <a:pt x="541" y="150"/>
                </a:lnTo>
                <a:lnTo>
                  <a:pt x="543" y="147"/>
                </a:lnTo>
                <a:lnTo>
                  <a:pt x="544" y="144"/>
                </a:lnTo>
                <a:lnTo>
                  <a:pt x="544" y="144"/>
                </a:lnTo>
                <a:lnTo>
                  <a:pt x="544" y="137"/>
                </a:lnTo>
                <a:lnTo>
                  <a:pt x="544" y="129"/>
                </a:lnTo>
                <a:lnTo>
                  <a:pt x="542" y="108"/>
                </a:lnTo>
                <a:lnTo>
                  <a:pt x="537" y="87"/>
                </a:lnTo>
                <a:lnTo>
                  <a:pt x="535" y="75"/>
                </a:lnTo>
                <a:lnTo>
                  <a:pt x="535" y="75"/>
                </a:lnTo>
                <a:lnTo>
                  <a:pt x="533" y="69"/>
                </a:lnTo>
                <a:lnTo>
                  <a:pt x="533" y="63"/>
                </a:lnTo>
                <a:lnTo>
                  <a:pt x="531" y="57"/>
                </a:lnTo>
                <a:lnTo>
                  <a:pt x="528" y="53"/>
                </a:lnTo>
                <a:lnTo>
                  <a:pt x="525" y="51"/>
                </a:lnTo>
                <a:lnTo>
                  <a:pt x="525" y="51"/>
                </a:lnTo>
                <a:lnTo>
                  <a:pt x="514" y="42"/>
                </a:lnTo>
                <a:lnTo>
                  <a:pt x="505" y="36"/>
                </a:lnTo>
                <a:lnTo>
                  <a:pt x="505" y="36"/>
                </a:lnTo>
                <a:lnTo>
                  <a:pt x="497" y="29"/>
                </a:lnTo>
                <a:lnTo>
                  <a:pt x="486" y="16"/>
                </a:lnTo>
                <a:lnTo>
                  <a:pt x="475" y="5"/>
                </a:lnTo>
                <a:lnTo>
                  <a:pt x="470" y="3"/>
                </a:lnTo>
                <a:lnTo>
                  <a:pt x="466" y="2"/>
                </a:lnTo>
                <a:lnTo>
                  <a:pt x="466" y="2"/>
                </a:lnTo>
                <a:lnTo>
                  <a:pt x="458" y="2"/>
                </a:lnTo>
                <a:lnTo>
                  <a:pt x="445" y="2"/>
                </a:lnTo>
                <a:lnTo>
                  <a:pt x="434" y="2"/>
                </a:lnTo>
                <a:lnTo>
                  <a:pt x="427" y="2"/>
                </a:lnTo>
                <a:lnTo>
                  <a:pt x="427" y="2"/>
                </a:lnTo>
                <a:lnTo>
                  <a:pt x="422" y="2"/>
                </a:lnTo>
                <a:lnTo>
                  <a:pt x="417" y="2"/>
                </a:lnTo>
                <a:lnTo>
                  <a:pt x="411" y="0"/>
                </a:lnTo>
                <a:lnTo>
                  <a:pt x="407" y="2"/>
                </a:lnTo>
                <a:lnTo>
                  <a:pt x="407" y="2"/>
                </a:lnTo>
                <a:lnTo>
                  <a:pt x="400" y="4"/>
                </a:lnTo>
                <a:lnTo>
                  <a:pt x="388" y="5"/>
                </a:lnTo>
                <a:lnTo>
                  <a:pt x="374" y="8"/>
                </a:lnTo>
                <a:lnTo>
                  <a:pt x="371" y="10"/>
                </a:lnTo>
                <a:lnTo>
                  <a:pt x="368" y="11"/>
                </a:lnTo>
                <a:lnTo>
                  <a:pt x="368" y="11"/>
                </a:lnTo>
                <a:lnTo>
                  <a:pt x="362" y="24"/>
                </a:lnTo>
                <a:lnTo>
                  <a:pt x="358" y="31"/>
                </a:lnTo>
                <a:lnTo>
                  <a:pt x="354" y="36"/>
                </a:lnTo>
                <a:lnTo>
                  <a:pt x="354" y="36"/>
                </a:lnTo>
                <a:lnTo>
                  <a:pt x="350" y="40"/>
                </a:lnTo>
                <a:lnTo>
                  <a:pt x="349" y="43"/>
                </a:lnTo>
                <a:lnTo>
                  <a:pt x="347" y="47"/>
                </a:lnTo>
                <a:lnTo>
                  <a:pt x="344" y="51"/>
                </a:lnTo>
                <a:lnTo>
                  <a:pt x="344" y="51"/>
                </a:lnTo>
                <a:lnTo>
                  <a:pt x="338" y="55"/>
                </a:lnTo>
                <a:lnTo>
                  <a:pt x="330" y="62"/>
                </a:lnTo>
                <a:lnTo>
                  <a:pt x="327" y="65"/>
                </a:lnTo>
                <a:lnTo>
                  <a:pt x="323" y="69"/>
                </a:lnTo>
                <a:lnTo>
                  <a:pt x="321" y="74"/>
                </a:lnTo>
                <a:lnTo>
                  <a:pt x="319" y="80"/>
                </a:lnTo>
                <a:lnTo>
                  <a:pt x="319" y="80"/>
                </a:lnTo>
                <a:lnTo>
                  <a:pt x="319" y="86"/>
                </a:lnTo>
                <a:lnTo>
                  <a:pt x="319" y="91"/>
                </a:lnTo>
                <a:lnTo>
                  <a:pt x="322" y="101"/>
                </a:lnTo>
                <a:lnTo>
                  <a:pt x="324" y="111"/>
                </a:lnTo>
                <a:lnTo>
                  <a:pt x="324" y="115"/>
                </a:lnTo>
                <a:lnTo>
                  <a:pt x="324" y="119"/>
                </a:lnTo>
                <a:lnTo>
                  <a:pt x="324" y="119"/>
                </a:lnTo>
                <a:lnTo>
                  <a:pt x="319" y="142"/>
                </a:lnTo>
                <a:lnTo>
                  <a:pt x="314" y="158"/>
                </a:lnTo>
                <a:lnTo>
                  <a:pt x="334" y="183"/>
                </a:lnTo>
                <a:lnTo>
                  <a:pt x="334" y="183"/>
                </a:lnTo>
                <a:lnTo>
                  <a:pt x="334" y="184"/>
                </a:lnTo>
                <a:lnTo>
                  <a:pt x="333" y="185"/>
                </a:lnTo>
                <a:lnTo>
                  <a:pt x="334" y="188"/>
                </a:lnTo>
                <a:lnTo>
                  <a:pt x="334" y="188"/>
                </a:lnTo>
                <a:lnTo>
                  <a:pt x="335" y="194"/>
                </a:lnTo>
                <a:lnTo>
                  <a:pt x="334" y="202"/>
                </a:lnTo>
                <a:lnTo>
                  <a:pt x="334" y="202"/>
                </a:lnTo>
                <a:lnTo>
                  <a:pt x="333" y="207"/>
                </a:lnTo>
                <a:lnTo>
                  <a:pt x="334" y="210"/>
                </a:lnTo>
                <a:lnTo>
                  <a:pt x="334" y="217"/>
                </a:lnTo>
                <a:lnTo>
                  <a:pt x="334" y="217"/>
                </a:lnTo>
                <a:lnTo>
                  <a:pt x="334" y="227"/>
                </a:lnTo>
                <a:lnTo>
                  <a:pt x="333" y="232"/>
                </a:lnTo>
                <a:lnTo>
                  <a:pt x="334" y="236"/>
                </a:lnTo>
                <a:lnTo>
                  <a:pt x="334" y="236"/>
                </a:lnTo>
                <a:lnTo>
                  <a:pt x="334" y="241"/>
                </a:lnTo>
                <a:lnTo>
                  <a:pt x="333" y="248"/>
                </a:lnTo>
                <a:lnTo>
                  <a:pt x="329" y="261"/>
                </a:lnTo>
                <a:lnTo>
                  <a:pt x="329" y="261"/>
                </a:lnTo>
                <a:lnTo>
                  <a:pt x="329" y="266"/>
                </a:lnTo>
                <a:lnTo>
                  <a:pt x="329" y="272"/>
                </a:lnTo>
                <a:lnTo>
                  <a:pt x="329" y="274"/>
                </a:lnTo>
                <a:lnTo>
                  <a:pt x="327" y="277"/>
                </a:lnTo>
                <a:lnTo>
                  <a:pt x="324" y="278"/>
                </a:lnTo>
                <a:lnTo>
                  <a:pt x="319" y="281"/>
                </a:lnTo>
                <a:lnTo>
                  <a:pt x="319" y="281"/>
                </a:lnTo>
                <a:lnTo>
                  <a:pt x="305" y="284"/>
                </a:lnTo>
                <a:lnTo>
                  <a:pt x="289" y="287"/>
                </a:lnTo>
                <a:lnTo>
                  <a:pt x="270" y="290"/>
                </a:lnTo>
                <a:lnTo>
                  <a:pt x="270" y="290"/>
                </a:lnTo>
                <a:lnTo>
                  <a:pt x="257" y="299"/>
                </a:lnTo>
                <a:lnTo>
                  <a:pt x="247" y="304"/>
                </a:lnTo>
                <a:lnTo>
                  <a:pt x="244" y="305"/>
                </a:lnTo>
                <a:lnTo>
                  <a:pt x="241" y="305"/>
                </a:lnTo>
                <a:lnTo>
                  <a:pt x="241" y="305"/>
                </a:lnTo>
                <a:lnTo>
                  <a:pt x="239" y="304"/>
                </a:lnTo>
                <a:lnTo>
                  <a:pt x="235" y="304"/>
                </a:lnTo>
                <a:lnTo>
                  <a:pt x="225" y="304"/>
                </a:lnTo>
                <a:lnTo>
                  <a:pt x="212" y="305"/>
                </a:lnTo>
                <a:lnTo>
                  <a:pt x="192" y="310"/>
                </a:lnTo>
                <a:lnTo>
                  <a:pt x="192" y="310"/>
                </a:lnTo>
                <a:lnTo>
                  <a:pt x="196" y="300"/>
                </a:lnTo>
                <a:lnTo>
                  <a:pt x="198" y="294"/>
                </a:lnTo>
                <a:lnTo>
                  <a:pt x="198" y="292"/>
                </a:lnTo>
                <a:lnTo>
                  <a:pt x="197" y="290"/>
                </a:lnTo>
                <a:lnTo>
                  <a:pt x="197" y="290"/>
                </a:lnTo>
                <a:lnTo>
                  <a:pt x="197" y="290"/>
                </a:lnTo>
                <a:lnTo>
                  <a:pt x="200" y="290"/>
                </a:lnTo>
                <a:lnTo>
                  <a:pt x="207" y="289"/>
                </a:lnTo>
                <a:lnTo>
                  <a:pt x="213" y="289"/>
                </a:lnTo>
                <a:lnTo>
                  <a:pt x="219" y="287"/>
                </a:lnTo>
                <a:lnTo>
                  <a:pt x="225" y="284"/>
                </a:lnTo>
                <a:lnTo>
                  <a:pt x="231" y="281"/>
                </a:lnTo>
                <a:lnTo>
                  <a:pt x="231" y="281"/>
                </a:lnTo>
                <a:lnTo>
                  <a:pt x="240" y="273"/>
                </a:lnTo>
                <a:lnTo>
                  <a:pt x="244" y="267"/>
                </a:lnTo>
                <a:lnTo>
                  <a:pt x="246" y="261"/>
                </a:lnTo>
                <a:lnTo>
                  <a:pt x="246" y="261"/>
                </a:lnTo>
                <a:lnTo>
                  <a:pt x="246" y="256"/>
                </a:lnTo>
                <a:lnTo>
                  <a:pt x="244" y="246"/>
                </a:lnTo>
                <a:lnTo>
                  <a:pt x="242" y="236"/>
                </a:lnTo>
                <a:lnTo>
                  <a:pt x="241" y="232"/>
                </a:lnTo>
                <a:lnTo>
                  <a:pt x="241" y="232"/>
                </a:lnTo>
                <a:lnTo>
                  <a:pt x="242" y="230"/>
                </a:lnTo>
                <a:lnTo>
                  <a:pt x="246" y="230"/>
                </a:lnTo>
                <a:lnTo>
                  <a:pt x="246" y="229"/>
                </a:lnTo>
                <a:lnTo>
                  <a:pt x="247" y="228"/>
                </a:lnTo>
                <a:lnTo>
                  <a:pt x="247" y="225"/>
                </a:lnTo>
                <a:lnTo>
                  <a:pt x="246" y="222"/>
                </a:lnTo>
                <a:lnTo>
                  <a:pt x="246" y="222"/>
                </a:lnTo>
                <a:lnTo>
                  <a:pt x="244" y="216"/>
                </a:lnTo>
                <a:lnTo>
                  <a:pt x="240" y="213"/>
                </a:lnTo>
                <a:lnTo>
                  <a:pt x="237" y="212"/>
                </a:lnTo>
                <a:lnTo>
                  <a:pt x="236" y="207"/>
                </a:lnTo>
                <a:lnTo>
                  <a:pt x="236" y="207"/>
                </a:lnTo>
                <a:lnTo>
                  <a:pt x="235" y="200"/>
                </a:lnTo>
                <a:lnTo>
                  <a:pt x="236" y="194"/>
                </a:lnTo>
                <a:lnTo>
                  <a:pt x="236" y="188"/>
                </a:lnTo>
                <a:lnTo>
                  <a:pt x="236" y="188"/>
                </a:lnTo>
                <a:lnTo>
                  <a:pt x="244" y="188"/>
                </a:lnTo>
                <a:lnTo>
                  <a:pt x="259" y="188"/>
                </a:lnTo>
                <a:lnTo>
                  <a:pt x="268" y="186"/>
                </a:lnTo>
                <a:lnTo>
                  <a:pt x="277" y="185"/>
                </a:lnTo>
                <a:lnTo>
                  <a:pt x="283" y="181"/>
                </a:lnTo>
                <a:lnTo>
                  <a:pt x="284" y="180"/>
                </a:lnTo>
                <a:lnTo>
                  <a:pt x="285" y="178"/>
                </a:lnTo>
                <a:lnTo>
                  <a:pt x="285" y="178"/>
                </a:lnTo>
                <a:lnTo>
                  <a:pt x="288" y="168"/>
                </a:lnTo>
                <a:lnTo>
                  <a:pt x="291" y="159"/>
                </a:lnTo>
                <a:lnTo>
                  <a:pt x="292" y="156"/>
                </a:lnTo>
                <a:lnTo>
                  <a:pt x="294" y="152"/>
                </a:lnTo>
                <a:lnTo>
                  <a:pt x="292" y="150"/>
                </a:lnTo>
                <a:lnTo>
                  <a:pt x="290" y="148"/>
                </a:lnTo>
                <a:lnTo>
                  <a:pt x="290" y="148"/>
                </a:lnTo>
                <a:lnTo>
                  <a:pt x="278" y="146"/>
                </a:lnTo>
                <a:lnTo>
                  <a:pt x="259" y="145"/>
                </a:lnTo>
                <a:lnTo>
                  <a:pt x="236" y="144"/>
                </a:lnTo>
                <a:lnTo>
                  <a:pt x="236" y="144"/>
                </a:lnTo>
                <a:close/>
                <a:moveTo>
                  <a:pt x="300" y="1039"/>
                </a:moveTo>
                <a:lnTo>
                  <a:pt x="300" y="1039"/>
                </a:lnTo>
                <a:lnTo>
                  <a:pt x="311" y="1133"/>
                </a:lnTo>
                <a:lnTo>
                  <a:pt x="318" y="1203"/>
                </a:lnTo>
                <a:lnTo>
                  <a:pt x="324" y="1244"/>
                </a:lnTo>
                <a:lnTo>
                  <a:pt x="324" y="1244"/>
                </a:lnTo>
                <a:lnTo>
                  <a:pt x="328" y="1259"/>
                </a:lnTo>
                <a:lnTo>
                  <a:pt x="333" y="1274"/>
                </a:lnTo>
                <a:lnTo>
                  <a:pt x="340" y="1290"/>
                </a:lnTo>
                <a:lnTo>
                  <a:pt x="349" y="1313"/>
                </a:lnTo>
                <a:lnTo>
                  <a:pt x="349" y="1313"/>
                </a:lnTo>
                <a:lnTo>
                  <a:pt x="354" y="1329"/>
                </a:lnTo>
                <a:lnTo>
                  <a:pt x="358" y="1347"/>
                </a:lnTo>
                <a:lnTo>
                  <a:pt x="367" y="1386"/>
                </a:lnTo>
                <a:lnTo>
                  <a:pt x="374" y="1420"/>
                </a:lnTo>
                <a:lnTo>
                  <a:pt x="378" y="1435"/>
                </a:lnTo>
                <a:lnTo>
                  <a:pt x="378" y="1435"/>
                </a:lnTo>
                <a:lnTo>
                  <a:pt x="378" y="1449"/>
                </a:lnTo>
                <a:lnTo>
                  <a:pt x="376" y="1478"/>
                </a:lnTo>
                <a:lnTo>
                  <a:pt x="373" y="1518"/>
                </a:lnTo>
                <a:lnTo>
                  <a:pt x="373" y="1518"/>
                </a:lnTo>
                <a:lnTo>
                  <a:pt x="372" y="1516"/>
                </a:lnTo>
                <a:lnTo>
                  <a:pt x="368" y="1509"/>
                </a:lnTo>
                <a:lnTo>
                  <a:pt x="362" y="1501"/>
                </a:lnTo>
                <a:lnTo>
                  <a:pt x="358" y="1498"/>
                </a:lnTo>
                <a:lnTo>
                  <a:pt x="354" y="1494"/>
                </a:lnTo>
                <a:lnTo>
                  <a:pt x="354" y="1494"/>
                </a:lnTo>
                <a:lnTo>
                  <a:pt x="344" y="1488"/>
                </a:lnTo>
                <a:lnTo>
                  <a:pt x="335" y="1482"/>
                </a:lnTo>
                <a:lnTo>
                  <a:pt x="324" y="1474"/>
                </a:lnTo>
                <a:lnTo>
                  <a:pt x="324" y="1474"/>
                </a:lnTo>
                <a:lnTo>
                  <a:pt x="318" y="1471"/>
                </a:lnTo>
                <a:lnTo>
                  <a:pt x="316" y="1468"/>
                </a:lnTo>
                <a:lnTo>
                  <a:pt x="314" y="1464"/>
                </a:lnTo>
                <a:lnTo>
                  <a:pt x="314" y="1464"/>
                </a:lnTo>
                <a:lnTo>
                  <a:pt x="314" y="1456"/>
                </a:lnTo>
                <a:lnTo>
                  <a:pt x="310" y="1445"/>
                </a:lnTo>
                <a:lnTo>
                  <a:pt x="310" y="1445"/>
                </a:lnTo>
                <a:lnTo>
                  <a:pt x="306" y="1436"/>
                </a:lnTo>
                <a:lnTo>
                  <a:pt x="305" y="1429"/>
                </a:lnTo>
                <a:lnTo>
                  <a:pt x="301" y="1419"/>
                </a:lnTo>
                <a:lnTo>
                  <a:pt x="295" y="1406"/>
                </a:lnTo>
                <a:lnTo>
                  <a:pt x="295" y="1406"/>
                </a:lnTo>
                <a:lnTo>
                  <a:pt x="290" y="1395"/>
                </a:lnTo>
                <a:lnTo>
                  <a:pt x="284" y="1378"/>
                </a:lnTo>
                <a:lnTo>
                  <a:pt x="269" y="1336"/>
                </a:lnTo>
                <a:lnTo>
                  <a:pt x="257" y="1296"/>
                </a:lnTo>
                <a:lnTo>
                  <a:pt x="251" y="1274"/>
                </a:lnTo>
                <a:lnTo>
                  <a:pt x="251" y="1274"/>
                </a:lnTo>
                <a:lnTo>
                  <a:pt x="250" y="1261"/>
                </a:lnTo>
                <a:lnTo>
                  <a:pt x="248" y="1242"/>
                </a:lnTo>
                <a:lnTo>
                  <a:pt x="248" y="1222"/>
                </a:lnTo>
                <a:lnTo>
                  <a:pt x="250" y="1213"/>
                </a:lnTo>
                <a:lnTo>
                  <a:pt x="251" y="1205"/>
                </a:lnTo>
                <a:lnTo>
                  <a:pt x="251" y="1205"/>
                </a:lnTo>
                <a:lnTo>
                  <a:pt x="300" y="1039"/>
                </a:lnTo>
                <a:lnTo>
                  <a:pt x="300" y="10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7">
            <a:extLst>
              <a:ext uri="{FF2B5EF4-FFF2-40B4-BE49-F238E27FC236}">
                <a16:creationId xmlns:a16="http://schemas.microsoft.com/office/drawing/2014/main" id="{09F67C84-2C7F-41C5-A5B5-C36F22A865E7}"/>
              </a:ext>
            </a:extLst>
          </p:cNvPr>
          <p:cNvSpPr>
            <a:spLocks noEditPoints="1"/>
          </p:cNvSpPr>
          <p:nvPr/>
        </p:nvSpPr>
        <p:spPr bwMode="auto">
          <a:xfrm>
            <a:off x="942515" y="2708920"/>
            <a:ext cx="657941" cy="1717296"/>
          </a:xfrm>
          <a:custGeom>
            <a:avLst/>
            <a:gdLst>
              <a:gd name="T0" fmla="*/ 121 w 554"/>
              <a:gd name="T1" fmla="*/ 334 h 1446"/>
              <a:gd name="T2" fmla="*/ 115 w 554"/>
              <a:gd name="T3" fmla="*/ 381 h 1446"/>
              <a:gd name="T4" fmla="*/ 62 w 554"/>
              <a:gd name="T5" fmla="*/ 424 h 1446"/>
              <a:gd name="T6" fmla="*/ 33 w 554"/>
              <a:gd name="T7" fmla="*/ 487 h 1446"/>
              <a:gd name="T8" fmla="*/ 76 w 554"/>
              <a:gd name="T9" fmla="*/ 578 h 1446"/>
              <a:gd name="T10" fmla="*/ 80 w 554"/>
              <a:gd name="T11" fmla="*/ 625 h 1446"/>
              <a:gd name="T12" fmla="*/ 151 w 554"/>
              <a:gd name="T13" fmla="*/ 632 h 1446"/>
              <a:gd name="T14" fmla="*/ 100 w 554"/>
              <a:gd name="T15" fmla="*/ 681 h 1446"/>
              <a:gd name="T16" fmla="*/ 88 w 554"/>
              <a:gd name="T17" fmla="*/ 740 h 1446"/>
              <a:gd name="T18" fmla="*/ 59 w 554"/>
              <a:gd name="T19" fmla="*/ 833 h 1446"/>
              <a:gd name="T20" fmla="*/ 39 w 554"/>
              <a:gd name="T21" fmla="*/ 929 h 1446"/>
              <a:gd name="T22" fmla="*/ 16 w 554"/>
              <a:gd name="T23" fmla="*/ 970 h 1446"/>
              <a:gd name="T24" fmla="*/ 0 w 554"/>
              <a:gd name="T25" fmla="*/ 1013 h 1446"/>
              <a:gd name="T26" fmla="*/ 40 w 554"/>
              <a:gd name="T27" fmla="*/ 1034 h 1446"/>
              <a:gd name="T28" fmla="*/ 74 w 554"/>
              <a:gd name="T29" fmla="*/ 991 h 1446"/>
              <a:gd name="T30" fmla="*/ 86 w 554"/>
              <a:gd name="T31" fmla="*/ 951 h 1446"/>
              <a:gd name="T32" fmla="*/ 110 w 554"/>
              <a:gd name="T33" fmla="*/ 887 h 1446"/>
              <a:gd name="T34" fmla="*/ 147 w 554"/>
              <a:gd name="T35" fmla="*/ 837 h 1446"/>
              <a:gd name="T36" fmla="*/ 186 w 554"/>
              <a:gd name="T37" fmla="*/ 775 h 1446"/>
              <a:gd name="T38" fmla="*/ 202 w 554"/>
              <a:gd name="T39" fmla="*/ 812 h 1446"/>
              <a:gd name="T40" fmla="*/ 201 w 554"/>
              <a:gd name="T41" fmla="*/ 931 h 1446"/>
              <a:gd name="T42" fmla="*/ 181 w 554"/>
              <a:gd name="T43" fmla="*/ 1080 h 1446"/>
              <a:gd name="T44" fmla="*/ 218 w 554"/>
              <a:gd name="T45" fmla="*/ 1138 h 1446"/>
              <a:gd name="T46" fmla="*/ 240 w 554"/>
              <a:gd name="T47" fmla="*/ 1269 h 1446"/>
              <a:gd name="T48" fmla="*/ 232 w 554"/>
              <a:gd name="T49" fmla="*/ 1341 h 1446"/>
              <a:gd name="T50" fmla="*/ 177 w 554"/>
              <a:gd name="T51" fmla="*/ 1394 h 1446"/>
              <a:gd name="T52" fmla="*/ 118 w 554"/>
              <a:gd name="T53" fmla="*/ 1412 h 1446"/>
              <a:gd name="T54" fmla="*/ 155 w 554"/>
              <a:gd name="T55" fmla="*/ 1445 h 1446"/>
              <a:gd name="T56" fmla="*/ 269 w 554"/>
              <a:gd name="T57" fmla="*/ 1439 h 1446"/>
              <a:gd name="T58" fmla="*/ 357 w 554"/>
              <a:gd name="T59" fmla="*/ 1415 h 1446"/>
              <a:gd name="T60" fmla="*/ 351 w 554"/>
              <a:gd name="T61" fmla="*/ 1344 h 1446"/>
              <a:gd name="T62" fmla="*/ 388 w 554"/>
              <a:gd name="T63" fmla="*/ 1360 h 1446"/>
              <a:gd name="T64" fmla="*/ 450 w 554"/>
              <a:gd name="T65" fmla="*/ 1354 h 1446"/>
              <a:gd name="T66" fmla="*/ 447 w 554"/>
              <a:gd name="T67" fmla="*/ 1311 h 1446"/>
              <a:gd name="T68" fmla="*/ 437 w 554"/>
              <a:gd name="T69" fmla="*/ 1242 h 1446"/>
              <a:gd name="T70" fmla="*/ 444 w 554"/>
              <a:gd name="T71" fmla="*/ 1198 h 1446"/>
              <a:gd name="T72" fmla="*/ 421 w 554"/>
              <a:gd name="T73" fmla="*/ 1077 h 1446"/>
              <a:gd name="T74" fmla="*/ 424 w 554"/>
              <a:gd name="T75" fmla="*/ 955 h 1446"/>
              <a:gd name="T76" fmla="*/ 524 w 554"/>
              <a:gd name="T77" fmla="*/ 782 h 1446"/>
              <a:gd name="T78" fmla="*/ 550 w 554"/>
              <a:gd name="T79" fmla="*/ 731 h 1446"/>
              <a:gd name="T80" fmla="*/ 523 w 554"/>
              <a:gd name="T81" fmla="*/ 559 h 1446"/>
              <a:gd name="T82" fmla="*/ 434 w 554"/>
              <a:gd name="T83" fmla="*/ 316 h 1446"/>
              <a:gd name="T84" fmla="*/ 456 w 554"/>
              <a:gd name="T85" fmla="*/ 293 h 1446"/>
              <a:gd name="T86" fmla="*/ 451 w 554"/>
              <a:gd name="T87" fmla="*/ 257 h 1446"/>
              <a:gd name="T88" fmla="*/ 398 w 554"/>
              <a:gd name="T89" fmla="*/ 204 h 1446"/>
              <a:gd name="T90" fmla="*/ 364 w 554"/>
              <a:gd name="T91" fmla="*/ 154 h 1446"/>
              <a:gd name="T92" fmla="*/ 364 w 554"/>
              <a:gd name="T93" fmla="*/ 83 h 1446"/>
              <a:gd name="T94" fmla="*/ 336 w 554"/>
              <a:gd name="T95" fmla="*/ 32 h 1446"/>
              <a:gd name="T96" fmla="*/ 294 w 554"/>
              <a:gd name="T97" fmla="*/ 16 h 1446"/>
              <a:gd name="T98" fmla="*/ 226 w 554"/>
              <a:gd name="T99" fmla="*/ 4 h 1446"/>
              <a:gd name="T100" fmla="*/ 193 w 554"/>
              <a:gd name="T101" fmla="*/ 35 h 1446"/>
              <a:gd name="T102" fmla="*/ 179 w 554"/>
              <a:gd name="T103" fmla="*/ 84 h 1446"/>
              <a:gd name="T104" fmla="*/ 187 w 554"/>
              <a:gd name="T105" fmla="*/ 129 h 1446"/>
              <a:gd name="T106" fmla="*/ 179 w 554"/>
              <a:gd name="T107" fmla="*/ 182 h 1446"/>
              <a:gd name="T108" fmla="*/ 190 w 554"/>
              <a:gd name="T109" fmla="*/ 198 h 1446"/>
              <a:gd name="T110" fmla="*/ 194 w 554"/>
              <a:gd name="T111" fmla="*/ 217 h 1446"/>
              <a:gd name="T112" fmla="*/ 211 w 554"/>
              <a:gd name="T113" fmla="*/ 246 h 1446"/>
              <a:gd name="T114" fmla="*/ 199 w 554"/>
              <a:gd name="T115" fmla="*/ 277 h 1446"/>
              <a:gd name="T116" fmla="*/ 336 w 554"/>
              <a:gd name="T117" fmla="*/ 1111 h 1446"/>
              <a:gd name="T118" fmla="*/ 356 w 554"/>
              <a:gd name="T119" fmla="*/ 1185 h 1446"/>
              <a:gd name="T120" fmla="*/ 349 w 554"/>
              <a:gd name="T121" fmla="*/ 1258 h 1446"/>
              <a:gd name="T122" fmla="*/ 339 w 554"/>
              <a:gd name="T123" fmla="*/ 1297 h 1446"/>
              <a:gd name="T124" fmla="*/ 338 w 554"/>
              <a:gd name="T125" fmla="*/ 1205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4" h="1446">
                <a:moveTo>
                  <a:pt x="181" y="314"/>
                </a:moveTo>
                <a:lnTo>
                  <a:pt x="181" y="314"/>
                </a:lnTo>
                <a:lnTo>
                  <a:pt x="174" y="314"/>
                </a:lnTo>
                <a:lnTo>
                  <a:pt x="158" y="317"/>
                </a:lnTo>
                <a:lnTo>
                  <a:pt x="148" y="321"/>
                </a:lnTo>
                <a:lnTo>
                  <a:pt x="138" y="325"/>
                </a:lnTo>
                <a:lnTo>
                  <a:pt x="129" y="328"/>
                </a:lnTo>
                <a:lnTo>
                  <a:pt x="121" y="334"/>
                </a:lnTo>
                <a:lnTo>
                  <a:pt x="121" y="334"/>
                </a:lnTo>
                <a:lnTo>
                  <a:pt x="118" y="339"/>
                </a:lnTo>
                <a:lnTo>
                  <a:pt x="114" y="345"/>
                </a:lnTo>
                <a:lnTo>
                  <a:pt x="112" y="352"/>
                </a:lnTo>
                <a:lnTo>
                  <a:pt x="109" y="359"/>
                </a:lnTo>
                <a:lnTo>
                  <a:pt x="107" y="372"/>
                </a:lnTo>
                <a:lnTo>
                  <a:pt x="107" y="384"/>
                </a:lnTo>
                <a:lnTo>
                  <a:pt x="107" y="384"/>
                </a:lnTo>
                <a:lnTo>
                  <a:pt x="107" y="392"/>
                </a:lnTo>
                <a:lnTo>
                  <a:pt x="115" y="381"/>
                </a:lnTo>
                <a:lnTo>
                  <a:pt x="113" y="406"/>
                </a:lnTo>
                <a:lnTo>
                  <a:pt x="116" y="427"/>
                </a:lnTo>
                <a:lnTo>
                  <a:pt x="116" y="427"/>
                </a:lnTo>
                <a:lnTo>
                  <a:pt x="98" y="422"/>
                </a:lnTo>
                <a:lnTo>
                  <a:pt x="82" y="421"/>
                </a:lnTo>
                <a:lnTo>
                  <a:pt x="74" y="420"/>
                </a:lnTo>
                <a:lnTo>
                  <a:pt x="68" y="421"/>
                </a:lnTo>
                <a:lnTo>
                  <a:pt x="68" y="421"/>
                </a:lnTo>
                <a:lnTo>
                  <a:pt x="62" y="424"/>
                </a:lnTo>
                <a:lnTo>
                  <a:pt x="57" y="427"/>
                </a:lnTo>
                <a:lnTo>
                  <a:pt x="52" y="432"/>
                </a:lnTo>
                <a:lnTo>
                  <a:pt x="47" y="438"/>
                </a:lnTo>
                <a:lnTo>
                  <a:pt x="39" y="450"/>
                </a:lnTo>
                <a:lnTo>
                  <a:pt x="34" y="460"/>
                </a:lnTo>
                <a:lnTo>
                  <a:pt x="34" y="460"/>
                </a:lnTo>
                <a:lnTo>
                  <a:pt x="31" y="467"/>
                </a:lnTo>
                <a:lnTo>
                  <a:pt x="31" y="474"/>
                </a:lnTo>
                <a:lnTo>
                  <a:pt x="33" y="487"/>
                </a:lnTo>
                <a:lnTo>
                  <a:pt x="33" y="487"/>
                </a:lnTo>
                <a:lnTo>
                  <a:pt x="31" y="503"/>
                </a:lnTo>
                <a:lnTo>
                  <a:pt x="31" y="511"/>
                </a:lnTo>
                <a:lnTo>
                  <a:pt x="33" y="521"/>
                </a:lnTo>
                <a:lnTo>
                  <a:pt x="33" y="521"/>
                </a:lnTo>
                <a:lnTo>
                  <a:pt x="35" y="527"/>
                </a:lnTo>
                <a:lnTo>
                  <a:pt x="41" y="536"/>
                </a:lnTo>
                <a:lnTo>
                  <a:pt x="56" y="554"/>
                </a:lnTo>
                <a:lnTo>
                  <a:pt x="76" y="578"/>
                </a:lnTo>
                <a:lnTo>
                  <a:pt x="76" y="578"/>
                </a:lnTo>
                <a:lnTo>
                  <a:pt x="75" y="582"/>
                </a:lnTo>
                <a:lnTo>
                  <a:pt x="74" y="586"/>
                </a:lnTo>
                <a:lnTo>
                  <a:pt x="73" y="591"/>
                </a:lnTo>
                <a:lnTo>
                  <a:pt x="73" y="598"/>
                </a:lnTo>
                <a:lnTo>
                  <a:pt x="73" y="606"/>
                </a:lnTo>
                <a:lnTo>
                  <a:pt x="75" y="615"/>
                </a:lnTo>
                <a:lnTo>
                  <a:pt x="80" y="625"/>
                </a:lnTo>
                <a:lnTo>
                  <a:pt x="80" y="625"/>
                </a:lnTo>
                <a:lnTo>
                  <a:pt x="83" y="630"/>
                </a:lnTo>
                <a:lnTo>
                  <a:pt x="88" y="633"/>
                </a:lnTo>
                <a:lnTo>
                  <a:pt x="93" y="636"/>
                </a:lnTo>
                <a:lnTo>
                  <a:pt x="99" y="638"/>
                </a:lnTo>
                <a:lnTo>
                  <a:pt x="109" y="639"/>
                </a:lnTo>
                <a:lnTo>
                  <a:pt x="122" y="638"/>
                </a:lnTo>
                <a:lnTo>
                  <a:pt x="133" y="637"/>
                </a:lnTo>
                <a:lnTo>
                  <a:pt x="142" y="635"/>
                </a:lnTo>
                <a:lnTo>
                  <a:pt x="151" y="632"/>
                </a:lnTo>
                <a:lnTo>
                  <a:pt x="151" y="632"/>
                </a:lnTo>
                <a:lnTo>
                  <a:pt x="131" y="646"/>
                </a:lnTo>
                <a:lnTo>
                  <a:pt x="131" y="646"/>
                </a:lnTo>
                <a:lnTo>
                  <a:pt x="122" y="658"/>
                </a:lnTo>
                <a:lnTo>
                  <a:pt x="114" y="666"/>
                </a:lnTo>
                <a:lnTo>
                  <a:pt x="107" y="672"/>
                </a:lnTo>
                <a:lnTo>
                  <a:pt x="107" y="672"/>
                </a:lnTo>
                <a:lnTo>
                  <a:pt x="103" y="676"/>
                </a:lnTo>
                <a:lnTo>
                  <a:pt x="100" y="681"/>
                </a:lnTo>
                <a:lnTo>
                  <a:pt x="98" y="688"/>
                </a:lnTo>
                <a:lnTo>
                  <a:pt x="95" y="695"/>
                </a:lnTo>
                <a:lnTo>
                  <a:pt x="93" y="710"/>
                </a:lnTo>
                <a:lnTo>
                  <a:pt x="93" y="721"/>
                </a:lnTo>
                <a:lnTo>
                  <a:pt x="93" y="721"/>
                </a:lnTo>
                <a:lnTo>
                  <a:pt x="93" y="727"/>
                </a:lnTo>
                <a:lnTo>
                  <a:pt x="92" y="731"/>
                </a:lnTo>
                <a:lnTo>
                  <a:pt x="88" y="740"/>
                </a:lnTo>
                <a:lnTo>
                  <a:pt x="88" y="740"/>
                </a:lnTo>
                <a:lnTo>
                  <a:pt x="85" y="767"/>
                </a:lnTo>
                <a:lnTo>
                  <a:pt x="81" y="787"/>
                </a:lnTo>
                <a:lnTo>
                  <a:pt x="79" y="795"/>
                </a:lnTo>
                <a:lnTo>
                  <a:pt x="75" y="802"/>
                </a:lnTo>
                <a:lnTo>
                  <a:pt x="75" y="802"/>
                </a:lnTo>
                <a:lnTo>
                  <a:pt x="64" y="821"/>
                </a:lnTo>
                <a:lnTo>
                  <a:pt x="61" y="827"/>
                </a:lnTo>
                <a:lnTo>
                  <a:pt x="59" y="833"/>
                </a:lnTo>
                <a:lnTo>
                  <a:pt x="59" y="833"/>
                </a:lnTo>
                <a:lnTo>
                  <a:pt x="52" y="856"/>
                </a:lnTo>
                <a:lnTo>
                  <a:pt x="48" y="872"/>
                </a:lnTo>
                <a:lnTo>
                  <a:pt x="43" y="883"/>
                </a:lnTo>
                <a:lnTo>
                  <a:pt x="43" y="883"/>
                </a:lnTo>
                <a:lnTo>
                  <a:pt x="42" y="888"/>
                </a:lnTo>
                <a:lnTo>
                  <a:pt x="41" y="894"/>
                </a:lnTo>
                <a:lnTo>
                  <a:pt x="40" y="909"/>
                </a:lnTo>
                <a:lnTo>
                  <a:pt x="39" y="922"/>
                </a:lnTo>
                <a:lnTo>
                  <a:pt x="39" y="929"/>
                </a:lnTo>
                <a:lnTo>
                  <a:pt x="39" y="929"/>
                </a:lnTo>
                <a:lnTo>
                  <a:pt x="35" y="938"/>
                </a:lnTo>
                <a:lnTo>
                  <a:pt x="34" y="941"/>
                </a:lnTo>
                <a:lnTo>
                  <a:pt x="31" y="945"/>
                </a:lnTo>
                <a:lnTo>
                  <a:pt x="31" y="945"/>
                </a:lnTo>
                <a:lnTo>
                  <a:pt x="27" y="951"/>
                </a:lnTo>
                <a:lnTo>
                  <a:pt x="20" y="961"/>
                </a:lnTo>
                <a:lnTo>
                  <a:pt x="20" y="961"/>
                </a:lnTo>
                <a:lnTo>
                  <a:pt x="16" y="970"/>
                </a:lnTo>
                <a:lnTo>
                  <a:pt x="13" y="978"/>
                </a:lnTo>
                <a:lnTo>
                  <a:pt x="10" y="985"/>
                </a:lnTo>
                <a:lnTo>
                  <a:pt x="8" y="990"/>
                </a:lnTo>
                <a:lnTo>
                  <a:pt x="8" y="990"/>
                </a:lnTo>
                <a:lnTo>
                  <a:pt x="6" y="994"/>
                </a:lnTo>
                <a:lnTo>
                  <a:pt x="3" y="1000"/>
                </a:lnTo>
                <a:lnTo>
                  <a:pt x="1" y="1007"/>
                </a:lnTo>
                <a:lnTo>
                  <a:pt x="0" y="1013"/>
                </a:lnTo>
                <a:lnTo>
                  <a:pt x="0" y="1013"/>
                </a:lnTo>
                <a:lnTo>
                  <a:pt x="1" y="1018"/>
                </a:lnTo>
                <a:lnTo>
                  <a:pt x="4" y="1024"/>
                </a:lnTo>
                <a:lnTo>
                  <a:pt x="11" y="1028"/>
                </a:lnTo>
                <a:lnTo>
                  <a:pt x="19" y="1033"/>
                </a:lnTo>
                <a:lnTo>
                  <a:pt x="19" y="1033"/>
                </a:lnTo>
                <a:lnTo>
                  <a:pt x="23" y="1036"/>
                </a:lnTo>
                <a:lnTo>
                  <a:pt x="28" y="1036"/>
                </a:lnTo>
                <a:lnTo>
                  <a:pt x="34" y="1036"/>
                </a:lnTo>
                <a:lnTo>
                  <a:pt x="40" y="1034"/>
                </a:lnTo>
                <a:lnTo>
                  <a:pt x="44" y="1032"/>
                </a:lnTo>
                <a:lnTo>
                  <a:pt x="50" y="1027"/>
                </a:lnTo>
                <a:lnTo>
                  <a:pt x="55" y="1023"/>
                </a:lnTo>
                <a:lnTo>
                  <a:pt x="60" y="1015"/>
                </a:lnTo>
                <a:lnTo>
                  <a:pt x="60" y="1015"/>
                </a:lnTo>
                <a:lnTo>
                  <a:pt x="66" y="1004"/>
                </a:lnTo>
                <a:lnTo>
                  <a:pt x="69" y="997"/>
                </a:lnTo>
                <a:lnTo>
                  <a:pt x="70" y="994"/>
                </a:lnTo>
                <a:lnTo>
                  <a:pt x="74" y="991"/>
                </a:lnTo>
                <a:lnTo>
                  <a:pt x="74" y="991"/>
                </a:lnTo>
                <a:lnTo>
                  <a:pt x="79" y="987"/>
                </a:lnTo>
                <a:lnTo>
                  <a:pt x="85" y="981"/>
                </a:lnTo>
                <a:lnTo>
                  <a:pt x="89" y="977"/>
                </a:lnTo>
                <a:lnTo>
                  <a:pt x="90" y="973"/>
                </a:lnTo>
                <a:lnTo>
                  <a:pt x="90" y="971"/>
                </a:lnTo>
                <a:lnTo>
                  <a:pt x="90" y="971"/>
                </a:lnTo>
                <a:lnTo>
                  <a:pt x="87" y="959"/>
                </a:lnTo>
                <a:lnTo>
                  <a:pt x="86" y="951"/>
                </a:lnTo>
                <a:lnTo>
                  <a:pt x="86" y="944"/>
                </a:lnTo>
                <a:lnTo>
                  <a:pt x="86" y="944"/>
                </a:lnTo>
                <a:lnTo>
                  <a:pt x="86" y="936"/>
                </a:lnTo>
                <a:lnTo>
                  <a:pt x="87" y="929"/>
                </a:lnTo>
                <a:lnTo>
                  <a:pt x="89" y="924"/>
                </a:lnTo>
                <a:lnTo>
                  <a:pt x="93" y="916"/>
                </a:lnTo>
                <a:lnTo>
                  <a:pt x="93" y="916"/>
                </a:lnTo>
                <a:lnTo>
                  <a:pt x="110" y="887"/>
                </a:lnTo>
                <a:lnTo>
                  <a:pt x="110" y="887"/>
                </a:lnTo>
                <a:lnTo>
                  <a:pt x="113" y="886"/>
                </a:lnTo>
                <a:lnTo>
                  <a:pt x="116" y="885"/>
                </a:lnTo>
                <a:lnTo>
                  <a:pt x="123" y="880"/>
                </a:lnTo>
                <a:lnTo>
                  <a:pt x="127" y="876"/>
                </a:lnTo>
                <a:lnTo>
                  <a:pt x="131" y="870"/>
                </a:lnTo>
                <a:lnTo>
                  <a:pt x="131" y="870"/>
                </a:lnTo>
                <a:lnTo>
                  <a:pt x="135" y="863"/>
                </a:lnTo>
                <a:lnTo>
                  <a:pt x="140" y="855"/>
                </a:lnTo>
                <a:lnTo>
                  <a:pt x="147" y="837"/>
                </a:lnTo>
                <a:lnTo>
                  <a:pt x="156" y="812"/>
                </a:lnTo>
                <a:lnTo>
                  <a:pt x="156" y="812"/>
                </a:lnTo>
                <a:lnTo>
                  <a:pt x="160" y="808"/>
                </a:lnTo>
                <a:lnTo>
                  <a:pt x="164" y="803"/>
                </a:lnTo>
                <a:lnTo>
                  <a:pt x="168" y="800"/>
                </a:lnTo>
                <a:lnTo>
                  <a:pt x="171" y="796"/>
                </a:lnTo>
                <a:lnTo>
                  <a:pt x="171" y="796"/>
                </a:lnTo>
                <a:lnTo>
                  <a:pt x="180" y="782"/>
                </a:lnTo>
                <a:lnTo>
                  <a:pt x="186" y="775"/>
                </a:lnTo>
                <a:lnTo>
                  <a:pt x="188" y="773"/>
                </a:lnTo>
                <a:lnTo>
                  <a:pt x="192" y="773"/>
                </a:lnTo>
                <a:lnTo>
                  <a:pt x="192" y="773"/>
                </a:lnTo>
                <a:lnTo>
                  <a:pt x="193" y="774"/>
                </a:lnTo>
                <a:lnTo>
                  <a:pt x="195" y="775"/>
                </a:lnTo>
                <a:lnTo>
                  <a:pt x="198" y="779"/>
                </a:lnTo>
                <a:lnTo>
                  <a:pt x="199" y="782"/>
                </a:lnTo>
                <a:lnTo>
                  <a:pt x="201" y="794"/>
                </a:lnTo>
                <a:lnTo>
                  <a:pt x="202" y="812"/>
                </a:lnTo>
                <a:lnTo>
                  <a:pt x="202" y="812"/>
                </a:lnTo>
                <a:lnTo>
                  <a:pt x="201" y="832"/>
                </a:lnTo>
                <a:lnTo>
                  <a:pt x="199" y="848"/>
                </a:lnTo>
                <a:lnTo>
                  <a:pt x="198" y="862"/>
                </a:lnTo>
                <a:lnTo>
                  <a:pt x="197" y="874"/>
                </a:lnTo>
                <a:lnTo>
                  <a:pt x="197" y="874"/>
                </a:lnTo>
                <a:lnTo>
                  <a:pt x="199" y="908"/>
                </a:lnTo>
                <a:lnTo>
                  <a:pt x="201" y="931"/>
                </a:lnTo>
                <a:lnTo>
                  <a:pt x="201" y="931"/>
                </a:lnTo>
                <a:lnTo>
                  <a:pt x="197" y="942"/>
                </a:lnTo>
                <a:lnTo>
                  <a:pt x="187" y="968"/>
                </a:lnTo>
                <a:lnTo>
                  <a:pt x="182" y="985"/>
                </a:lnTo>
                <a:lnTo>
                  <a:pt x="178" y="1001"/>
                </a:lnTo>
                <a:lnTo>
                  <a:pt x="175" y="1017"/>
                </a:lnTo>
                <a:lnTo>
                  <a:pt x="175" y="1031"/>
                </a:lnTo>
                <a:lnTo>
                  <a:pt x="175" y="1031"/>
                </a:lnTo>
                <a:lnTo>
                  <a:pt x="178" y="1056"/>
                </a:lnTo>
                <a:lnTo>
                  <a:pt x="181" y="1080"/>
                </a:lnTo>
                <a:lnTo>
                  <a:pt x="186" y="1099"/>
                </a:lnTo>
                <a:lnTo>
                  <a:pt x="188" y="1105"/>
                </a:lnTo>
                <a:lnTo>
                  <a:pt x="192" y="1110"/>
                </a:lnTo>
                <a:lnTo>
                  <a:pt x="192" y="1110"/>
                </a:lnTo>
                <a:lnTo>
                  <a:pt x="198" y="1116"/>
                </a:lnTo>
                <a:lnTo>
                  <a:pt x="206" y="1123"/>
                </a:lnTo>
                <a:lnTo>
                  <a:pt x="213" y="1130"/>
                </a:lnTo>
                <a:lnTo>
                  <a:pt x="215" y="1135"/>
                </a:lnTo>
                <a:lnTo>
                  <a:pt x="218" y="1138"/>
                </a:lnTo>
                <a:lnTo>
                  <a:pt x="218" y="1138"/>
                </a:lnTo>
                <a:lnTo>
                  <a:pt x="223" y="1157"/>
                </a:lnTo>
                <a:lnTo>
                  <a:pt x="231" y="1184"/>
                </a:lnTo>
                <a:lnTo>
                  <a:pt x="239" y="1211"/>
                </a:lnTo>
                <a:lnTo>
                  <a:pt x="244" y="1227"/>
                </a:lnTo>
                <a:lnTo>
                  <a:pt x="244" y="1227"/>
                </a:lnTo>
                <a:lnTo>
                  <a:pt x="241" y="1245"/>
                </a:lnTo>
                <a:lnTo>
                  <a:pt x="240" y="1257"/>
                </a:lnTo>
                <a:lnTo>
                  <a:pt x="240" y="1269"/>
                </a:lnTo>
                <a:lnTo>
                  <a:pt x="240" y="1269"/>
                </a:lnTo>
                <a:lnTo>
                  <a:pt x="243" y="1275"/>
                </a:lnTo>
                <a:lnTo>
                  <a:pt x="244" y="1278"/>
                </a:lnTo>
                <a:lnTo>
                  <a:pt x="244" y="1283"/>
                </a:lnTo>
                <a:lnTo>
                  <a:pt x="241" y="1293"/>
                </a:lnTo>
                <a:lnTo>
                  <a:pt x="241" y="1293"/>
                </a:lnTo>
                <a:lnTo>
                  <a:pt x="236" y="1322"/>
                </a:lnTo>
                <a:lnTo>
                  <a:pt x="232" y="1341"/>
                </a:lnTo>
                <a:lnTo>
                  <a:pt x="232" y="1341"/>
                </a:lnTo>
                <a:lnTo>
                  <a:pt x="232" y="1344"/>
                </a:lnTo>
                <a:lnTo>
                  <a:pt x="230" y="1349"/>
                </a:lnTo>
                <a:lnTo>
                  <a:pt x="226" y="1356"/>
                </a:lnTo>
                <a:lnTo>
                  <a:pt x="220" y="1362"/>
                </a:lnTo>
                <a:lnTo>
                  <a:pt x="220" y="1362"/>
                </a:lnTo>
                <a:lnTo>
                  <a:pt x="210" y="1372"/>
                </a:lnTo>
                <a:lnTo>
                  <a:pt x="197" y="1381"/>
                </a:lnTo>
                <a:lnTo>
                  <a:pt x="177" y="1394"/>
                </a:lnTo>
                <a:lnTo>
                  <a:pt x="177" y="1394"/>
                </a:lnTo>
                <a:lnTo>
                  <a:pt x="167" y="1395"/>
                </a:lnTo>
                <a:lnTo>
                  <a:pt x="151" y="1396"/>
                </a:lnTo>
                <a:lnTo>
                  <a:pt x="134" y="1397"/>
                </a:lnTo>
                <a:lnTo>
                  <a:pt x="128" y="1399"/>
                </a:lnTo>
                <a:lnTo>
                  <a:pt x="125" y="1400"/>
                </a:lnTo>
                <a:lnTo>
                  <a:pt x="125" y="1400"/>
                </a:lnTo>
                <a:lnTo>
                  <a:pt x="122" y="1401"/>
                </a:lnTo>
                <a:lnTo>
                  <a:pt x="120" y="1405"/>
                </a:lnTo>
                <a:lnTo>
                  <a:pt x="118" y="1412"/>
                </a:lnTo>
                <a:lnTo>
                  <a:pt x="118" y="1420"/>
                </a:lnTo>
                <a:lnTo>
                  <a:pt x="120" y="1427"/>
                </a:lnTo>
                <a:lnTo>
                  <a:pt x="120" y="1427"/>
                </a:lnTo>
                <a:lnTo>
                  <a:pt x="122" y="1431"/>
                </a:lnTo>
                <a:lnTo>
                  <a:pt x="126" y="1433"/>
                </a:lnTo>
                <a:lnTo>
                  <a:pt x="132" y="1436"/>
                </a:lnTo>
                <a:lnTo>
                  <a:pt x="138" y="1440"/>
                </a:lnTo>
                <a:lnTo>
                  <a:pt x="146" y="1442"/>
                </a:lnTo>
                <a:lnTo>
                  <a:pt x="155" y="1445"/>
                </a:lnTo>
                <a:lnTo>
                  <a:pt x="165" y="1446"/>
                </a:lnTo>
                <a:lnTo>
                  <a:pt x="177" y="1446"/>
                </a:lnTo>
                <a:lnTo>
                  <a:pt x="177" y="1446"/>
                </a:lnTo>
                <a:lnTo>
                  <a:pt x="197" y="1446"/>
                </a:lnTo>
                <a:lnTo>
                  <a:pt x="213" y="1446"/>
                </a:lnTo>
                <a:lnTo>
                  <a:pt x="226" y="1446"/>
                </a:lnTo>
                <a:lnTo>
                  <a:pt x="239" y="1445"/>
                </a:lnTo>
                <a:lnTo>
                  <a:pt x="239" y="1445"/>
                </a:lnTo>
                <a:lnTo>
                  <a:pt x="269" y="1439"/>
                </a:lnTo>
                <a:lnTo>
                  <a:pt x="289" y="1434"/>
                </a:lnTo>
                <a:lnTo>
                  <a:pt x="289" y="1434"/>
                </a:lnTo>
                <a:lnTo>
                  <a:pt x="294" y="1432"/>
                </a:lnTo>
                <a:lnTo>
                  <a:pt x="306" y="1429"/>
                </a:lnTo>
                <a:lnTo>
                  <a:pt x="320" y="1427"/>
                </a:lnTo>
                <a:lnTo>
                  <a:pt x="337" y="1421"/>
                </a:lnTo>
                <a:lnTo>
                  <a:pt x="337" y="1421"/>
                </a:lnTo>
                <a:lnTo>
                  <a:pt x="350" y="1418"/>
                </a:lnTo>
                <a:lnTo>
                  <a:pt x="357" y="1415"/>
                </a:lnTo>
                <a:lnTo>
                  <a:pt x="362" y="1413"/>
                </a:lnTo>
                <a:lnTo>
                  <a:pt x="365" y="1408"/>
                </a:lnTo>
                <a:lnTo>
                  <a:pt x="365" y="1408"/>
                </a:lnTo>
                <a:lnTo>
                  <a:pt x="366" y="1405"/>
                </a:lnTo>
                <a:lnTo>
                  <a:pt x="365" y="1400"/>
                </a:lnTo>
                <a:lnTo>
                  <a:pt x="363" y="1389"/>
                </a:lnTo>
                <a:lnTo>
                  <a:pt x="357" y="1374"/>
                </a:lnTo>
                <a:lnTo>
                  <a:pt x="357" y="1374"/>
                </a:lnTo>
                <a:lnTo>
                  <a:pt x="351" y="1344"/>
                </a:lnTo>
                <a:lnTo>
                  <a:pt x="351" y="1344"/>
                </a:lnTo>
                <a:lnTo>
                  <a:pt x="353" y="1344"/>
                </a:lnTo>
                <a:lnTo>
                  <a:pt x="357" y="1344"/>
                </a:lnTo>
                <a:lnTo>
                  <a:pt x="364" y="1346"/>
                </a:lnTo>
                <a:lnTo>
                  <a:pt x="371" y="1349"/>
                </a:lnTo>
                <a:lnTo>
                  <a:pt x="371" y="1349"/>
                </a:lnTo>
                <a:lnTo>
                  <a:pt x="377" y="1354"/>
                </a:lnTo>
                <a:lnTo>
                  <a:pt x="383" y="1359"/>
                </a:lnTo>
                <a:lnTo>
                  <a:pt x="388" y="1360"/>
                </a:lnTo>
                <a:lnTo>
                  <a:pt x="394" y="1361"/>
                </a:lnTo>
                <a:lnTo>
                  <a:pt x="401" y="1362"/>
                </a:lnTo>
                <a:lnTo>
                  <a:pt x="410" y="1362"/>
                </a:lnTo>
                <a:lnTo>
                  <a:pt x="410" y="1362"/>
                </a:lnTo>
                <a:lnTo>
                  <a:pt x="421" y="1362"/>
                </a:lnTo>
                <a:lnTo>
                  <a:pt x="430" y="1361"/>
                </a:lnTo>
                <a:lnTo>
                  <a:pt x="438" y="1360"/>
                </a:lnTo>
                <a:lnTo>
                  <a:pt x="445" y="1357"/>
                </a:lnTo>
                <a:lnTo>
                  <a:pt x="450" y="1354"/>
                </a:lnTo>
                <a:lnTo>
                  <a:pt x="455" y="1349"/>
                </a:lnTo>
                <a:lnTo>
                  <a:pt x="458" y="1344"/>
                </a:lnTo>
                <a:lnTo>
                  <a:pt x="460" y="1340"/>
                </a:lnTo>
                <a:lnTo>
                  <a:pt x="460" y="1340"/>
                </a:lnTo>
                <a:lnTo>
                  <a:pt x="460" y="1334"/>
                </a:lnTo>
                <a:lnTo>
                  <a:pt x="458" y="1328"/>
                </a:lnTo>
                <a:lnTo>
                  <a:pt x="455" y="1323"/>
                </a:lnTo>
                <a:lnTo>
                  <a:pt x="453" y="1319"/>
                </a:lnTo>
                <a:lnTo>
                  <a:pt x="447" y="1311"/>
                </a:lnTo>
                <a:lnTo>
                  <a:pt x="443" y="1309"/>
                </a:lnTo>
                <a:lnTo>
                  <a:pt x="443" y="1309"/>
                </a:lnTo>
                <a:lnTo>
                  <a:pt x="440" y="1295"/>
                </a:lnTo>
                <a:lnTo>
                  <a:pt x="437" y="1282"/>
                </a:lnTo>
                <a:lnTo>
                  <a:pt x="435" y="1270"/>
                </a:lnTo>
                <a:lnTo>
                  <a:pt x="435" y="1270"/>
                </a:lnTo>
                <a:lnTo>
                  <a:pt x="435" y="1262"/>
                </a:lnTo>
                <a:lnTo>
                  <a:pt x="435" y="1255"/>
                </a:lnTo>
                <a:lnTo>
                  <a:pt x="437" y="1242"/>
                </a:lnTo>
                <a:lnTo>
                  <a:pt x="437" y="1242"/>
                </a:lnTo>
                <a:lnTo>
                  <a:pt x="440" y="1229"/>
                </a:lnTo>
                <a:lnTo>
                  <a:pt x="441" y="1218"/>
                </a:lnTo>
                <a:lnTo>
                  <a:pt x="441" y="1218"/>
                </a:lnTo>
                <a:lnTo>
                  <a:pt x="442" y="1214"/>
                </a:lnTo>
                <a:lnTo>
                  <a:pt x="443" y="1210"/>
                </a:lnTo>
                <a:lnTo>
                  <a:pt x="444" y="1205"/>
                </a:lnTo>
                <a:lnTo>
                  <a:pt x="444" y="1198"/>
                </a:lnTo>
                <a:lnTo>
                  <a:pt x="444" y="1198"/>
                </a:lnTo>
                <a:lnTo>
                  <a:pt x="443" y="1189"/>
                </a:lnTo>
                <a:lnTo>
                  <a:pt x="440" y="1176"/>
                </a:lnTo>
                <a:lnTo>
                  <a:pt x="437" y="1163"/>
                </a:lnTo>
                <a:lnTo>
                  <a:pt x="435" y="1151"/>
                </a:lnTo>
                <a:lnTo>
                  <a:pt x="435" y="1151"/>
                </a:lnTo>
                <a:lnTo>
                  <a:pt x="431" y="1122"/>
                </a:lnTo>
                <a:lnTo>
                  <a:pt x="425" y="1093"/>
                </a:lnTo>
                <a:lnTo>
                  <a:pt x="425" y="1093"/>
                </a:lnTo>
                <a:lnTo>
                  <a:pt x="421" y="1077"/>
                </a:lnTo>
                <a:lnTo>
                  <a:pt x="414" y="1053"/>
                </a:lnTo>
                <a:lnTo>
                  <a:pt x="408" y="1032"/>
                </a:lnTo>
                <a:lnTo>
                  <a:pt x="405" y="1021"/>
                </a:lnTo>
                <a:lnTo>
                  <a:pt x="405" y="1021"/>
                </a:lnTo>
                <a:lnTo>
                  <a:pt x="407" y="1012"/>
                </a:lnTo>
                <a:lnTo>
                  <a:pt x="410" y="994"/>
                </a:lnTo>
                <a:lnTo>
                  <a:pt x="417" y="973"/>
                </a:lnTo>
                <a:lnTo>
                  <a:pt x="421" y="964"/>
                </a:lnTo>
                <a:lnTo>
                  <a:pt x="424" y="955"/>
                </a:lnTo>
                <a:lnTo>
                  <a:pt x="424" y="955"/>
                </a:lnTo>
                <a:lnTo>
                  <a:pt x="440" y="926"/>
                </a:lnTo>
                <a:lnTo>
                  <a:pt x="464" y="880"/>
                </a:lnTo>
                <a:lnTo>
                  <a:pt x="490" y="833"/>
                </a:lnTo>
                <a:lnTo>
                  <a:pt x="502" y="814"/>
                </a:lnTo>
                <a:lnTo>
                  <a:pt x="511" y="802"/>
                </a:lnTo>
                <a:lnTo>
                  <a:pt x="511" y="802"/>
                </a:lnTo>
                <a:lnTo>
                  <a:pt x="519" y="794"/>
                </a:lnTo>
                <a:lnTo>
                  <a:pt x="524" y="782"/>
                </a:lnTo>
                <a:lnTo>
                  <a:pt x="530" y="770"/>
                </a:lnTo>
                <a:lnTo>
                  <a:pt x="534" y="760"/>
                </a:lnTo>
                <a:lnTo>
                  <a:pt x="540" y="740"/>
                </a:lnTo>
                <a:lnTo>
                  <a:pt x="542" y="731"/>
                </a:lnTo>
                <a:lnTo>
                  <a:pt x="542" y="731"/>
                </a:lnTo>
                <a:lnTo>
                  <a:pt x="543" y="733"/>
                </a:lnTo>
                <a:lnTo>
                  <a:pt x="546" y="733"/>
                </a:lnTo>
                <a:lnTo>
                  <a:pt x="548" y="733"/>
                </a:lnTo>
                <a:lnTo>
                  <a:pt x="550" y="731"/>
                </a:lnTo>
                <a:lnTo>
                  <a:pt x="552" y="729"/>
                </a:lnTo>
                <a:lnTo>
                  <a:pt x="553" y="724"/>
                </a:lnTo>
                <a:lnTo>
                  <a:pt x="553" y="724"/>
                </a:lnTo>
                <a:lnTo>
                  <a:pt x="554" y="715"/>
                </a:lnTo>
                <a:lnTo>
                  <a:pt x="553" y="705"/>
                </a:lnTo>
                <a:lnTo>
                  <a:pt x="550" y="688"/>
                </a:lnTo>
                <a:lnTo>
                  <a:pt x="550" y="688"/>
                </a:lnTo>
                <a:lnTo>
                  <a:pt x="542" y="645"/>
                </a:lnTo>
                <a:lnTo>
                  <a:pt x="523" y="559"/>
                </a:lnTo>
                <a:lnTo>
                  <a:pt x="511" y="512"/>
                </a:lnTo>
                <a:lnTo>
                  <a:pt x="499" y="466"/>
                </a:lnTo>
                <a:lnTo>
                  <a:pt x="487" y="427"/>
                </a:lnTo>
                <a:lnTo>
                  <a:pt x="481" y="413"/>
                </a:lnTo>
                <a:lnTo>
                  <a:pt x="476" y="401"/>
                </a:lnTo>
                <a:lnTo>
                  <a:pt x="476" y="401"/>
                </a:lnTo>
                <a:lnTo>
                  <a:pt x="458" y="366"/>
                </a:lnTo>
                <a:lnTo>
                  <a:pt x="444" y="340"/>
                </a:lnTo>
                <a:lnTo>
                  <a:pt x="434" y="316"/>
                </a:lnTo>
                <a:lnTo>
                  <a:pt x="434" y="316"/>
                </a:lnTo>
                <a:lnTo>
                  <a:pt x="435" y="317"/>
                </a:lnTo>
                <a:lnTo>
                  <a:pt x="440" y="317"/>
                </a:lnTo>
                <a:lnTo>
                  <a:pt x="442" y="316"/>
                </a:lnTo>
                <a:lnTo>
                  <a:pt x="445" y="315"/>
                </a:lnTo>
                <a:lnTo>
                  <a:pt x="448" y="312"/>
                </a:lnTo>
                <a:lnTo>
                  <a:pt x="450" y="307"/>
                </a:lnTo>
                <a:lnTo>
                  <a:pt x="450" y="307"/>
                </a:lnTo>
                <a:lnTo>
                  <a:pt x="456" y="293"/>
                </a:lnTo>
                <a:lnTo>
                  <a:pt x="457" y="289"/>
                </a:lnTo>
                <a:lnTo>
                  <a:pt x="458" y="283"/>
                </a:lnTo>
                <a:lnTo>
                  <a:pt x="458" y="283"/>
                </a:lnTo>
                <a:lnTo>
                  <a:pt x="460" y="275"/>
                </a:lnTo>
                <a:lnTo>
                  <a:pt x="460" y="269"/>
                </a:lnTo>
                <a:lnTo>
                  <a:pt x="460" y="266"/>
                </a:lnTo>
                <a:lnTo>
                  <a:pt x="457" y="263"/>
                </a:lnTo>
                <a:lnTo>
                  <a:pt x="455" y="261"/>
                </a:lnTo>
                <a:lnTo>
                  <a:pt x="451" y="257"/>
                </a:lnTo>
                <a:lnTo>
                  <a:pt x="451" y="257"/>
                </a:lnTo>
                <a:lnTo>
                  <a:pt x="440" y="249"/>
                </a:lnTo>
                <a:lnTo>
                  <a:pt x="427" y="237"/>
                </a:lnTo>
                <a:lnTo>
                  <a:pt x="410" y="223"/>
                </a:lnTo>
                <a:lnTo>
                  <a:pt x="410" y="223"/>
                </a:lnTo>
                <a:lnTo>
                  <a:pt x="409" y="221"/>
                </a:lnTo>
                <a:lnTo>
                  <a:pt x="405" y="214"/>
                </a:lnTo>
                <a:lnTo>
                  <a:pt x="403" y="209"/>
                </a:lnTo>
                <a:lnTo>
                  <a:pt x="398" y="204"/>
                </a:lnTo>
                <a:lnTo>
                  <a:pt x="392" y="200"/>
                </a:lnTo>
                <a:lnTo>
                  <a:pt x="385" y="196"/>
                </a:lnTo>
                <a:lnTo>
                  <a:pt x="385" y="196"/>
                </a:lnTo>
                <a:lnTo>
                  <a:pt x="358" y="183"/>
                </a:lnTo>
                <a:lnTo>
                  <a:pt x="358" y="183"/>
                </a:lnTo>
                <a:lnTo>
                  <a:pt x="358" y="176"/>
                </a:lnTo>
                <a:lnTo>
                  <a:pt x="361" y="167"/>
                </a:lnTo>
                <a:lnTo>
                  <a:pt x="364" y="154"/>
                </a:lnTo>
                <a:lnTo>
                  <a:pt x="364" y="154"/>
                </a:lnTo>
                <a:lnTo>
                  <a:pt x="369" y="141"/>
                </a:lnTo>
                <a:lnTo>
                  <a:pt x="373" y="131"/>
                </a:lnTo>
                <a:lnTo>
                  <a:pt x="376" y="122"/>
                </a:lnTo>
                <a:lnTo>
                  <a:pt x="376" y="117"/>
                </a:lnTo>
                <a:lnTo>
                  <a:pt x="375" y="111"/>
                </a:lnTo>
                <a:lnTo>
                  <a:pt x="375" y="111"/>
                </a:lnTo>
                <a:lnTo>
                  <a:pt x="371" y="101"/>
                </a:lnTo>
                <a:lnTo>
                  <a:pt x="369" y="92"/>
                </a:lnTo>
                <a:lnTo>
                  <a:pt x="364" y="83"/>
                </a:lnTo>
                <a:lnTo>
                  <a:pt x="364" y="83"/>
                </a:lnTo>
                <a:lnTo>
                  <a:pt x="364" y="72"/>
                </a:lnTo>
                <a:lnTo>
                  <a:pt x="363" y="65"/>
                </a:lnTo>
                <a:lnTo>
                  <a:pt x="361" y="60"/>
                </a:lnTo>
                <a:lnTo>
                  <a:pt x="358" y="57"/>
                </a:lnTo>
                <a:lnTo>
                  <a:pt x="358" y="57"/>
                </a:lnTo>
                <a:lnTo>
                  <a:pt x="351" y="47"/>
                </a:lnTo>
                <a:lnTo>
                  <a:pt x="344" y="39"/>
                </a:lnTo>
                <a:lnTo>
                  <a:pt x="336" y="32"/>
                </a:lnTo>
                <a:lnTo>
                  <a:pt x="329" y="27"/>
                </a:lnTo>
                <a:lnTo>
                  <a:pt x="329" y="27"/>
                </a:lnTo>
                <a:lnTo>
                  <a:pt x="320" y="25"/>
                </a:lnTo>
                <a:lnTo>
                  <a:pt x="313" y="20"/>
                </a:lnTo>
                <a:lnTo>
                  <a:pt x="306" y="17"/>
                </a:lnTo>
                <a:lnTo>
                  <a:pt x="299" y="16"/>
                </a:lnTo>
                <a:lnTo>
                  <a:pt x="299" y="16"/>
                </a:lnTo>
                <a:lnTo>
                  <a:pt x="294" y="16"/>
                </a:lnTo>
                <a:lnTo>
                  <a:pt x="294" y="16"/>
                </a:lnTo>
                <a:lnTo>
                  <a:pt x="280" y="13"/>
                </a:lnTo>
                <a:lnTo>
                  <a:pt x="280" y="13"/>
                </a:lnTo>
                <a:lnTo>
                  <a:pt x="266" y="10"/>
                </a:lnTo>
                <a:lnTo>
                  <a:pt x="252" y="5"/>
                </a:lnTo>
                <a:lnTo>
                  <a:pt x="240" y="2"/>
                </a:lnTo>
                <a:lnTo>
                  <a:pt x="236" y="0"/>
                </a:lnTo>
                <a:lnTo>
                  <a:pt x="232" y="0"/>
                </a:lnTo>
                <a:lnTo>
                  <a:pt x="232" y="0"/>
                </a:lnTo>
                <a:lnTo>
                  <a:pt x="226" y="4"/>
                </a:lnTo>
                <a:lnTo>
                  <a:pt x="218" y="10"/>
                </a:lnTo>
                <a:lnTo>
                  <a:pt x="206" y="18"/>
                </a:lnTo>
                <a:lnTo>
                  <a:pt x="206" y="18"/>
                </a:lnTo>
                <a:lnTo>
                  <a:pt x="205" y="19"/>
                </a:lnTo>
                <a:lnTo>
                  <a:pt x="205" y="18"/>
                </a:lnTo>
                <a:lnTo>
                  <a:pt x="202" y="20"/>
                </a:lnTo>
                <a:lnTo>
                  <a:pt x="198" y="26"/>
                </a:lnTo>
                <a:lnTo>
                  <a:pt x="198" y="26"/>
                </a:lnTo>
                <a:lnTo>
                  <a:pt x="193" y="35"/>
                </a:lnTo>
                <a:lnTo>
                  <a:pt x="191" y="40"/>
                </a:lnTo>
                <a:lnTo>
                  <a:pt x="188" y="47"/>
                </a:lnTo>
                <a:lnTo>
                  <a:pt x="188" y="47"/>
                </a:lnTo>
                <a:lnTo>
                  <a:pt x="186" y="56"/>
                </a:lnTo>
                <a:lnTo>
                  <a:pt x="185" y="65"/>
                </a:lnTo>
                <a:lnTo>
                  <a:pt x="185" y="65"/>
                </a:lnTo>
                <a:lnTo>
                  <a:pt x="182" y="71"/>
                </a:lnTo>
                <a:lnTo>
                  <a:pt x="180" y="76"/>
                </a:lnTo>
                <a:lnTo>
                  <a:pt x="179" y="84"/>
                </a:lnTo>
                <a:lnTo>
                  <a:pt x="179" y="84"/>
                </a:lnTo>
                <a:lnTo>
                  <a:pt x="178" y="93"/>
                </a:lnTo>
                <a:lnTo>
                  <a:pt x="178" y="103"/>
                </a:lnTo>
                <a:lnTo>
                  <a:pt x="179" y="111"/>
                </a:lnTo>
                <a:lnTo>
                  <a:pt x="180" y="119"/>
                </a:lnTo>
                <a:lnTo>
                  <a:pt x="180" y="119"/>
                </a:lnTo>
                <a:lnTo>
                  <a:pt x="184" y="124"/>
                </a:lnTo>
                <a:lnTo>
                  <a:pt x="186" y="126"/>
                </a:lnTo>
                <a:lnTo>
                  <a:pt x="187" y="129"/>
                </a:lnTo>
                <a:lnTo>
                  <a:pt x="186" y="135"/>
                </a:lnTo>
                <a:lnTo>
                  <a:pt x="186" y="135"/>
                </a:lnTo>
                <a:lnTo>
                  <a:pt x="181" y="145"/>
                </a:lnTo>
                <a:lnTo>
                  <a:pt x="175" y="157"/>
                </a:lnTo>
                <a:lnTo>
                  <a:pt x="171" y="169"/>
                </a:lnTo>
                <a:lnTo>
                  <a:pt x="171" y="172"/>
                </a:lnTo>
                <a:lnTo>
                  <a:pt x="171" y="176"/>
                </a:lnTo>
                <a:lnTo>
                  <a:pt x="171" y="176"/>
                </a:lnTo>
                <a:lnTo>
                  <a:pt x="179" y="182"/>
                </a:lnTo>
                <a:lnTo>
                  <a:pt x="185" y="185"/>
                </a:lnTo>
                <a:lnTo>
                  <a:pt x="185" y="185"/>
                </a:lnTo>
                <a:lnTo>
                  <a:pt x="185" y="190"/>
                </a:lnTo>
                <a:lnTo>
                  <a:pt x="185" y="194"/>
                </a:lnTo>
                <a:lnTo>
                  <a:pt x="186" y="196"/>
                </a:lnTo>
                <a:lnTo>
                  <a:pt x="186" y="196"/>
                </a:lnTo>
                <a:lnTo>
                  <a:pt x="188" y="197"/>
                </a:lnTo>
                <a:lnTo>
                  <a:pt x="190" y="198"/>
                </a:lnTo>
                <a:lnTo>
                  <a:pt x="190" y="198"/>
                </a:lnTo>
                <a:lnTo>
                  <a:pt x="190" y="198"/>
                </a:lnTo>
                <a:lnTo>
                  <a:pt x="190" y="200"/>
                </a:lnTo>
                <a:lnTo>
                  <a:pt x="188" y="201"/>
                </a:lnTo>
                <a:lnTo>
                  <a:pt x="187" y="203"/>
                </a:lnTo>
                <a:lnTo>
                  <a:pt x="188" y="208"/>
                </a:lnTo>
                <a:lnTo>
                  <a:pt x="188" y="208"/>
                </a:lnTo>
                <a:lnTo>
                  <a:pt x="191" y="214"/>
                </a:lnTo>
                <a:lnTo>
                  <a:pt x="193" y="216"/>
                </a:lnTo>
                <a:lnTo>
                  <a:pt x="194" y="217"/>
                </a:lnTo>
                <a:lnTo>
                  <a:pt x="194" y="220"/>
                </a:lnTo>
                <a:lnTo>
                  <a:pt x="194" y="220"/>
                </a:lnTo>
                <a:lnTo>
                  <a:pt x="193" y="230"/>
                </a:lnTo>
                <a:lnTo>
                  <a:pt x="194" y="236"/>
                </a:lnTo>
                <a:lnTo>
                  <a:pt x="195" y="239"/>
                </a:lnTo>
                <a:lnTo>
                  <a:pt x="197" y="240"/>
                </a:lnTo>
                <a:lnTo>
                  <a:pt x="197" y="240"/>
                </a:lnTo>
                <a:lnTo>
                  <a:pt x="211" y="246"/>
                </a:lnTo>
                <a:lnTo>
                  <a:pt x="211" y="246"/>
                </a:lnTo>
                <a:lnTo>
                  <a:pt x="207" y="247"/>
                </a:lnTo>
                <a:lnTo>
                  <a:pt x="201" y="251"/>
                </a:lnTo>
                <a:lnTo>
                  <a:pt x="199" y="255"/>
                </a:lnTo>
                <a:lnTo>
                  <a:pt x="197" y="259"/>
                </a:lnTo>
                <a:lnTo>
                  <a:pt x="195" y="263"/>
                </a:lnTo>
                <a:lnTo>
                  <a:pt x="197" y="268"/>
                </a:lnTo>
                <a:lnTo>
                  <a:pt x="197" y="268"/>
                </a:lnTo>
                <a:lnTo>
                  <a:pt x="199" y="273"/>
                </a:lnTo>
                <a:lnTo>
                  <a:pt x="199" y="277"/>
                </a:lnTo>
                <a:lnTo>
                  <a:pt x="199" y="282"/>
                </a:lnTo>
                <a:lnTo>
                  <a:pt x="198" y="286"/>
                </a:lnTo>
                <a:lnTo>
                  <a:pt x="195" y="290"/>
                </a:lnTo>
                <a:lnTo>
                  <a:pt x="194" y="292"/>
                </a:lnTo>
                <a:lnTo>
                  <a:pt x="181" y="314"/>
                </a:lnTo>
                <a:close/>
                <a:moveTo>
                  <a:pt x="330" y="1100"/>
                </a:moveTo>
                <a:lnTo>
                  <a:pt x="330" y="1100"/>
                </a:lnTo>
                <a:lnTo>
                  <a:pt x="333" y="1106"/>
                </a:lnTo>
                <a:lnTo>
                  <a:pt x="336" y="1111"/>
                </a:lnTo>
                <a:lnTo>
                  <a:pt x="337" y="1116"/>
                </a:lnTo>
                <a:lnTo>
                  <a:pt x="337" y="1116"/>
                </a:lnTo>
                <a:lnTo>
                  <a:pt x="337" y="1122"/>
                </a:lnTo>
                <a:lnTo>
                  <a:pt x="339" y="1131"/>
                </a:lnTo>
                <a:lnTo>
                  <a:pt x="343" y="1149"/>
                </a:lnTo>
                <a:lnTo>
                  <a:pt x="343" y="1149"/>
                </a:lnTo>
                <a:lnTo>
                  <a:pt x="348" y="1163"/>
                </a:lnTo>
                <a:lnTo>
                  <a:pt x="356" y="1185"/>
                </a:lnTo>
                <a:lnTo>
                  <a:pt x="356" y="1185"/>
                </a:lnTo>
                <a:lnTo>
                  <a:pt x="359" y="1196"/>
                </a:lnTo>
                <a:lnTo>
                  <a:pt x="359" y="1202"/>
                </a:lnTo>
                <a:lnTo>
                  <a:pt x="359" y="1206"/>
                </a:lnTo>
                <a:lnTo>
                  <a:pt x="358" y="1211"/>
                </a:lnTo>
                <a:lnTo>
                  <a:pt x="358" y="1211"/>
                </a:lnTo>
                <a:lnTo>
                  <a:pt x="357" y="1224"/>
                </a:lnTo>
                <a:lnTo>
                  <a:pt x="352" y="1244"/>
                </a:lnTo>
                <a:lnTo>
                  <a:pt x="352" y="1244"/>
                </a:lnTo>
                <a:lnTo>
                  <a:pt x="349" y="1258"/>
                </a:lnTo>
                <a:lnTo>
                  <a:pt x="349" y="1262"/>
                </a:lnTo>
                <a:lnTo>
                  <a:pt x="350" y="1267"/>
                </a:lnTo>
                <a:lnTo>
                  <a:pt x="350" y="1267"/>
                </a:lnTo>
                <a:lnTo>
                  <a:pt x="351" y="1275"/>
                </a:lnTo>
                <a:lnTo>
                  <a:pt x="350" y="1280"/>
                </a:lnTo>
                <a:lnTo>
                  <a:pt x="350" y="1280"/>
                </a:lnTo>
                <a:lnTo>
                  <a:pt x="348" y="1284"/>
                </a:lnTo>
                <a:lnTo>
                  <a:pt x="344" y="1290"/>
                </a:lnTo>
                <a:lnTo>
                  <a:pt x="339" y="1297"/>
                </a:lnTo>
                <a:lnTo>
                  <a:pt x="339" y="1297"/>
                </a:lnTo>
                <a:lnTo>
                  <a:pt x="338" y="1282"/>
                </a:lnTo>
                <a:lnTo>
                  <a:pt x="338" y="1261"/>
                </a:lnTo>
                <a:lnTo>
                  <a:pt x="338" y="1261"/>
                </a:lnTo>
                <a:lnTo>
                  <a:pt x="339" y="1247"/>
                </a:lnTo>
                <a:lnTo>
                  <a:pt x="340" y="1229"/>
                </a:lnTo>
                <a:lnTo>
                  <a:pt x="340" y="1229"/>
                </a:lnTo>
                <a:lnTo>
                  <a:pt x="339" y="1218"/>
                </a:lnTo>
                <a:lnTo>
                  <a:pt x="338" y="1205"/>
                </a:lnTo>
                <a:lnTo>
                  <a:pt x="336" y="1190"/>
                </a:lnTo>
                <a:lnTo>
                  <a:pt x="333" y="1172"/>
                </a:lnTo>
                <a:lnTo>
                  <a:pt x="333" y="1172"/>
                </a:lnTo>
                <a:lnTo>
                  <a:pt x="331" y="1127"/>
                </a:lnTo>
                <a:lnTo>
                  <a:pt x="330" y="1100"/>
                </a:lnTo>
                <a:lnTo>
                  <a:pt x="330" y="110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99149B4C-0E99-405A-A9CF-EC0FCD1E8105}"/>
              </a:ext>
            </a:extLst>
          </p:cNvPr>
          <p:cNvSpPr>
            <a:spLocks noEditPoints="1"/>
          </p:cNvSpPr>
          <p:nvPr/>
        </p:nvSpPr>
        <p:spPr bwMode="auto">
          <a:xfrm>
            <a:off x="2833429" y="2708920"/>
            <a:ext cx="629626" cy="1717883"/>
          </a:xfrm>
          <a:custGeom>
            <a:avLst/>
            <a:gdLst>
              <a:gd name="T0" fmla="*/ 406 w 475"/>
              <a:gd name="T1" fmla="*/ 615 h 1296"/>
              <a:gd name="T2" fmla="*/ 391 w 475"/>
              <a:gd name="T3" fmla="*/ 572 h 1296"/>
              <a:gd name="T4" fmla="*/ 442 w 475"/>
              <a:gd name="T5" fmla="*/ 563 h 1296"/>
              <a:gd name="T6" fmla="*/ 458 w 475"/>
              <a:gd name="T7" fmla="*/ 535 h 1296"/>
              <a:gd name="T8" fmla="*/ 458 w 475"/>
              <a:gd name="T9" fmla="*/ 498 h 1296"/>
              <a:gd name="T10" fmla="*/ 475 w 475"/>
              <a:gd name="T11" fmla="*/ 465 h 1296"/>
              <a:gd name="T12" fmla="*/ 453 w 475"/>
              <a:gd name="T13" fmla="*/ 419 h 1296"/>
              <a:gd name="T14" fmla="*/ 416 w 475"/>
              <a:gd name="T15" fmla="*/ 397 h 1296"/>
              <a:gd name="T16" fmla="*/ 369 w 475"/>
              <a:gd name="T17" fmla="*/ 395 h 1296"/>
              <a:gd name="T18" fmla="*/ 324 w 475"/>
              <a:gd name="T19" fmla="*/ 415 h 1296"/>
              <a:gd name="T20" fmla="*/ 322 w 475"/>
              <a:gd name="T21" fmla="*/ 341 h 1296"/>
              <a:gd name="T22" fmla="*/ 336 w 475"/>
              <a:gd name="T23" fmla="*/ 314 h 1296"/>
              <a:gd name="T24" fmla="*/ 310 w 475"/>
              <a:gd name="T25" fmla="*/ 273 h 1296"/>
              <a:gd name="T26" fmla="*/ 280 w 475"/>
              <a:gd name="T27" fmla="*/ 260 h 1296"/>
              <a:gd name="T28" fmla="*/ 266 w 475"/>
              <a:gd name="T29" fmla="*/ 203 h 1296"/>
              <a:gd name="T30" fmla="*/ 286 w 475"/>
              <a:gd name="T31" fmla="*/ 169 h 1296"/>
              <a:gd name="T32" fmla="*/ 286 w 475"/>
              <a:gd name="T33" fmla="*/ 91 h 1296"/>
              <a:gd name="T34" fmla="*/ 315 w 475"/>
              <a:gd name="T35" fmla="*/ 45 h 1296"/>
              <a:gd name="T36" fmla="*/ 278 w 475"/>
              <a:gd name="T37" fmla="*/ 36 h 1296"/>
              <a:gd name="T38" fmla="*/ 208 w 475"/>
              <a:gd name="T39" fmla="*/ 0 h 1296"/>
              <a:gd name="T40" fmla="*/ 140 w 475"/>
              <a:gd name="T41" fmla="*/ 29 h 1296"/>
              <a:gd name="T42" fmla="*/ 120 w 475"/>
              <a:gd name="T43" fmla="*/ 56 h 1296"/>
              <a:gd name="T44" fmla="*/ 116 w 475"/>
              <a:gd name="T45" fmla="*/ 133 h 1296"/>
              <a:gd name="T46" fmla="*/ 127 w 475"/>
              <a:gd name="T47" fmla="*/ 167 h 1296"/>
              <a:gd name="T48" fmla="*/ 141 w 475"/>
              <a:gd name="T49" fmla="*/ 219 h 1296"/>
              <a:gd name="T50" fmla="*/ 141 w 475"/>
              <a:gd name="T51" fmla="*/ 243 h 1296"/>
              <a:gd name="T52" fmla="*/ 133 w 475"/>
              <a:gd name="T53" fmla="*/ 259 h 1296"/>
              <a:gd name="T54" fmla="*/ 147 w 475"/>
              <a:gd name="T55" fmla="*/ 272 h 1296"/>
              <a:gd name="T56" fmla="*/ 105 w 475"/>
              <a:gd name="T57" fmla="*/ 398 h 1296"/>
              <a:gd name="T58" fmla="*/ 74 w 475"/>
              <a:gd name="T59" fmla="*/ 572 h 1296"/>
              <a:gd name="T60" fmla="*/ 50 w 475"/>
              <a:gd name="T61" fmla="*/ 655 h 1296"/>
              <a:gd name="T62" fmla="*/ 36 w 475"/>
              <a:gd name="T63" fmla="*/ 1033 h 1296"/>
              <a:gd name="T64" fmla="*/ 9 w 475"/>
              <a:gd name="T65" fmla="*/ 1185 h 1296"/>
              <a:gd name="T66" fmla="*/ 1 w 475"/>
              <a:gd name="T67" fmla="*/ 1212 h 1296"/>
              <a:gd name="T68" fmla="*/ 16 w 475"/>
              <a:gd name="T69" fmla="*/ 1241 h 1296"/>
              <a:gd name="T70" fmla="*/ 50 w 475"/>
              <a:gd name="T71" fmla="*/ 1261 h 1296"/>
              <a:gd name="T72" fmla="*/ 57 w 475"/>
              <a:gd name="T73" fmla="*/ 1289 h 1296"/>
              <a:gd name="T74" fmla="*/ 224 w 475"/>
              <a:gd name="T75" fmla="*/ 1296 h 1296"/>
              <a:gd name="T76" fmla="*/ 259 w 475"/>
              <a:gd name="T77" fmla="*/ 1269 h 1296"/>
              <a:gd name="T78" fmla="*/ 210 w 475"/>
              <a:gd name="T79" fmla="*/ 1239 h 1296"/>
              <a:gd name="T80" fmla="*/ 252 w 475"/>
              <a:gd name="T81" fmla="*/ 1233 h 1296"/>
              <a:gd name="T82" fmla="*/ 280 w 475"/>
              <a:gd name="T83" fmla="*/ 1217 h 1296"/>
              <a:gd name="T84" fmla="*/ 237 w 475"/>
              <a:gd name="T85" fmla="*/ 1199 h 1296"/>
              <a:gd name="T86" fmla="*/ 217 w 475"/>
              <a:gd name="T87" fmla="*/ 1177 h 1296"/>
              <a:gd name="T88" fmla="*/ 231 w 475"/>
              <a:gd name="T89" fmla="*/ 1125 h 1296"/>
              <a:gd name="T90" fmla="*/ 374 w 475"/>
              <a:gd name="T91" fmla="*/ 1067 h 1296"/>
              <a:gd name="T92" fmla="*/ 405 w 475"/>
              <a:gd name="T93" fmla="*/ 1038 h 1296"/>
              <a:gd name="T94" fmla="*/ 390 w 475"/>
              <a:gd name="T95" fmla="*/ 980 h 1296"/>
              <a:gd name="T96" fmla="*/ 328 w 475"/>
              <a:gd name="T97" fmla="*/ 899 h 1296"/>
              <a:gd name="T98" fmla="*/ 345 w 475"/>
              <a:gd name="T99" fmla="*/ 855 h 1296"/>
              <a:gd name="T100" fmla="*/ 356 w 475"/>
              <a:gd name="T101" fmla="*/ 816 h 1296"/>
              <a:gd name="T102" fmla="*/ 405 w 475"/>
              <a:gd name="T103" fmla="*/ 674 h 1296"/>
              <a:gd name="T104" fmla="*/ 438 w 475"/>
              <a:gd name="T105" fmla="*/ 644 h 1296"/>
              <a:gd name="T106" fmla="*/ 433 w 475"/>
              <a:gd name="T107" fmla="*/ 617 h 1296"/>
              <a:gd name="T108" fmla="*/ 254 w 475"/>
              <a:gd name="T109" fmla="*/ 981 h 1296"/>
              <a:gd name="T110" fmla="*/ 244 w 475"/>
              <a:gd name="T111" fmla="*/ 1065 h 1296"/>
              <a:gd name="T112" fmla="*/ 235 w 475"/>
              <a:gd name="T113" fmla="*/ 1045 h 1296"/>
              <a:gd name="T114" fmla="*/ 252 w 475"/>
              <a:gd name="T115" fmla="*/ 996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5" h="1296">
                <a:moveTo>
                  <a:pt x="411" y="613"/>
                </a:moveTo>
                <a:lnTo>
                  <a:pt x="411" y="613"/>
                </a:lnTo>
                <a:lnTo>
                  <a:pt x="406" y="615"/>
                </a:lnTo>
                <a:lnTo>
                  <a:pt x="406" y="615"/>
                </a:lnTo>
                <a:lnTo>
                  <a:pt x="406" y="615"/>
                </a:lnTo>
                <a:lnTo>
                  <a:pt x="406" y="615"/>
                </a:lnTo>
                <a:lnTo>
                  <a:pt x="406" y="615"/>
                </a:lnTo>
                <a:lnTo>
                  <a:pt x="406" y="615"/>
                </a:lnTo>
                <a:lnTo>
                  <a:pt x="405" y="613"/>
                </a:lnTo>
                <a:lnTo>
                  <a:pt x="405" y="613"/>
                </a:lnTo>
                <a:lnTo>
                  <a:pt x="403" y="611"/>
                </a:lnTo>
                <a:lnTo>
                  <a:pt x="400" y="606"/>
                </a:lnTo>
                <a:lnTo>
                  <a:pt x="396" y="591"/>
                </a:lnTo>
                <a:lnTo>
                  <a:pt x="391" y="572"/>
                </a:lnTo>
                <a:lnTo>
                  <a:pt x="391" y="572"/>
                </a:lnTo>
                <a:lnTo>
                  <a:pt x="412" y="570"/>
                </a:lnTo>
                <a:lnTo>
                  <a:pt x="428" y="569"/>
                </a:lnTo>
                <a:lnTo>
                  <a:pt x="435" y="566"/>
                </a:lnTo>
                <a:lnTo>
                  <a:pt x="440" y="565"/>
                </a:lnTo>
                <a:lnTo>
                  <a:pt x="440" y="565"/>
                </a:lnTo>
                <a:lnTo>
                  <a:pt x="442" y="563"/>
                </a:lnTo>
                <a:lnTo>
                  <a:pt x="445" y="558"/>
                </a:lnTo>
                <a:lnTo>
                  <a:pt x="450" y="549"/>
                </a:lnTo>
                <a:lnTo>
                  <a:pt x="453" y="537"/>
                </a:lnTo>
                <a:lnTo>
                  <a:pt x="453" y="537"/>
                </a:lnTo>
                <a:lnTo>
                  <a:pt x="454" y="537"/>
                </a:lnTo>
                <a:lnTo>
                  <a:pt x="456" y="536"/>
                </a:lnTo>
                <a:lnTo>
                  <a:pt x="458" y="535"/>
                </a:lnTo>
                <a:lnTo>
                  <a:pt x="460" y="530"/>
                </a:lnTo>
                <a:lnTo>
                  <a:pt x="460" y="530"/>
                </a:lnTo>
                <a:lnTo>
                  <a:pt x="462" y="527"/>
                </a:lnTo>
                <a:lnTo>
                  <a:pt x="462" y="522"/>
                </a:lnTo>
                <a:lnTo>
                  <a:pt x="459" y="511"/>
                </a:lnTo>
                <a:lnTo>
                  <a:pt x="458" y="501"/>
                </a:lnTo>
                <a:lnTo>
                  <a:pt x="458" y="498"/>
                </a:lnTo>
                <a:lnTo>
                  <a:pt x="460" y="495"/>
                </a:lnTo>
                <a:lnTo>
                  <a:pt x="460" y="495"/>
                </a:lnTo>
                <a:lnTo>
                  <a:pt x="463" y="493"/>
                </a:lnTo>
                <a:lnTo>
                  <a:pt x="466" y="489"/>
                </a:lnTo>
                <a:lnTo>
                  <a:pt x="471" y="481"/>
                </a:lnTo>
                <a:lnTo>
                  <a:pt x="475" y="470"/>
                </a:lnTo>
                <a:lnTo>
                  <a:pt x="475" y="465"/>
                </a:lnTo>
                <a:lnTo>
                  <a:pt x="475" y="461"/>
                </a:lnTo>
                <a:lnTo>
                  <a:pt x="475" y="461"/>
                </a:lnTo>
                <a:lnTo>
                  <a:pt x="471" y="450"/>
                </a:lnTo>
                <a:lnTo>
                  <a:pt x="466" y="438"/>
                </a:lnTo>
                <a:lnTo>
                  <a:pt x="459" y="427"/>
                </a:lnTo>
                <a:lnTo>
                  <a:pt x="453" y="419"/>
                </a:lnTo>
                <a:lnTo>
                  <a:pt x="453" y="419"/>
                </a:lnTo>
                <a:lnTo>
                  <a:pt x="448" y="414"/>
                </a:lnTo>
                <a:lnTo>
                  <a:pt x="445" y="411"/>
                </a:lnTo>
                <a:lnTo>
                  <a:pt x="440" y="409"/>
                </a:lnTo>
                <a:lnTo>
                  <a:pt x="433" y="404"/>
                </a:lnTo>
                <a:lnTo>
                  <a:pt x="433" y="404"/>
                </a:lnTo>
                <a:lnTo>
                  <a:pt x="424" y="401"/>
                </a:lnTo>
                <a:lnTo>
                  <a:pt x="416" y="397"/>
                </a:lnTo>
                <a:lnTo>
                  <a:pt x="408" y="395"/>
                </a:lnTo>
                <a:lnTo>
                  <a:pt x="398" y="391"/>
                </a:lnTo>
                <a:lnTo>
                  <a:pt x="398" y="391"/>
                </a:lnTo>
                <a:lnTo>
                  <a:pt x="392" y="390"/>
                </a:lnTo>
                <a:lnTo>
                  <a:pt x="385" y="390"/>
                </a:lnTo>
                <a:lnTo>
                  <a:pt x="378" y="392"/>
                </a:lnTo>
                <a:lnTo>
                  <a:pt x="369" y="395"/>
                </a:lnTo>
                <a:lnTo>
                  <a:pt x="354" y="402"/>
                </a:lnTo>
                <a:lnTo>
                  <a:pt x="348" y="403"/>
                </a:lnTo>
                <a:lnTo>
                  <a:pt x="342" y="404"/>
                </a:lnTo>
                <a:lnTo>
                  <a:pt x="342" y="404"/>
                </a:lnTo>
                <a:lnTo>
                  <a:pt x="338" y="405"/>
                </a:lnTo>
                <a:lnTo>
                  <a:pt x="333" y="408"/>
                </a:lnTo>
                <a:lnTo>
                  <a:pt x="324" y="415"/>
                </a:lnTo>
                <a:lnTo>
                  <a:pt x="314" y="426"/>
                </a:lnTo>
                <a:lnTo>
                  <a:pt x="314" y="426"/>
                </a:lnTo>
                <a:lnTo>
                  <a:pt x="318" y="405"/>
                </a:lnTo>
                <a:lnTo>
                  <a:pt x="321" y="369"/>
                </a:lnTo>
                <a:lnTo>
                  <a:pt x="321" y="369"/>
                </a:lnTo>
                <a:lnTo>
                  <a:pt x="322" y="354"/>
                </a:lnTo>
                <a:lnTo>
                  <a:pt x="322" y="341"/>
                </a:lnTo>
                <a:lnTo>
                  <a:pt x="321" y="329"/>
                </a:lnTo>
                <a:lnTo>
                  <a:pt x="321" y="329"/>
                </a:lnTo>
                <a:lnTo>
                  <a:pt x="330" y="324"/>
                </a:lnTo>
                <a:lnTo>
                  <a:pt x="334" y="319"/>
                </a:lnTo>
                <a:lnTo>
                  <a:pt x="336" y="317"/>
                </a:lnTo>
                <a:lnTo>
                  <a:pt x="336" y="314"/>
                </a:lnTo>
                <a:lnTo>
                  <a:pt x="336" y="314"/>
                </a:lnTo>
                <a:lnTo>
                  <a:pt x="330" y="300"/>
                </a:lnTo>
                <a:lnTo>
                  <a:pt x="326" y="291"/>
                </a:lnTo>
                <a:lnTo>
                  <a:pt x="321" y="287"/>
                </a:lnTo>
                <a:lnTo>
                  <a:pt x="321" y="287"/>
                </a:lnTo>
                <a:lnTo>
                  <a:pt x="318" y="282"/>
                </a:lnTo>
                <a:lnTo>
                  <a:pt x="314" y="278"/>
                </a:lnTo>
                <a:lnTo>
                  <a:pt x="310" y="273"/>
                </a:lnTo>
                <a:lnTo>
                  <a:pt x="309" y="273"/>
                </a:lnTo>
                <a:lnTo>
                  <a:pt x="307" y="272"/>
                </a:lnTo>
                <a:lnTo>
                  <a:pt x="307" y="272"/>
                </a:lnTo>
                <a:lnTo>
                  <a:pt x="301" y="271"/>
                </a:lnTo>
                <a:lnTo>
                  <a:pt x="291" y="266"/>
                </a:lnTo>
                <a:lnTo>
                  <a:pt x="283" y="263"/>
                </a:lnTo>
                <a:lnTo>
                  <a:pt x="280" y="260"/>
                </a:lnTo>
                <a:lnTo>
                  <a:pt x="279" y="259"/>
                </a:lnTo>
                <a:lnTo>
                  <a:pt x="279" y="259"/>
                </a:lnTo>
                <a:lnTo>
                  <a:pt x="277" y="253"/>
                </a:lnTo>
                <a:lnTo>
                  <a:pt x="272" y="243"/>
                </a:lnTo>
                <a:lnTo>
                  <a:pt x="266" y="230"/>
                </a:lnTo>
                <a:lnTo>
                  <a:pt x="266" y="203"/>
                </a:lnTo>
                <a:lnTo>
                  <a:pt x="266" y="203"/>
                </a:lnTo>
                <a:lnTo>
                  <a:pt x="272" y="201"/>
                </a:lnTo>
                <a:lnTo>
                  <a:pt x="277" y="199"/>
                </a:lnTo>
                <a:lnTo>
                  <a:pt x="278" y="198"/>
                </a:lnTo>
                <a:lnTo>
                  <a:pt x="279" y="195"/>
                </a:lnTo>
                <a:lnTo>
                  <a:pt x="279" y="195"/>
                </a:lnTo>
                <a:lnTo>
                  <a:pt x="284" y="180"/>
                </a:lnTo>
                <a:lnTo>
                  <a:pt x="286" y="169"/>
                </a:lnTo>
                <a:lnTo>
                  <a:pt x="286" y="164"/>
                </a:lnTo>
                <a:lnTo>
                  <a:pt x="286" y="161"/>
                </a:lnTo>
                <a:lnTo>
                  <a:pt x="286" y="161"/>
                </a:lnTo>
                <a:lnTo>
                  <a:pt x="285" y="156"/>
                </a:lnTo>
                <a:lnTo>
                  <a:pt x="285" y="147"/>
                </a:lnTo>
                <a:lnTo>
                  <a:pt x="285" y="123"/>
                </a:lnTo>
                <a:lnTo>
                  <a:pt x="286" y="91"/>
                </a:lnTo>
                <a:lnTo>
                  <a:pt x="286" y="91"/>
                </a:lnTo>
                <a:lnTo>
                  <a:pt x="291" y="85"/>
                </a:lnTo>
                <a:lnTo>
                  <a:pt x="303" y="71"/>
                </a:lnTo>
                <a:lnTo>
                  <a:pt x="308" y="62"/>
                </a:lnTo>
                <a:lnTo>
                  <a:pt x="313" y="55"/>
                </a:lnTo>
                <a:lnTo>
                  <a:pt x="315" y="48"/>
                </a:lnTo>
                <a:lnTo>
                  <a:pt x="315" y="45"/>
                </a:lnTo>
                <a:lnTo>
                  <a:pt x="314" y="43"/>
                </a:lnTo>
                <a:lnTo>
                  <a:pt x="314" y="43"/>
                </a:lnTo>
                <a:lnTo>
                  <a:pt x="310" y="39"/>
                </a:lnTo>
                <a:lnTo>
                  <a:pt x="304" y="37"/>
                </a:lnTo>
                <a:lnTo>
                  <a:pt x="298" y="36"/>
                </a:lnTo>
                <a:lnTo>
                  <a:pt x="291" y="36"/>
                </a:lnTo>
                <a:lnTo>
                  <a:pt x="278" y="36"/>
                </a:lnTo>
                <a:lnTo>
                  <a:pt x="272" y="36"/>
                </a:lnTo>
                <a:lnTo>
                  <a:pt x="272" y="36"/>
                </a:lnTo>
                <a:lnTo>
                  <a:pt x="244" y="20"/>
                </a:lnTo>
                <a:lnTo>
                  <a:pt x="223" y="9"/>
                </a:lnTo>
                <a:lnTo>
                  <a:pt x="210" y="1"/>
                </a:lnTo>
                <a:lnTo>
                  <a:pt x="210" y="1"/>
                </a:lnTo>
                <a:lnTo>
                  <a:pt x="208" y="0"/>
                </a:lnTo>
                <a:lnTo>
                  <a:pt x="205" y="0"/>
                </a:lnTo>
                <a:lnTo>
                  <a:pt x="198" y="1"/>
                </a:lnTo>
                <a:lnTo>
                  <a:pt x="189" y="3"/>
                </a:lnTo>
                <a:lnTo>
                  <a:pt x="178" y="7"/>
                </a:lnTo>
                <a:lnTo>
                  <a:pt x="157" y="18"/>
                </a:lnTo>
                <a:lnTo>
                  <a:pt x="147" y="24"/>
                </a:lnTo>
                <a:lnTo>
                  <a:pt x="140" y="29"/>
                </a:lnTo>
                <a:lnTo>
                  <a:pt x="140" y="29"/>
                </a:lnTo>
                <a:lnTo>
                  <a:pt x="135" y="33"/>
                </a:lnTo>
                <a:lnTo>
                  <a:pt x="130" y="38"/>
                </a:lnTo>
                <a:lnTo>
                  <a:pt x="124" y="47"/>
                </a:lnTo>
                <a:lnTo>
                  <a:pt x="122" y="53"/>
                </a:lnTo>
                <a:lnTo>
                  <a:pt x="120" y="56"/>
                </a:lnTo>
                <a:lnTo>
                  <a:pt x="120" y="56"/>
                </a:lnTo>
                <a:lnTo>
                  <a:pt x="118" y="60"/>
                </a:lnTo>
                <a:lnTo>
                  <a:pt x="118" y="67"/>
                </a:lnTo>
                <a:lnTo>
                  <a:pt x="122" y="89"/>
                </a:lnTo>
                <a:lnTo>
                  <a:pt x="127" y="120"/>
                </a:lnTo>
                <a:lnTo>
                  <a:pt x="127" y="120"/>
                </a:lnTo>
                <a:lnTo>
                  <a:pt x="123" y="123"/>
                </a:lnTo>
                <a:lnTo>
                  <a:pt x="116" y="133"/>
                </a:lnTo>
                <a:lnTo>
                  <a:pt x="112" y="139"/>
                </a:lnTo>
                <a:lnTo>
                  <a:pt x="110" y="145"/>
                </a:lnTo>
                <a:lnTo>
                  <a:pt x="110" y="150"/>
                </a:lnTo>
                <a:lnTo>
                  <a:pt x="111" y="152"/>
                </a:lnTo>
                <a:lnTo>
                  <a:pt x="112" y="155"/>
                </a:lnTo>
                <a:lnTo>
                  <a:pt x="112" y="155"/>
                </a:lnTo>
                <a:lnTo>
                  <a:pt x="127" y="167"/>
                </a:lnTo>
                <a:lnTo>
                  <a:pt x="132" y="171"/>
                </a:lnTo>
                <a:lnTo>
                  <a:pt x="133" y="175"/>
                </a:lnTo>
                <a:lnTo>
                  <a:pt x="133" y="175"/>
                </a:lnTo>
                <a:lnTo>
                  <a:pt x="134" y="183"/>
                </a:lnTo>
                <a:lnTo>
                  <a:pt x="138" y="198"/>
                </a:lnTo>
                <a:lnTo>
                  <a:pt x="140" y="213"/>
                </a:lnTo>
                <a:lnTo>
                  <a:pt x="141" y="219"/>
                </a:lnTo>
                <a:lnTo>
                  <a:pt x="140" y="224"/>
                </a:lnTo>
                <a:lnTo>
                  <a:pt x="140" y="224"/>
                </a:lnTo>
                <a:lnTo>
                  <a:pt x="140" y="227"/>
                </a:lnTo>
                <a:lnTo>
                  <a:pt x="139" y="229"/>
                </a:lnTo>
                <a:lnTo>
                  <a:pt x="140" y="236"/>
                </a:lnTo>
                <a:lnTo>
                  <a:pt x="141" y="242"/>
                </a:lnTo>
                <a:lnTo>
                  <a:pt x="141" y="243"/>
                </a:lnTo>
                <a:lnTo>
                  <a:pt x="140" y="245"/>
                </a:lnTo>
                <a:lnTo>
                  <a:pt x="140" y="245"/>
                </a:lnTo>
                <a:lnTo>
                  <a:pt x="136" y="246"/>
                </a:lnTo>
                <a:lnTo>
                  <a:pt x="134" y="249"/>
                </a:lnTo>
                <a:lnTo>
                  <a:pt x="133" y="254"/>
                </a:lnTo>
                <a:lnTo>
                  <a:pt x="133" y="257"/>
                </a:lnTo>
                <a:lnTo>
                  <a:pt x="133" y="259"/>
                </a:lnTo>
                <a:lnTo>
                  <a:pt x="133" y="259"/>
                </a:lnTo>
                <a:lnTo>
                  <a:pt x="138" y="263"/>
                </a:lnTo>
                <a:lnTo>
                  <a:pt x="142" y="267"/>
                </a:lnTo>
                <a:lnTo>
                  <a:pt x="147" y="271"/>
                </a:lnTo>
                <a:lnTo>
                  <a:pt x="147" y="272"/>
                </a:lnTo>
                <a:lnTo>
                  <a:pt x="147" y="272"/>
                </a:lnTo>
                <a:lnTo>
                  <a:pt x="147" y="272"/>
                </a:lnTo>
                <a:lnTo>
                  <a:pt x="141" y="283"/>
                </a:lnTo>
                <a:lnTo>
                  <a:pt x="130" y="307"/>
                </a:lnTo>
                <a:lnTo>
                  <a:pt x="112" y="349"/>
                </a:lnTo>
                <a:lnTo>
                  <a:pt x="112" y="349"/>
                </a:lnTo>
                <a:lnTo>
                  <a:pt x="109" y="360"/>
                </a:lnTo>
                <a:lnTo>
                  <a:pt x="108" y="372"/>
                </a:lnTo>
                <a:lnTo>
                  <a:pt x="105" y="398"/>
                </a:lnTo>
                <a:lnTo>
                  <a:pt x="105" y="398"/>
                </a:lnTo>
                <a:lnTo>
                  <a:pt x="102" y="465"/>
                </a:lnTo>
                <a:lnTo>
                  <a:pt x="98" y="523"/>
                </a:lnTo>
                <a:lnTo>
                  <a:pt x="98" y="523"/>
                </a:lnTo>
                <a:lnTo>
                  <a:pt x="94" y="530"/>
                </a:lnTo>
                <a:lnTo>
                  <a:pt x="85" y="548"/>
                </a:lnTo>
                <a:lnTo>
                  <a:pt x="74" y="572"/>
                </a:lnTo>
                <a:lnTo>
                  <a:pt x="68" y="587"/>
                </a:lnTo>
                <a:lnTo>
                  <a:pt x="63" y="600"/>
                </a:lnTo>
                <a:lnTo>
                  <a:pt x="63" y="600"/>
                </a:lnTo>
                <a:lnTo>
                  <a:pt x="57" y="624"/>
                </a:lnTo>
                <a:lnTo>
                  <a:pt x="52" y="641"/>
                </a:lnTo>
                <a:lnTo>
                  <a:pt x="50" y="655"/>
                </a:lnTo>
                <a:lnTo>
                  <a:pt x="50" y="655"/>
                </a:lnTo>
                <a:lnTo>
                  <a:pt x="48" y="827"/>
                </a:lnTo>
                <a:lnTo>
                  <a:pt x="45" y="945"/>
                </a:lnTo>
                <a:lnTo>
                  <a:pt x="44" y="986"/>
                </a:lnTo>
                <a:lnTo>
                  <a:pt x="43" y="1003"/>
                </a:lnTo>
                <a:lnTo>
                  <a:pt x="43" y="1003"/>
                </a:lnTo>
                <a:lnTo>
                  <a:pt x="40" y="1014"/>
                </a:lnTo>
                <a:lnTo>
                  <a:pt x="36" y="1033"/>
                </a:lnTo>
                <a:lnTo>
                  <a:pt x="32" y="1058"/>
                </a:lnTo>
                <a:lnTo>
                  <a:pt x="28" y="1087"/>
                </a:lnTo>
                <a:lnTo>
                  <a:pt x="28" y="1087"/>
                </a:lnTo>
                <a:lnTo>
                  <a:pt x="27" y="1103"/>
                </a:lnTo>
                <a:lnTo>
                  <a:pt x="24" y="1121"/>
                </a:lnTo>
                <a:lnTo>
                  <a:pt x="16" y="1157"/>
                </a:lnTo>
                <a:lnTo>
                  <a:pt x="9" y="1185"/>
                </a:lnTo>
                <a:lnTo>
                  <a:pt x="8" y="1195"/>
                </a:lnTo>
                <a:lnTo>
                  <a:pt x="8" y="1199"/>
                </a:lnTo>
                <a:lnTo>
                  <a:pt x="8" y="1199"/>
                </a:lnTo>
                <a:lnTo>
                  <a:pt x="8" y="1200"/>
                </a:lnTo>
                <a:lnTo>
                  <a:pt x="7" y="1201"/>
                </a:lnTo>
                <a:lnTo>
                  <a:pt x="3" y="1208"/>
                </a:lnTo>
                <a:lnTo>
                  <a:pt x="1" y="1212"/>
                </a:lnTo>
                <a:lnTo>
                  <a:pt x="0" y="1217"/>
                </a:lnTo>
                <a:lnTo>
                  <a:pt x="0" y="1221"/>
                </a:lnTo>
                <a:lnTo>
                  <a:pt x="1" y="1226"/>
                </a:lnTo>
                <a:lnTo>
                  <a:pt x="1" y="1226"/>
                </a:lnTo>
                <a:lnTo>
                  <a:pt x="6" y="1233"/>
                </a:lnTo>
                <a:lnTo>
                  <a:pt x="10" y="1237"/>
                </a:lnTo>
                <a:lnTo>
                  <a:pt x="16" y="1241"/>
                </a:lnTo>
                <a:lnTo>
                  <a:pt x="22" y="1247"/>
                </a:lnTo>
                <a:lnTo>
                  <a:pt x="22" y="1247"/>
                </a:lnTo>
                <a:lnTo>
                  <a:pt x="26" y="1250"/>
                </a:lnTo>
                <a:lnTo>
                  <a:pt x="30" y="1254"/>
                </a:lnTo>
                <a:lnTo>
                  <a:pt x="39" y="1257"/>
                </a:lnTo>
                <a:lnTo>
                  <a:pt x="50" y="1261"/>
                </a:lnTo>
                <a:lnTo>
                  <a:pt x="50" y="1261"/>
                </a:lnTo>
                <a:lnTo>
                  <a:pt x="49" y="1263"/>
                </a:lnTo>
                <a:lnTo>
                  <a:pt x="49" y="1272"/>
                </a:lnTo>
                <a:lnTo>
                  <a:pt x="50" y="1277"/>
                </a:lnTo>
                <a:lnTo>
                  <a:pt x="51" y="1280"/>
                </a:lnTo>
                <a:lnTo>
                  <a:pt x="54" y="1285"/>
                </a:lnTo>
                <a:lnTo>
                  <a:pt x="57" y="1289"/>
                </a:lnTo>
                <a:lnTo>
                  <a:pt x="57" y="1289"/>
                </a:lnTo>
                <a:lnTo>
                  <a:pt x="60" y="1290"/>
                </a:lnTo>
                <a:lnTo>
                  <a:pt x="66" y="1291"/>
                </a:lnTo>
                <a:lnTo>
                  <a:pt x="82" y="1293"/>
                </a:lnTo>
                <a:lnTo>
                  <a:pt x="106" y="1295"/>
                </a:lnTo>
                <a:lnTo>
                  <a:pt x="133" y="1296"/>
                </a:lnTo>
                <a:lnTo>
                  <a:pt x="186" y="1296"/>
                </a:lnTo>
                <a:lnTo>
                  <a:pt x="224" y="1296"/>
                </a:lnTo>
                <a:lnTo>
                  <a:pt x="224" y="1296"/>
                </a:lnTo>
                <a:lnTo>
                  <a:pt x="235" y="1295"/>
                </a:lnTo>
                <a:lnTo>
                  <a:pt x="243" y="1291"/>
                </a:lnTo>
                <a:lnTo>
                  <a:pt x="249" y="1287"/>
                </a:lnTo>
                <a:lnTo>
                  <a:pt x="254" y="1281"/>
                </a:lnTo>
                <a:lnTo>
                  <a:pt x="258" y="1275"/>
                </a:lnTo>
                <a:lnTo>
                  <a:pt x="259" y="1269"/>
                </a:lnTo>
                <a:lnTo>
                  <a:pt x="259" y="1265"/>
                </a:lnTo>
                <a:lnTo>
                  <a:pt x="259" y="1261"/>
                </a:lnTo>
                <a:lnTo>
                  <a:pt x="259" y="1261"/>
                </a:lnTo>
                <a:lnTo>
                  <a:pt x="255" y="1257"/>
                </a:lnTo>
                <a:lnTo>
                  <a:pt x="249" y="1254"/>
                </a:lnTo>
                <a:lnTo>
                  <a:pt x="232" y="1247"/>
                </a:lnTo>
                <a:lnTo>
                  <a:pt x="210" y="1239"/>
                </a:lnTo>
                <a:lnTo>
                  <a:pt x="210" y="1226"/>
                </a:lnTo>
                <a:lnTo>
                  <a:pt x="210" y="1226"/>
                </a:lnTo>
                <a:lnTo>
                  <a:pt x="225" y="1230"/>
                </a:lnTo>
                <a:lnTo>
                  <a:pt x="238" y="1232"/>
                </a:lnTo>
                <a:lnTo>
                  <a:pt x="246" y="1233"/>
                </a:lnTo>
                <a:lnTo>
                  <a:pt x="252" y="1233"/>
                </a:lnTo>
                <a:lnTo>
                  <a:pt x="252" y="1233"/>
                </a:lnTo>
                <a:lnTo>
                  <a:pt x="265" y="1230"/>
                </a:lnTo>
                <a:lnTo>
                  <a:pt x="272" y="1227"/>
                </a:lnTo>
                <a:lnTo>
                  <a:pt x="277" y="1224"/>
                </a:lnTo>
                <a:lnTo>
                  <a:pt x="280" y="1221"/>
                </a:lnTo>
                <a:lnTo>
                  <a:pt x="282" y="1219"/>
                </a:lnTo>
                <a:lnTo>
                  <a:pt x="282" y="1218"/>
                </a:lnTo>
                <a:lnTo>
                  <a:pt x="280" y="1217"/>
                </a:lnTo>
                <a:lnTo>
                  <a:pt x="279" y="1214"/>
                </a:lnTo>
                <a:lnTo>
                  <a:pt x="272" y="1212"/>
                </a:lnTo>
                <a:lnTo>
                  <a:pt x="272" y="1212"/>
                </a:lnTo>
                <a:lnTo>
                  <a:pt x="259" y="1208"/>
                </a:lnTo>
                <a:lnTo>
                  <a:pt x="250" y="1205"/>
                </a:lnTo>
                <a:lnTo>
                  <a:pt x="237" y="1199"/>
                </a:lnTo>
                <a:lnTo>
                  <a:pt x="237" y="1199"/>
                </a:lnTo>
                <a:lnTo>
                  <a:pt x="230" y="1195"/>
                </a:lnTo>
                <a:lnTo>
                  <a:pt x="224" y="1193"/>
                </a:lnTo>
                <a:lnTo>
                  <a:pt x="222" y="1191"/>
                </a:lnTo>
                <a:lnTo>
                  <a:pt x="219" y="1188"/>
                </a:lnTo>
                <a:lnTo>
                  <a:pt x="218" y="1184"/>
                </a:lnTo>
                <a:lnTo>
                  <a:pt x="217" y="1177"/>
                </a:lnTo>
                <a:lnTo>
                  <a:pt x="217" y="1177"/>
                </a:lnTo>
                <a:lnTo>
                  <a:pt x="217" y="1170"/>
                </a:lnTo>
                <a:lnTo>
                  <a:pt x="217" y="1161"/>
                </a:lnTo>
                <a:lnTo>
                  <a:pt x="219" y="1146"/>
                </a:lnTo>
                <a:lnTo>
                  <a:pt x="222" y="1134"/>
                </a:lnTo>
                <a:lnTo>
                  <a:pt x="224" y="1129"/>
                </a:lnTo>
                <a:lnTo>
                  <a:pt x="224" y="1129"/>
                </a:lnTo>
                <a:lnTo>
                  <a:pt x="231" y="1125"/>
                </a:lnTo>
                <a:lnTo>
                  <a:pt x="248" y="1119"/>
                </a:lnTo>
                <a:lnTo>
                  <a:pt x="279" y="1107"/>
                </a:lnTo>
                <a:lnTo>
                  <a:pt x="279" y="1107"/>
                </a:lnTo>
                <a:lnTo>
                  <a:pt x="328" y="1085"/>
                </a:lnTo>
                <a:lnTo>
                  <a:pt x="370" y="1065"/>
                </a:lnTo>
                <a:lnTo>
                  <a:pt x="370" y="1065"/>
                </a:lnTo>
                <a:lnTo>
                  <a:pt x="374" y="1067"/>
                </a:lnTo>
                <a:lnTo>
                  <a:pt x="379" y="1065"/>
                </a:lnTo>
                <a:lnTo>
                  <a:pt x="385" y="1064"/>
                </a:lnTo>
                <a:lnTo>
                  <a:pt x="391" y="1062"/>
                </a:lnTo>
                <a:lnTo>
                  <a:pt x="396" y="1056"/>
                </a:lnTo>
                <a:lnTo>
                  <a:pt x="400" y="1049"/>
                </a:lnTo>
                <a:lnTo>
                  <a:pt x="405" y="1038"/>
                </a:lnTo>
                <a:lnTo>
                  <a:pt x="405" y="1038"/>
                </a:lnTo>
                <a:lnTo>
                  <a:pt x="406" y="1026"/>
                </a:lnTo>
                <a:lnTo>
                  <a:pt x="406" y="1016"/>
                </a:lnTo>
                <a:lnTo>
                  <a:pt x="405" y="1007"/>
                </a:lnTo>
                <a:lnTo>
                  <a:pt x="403" y="998"/>
                </a:lnTo>
                <a:lnTo>
                  <a:pt x="399" y="991"/>
                </a:lnTo>
                <a:lnTo>
                  <a:pt x="394" y="985"/>
                </a:lnTo>
                <a:lnTo>
                  <a:pt x="390" y="980"/>
                </a:lnTo>
                <a:lnTo>
                  <a:pt x="384" y="975"/>
                </a:lnTo>
                <a:lnTo>
                  <a:pt x="384" y="975"/>
                </a:lnTo>
                <a:lnTo>
                  <a:pt x="378" y="969"/>
                </a:lnTo>
                <a:lnTo>
                  <a:pt x="369" y="959"/>
                </a:lnTo>
                <a:lnTo>
                  <a:pt x="351" y="935"/>
                </a:lnTo>
                <a:lnTo>
                  <a:pt x="328" y="899"/>
                </a:lnTo>
                <a:lnTo>
                  <a:pt x="328" y="899"/>
                </a:lnTo>
                <a:lnTo>
                  <a:pt x="327" y="896"/>
                </a:lnTo>
                <a:lnTo>
                  <a:pt x="327" y="891"/>
                </a:lnTo>
                <a:lnTo>
                  <a:pt x="327" y="881"/>
                </a:lnTo>
                <a:lnTo>
                  <a:pt x="328" y="864"/>
                </a:lnTo>
                <a:lnTo>
                  <a:pt x="328" y="864"/>
                </a:lnTo>
                <a:lnTo>
                  <a:pt x="338" y="859"/>
                </a:lnTo>
                <a:lnTo>
                  <a:pt x="345" y="855"/>
                </a:lnTo>
                <a:lnTo>
                  <a:pt x="348" y="853"/>
                </a:lnTo>
                <a:lnTo>
                  <a:pt x="349" y="851"/>
                </a:lnTo>
                <a:lnTo>
                  <a:pt x="349" y="851"/>
                </a:lnTo>
                <a:lnTo>
                  <a:pt x="350" y="846"/>
                </a:lnTo>
                <a:lnTo>
                  <a:pt x="352" y="840"/>
                </a:lnTo>
                <a:lnTo>
                  <a:pt x="355" y="831"/>
                </a:lnTo>
                <a:lnTo>
                  <a:pt x="356" y="816"/>
                </a:lnTo>
                <a:lnTo>
                  <a:pt x="356" y="711"/>
                </a:lnTo>
                <a:lnTo>
                  <a:pt x="356" y="711"/>
                </a:lnTo>
                <a:lnTo>
                  <a:pt x="374" y="695"/>
                </a:lnTo>
                <a:lnTo>
                  <a:pt x="388" y="683"/>
                </a:lnTo>
                <a:lnTo>
                  <a:pt x="398" y="677"/>
                </a:lnTo>
                <a:lnTo>
                  <a:pt x="398" y="677"/>
                </a:lnTo>
                <a:lnTo>
                  <a:pt x="405" y="674"/>
                </a:lnTo>
                <a:lnTo>
                  <a:pt x="416" y="671"/>
                </a:lnTo>
                <a:lnTo>
                  <a:pt x="421" y="668"/>
                </a:lnTo>
                <a:lnTo>
                  <a:pt x="426" y="665"/>
                </a:lnTo>
                <a:lnTo>
                  <a:pt x="430" y="661"/>
                </a:lnTo>
                <a:lnTo>
                  <a:pt x="433" y="655"/>
                </a:lnTo>
                <a:lnTo>
                  <a:pt x="433" y="655"/>
                </a:lnTo>
                <a:lnTo>
                  <a:pt x="438" y="644"/>
                </a:lnTo>
                <a:lnTo>
                  <a:pt x="441" y="633"/>
                </a:lnTo>
                <a:lnTo>
                  <a:pt x="442" y="630"/>
                </a:lnTo>
                <a:lnTo>
                  <a:pt x="442" y="625"/>
                </a:lnTo>
                <a:lnTo>
                  <a:pt x="442" y="623"/>
                </a:lnTo>
                <a:lnTo>
                  <a:pt x="440" y="620"/>
                </a:lnTo>
                <a:lnTo>
                  <a:pt x="440" y="620"/>
                </a:lnTo>
                <a:lnTo>
                  <a:pt x="433" y="617"/>
                </a:lnTo>
                <a:lnTo>
                  <a:pt x="426" y="614"/>
                </a:lnTo>
                <a:lnTo>
                  <a:pt x="418" y="613"/>
                </a:lnTo>
                <a:lnTo>
                  <a:pt x="411" y="613"/>
                </a:lnTo>
                <a:lnTo>
                  <a:pt x="411" y="613"/>
                </a:lnTo>
                <a:close/>
                <a:moveTo>
                  <a:pt x="252" y="975"/>
                </a:moveTo>
                <a:lnTo>
                  <a:pt x="252" y="975"/>
                </a:lnTo>
                <a:lnTo>
                  <a:pt x="254" y="981"/>
                </a:lnTo>
                <a:lnTo>
                  <a:pt x="260" y="990"/>
                </a:lnTo>
                <a:lnTo>
                  <a:pt x="277" y="1010"/>
                </a:lnTo>
                <a:lnTo>
                  <a:pt x="301" y="1038"/>
                </a:lnTo>
                <a:lnTo>
                  <a:pt x="301" y="1038"/>
                </a:lnTo>
                <a:lnTo>
                  <a:pt x="276" y="1051"/>
                </a:lnTo>
                <a:lnTo>
                  <a:pt x="258" y="1061"/>
                </a:lnTo>
                <a:lnTo>
                  <a:pt x="244" y="1065"/>
                </a:lnTo>
                <a:lnTo>
                  <a:pt x="244" y="1065"/>
                </a:lnTo>
                <a:lnTo>
                  <a:pt x="238" y="1068"/>
                </a:lnTo>
                <a:lnTo>
                  <a:pt x="234" y="1070"/>
                </a:lnTo>
                <a:lnTo>
                  <a:pt x="231" y="1073"/>
                </a:lnTo>
                <a:lnTo>
                  <a:pt x="231" y="1073"/>
                </a:lnTo>
                <a:lnTo>
                  <a:pt x="232" y="1059"/>
                </a:lnTo>
                <a:lnTo>
                  <a:pt x="235" y="1045"/>
                </a:lnTo>
                <a:lnTo>
                  <a:pt x="237" y="1031"/>
                </a:lnTo>
                <a:lnTo>
                  <a:pt x="237" y="1031"/>
                </a:lnTo>
                <a:lnTo>
                  <a:pt x="242" y="1020"/>
                </a:lnTo>
                <a:lnTo>
                  <a:pt x="247" y="1011"/>
                </a:lnTo>
                <a:lnTo>
                  <a:pt x="250" y="1004"/>
                </a:lnTo>
                <a:lnTo>
                  <a:pt x="252" y="1001"/>
                </a:lnTo>
                <a:lnTo>
                  <a:pt x="252" y="996"/>
                </a:lnTo>
                <a:lnTo>
                  <a:pt x="252" y="996"/>
                </a:lnTo>
                <a:lnTo>
                  <a:pt x="250" y="978"/>
                </a:lnTo>
                <a:lnTo>
                  <a:pt x="250" y="973"/>
                </a:lnTo>
                <a:lnTo>
                  <a:pt x="252" y="975"/>
                </a:lnTo>
                <a:lnTo>
                  <a:pt x="252" y="97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D5D872F3-4164-4887-B654-4E0D2C586877}"/>
              </a:ext>
            </a:extLst>
          </p:cNvPr>
          <p:cNvSpPr>
            <a:spLocks noEditPoints="1"/>
          </p:cNvSpPr>
          <p:nvPr/>
        </p:nvSpPr>
        <p:spPr bwMode="auto">
          <a:xfrm>
            <a:off x="4628578" y="2663916"/>
            <a:ext cx="648843" cy="1686992"/>
          </a:xfrm>
          <a:custGeom>
            <a:avLst/>
            <a:gdLst>
              <a:gd name="T0" fmla="*/ 101 w 610"/>
              <a:gd name="T1" fmla="*/ 259 h 1586"/>
              <a:gd name="T2" fmla="*/ 70 w 610"/>
              <a:gd name="T3" fmla="*/ 346 h 1586"/>
              <a:gd name="T4" fmla="*/ 82 w 610"/>
              <a:gd name="T5" fmla="*/ 382 h 1586"/>
              <a:gd name="T6" fmla="*/ 48 w 610"/>
              <a:gd name="T7" fmla="*/ 570 h 1586"/>
              <a:gd name="T8" fmla="*/ 3 w 610"/>
              <a:gd name="T9" fmla="*/ 723 h 1586"/>
              <a:gd name="T10" fmla="*/ 11 w 610"/>
              <a:gd name="T11" fmla="*/ 838 h 1586"/>
              <a:gd name="T12" fmla="*/ 72 w 610"/>
              <a:gd name="T13" fmla="*/ 896 h 1586"/>
              <a:gd name="T14" fmla="*/ 152 w 610"/>
              <a:gd name="T15" fmla="*/ 953 h 1586"/>
              <a:gd name="T16" fmla="*/ 159 w 610"/>
              <a:gd name="T17" fmla="*/ 1075 h 1586"/>
              <a:gd name="T18" fmla="*/ 154 w 610"/>
              <a:gd name="T19" fmla="*/ 1314 h 1586"/>
              <a:gd name="T20" fmla="*/ 146 w 610"/>
              <a:gd name="T21" fmla="*/ 1519 h 1586"/>
              <a:gd name="T22" fmla="*/ 161 w 610"/>
              <a:gd name="T23" fmla="*/ 1585 h 1586"/>
              <a:gd name="T24" fmla="*/ 221 w 610"/>
              <a:gd name="T25" fmla="*/ 1572 h 1586"/>
              <a:gd name="T26" fmla="*/ 276 w 610"/>
              <a:gd name="T27" fmla="*/ 1525 h 1586"/>
              <a:gd name="T28" fmla="*/ 260 w 610"/>
              <a:gd name="T29" fmla="*/ 1481 h 1586"/>
              <a:gd name="T30" fmla="*/ 260 w 610"/>
              <a:gd name="T31" fmla="*/ 1347 h 1586"/>
              <a:gd name="T32" fmla="*/ 300 w 610"/>
              <a:gd name="T33" fmla="*/ 1035 h 1586"/>
              <a:gd name="T34" fmla="*/ 346 w 610"/>
              <a:gd name="T35" fmla="*/ 1117 h 1586"/>
              <a:gd name="T36" fmla="*/ 362 w 610"/>
              <a:gd name="T37" fmla="*/ 1489 h 1586"/>
              <a:gd name="T38" fmla="*/ 369 w 610"/>
              <a:gd name="T39" fmla="*/ 1572 h 1586"/>
              <a:gd name="T40" fmla="*/ 455 w 610"/>
              <a:gd name="T41" fmla="*/ 1571 h 1586"/>
              <a:gd name="T42" fmla="*/ 562 w 610"/>
              <a:gd name="T43" fmla="*/ 1570 h 1586"/>
              <a:gd name="T44" fmla="*/ 610 w 610"/>
              <a:gd name="T45" fmla="*/ 1509 h 1586"/>
              <a:gd name="T46" fmla="*/ 566 w 610"/>
              <a:gd name="T47" fmla="*/ 1503 h 1586"/>
              <a:gd name="T48" fmla="*/ 516 w 610"/>
              <a:gd name="T49" fmla="*/ 1476 h 1586"/>
              <a:gd name="T50" fmla="*/ 475 w 610"/>
              <a:gd name="T51" fmla="*/ 1431 h 1586"/>
              <a:gd name="T52" fmla="*/ 468 w 610"/>
              <a:gd name="T53" fmla="*/ 1353 h 1586"/>
              <a:gd name="T54" fmla="*/ 493 w 610"/>
              <a:gd name="T55" fmla="*/ 1101 h 1586"/>
              <a:gd name="T56" fmla="*/ 526 w 610"/>
              <a:gd name="T57" fmla="*/ 877 h 1586"/>
              <a:gd name="T58" fmla="*/ 555 w 610"/>
              <a:gd name="T59" fmla="*/ 845 h 1586"/>
              <a:gd name="T60" fmla="*/ 527 w 610"/>
              <a:gd name="T61" fmla="*/ 776 h 1586"/>
              <a:gd name="T62" fmla="*/ 495 w 610"/>
              <a:gd name="T63" fmla="*/ 645 h 1586"/>
              <a:gd name="T64" fmla="*/ 521 w 610"/>
              <a:gd name="T65" fmla="*/ 568 h 1586"/>
              <a:gd name="T66" fmla="*/ 514 w 610"/>
              <a:gd name="T67" fmla="*/ 497 h 1586"/>
              <a:gd name="T68" fmla="*/ 521 w 610"/>
              <a:gd name="T69" fmla="*/ 401 h 1586"/>
              <a:gd name="T70" fmla="*/ 510 w 610"/>
              <a:gd name="T71" fmla="*/ 341 h 1586"/>
              <a:gd name="T72" fmla="*/ 527 w 610"/>
              <a:gd name="T73" fmla="*/ 259 h 1586"/>
              <a:gd name="T74" fmla="*/ 502 w 610"/>
              <a:gd name="T75" fmla="*/ 220 h 1586"/>
              <a:gd name="T76" fmla="*/ 457 w 610"/>
              <a:gd name="T77" fmla="*/ 209 h 1586"/>
              <a:gd name="T78" fmla="*/ 404 w 610"/>
              <a:gd name="T79" fmla="*/ 224 h 1586"/>
              <a:gd name="T80" fmla="*/ 373 w 610"/>
              <a:gd name="T81" fmla="*/ 272 h 1586"/>
              <a:gd name="T82" fmla="*/ 327 w 610"/>
              <a:gd name="T83" fmla="*/ 282 h 1586"/>
              <a:gd name="T84" fmla="*/ 279 w 610"/>
              <a:gd name="T85" fmla="*/ 250 h 1586"/>
              <a:gd name="T86" fmla="*/ 341 w 610"/>
              <a:gd name="T87" fmla="*/ 221 h 1586"/>
              <a:gd name="T88" fmla="*/ 345 w 610"/>
              <a:gd name="T89" fmla="*/ 172 h 1586"/>
              <a:gd name="T90" fmla="*/ 353 w 610"/>
              <a:gd name="T91" fmla="*/ 147 h 1586"/>
              <a:gd name="T92" fmla="*/ 337 w 610"/>
              <a:gd name="T93" fmla="*/ 112 h 1586"/>
              <a:gd name="T94" fmla="*/ 326 w 610"/>
              <a:gd name="T95" fmla="*/ 51 h 1586"/>
              <a:gd name="T96" fmla="*/ 287 w 610"/>
              <a:gd name="T97" fmla="*/ 10 h 1586"/>
              <a:gd name="T98" fmla="*/ 249 w 610"/>
              <a:gd name="T99" fmla="*/ 2 h 1586"/>
              <a:gd name="T100" fmla="*/ 193 w 610"/>
              <a:gd name="T101" fmla="*/ 19 h 1586"/>
              <a:gd name="T102" fmla="*/ 169 w 610"/>
              <a:gd name="T103" fmla="*/ 34 h 1586"/>
              <a:gd name="T104" fmla="*/ 140 w 610"/>
              <a:gd name="T105" fmla="*/ 98 h 1586"/>
              <a:gd name="T106" fmla="*/ 138 w 610"/>
              <a:gd name="T107" fmla="*/ 165 h 1586"/>
              <a:gd name="T108" fmla="*/ 173 w 610"/>
              <a:gd name="T109" fmla="*/ 208 h 1586"/>
              <a:gd name="T110" fmla="*/ 492 w 610"/>
              <a:gd name="T111" fmla="*/ 847 h 1586"/>
              <a:gd name="T112" fmla="*/ 473 w 610"/>
              <a:gd name="T113" fmla="*/ 842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0" h="1586">
                <a:moveTo>
                  <a:pt x="173" y="208"/>
                </a:moveTo>
                <a:lnTo>
                  <a:pt x="173" y="217"/>
                </a:lnTo>
                <a:lnTo>
                  <a:pt x="173" y="217"/>
                </a:lnTo>
                <a:lnTo>
                  <a:pt x="157" y="224"/>
                </a:lnTo>
                <a:lnTo>
                  <a:pt x="122" y="244"/>
                </a:lnTo>
                <a:lnTo>
                  <a:pt x="122" y="244"/>
                </a:lnTo>
                <a:lnTo>
                  <a:pt x="107" y="254"/>
                </a:lnTo>
                <a:lnTo>
                  <a:pt x="101" y="259"/>
                </a:lnTo>
                <a:lnTo>
                  <a:pt x="98" y="263"/>
                </a:lnTo>
                <a:lnTo>
                  <a:pt x="90" y="273"/>
                </a:lnTo>
                <a:lnTo>
                  <a:pt x="86" y="282"/>
                </a:lnTo>
                <a:lnTo>
                  <a:pt x="86" y="282"/>
                </a:lnTo>
                <a:lnTo>
                  <a:pt x="81" y="298"/>
                </a:lnTo>
                <a:lnTo>
                  <a:pt x="76" y="319"/>
                </a:lnTo>
                <a:lnTo>
                  <a:pt x="72" y="339"/>
                </a:lnTo>
                <a:lnTo>
                  <a:pt x="70" y="346"/>
                </a:lnTo>
                <a:lnTo>
                  <a:pt x="70" y="351"/>
                </a:lnTo>
                <a:lnTo>
                  <a:pt x="70" y="351"/>
                </a:lnTo>
                <a:lnTo>
                  <a:pt x="75" y="366"/>
                </a:lnTo>
                <a:lnTo>
                  <a:pt x="77" y="375"/>
                </a:lnTo>
                <a:lnTo>
                  <a:pt x="80" y="378"/>
                </a:lnTo>
                <a:lnTo>
                  <a:pt x="82" y="379"/>
                </a:lnTo>
                <a:lnTo>
                  <a:pt x="82" y="379"/>
                </a:lnTo>
                <a:lnTo>
                  <a:pt x="82" y="382"/>
                </a:lnTo>
                <a:lnTo>
                  <a:pt x="83" y="386"/>
                </a:lnTo>
                <a:lnTo>
                  <a:pt x="85" y="403"/>
                </a:lnTo>
                <a:lnTo>
                  <a:pt x="83" y="452"/>
                </a:lnTo>
                <a:lnTo>
                  <a:pt x="82" y="520"/>
                </a:lnTo>
                <a:lnTo>
                  <a:pt x="82" y="520"/>
                </a:lnTo>
                <a:lnTo>
                  <a:pt x="75" y="530"/>
                </a:lnTo>
                <a:lnTo>
                  <a:pt x="57" y="553"/>
                </a:lnTo>
                <a:lnTo>
                  <a:pt x="48" y="570"/>
                </a:lnTo>
                <a:lnTo>
                  <a:pt x="37" y="588"/>
                </a:lnTo>
                <a:lnTo>
                  <a:pt x="28" y="607"/>
                </a:lnTo>
                <a:lnTo>
                  <a:pt x="21" y="627"/>
                </a:lnTo>
                <a:lnTo>
                  <a:pt x="21" y="627"/>
                </a:lnTo>
                <a:lnTo>
                  <a:pt x="15" y="649"/>
                </a:lnTo>
                <a:lnTo>
                  <a:pt x="9" y="673"/>
                </a:lnTo>
                <a:lnTo>
                  <a:pt x="5" y="698"/>
                </a:lnTo>
                <a:lnTo>
                  <a:pt x="3" y="723"/>
                </a:lnTo>
                <a:lnTo>
                  <a:pt x="2" y="746"/>
                </a:lnTo>
                <a:lnTo>
                  <a:pt x="0" y="769"/>
                </a:lnTo>
                <a:lnTo>
                  <a:pt x="0" y="788"/>
                </a:lnTo>
                <a:lnTo>
                  <a:pt x="2" y="805"/>
                </a:lnTo>
                <a:lnTo>
                  <a:pt x="2" y="805"/>
                </a:lnTo>
                <a:lnTo>
                  <a:pt x="4" y="818"/>
                </a:lnTo>
                <a:lnTo>
                  <a:pt x="8" y="828"/>
                </a:lnTo>
                <a:lnTo>
                  <a:pt x="11" y="838"/>
                </a:lnTo>
                <a:lnTo>
                  <a:pt x="16" y="847"/>
                </a:lnTo>
                <a:lnTo>
                  <a:pt x="21" y="854"/>
                </a:lnTo>
                <a:lnTo>
                  <a:pt x="27" y="861"/>
                </a:lnTo>
                <a:lnTo>
                  <a:pt x="38" y="874"/>
                </a:lnTo>
                <a:lnTo>
                  <a:pt x="38" y="874"/>
                </a:lnTo>
                <a:lnTo>
                  <a:pt x="51" y="885"/>
                </a:lnTo>
                <a:lnTo>
                  <a:pt x="63" y="892"/>
                </a:lnTo>
                <a:lnTo>
                  <a:pt x="72" y="896"/>
                </a:lnTo>
                <a:lnTo>
                  <a:pt x="77" y="897"/>
                </a:lnTo>
                <a:lnTo>
                  <a:pt x="77" y="897"/>
                </a:lnTo>
                <a:lnTo>
                  <a:pt x="87" y="898"/>
                </a:lnTo>
                <a:lnTo>
                  <a:pt x="103" y="903"/>
                </a:lnTo>
                <a:lnTo>
                  <a:pt x="127" y="909"/>
                </a:lnTo>
                <a:lnTo>
                  <a:pt x="127" y="909"/>
                </a:lnTo>
                <a:lnTo>
                  <a:pt x="141" y="932"/>
                </a:lnTo>
                <a:lnTo>
                  <a:pt x="152" y="953"/>
                </a:lnTo>
                <a:lnTo>
                  <a:pt x="157" y="961"/>
                </a:lnTo>
                <a:lnTo>
                  <a:pt x="159" y="968"/>
                </a:lnTo>
                <a:lnTo>
                  <a:pt x="159" y="968"/>
                </a:lnTo>
                <a:lnTo>
                  <a:pt x="160" y="975"/>
                </a:lnTo>
                <a:lnTo>
                  <a:pt x="161" y="987"/>
                </a:lnTo>
                <a:lnTo>
                  <a:pt x="161" y="1019"/>
                </a:lnTo>
                <a:lnTo>
                  <a:pt x="160" y="1051"/>
                </a:lnTo>
                <a:lnTo>
                  <a:pt x="159" y="1075"/>
                </a:lnTo>
                <a:lnTo>
                  <a:pt x="159" y="1075"/>
                </a:lnTo>
                <a:lnTo>
                  <a:pt x="158" y="1101"/>
                </a:lnTo>
                <a:lnTo>
                  <a:pt x="159" y="1143"/>
                </a:lnTo>
                <a:lnTo>
                  <a:pt x="161" y="1211"/>
                </a:lnTo>
                <a:lnTo>
                  <a:pt x="161" y="1211"/>
                </a:lnTo>
                <a:lnTo>
                  <a:pt x="161" y="1224"/>
                </a:lnTo>
                <a:lnTo>
                  <a:pt x="159" y="1247"/>
                </a:lnTo>
                <a:lnTo>
                  <a:pt x="154" y="1314"/>
                </a:lnTo>
                <a:lnTo>
                  <a:pt x="145" y="1407"/>
                </a:lnTo>
                <a:lnTo>
                  <a:pt x="145" y="1407"/>
                </a:lnTo>
                <a:lnTo>
                  <a:pt x="145" y="1436"/>
                </a:lnTo>
                <a:lnTo>
                  <a:pt x="145" y="1459"/>
                </a:lnTo>
                <a:lnTo>
                  <a:pt x="154" y="1471"/>
                </a:lnTo>
                <a:lnTo>
                  <a:pt x="154" y="1471"/>
                </a:lnTo>
                <a:lnTo>
                  <a:pt x="152" y="1485"/>
                </a:lnTo>
                <a:lnTo>
                  <a:pt x="146" y="1519"/>
                </a:lnTo>
                <a:lnTo>
                  <a:pt x="144" y="1538"/>
                </a:lnTo>
                <a:lnTo>
                  <a:pt x="143" y="1555"/>
                </a:lnTo>
                <a:lnTo>
                  <a:pt x="144" y="1570"/>
                </a:lnTo>
                <a:lnTo>
                  <a:pt x="146" y="1574"/>
                </a:lnTo>
                <a:lnTo>
                  <a:pt x="147" y="1578"/>
                </a:lnTo>
                <a:lnTo>
                  <a:pt x="147" y="1578"/>
                </a:lnTo>
                <a:lnTo>
                  <a:pt x="153" y="1583"/>
                </a:lnTo>
                <a:lnTo>
                  <a:pt x="161" y="1585"/>
                </a:lnTo>
                <a:lnTo>
                  <a:pt x="170" y="1586"/>
                </a:lnTo>
                <a:lnTo>
                  <a:pt x="178" y="1586"/>
                </a:lnTo>
                <a:lnTo>
                  <a:pt x="188" y="1585"/>
                </a:lnTo>
                <a:lnTo>
                  <a:pt x="197" y="1583"/>
                </a:lnTo>
                <a:lnTo>
                  <a:pt x="205" y="1579"/>
                </a:lnTo>
                <a:lnTo>
                  <a:pt x="214" y="1575"/>
                </a:lnTo>
                <a:lnTo>
                  <a:pt x="214" y="1575"/>
                </a:lnTo>
                <a:lnTo>
                  <a:pt x="221" y="1572"/>
                </a:lnTo>
                <a:lnTo>
                  <a:pt x="228" y="1567"/>
                </a:lnTo>
                <a:lnTo>
                  <a:pt x="238" y="1558"/>
                </a:lnTo>
                <a:lnTo>
                  <a:pt x="248" y="1549"/>
                </a:lnTo>
                <a:lnTo>
                  <a:pt x="257" y="1541"/>
                </a:lnTo>
                <a:lnTo>
                  <a:pt x="257" y="1541"/>
                </a:lnTo>
                <a:lnTo>
                  <a:pt x="266" y="1535"/>
                </a:lnTo>
                <a:lnTo>
                  <a:pt x="273" y="1529"/>
                </a:lnTo>
                <a:lnTo>
                  <a:pt x="276" y="1525"/>
                </a:lnTo>
                <a:lnTo>
                  <a:pt x="278" y="1521"/>
                </a:lnTo>
                <a:lnTo>
                  <a:pt x="279" y="1516"/>
                </a:lnTo>
                <a:lnTo>
                  <a:pt x="278" y="1511"/>
                </a:lnTo>
                <a:lnTo>
                  <a:pt x="278" y="1511"/>
                </a:lnTo>
                <a:lnTo>
                  <a:pt x="273" y="1501"/>
                </a:lnTo>
                <a:lnTo>
                  <a:pt x="267" y="1491"/>
                </a:lnTo>
                <a:lnTo>
                  <a:pt x="260" y="1481"/>
                </a:lnTo>
                <a:lnTo>
                  <a:pt x="260" y="1481"/>
                </a:lnTo>
                <a:lnTo>
                  <a:pt x="259" y="1471"/>
                </a:lnTo>
                <a:lnTo>
                  <a:pt x="260" y="1453"/>
                </a:lnTo>
                <a:lnTo>
                  <a:pt x="260" y="1453"/>
                </a:lnTo>
                <a:lnTo>
                  <a:pt x="260" y="1439"/>
                </a:lnTo>
                <a:lnTo>
                  <a:pt x="259" y="1419"/>
                </a:lnTo>
                <a:lnTo>
                  <a:pt x="257" y="1382"/>
                </a:lnTo>
                <a:lnTo>
                  <a:pt x="257" y="1382"/>
                </a:lnTo>
                <a:lnTo>
                  <a:pt x="260" y="1347"/>
                </a:lnTo>
                <a:lnTo>
                  <a:pt x="266" y="1283"/>
                </a:lnTo>
                <a:lnTo>
                  <a:pt x="275" y="1187"/>
                </a:lnTo>
                <a:lnTo>
                  <a:pt x="275" y="1187"/>
                </a:lnTo>
                <a:lnTo>
                  <a:pt x="286" y="1106"/>
                </a:lnTo>
                <a:lnTo>
                  <a:pt x="294" y="1056"/>
                </a:lnTo>
                <a:lnTo>
                  <a:pt x="298" y="1040"/>
                </a:lnTo>
                <a:lnTo>
                  <a:pt x="299" y="1037"/>
                </a:lnTo>
                <a:lnTo>
                  <a:pt x="300" y="1035"/>
                </a:lnTo>
                <a:lnTo>
                  <a:pt x="300" y="1035"/>
                </a:lnTo>
                <a:lnTo>
                  <a:pt x="300" y="1035"/>
                </a:lnTo>
                <a:lnTo>
                  <a:pt x="309" y="1048"/>
                </a:lnTo>
                <a:lnTo>
                  <a:pt x="324" y="1072"/>
                </a:lnTo>
                <a:lnTo>
                  <a:pt x="338" y="1098"/>
                </a:lnTo>
                <a:lnTo>
                  <a:pt x="343" y="1109"/>
                </a:lnTo>
                <a:lnTo>
                  <a:pt x="346" y="1117"/>
                </a:lnTo>
                <a:lnTo>
                  <a:pt x="346" y="1117"/>
                </a:lnTo>
                <a:lnTo>
                  <a:pt x="353" y="1167"/>
                </a:lnTo>
                <a:lnTo>
                  <a:pt x="359" y="1213"/>
                </a:lnTo>
                <a:lnTo>
                  <a:pt x="359" y="1213"/>
                </a:lnTo>
                <a:lnTo>
                  <a:pt x="359" y="1341"/>
                </a:lnTo>
                <a:lnTo>
                  <a:pt x="359" y="1466"/>
                </a:lnTo>
                <a:lnTo>
                  <a:pt x="359" y="1466"/>
                </a:lnTo>
                <a:lnTo>
                  <a:pt x="362" y="1489"/>
                </a:lnTo>
                <a:lnTo>
                  <a:pt x="362" y="1489"/>
                </a:lnTo>
                <a:lnTo>
                  <a:pt x="360" y="1502"/>
                </a:lnTo>
                <a:lnTo>
                  <a:pt x="359" y="1514"/>
                </a:lnTo>
                <a:lnTo>
                  <a:pt x="358" y="1529"/>
                </a:lnTo>
                <a:lnTo>
                  <a:pt x="358" y="1545"/>
                </a:lnTo>
                <a:lnTo>
                  <a:pt x="360" y="1558"/>
                </a:lnTo>
                <a:lnTo>
                  <a:pt x="363" y="1564"/>
                </a:lnTo>
                <a:lnTo>
                  <a:pt x="365" y="1568"/>
                </a:lnTo>
                <a:lnTo>
                  <a:pt x="369" y="1572"/>
                </a:lnTo>
                <a:lnTo>
                  <a:pt x="373" y="1573"/>
                </a:lnTo>
                <a:lnTo>
                  <a:pt x="373" y="1573"/>
                </a:lnTo>
                <a:lnTo>
                  <a:pt x="383" y="1574"/>
                </a:lnTo>
                <a:lnTo>
                  <a:pt x="392" y="1575"/>
                </a:lnTo>
                <a:lnTo>
                  <a:pt x="413" y="1573"/>
                </a:lnTo>
                <a:lnTo>
                  <a:pt x="434" y="1572"/>
                </a:lnTo>
                <a:lnTo>
                  <a:pt x="444" y="1571"/>
                </a:lnTo>
                <a:lnTo>
                  <a:pt x="455" y="1571"/>
                </a:lnTo>
                <a:lnTo>
                  <a:pt x="455" y="1571"/>
                </a:lnTo>
                <a:lnTo>
                  <a:pt x="502" y="1574"/>
                </a:lnTo>
                <a:lnTo>
                  <a:pt x="527" y="1574"/>
                </a:lnTo>
                <a:lnTo>
                  <a:pt x="539" y="1574"/>
                </a:lnTo>
                <a:lnTo>
                  <a:pt x="551" y="1573"/>
                </a:lnTo>
                <a:lnTo>
                  <a:pt x="551" y="1573"/>
                </a:lnTo>
                <a:lnTo>
                  <a:pt x="556" y="1572"/>
                </a:lnTo>
                <a:lnTo>
                  <a:pt x="562" y="1570"/>
                </a:lnTo>
                <a:lnTo>
                  <a:pt x="574" y="1564"/>
                </a:lnTo>
                <a:lnTo>
                  <a:pt x="584" y="1555"/>
                </a:lnTo>
                <a:lnTo>
                  <a:pt x="595" y="1546"/>
                </a:lnTo>
                <a:lnTo>
                  <a:pt x="602" y="1535"/>
                </a:lnTo>
                <a:lnTo>
                  <a:pt x="608" y="1526"/>
                </a:lnTo>
                <a:lnTo>
                  <a:pt x="610" y="1516"/>
                </a:lnTo>
                <a:lnTo>
                  <a:pt x="610" y="1513"/>
                </a:lnTo>
                <a:lnTo>
                  <a:pt x="610" y="1509"/>
                </a:lnTo>
                <a:lnTo>
                  <a:pt x="610" y="1509"/>
                </a:lnTo>
                <a:lnTo>
                  <a:pt x="607" y="1506"/>
                </a:lnTo>
                <a:lnTo>
                  <a:pt x="602" y="1502"/>
                </a:lnTo>
                <a:lnTo>
                  <a:pt x="597" y="1501"/>
                </a:lnTo>
                <a:lnTo>
                  <a:pt x="591" y="1501"/>
                </a:lnTo>
                <a:lnTo>
                  <a:pt x="579" y="1502"/>
                </a:lnTo>
                <a:lnTo>
                  <a:pt x="566" y="1503"/>
                </a:lnTo>
                <a:lnTo>
                  <a:pt x="566" y="1503"/>
                </a:lnTo>
                <a:lnTo>
                  <a:pt x="540" y="1503"/>
                </a:lnTo>
                <a:lnTo>
                  <a:pt x="530" y="1502"/>
                </a:lnTo>
                <a:lnTo>
                  <a:pt x="526" y="1502"/>
                </a:lnTo>
                <a:lnTo>
                  <a:pt x="524" y="1501"/>
                </a:lnTo>
                <a:lnTo>
                  <a:pt x="524" y="1501"/>
                </a:lnTo>
                <a:lnTo>
                  <a:pt x="505" y="1487"/>
                </a:lnTo>
                <a:lnTo>
                  <a:pt x="505" y="1487"/>
                </a:lnTo>
                <a:lnTo>
                  <a:pt x="516" y="1476"/>
                </a:lnTo>
                <a:lnTo>
                  <a:pt x="521" y="1468"/>
                </a:lnTo>
                <a:lnTo>
                  <a:pt x="524" y="1465"/>
                </a:lnTo>
                <a:lnTo>
                  <a:pt x="524" y="1464"/>
                </a:lnTo>
                <a:lnTo>
                  <a:pt x="524" y="1464"/>
                </a:lnTo>
                <a:lnTo>
                  <a:pt x="513" y="1459"/>
                </a:lnTo>
                <a:lnTo>
                  <a:pt x="497" y="1448"/>
                </a:lnTo>
                <a:lnTo>
                  <a:pt x="480" y="1436"/>
                </a:lnTo>
                <a:lnTo>
                  <a:pt x="475" y="1431"/>
                </a:lnTo>
                <a:lnTo>
                  <a:pt x="473" y="1429"/>
                </a:lnTo>
                <a:lnTo>
                  <a:pt x="473" y="1429"/>
                </a:lnTo>
                <a:lnTo>
                  <a:pt x="474" y="1425"/>
                </a:lnTo>
                <a:lnTo>
                  <a:pt x="475" y="1420"/>
                </a:lnTo>
                <a:lnTo>
                  <a:pt x="475" y="1412"/>
                </a:lnTo>
                <a:lnTo>
                  <a:pt x="473" y="1397"/>
                </a:lnTo>
                <a:lnTo>
                  <a:pt x="473" y="1397"/>
                </a:lnTo>
                <a:lnTo>
                  <a:pt x="468" y="1353"/>
                </a:lnTo>
                <a:lnTo>
                  <a:pt x="466" y="1331"/>
                </a:lnTo>
                <a:lnTo>
                  <a:pt x="466" y="1315"/>
                </a:lnTo>
                <a:lnTo>
                  <a:pt x="466" y="1315"/>
                </a:lnTo>
                <a:lnTo>
                  <a:pt x="471" y="1282"/>
                </a:lnTo>
                <a:lnTo>
                  <a:pt x="480" y="1227"/>
                </a:lnTo>
                <a:lnTo>
                  <a:pt x="494" y="1147"/>
                </a:lnTo>
                <a:lnTo>
                  <a:pt x="494" y="1147"/>
                </a:lnTo>
                <a:lnTo>
                  <a:pt x="493" y="1101"/>
                </a:lnTo>
                <a:lnTo>
                  <a:pt x="488" y="1011"/>
                </a:lnTo>
                <a:lnTo>
                  <a:pt x="482" y="884"/>
                </a:lnTo>
                <a:lnTo>
                  <a:pt x="482" y="884"/>
                </a:lnTo>
                <a:lnTo>
                  <a:pt x="493" y="884"/>
                </a:lnTo>
                <a:lnTo>
                  <a:pt x="505" y="881"/>
                </a:lnTo>
                <a:lnTo>
                  <a:pt x="519" y="879"/>
                </a:lnTo>
                <a:lnTo>
                  <a:pt x="519" y="879"/>
                </a:lnTo>
                <a:lnTo>
                  <a:pt x="526" y="877"/>
                </a:lnTo>
                <a:lnTo>
                  <a:pt x="533" y="872"/>
                </a:lnTo>
                <a:lnTo>
                  <a:pt x="539" y="867"/>
                </a:lnTo>
                <a:lnTo>
                  <a:pt x="545" y="863"/>
                </a:lnTo>
                <a:lnTo>
                  <a:pt x="550" y="857"/>
                </a:lnTo>
                <a:lnTo>
                  <a:pt x="552" y="852"/>
                </a:lnTo>
                <a:lnTo>
                  <a:pt x="555" y="848"/>
                </a:lnTo>
                <a:lnTo>
                  <a:pt x="555" y="845"/>
                </a:lnTo>
                <a:lnTo>
                  <a:pt x="555" y="845"/>
                </a:lnTo>
                <a:lnTo>
                  <a:pt x="552" y="836"/>
                </a:lnTo>
                <a:lnTo>
                  <a:pt x="546" y="823"/>
                </a:lnTo>
                <a:lnTo>
                  <a:pt x="539" y="807"/>
                </a:lnTo>
                <a:lnTo>
                  <a:pt x="539" y="807"/>
                </a:lnTo>
                <a:lnTo>
                  <a:pt x="538" y="803"/>
                </a:lnTo>
                <a:lnTo>
                  <a:pt x="536" y="795"/>
                </a:lnTo>
                <a:lnTo>
                  <a:pt x="531" y="783"/>
                </a:lnTo>
                <a:lnTo>
                  <a:pt x="527" y="776"/>
                </a:lnTo>
                <a:lnTo>
                  <a:pt x="524" y="770"/>
                </a:lnTo>
                <a:lnTo>
                  <a:pt x="524" y="770"/>
                </a:lnTo>
                <a:lnTo>
                  <a:pt x="512" y="756"/>
                </a:lnTo>
                <a:lnTo>
                  <a:pt x="499" y="743"/>
                </a:lnTo>
                <a:lnTo>
                  <a:pt x="485" y="729"/>
                </a:lnTo>
                <a:lnTo>
                  <a:pt x="485" y="729"/>
                </a:lnTo>
                <a:lnTo>
                  <a:pt x="489" y="681"/>
                </a:lnTo>
                <a:lnTo>
                  <a:pt x="495" y="645"/>
                </a:lnTo>
                <a:lnTo>
                  <a:pt x="498" y="630"/>
                </a:lnTo>
                <a:lnTo>
                  <a:pt x="500" y="621"/>
                </a:lnTo>
                <a:lnTo>
                  <a:pt x="500" y="621"/>
                </a:lnTo>
                <a:lnTo>
                  <a:pt x="510" y="597"/>
                </a:lnTo>
                <a:lnTo>
                  <a:pt x="517" y="584"/>
                </a:lnTo>
                <a:lnTo>
                  <a:pt x="517" y="584"/>
                </a:lnTo>
                <a:lnTo>
                  <a:pt x="521" y="568"/>
                </a:lnTo>
                <a:lnTo>
                  <a:pt x="521" y="568"/>
                </a:lnTo>
                <a:lnTo>
                  <a:pt x="525" y="543"/>
                </a:lnTo>
                <a:lnTo>
                  <a:pt x="527" y="526"/>
                </a:lnTo>
                <a:lnTo>
                  <a:pt x="527" y="516"/>
                </a:lnTo>
                <a:lnTo>
                  <a:pt x="527" y="516"/>
                </a:lnTo>
                <a:lnTo>
                  <a:pt x="526" y="511"/>
                </a:lnTo>
                <a:lnTo>
                  <a:pt x="521" y="504"/>
                </a:lnTo>
                <a:lnTo>
                  <a:pt x="517" y="498"/>
                </a:lnTo>
                <a:lnTo>
                  <a:pt x="514" y="497"/>
                </a:lnTo>
                <a:lnTo>
                  <a:pt x="512" y="495"/>
                </a:lnTo>
                <a:lnTo>
                  <a:pt x="512" y="495"/>
                </a:lnTo>
                <a:lnTo>
                  <a:pt x="507" y="494"/>
                </a:lnTo>
                <a:lnTo>
                  <a:pt x="504" y="490"/>
                </a:lnTo>
                <a:lnTo>
                  <a:pt x="498" y="485"/>
                </a:lnTo>
                <a:lnTo>
                  <a:pt x="498" y="485"/>
                </a:lnTo>
                <a:lnTo>
                  <a:pt x="521" y="401"/>
                </a:lnTo>
                <a:lnTo>
                  <a:pt x="521" y="401"/>
                </a:lnTo>
                <a:lnTo>
                  <a:pt x="526" y="381"/>
                </a:lnTo>
                <a:lnTo>
                  <a:pt x="527" y="371"/>
                </a:lnTo>
                <a:lnTo>
                  <a:pt x="527" y="366"/>
                </a:lnTo>
                <a:lnTo>
                  <a:pt x="527" y="366"/>
                </a:lnTo>
                <a:lnTo>
                  <a:pt x="525" y="360"/>
                </a:lnTo>
                <a:lnTo>
                  <a:pt x="518" y="352"/>
                </a:lnTo>
                <a:lnTo>
                  <a:pt x="510" y="341"/>
                </a:lnTo>
                <a:lnTo>
                  <a:pt x="510" y="341"/>
                </a:lnTo>
                <a:lnTo>
                  <a:pt x="513" y="333"/>
                </a:lnTo>
                <a:lnTo>
                  <a:pt x="520" y="312"/>
                </a:lnTo>
                <a:lnTo>
                  <a:pt x="524" y="300"/>
                </a:lnTo>
                <a:lnTo>
                  <a:pt x="526" y="287"/>
                </a:lnTo>
                <a:lnTo>
                  <a:pt x="529" y="276"/>
                </a:lnTo>
                <a:lnTo>
                  <a:pt x="527" y="267"/>
                </a:lnTo>
                <a:lnTo>
                  <a:pt x="527" y="267"/>
                </a:lnTo>
                <a:lnTo>
                  <a:pt x="527" y="259"/>
                </a:lnTo>
                <a:lnTo>
                  <a:pt x="527" y="253"/>
                </a:lnTo>
                <a:lnTo>
                  <a:pt x="527" y="244"/>
                </a:lnTo>
                <a:lnTo>
                  <a:pt x="527" y="240"/>
                </a:lnTo>
                <a:lnTo>
                  <a:pt x="526" y="237"/>
                </a:lnTo>
                <a:lnTo>
                  <a:pt x="523" y="234"/>
                </a:lnTo>
                <a:lnTo>
                  <a:pt x="519" y="230"/>
                </a:lnTo>
                <a:lnTo>
                  <a:pt x="519" y="230"/>
                </a:lnTo>
                <a:lnTo>
                  <a:pt x="502" y="220"/>
                </a:lnTo>
                <a:lnTo>
                  <a:pt x="497" y="217"/>
                </a:lnTo>
                <a:lnTo>
                  <a:pt x="489" y="215"/>
                </a:lnTo>
                <a:lnTo>
                  <a:pt x="489" y="215"/>
                </a:lnTo>
                <a:lnTo>
                  <a:pt x="480" y="211"/>
                </a:lnTo>
                <a:lnTo>
                  <a:pt x="476" y="210"/>
                </a:lnTo>
                <a:lnTo>
                  <a:pt x="471" y="210"/>
                </a:lnTo>
                <a:lnTo>
                  <a:pt x="471" y="210"/>
                </a:lnTo>
                <a:lnTo>
                  <a:pt x="457" y="209"/>
                </a:lnTo>
                <a:lnTo>
                  <a:pt x="452" y="209"/>
                </a:lnTo>
                <a:lnTo>
                  <a:pt x="446" y="210"/>
                </a:lnTo>
                <a:lnTo>
                  <a:pt x="446" y="210"/>
                </a:lnTo>
                <a:lnTo>
                  <a:pt x="437" y="210"/>
                </a:lnTo>
                <a:lnTo>
                  <a:pt x="433" y="211"/>
                </a:lnTo>
                <a:lnTo>
                  <a:pt x="426" y="215"/>
                </a:lnTo>
                <a:lnTo>
                  <a:pt x="426" y="215"/>
                </a:lnTo>
                <a:lnTo>
                  <a:pt x="404" y="224"/>
                </a:lnTo>
                <a:lnTo>
                  <a:pt x="395" y="229"/>
                </a:lnTo>
                <a:lnTo>
                  <a:pt x="391" y="231"/>
                </a:lnTo>
                <a:lnTo>
                  <a:pt x="389" y="235"/>
                </a:lnTo>
                <a:lnTo>
                  <a:pt x="389" y="235"/>
                </a:lnTo>
                <a:lnTo>
                  <a:pt x="384" y="242"/>
                </a:lnTo>
                <a:lnTo>
                  <a:pt x="379" y="250"/>
                </a:lnTo>
                <a:lnTo>
                  <a:pt x="376" y="261"/>
                </a:lnTo>
                <a:lnTo>
                  <a:pt x="373" y="272"/>
                </a:lnTo>
                <a:lnTo>
                  <a:pt x="373" y="272"/>
                </a:lnTo>
                <a:lnTo>
                  <a:pt x="371" y="291"/>
                </a:lnTo>
                <a:lnTo>
                  <a:pt x="371" y="307"/>
                </a:lnTo>
                <a:lnTo>
                  <a:pt x="371" y="307"/>
                </a:lnTo>
                <a:lnTo>
                  <a:pt x="372" y="323"/>
                </a:lnTo>
                <a:lnTo>
                  <a:pt x="373" y="330"/>
                </a:lnTo>
                <a:lnTo>
                  <a:pt x="327" y="282"/>
                </a:lnTo>
                <a:lnTo>
                  <a:pt x="327" y="282"/>
                </a:lnTo>
                <a:lnTo>
                  <a:pt x="300" y="269"/>
                </a:lnTo>
                <a:lnTo>
                  <a:pt x="300" y="269"/>
                </a:lnTo>
                <a:lnTo>
                  <a:pt x="287" y="262"/>
                </a:lnTo>
                <a:lnTo>
                  <a:pt x="280" y="256"/>
                </a:lnTo>
                <a:lnTo>
                  <a:pt x="278" y="255"/>
                </a:lnTo>
                <a:lnTo>
                  <a:pt x="278" y="253"/>
                </a:lnTo>
                <a:lnTo>
                  <a:pt x="278" y="253"/>
                </a:lnTo>
                <a:lnTo>
                  <a:pt x="279" y="250"/>
                </a:lnTo>
                <a:lnTo>
                  <a:pt x="282" y="248"/>
                </a:lnTo>
                <a:lnTo>
                  <a:pt x="292" y="240"/>
                </a:lnTo>
                <a:lnTo>
                  <a:pt x="305" y="230"/>
                </a:lnTo>
                <a:lnTo>
                  <a:pt x="305" y="230"/>
                </a:lnTo>
                <a:lnTo>
                  <a:pt x="320" y="228"/>
                </a:lnTo>
                <a:lnTo>
                  <a:pt x="333" y="225"/>
                </a:lnTo>
                <a:lnTo>
                  <a:pt x="338" y="223"/>
                </a:lnTo>
                <a:lnTo>
                  <a:pt x="341" y="221"/>
                </a:lnTo>
                <a:lnTo>
                  <a:pt x="341" y="221"/>
                </a:lnTo>
                <a:lnTo>
                  <a:pt x="344" y="217"/>
                </a:lnTo>
                <a:lnTo>
                  <a:pt x="345" y="212"/>
                </a:lnTo>
                <a:lnTo>
                  <a:pt x="347" y="198"/>
                </a:lnTo>
                <a:lnTo>
                  <a:pt x="347" y="184"/>
                </a:lnTo>
                <a:lnTo>
                  <a:pt x="346" y="176"/>
                </a:lnTo>
                <a:lnTo>
                  <a:pt x="346" y="176"/>
                </a:lnTo>
                <a:lnTo>
                  <a:pt x="345" y="172"/>
                </a:lnTo>
                <a:lnTo>
                  <a:pt x="345" y="169"/>
                </a:lnTo>
                <a:lnTo>
                  <a:pt x="346" y="165"/>
                </a:lnTo>
                <a:lnTo>
                  <a:pt x="346" y="163"/>
                </a:lnTo>
                <a:lnTo>
                  <a:pt x="346" y="163"/>
                </a:lnTo>
                <a:lnTo>
                  <a:pt x="345" y="156"/>
                </a:lnTo>
                <a:lnTo>
                  <a:pt x="346" y="151"/>
                </a:lnTo>
                <a:lnTo>
                  <a:pt x="346" y="151"/>
                </a:lnTo>
                <a:lnTo>
                  <a:pt x="353" y="147"/>
                </a:lnTo>
                <a:lnTo>
                  <a:pt x="358" y="144"/>
                </a:lnTo>
                <a:lnTo>
                  <a:pt x="359" y="141"/>
                </a:lnTo>
                <a:lnTo>
                  <a:pt x="359" y="139"/>
                </a:lnTo>
                <a:lnTo>
                  <a:pt x="359" y="139"/>
                </a:lnTo>
                <a:lnTo>
                  <a:pt x="354" y="133"/>
                </a:lnTo>
                <a:lnTo>
                  <a:pt x="347" y="124"/>
                </a:lnTo>
                <a:lnTo>
                  <a:pt x="337" y="112"/>
                </a:lnTo>
                <a:lnTo>
                  <a:pt x="337" y="112"/>
                </a:lnTo>
                <a:lnTo>
                  <a:pt x="337" y="107"/>
                </a:lnTo>
                <a:lnTo>
                  <a:pt x="338" y="96"/>
                </a:lnTo>
                <a:lnTo>
                  <a:pt x="338" y="88"/>
                </a:lnTo>
                <a:lnTo>
                  <a:pt x="337" y="80"/>
                </a:lnTo>
                <a:lnTo>
                  <a:pt x="336" y="73"/>
                </a:lnTo>
                <a:lnTo>
                  <a:pt x="332" y="64"/>
                </a:lnTo>
                <a:lnTo>
                  <a:pt x="332" y="64"/>
                </a:lnTo>
                <a:lnTo>
                  <a:pt x="326" y="51"/>
                </a:lnTo>
                <a:lnTo>
                  <a:pt x="323" y="42"/>
                </a:lnTo>
                <a:lnTo>
                  <a:pt x="319" y="35"/>
                </a:lnTo>
                <a:lnTo>
                  <a:pt x="317" y="32"/>
                </a:lnTo>
                <a:lnTo>
                  <a:pt x="314" y="30"/>
                </a:lnTo>
                <a:lnTo>
                  <a:pt x="314" y="30"/>
                </a:lnTo>
                <a:lnTo>
                  <a:pt x="298" y="18"/>
                </a:lnTo>
                <a:lnTo>
                  <a:pt x="287" y="10"/>
                </a:lnTo>
                <a:lnTo>
                  <a:pt x="287" y="10"/>
                </a:lnTo>
                <a:lnTo>
                  <a:pt x="287" y="9"/>
                </a:lnTo>
                <a:lnTo>
                  <a:pt x="287" y="9"/>
                </a:lnTo>
                <a:lnTo>
                  <a:pt x="286" y="8"/>
                </a:lnTo>
                <a:lnTo>
                  <a:pt x="283" y="6"/>
                </a:lnTo>
                <a:lnTo>
                  <a:pt x="280" y="5"/>
                </a:lnTo>
                <a:lnTo>
                  <a:pt x="266" y="3"/>
                </a:lnTo>
                <a:lnTo>
                  <a:pt x="266" y="3"/>
                </a:lnTo>
                <a:lnTo>
                  <a:pt x="249" y="2"/>
                </a:lnTo>
                <a:lnTo>
                  <a:pt x="234" y="0"/>
                </a:lnTo>
                <a:lnTo>
                  <a:pt x="228" y="0"/>
                </a:lnTo>
                <a:lnTo>
                  <a:pt x="221" y="2"/>
                </a:lnTo>
                <a:lnTo>
                  <a:pt x="215" y="4"/>
                </a:lnTo>
                <a:lnTo>
                  <a:pt x="209" y="8"/>
                </a:lnTo>
                <a:lnTo>
                  <a:pt x="209" y="8"/>
                </a:lnTo>
                <a:lnTo>
                  <a:pt x="199" y="15"/>
                </a:lnTo>
                <a:lnTo>
                  <a:pt x="193" y="19"/>
                </a:lnTo>
                <a:lnTo>
                  <a:pt x="188" y="23"/>
                </a:lnTo>
                <a:lnTo>
                  <a:pt x="182" y="29"/>
                </a:lnTo>
                <a:lnTo>
                  <a:pt x="182" y="29"/>
                </a:lnTo>
                <a:lnTo>
                  <a:pt x="179" y="30"/>
                </a:lnTo>
                <a:lnTo>
                  <a:pt x="177" y="31"/>
                </a:lnTo>
                <a:lnTo>
                  <a:pt x="173" y="31"/>
                </a:lnTo>
                <a:lnTo>
                  <a:pt x="171" y="31"/>
                </a:lnTo>
                <a:lnTo>
                  <a:pt x="169" y="34"/>
                </a:lnTo>
                <a:lnTo>
                  <a:pt x="166" y="37"/>
                </a:lnTo>
                <a:lnTo>
                  <a:pt x="161" y="44"/>
                </a:lnTo>
                <a:lnTo>
                  <a:pt x="161" y="44"/>
                </a:lnTo>
                <a:lnTo>
                  <a:pt x="146" y="69"/>
                </a:lnTo>
                <a:lnTo>
                  <a:pt x="143" y="79"/>
                </a:lnTo>
                <a:lnTo>
                  <a:pt x="141" y="89"/>
                </a:lnTo>
                <a:lnTo>
                  <a:pt x="141" y="89"/>
                </a:lnTo>
                <a:lnTo>
                  <a:pt x="140" y="98"/>
                </a:lnTo>
                <a:lnTo>
                  <a:pt x="139" y="101"/>
                </a:lnTo>
                <a:lnTo>
                  <a:pt x="139" y="108"/>
                </a:lnTo>
                <a:lnTo>
                  <a:pt x="139" y="126"/>
                </a:lnTo>
                <a:lnTo>
                  <a:pt x="139" y="126"/>
                </a:lnTo>
                <a:lnTo>
                  <a:pt x="138" y="145"/>
                </a:lnTo>
                <a:lnTo>
                  <a:pt x="137" y="157"/>
                </a:lnTo>
                <a:lnTo>
                  <a:pt x="137" y="160"/>
                </a:lnTo>
                <a:lnTo>
                  <a:pt x="138" y="165"/>
                </a:lnTo>
                <a:lnTo>
                  <a:pt x="144" y="178"/>
                </a:lnTo>
                <a:lnTo>
                  <a:pt x="144" y="178"/>
                </a:lnTo>
                <a:lnTo>
                  <a:pt x="147" y="185"/>
                </a:lnTo>
                <a:lnTo>
                  <a:pt x="152" y="191"/>
                </a:lnTo>
                <a:lnTo>
                  <a:pt x="157" y="197"/>
                </a:lnTo>
                <a:lnTo>
                  <a:pt x="161" y="201"/>
                </a:lnTo>
                <a:lnTo>
                  <a:pt x="170" y="206"/>
                </a:lnTo>
                <a:lnTo>
                  <a:pt x="173" y="208"/>
                </a:lnTo>
                <a:lnTo>
                  <a:pt x="173" y="208"/>
                </a:lnTo>
                <a:close/>
                <a:moveTo>
                  <a:pt x="473" y="797"/>
                </a:moveTo>
                <a:lnTo>
                  <a:pt x="502" y="832"/>
                </a:lnTo>
                <a:lnTo>
                  <a:pt x="502" y="832"/>
                </a:lnTo>
                <a:lnTo>
                  <a:pt x="499" y="838"/>
                </a:lnTo>
                <a:lnTo>
                  <a:pt x="495" y="844"/>
                </a:lnTo>
                <a:lnTo>
                  <a:pt x="492" y="847"/>
                </a:lnTo>
                <a:lnTo>
                  <a:pt x="492" y="847"/>
                </a:lnTo>
                <a:lnTo>
                  <a:pt x="487" y="851"/>
                </a:lnTo>
                <a:lnTo>
                  <a:pt x="484" y="855"/>
                </a:lnTo>
                <a:lnTo>
                  <a:pt x="480" y="861"/>
                </a:lnTo>
                <a:lnTo>
                  <a:pt x="480" y="861"/>
                </a:lnTo>
                <a:lnTo>
                  <a:pt x="480" y="860"/>
                </a:lnTo>
                <a:lnTo>
                  <a:pt x="478" y="858"/>
                </a:lnTo>
                <a:lnTo>
                  <a:pt x="475" y="853"/>
                </a:lnTo>
                <a:lnTo>
                  <a:pt x="473" y="842"/>
                </a:lnTo>
                <a:lnTo>
                  <a:pt x="473" y="842"/>
                </a:lnTo>
                <a:lnTo>
                  <a:pt x="472" y="828"/>
                </a:lnTo>
                <a:lnTo>
                  <a:pt x="472" y="814"/>
                </a:lnTo>
                <a:lnTo>
                  <a:pt x="473" y="797"/>
                </a:lnTo>
                <a:lnTo>
                  <a:pt x="473" y="79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E1B52A1C-8C8D-47E5-9620-85D8BC050F13}"/>
              </a:ext>
            </a:extLst>
          </p:cNvPr>
          <p:cNvSpPr>
            <a:spLocks noEditPoints="1"/>
          </p:cNvSpPr>
          <p:nvPr/>
        </p:nvSpPr>
        <p:spPr bwMode="auto">
          <a:xfrm>
            <a:off x="6558873" y="2751913"/>
            <a:ext cx="430751" cy="1674303"/>
          </a:xfrm>
          <a:custGeom>
            <a:avLst/>
            <a:gdLst>
              <a:gd name="T0" fmla="*/ 162 w 398"/>
              <a:gd name="T1" fmla="*/ 178 h 1547"/>
              <a:gd name="T2" fmla="*/ 168 w 398"/>
              <a:gd name="T3" fmla="*/ 204 h 1547"/>
              <a:gd name="T4" fmla="*/ 185 w 398"/>
              <a:gd name="T5" fmla="*/ 244 h 1547"/>
              <a:gd name="T6" fmla="*/ 221 w 398"/>
              <a:gd name="T7" fmla="*/ 295 h 1547"/>
              <a:gd name="T8" fmla="*/ 186 w 398"/>
              <a:gd name="T9" fmla="*/ 357 h 1547"/>
              <a:gd name="T10" fmla="*/ 172 w 398"/>
              <a:gd name="T11" fmla="*/ 279 h 1547"/>
              <a:gd name="T12" fmla="*/ 120 w 398"/>
              <a:gd name="T13" fmla="*/ 218 h 1547"/>
              <a:gd name="T14" fmla="*/ 68 w 398"/>
              <a:gd name="T15" fmla="*/ 225 h 1547"/>
              <a:gd name="T16" fmla="*/ 28 w 398"/>
              <a:gd name="T17" fmla="*/ 266 h 1547"/>
              <a:gd name="T18" fmla="*/ 38 w 398"/>
              <a:gd name="T19" fmla="*/ 351 h 1547"/>
              <a:gd name="T20" fmla="*/ 45 w 398"/>
              <a:gd name="T21" fmla="*/ 378 h 1547"/>
              <a:gd name="T22" fmla="*/ 67 w 398"/>
              <a:gd name="T23" fmla="*/ 394 h 1547"/>
              <a:gd name="T24" fmla="*/ 49 w 398"/>
              <a:gd name="T25" fmla="*/ 412 h 1547"/>
              <a:gd name="T26" fmla="*/ 15 w 398"/>
              <a:gd name="T27" fmla="*/ 448 h 1547"/>
              <a:gd name="T28" fmla="*/ 29 w 398"/>
              <a:gd name="T29" fmla="*/ 504 h 1547"/>
              <a:gd name="T30" fmla="*/ 12 w 398"/>
              <a:gd name="T31" fmla="*/ 604 h 1547"/>
              <a:gd name="T32" fmla="*/ 20 w 398"/>
              <a:gd name="T33" fmla="*/ 658 h 1547"/>
              <a:gd name="T34" fmla="*/ 38 w 398"/>
              <a:gd name="T35" fmla="*/ 677 h 1547"/>
              <a:gd name="T36" fmla="*/ 85 w 398"/>
              <a:gd name="T37" fmla="*/ 759 h 1547"/>
              <a:gd name="T38" fmla="*/ 101 w 398"/>
              <a:gd name="T39" fmla="*/ 791 h 1547"/>
              <a:gd name="T40" fmla="*/ 74 w 398"/>
              <a:gd name="T41" fmla="*/ 862 h 1547"/>
              <a:gd name="T42" fmla="*/ 7 w 398"/>
              <a:gd name="T43" fmla="*/ 1021 h 1547"/>
              <a:gd name="T44" fmla="*/ 123 w 398"/>
              <a:gd name="T45" fmla="*/ 1334 h 1547"/>
              <a:gd name="T46" fmla="*/ 130 w 398"/>
              <a:gd name="T47" fmla="*/ 1422 h 1547"/>
              <a:gd name="T48" fmla="*/ 38 w 398"/>
              <a:gd name="T49" fmla="*/ 1493 h 1547"/>
              <a:gd name="T50" fmla="*/ 39 w 398"/>
              <a:gd name="T51" fmla="*/ 1514 h 1547"/>
              <a:gd name="T52" fmla="*/ 231 w 398"/>
              <a:gd name="T53" fmla="*/ 1483 h 1547"/>
              <a:gd name="T54" fmla="*/ 142 w 398"/>
              <a:gd name="T55" fmla="*/ 1524 h 1547"/>
              <a:gd name="T56" fmla="*/ 183 w 398"/>
              <a:gd name="T57" fmla="*/ 1543 h 1547"/>
              <a:gd name="T58" fmla="*/ 390 w 398"/>
              <a:gd name="T59" fmla="*/ 1537 h 1547"/>
              <a:gd name="T60" fmla="*/ 391 w 398"/>
              <a:gd name="T61" fmla="*/ 1524 h 1547"/>
              <a:gd name="T62" fmla="*/ 375 w 398"/>
              <a:gd name="T63" fmla="*/ 1441 h 1547"/>
              <a:gd name="T64" fmla="*/ 361 w 398"/>
              <a:gd name="T65" fmla="*/ 1422 h 1547"/>
              <a:gd name="T66" fmla="*/ 378 w 398"/>
              <a:gd name="T67" fmla="*/ 1278 h 1547"/>
              <a:gd name="T68" fmla="*/ 335 w 398"/>
              <a:gd name="T69" fmla="*/ 902 h 1547"/>
              <a:gd name="T70" fmla="*/ 358 w 398"/>
              <a:gd name="T71" fmla="*/ 761 h 1547"/>
              <a:gd name="T72" fmla="*/ 365 w 398"/>
              <a:gd name="T73" fmla="*/ 697 h 1547"/>
              <a:gd name="T74" fmla="*/ 371 w 398"/>
              <a:gd name="T75" fmla="*/ 550 h 1547"/>
              <a:gd name="T76" fmla="*/ 387 w 398"/>
              <a:gd name="T77" fmla="*/ 416 h 1547"/>
              <a:gd name="T78" fmla="*/ 378 w 398"/>
              <a:gd name="T79" fmla="*/ 303 h 1547"/>
              <a:gd name="T80" fmla="*/ 319 w 398"/>
              <a:gd name="T81" fmla="*/ 231 h 1547"/>
              <a:gd name="T82" fmla="*/ 342 w 398"/>
              <a:gd name="T83" fmla="*/ 202 h 1547"/>
              <a:gd name="T84" fmla="*/ 348 w 398"/>
              <a:gd name="T85" fmla="*/ 181 h 1547"/>
              <a:gd name="T86" fmla="*/ 361 w 398"/>
              <a:gd name="T87" fmla="*/ 136 h 1547"/>
              <a:gd name="T88" fmla="*/ 354 w 398"/>
              <a:gd name="T89" fmla="*/ 69 h 1547"/>
              <a:gd name="T90" fmla="*/ 316 w 398"/>
              <a:gd name="T91" fmla="*/ 13 h 1547"/>
              <a:gd name="T92" fmla="*/ 259 w 398"/>
              <a:gd name="T93" fmla="*/ 0 h 1547"/>
              <a:gd name="T94" fmla="*/ 215 w 398"/>
              <a:gd name="T95" fmla="*/ 15 h 1547"/>
              <a:gd name="T96" fmla="*/ 186 w 398"/>
              <a:gd name="T97" fmla="*/ 38 h 1547"/>
              <a:gd name="T98" fmla="*/ 169 w 398"/>
              <a:gd name="T99" fmla="*/ 54 h 1547"/>
              <a:gd name="T100" fmla="*/ 169 w 398"/>
              <a:gd name="T101" fmla="*/ 110 h 1547"/>
              <a:gd name="T102" fmla="*/ 163 w 398"/>
              <a:gd name="T103" fmla="*/ 1078 h 1547"/>
              <a:gd name="T104" fmla="*/ 202 w 398"/>
              <a:gd name="T105" fmla="*/ 1125 h 1547"/>
              <a:gd name="T106" fmla="*/ 254 w 398"/>
              <a:gd name="T107" fmla="*/ 1361 h 1547"/>
              <a:gd name="T108" fmla="*/ 280 w 398"/>
              <a:gd name="T109" fmla="*/ 1416 h 1547"/>
              <a:gd name="T110" fmla="*/ 256 w 398"/>
              <a:gd name="T111" fmla="*/ 1423 h 1547"/>
              <a:gd name="T112" fmla="*/ 233 w 398"/>
              <a:gd name="T113" fmla="*/ 1382 h 1547"/>
              <a:gd name="T114" fmla="*/ 238 w 398"/>
              <a:gd name="T115" fmla="*/ 1367 h 1547"/>
              <a:gd name="T116" fmla="*/ 142 w 398"/>
              <a:gd name="T117" fmla="*/ 1122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8" h="1547">
                <a:moveTo>
                  <a:pt x="172" y="146"/>
                </a:moveTo>
                <a:lnTo>
                  <a:pt x="172" y="146"/>
                </a:lnTo>
                <a:lnTo>
                  <a:pt x="168" y="156"/>
                </a:lnTo>
                <a:lnTo>
                  <a:pt x="163" y="163"/>
                </a:lnTo>
                <a:lnTo>
                  <a:pt x="162" y="170"/>
                </a:lnTo>
                <a:lnTo>
                  <a:pt x="162" y="170"/>
                </a:lnTo>
                <a:lnTo>
                  <a:pt x="162" y="175"/>
                </a:lnTo>
                <a:lnTo>
                  <a:pt x="162" y="178"/>
                </a:lnTo>
                <a:lnTo>
                  <a:pt x="163" y="179"/>
                </a:lnTo>
                <a:lnTo>
                  <a:pt x="165" y="181"/>
                </a:lnTo>
                <a:lnTo>
                  <a:pt x="165" y="181"/>
                </a:lnTo>
                <a:lnTo>
                  <a:pt x="168" y="181"/>
                </a:lnTo>
                <a:lnTo>
                  <a:pt x="169" y="181"/>
                </a:lnTo>
                <a:lnTo>
                  <a:pt x="169" y="183"/>
                </a:lnTo>
                <a:lnTo>
                  <a:pt x="169" y="183"/>
                </a:lnTo>
                <a:lnTo>
                  <a:pt x="168" y="204"/>
                </a:lnTo>
                <a:lnTo>
                  <a:pt x="169" y="217"/>
                </a:lnTo>
                <a:lnTo>
                  <a:pt x="169" y="222"/>
                </a:lnTo>
                <a:lnTo>
                  <a:pt x="170" y="228"/>
                </a:lnTo>
                <a:lnTo>
                  <a:pt x="170" y="228"/>
                </a:lnTo>
                <a:lnTo>
                  <a:pt x="175" y="237"/>
                </a:lnTo>
                <a:lnTo>
                  <a:pt x="179" y="241"/>
                </a:lnTo>
                <a:lnTo>
                  <a:pt x="179" y="241"/>
                </a:lnTo>
                <a:lnTo>
                  <a:pt x="185" y="244"/>
                </a:lnTo>
                <a:lnTo>
                  <a:pt x="194" y="246"/>
                </a:lnTo>
                <a:lnTo>
                  <a:pt x="207" y="248"/>
                </a:lnTo>
                <a:lnTo>
                  <a:pt x="207" y="248"/>
                </a:lnTo>
                <a:lnTo>
                  <a:pt x="215" y="270"/>
                </a:lnTo>
                <a:lnTo>
                  <a:pt x="220" y="285"/>
                </a:lnTo>
                <a:lnTo>
                  <a:pt x="221" y="290"/>
                </a:lnTo>
                <a:lnTo>
                  <a:pt x="221" y="295"/>
                </a:lnTo>
                <a:lnTo>
                  <a:pt x="221" y="295"/>
                </a:lnTo>
                <a:lnTo>
                  <a:pt x="212" y="305"/>
                </a:lnTo>
                <a:lnTo>
                  <a:pt x="207" y="311"/>
                </a:lnTo>
                <a:lnTo>
                  <a:pt x="204" y="313"/>
                </a:lnTo>
                <a:lnTo>
                  <a:pt x="204" y="313"/>
                </a:lnTo>
                <a:lnTo>
                  <a:pt x="196" y="319"/>
                </a:lnTo>
                <a:lnTo>
                  <a:pt x="191" y="325"/>
                </a:lnTo>
                <a:lnTo>
                  <a:pt x="186" y="331"/>
                </a:lnTo>
                <a:lnTo>
                  <a:pt x="186" y="357"/>
                </a:lnTo>
                <a:lnTo>
                  <a:pt x="186" y="357"/>
                </a:lnTo>
                <a:lnTo>
                  <a:pt x="183" y="339"/>
                </a:lnTo>
                <a:lnTo>
                  <a:pt x="181" y="321"/>
                </a:lnTo>
                <a:lnTo>
                  <a:pt x="181" y="321"/>
                </a:lnTo>
                <a:lnTo>
                  <a:pt x="181" y="311"/>
                </a:lnTo>
                <a:lnTo>
                  <a:pt x="178" y="299"/>
                </a:lnTo>
                <a:lnTo>
                  <a:pt x="172" y="279"/>
                </a:lnTo>
                <a:lnTo>
                  <a:pt x="172" y="279"/>
                </a:lnTo>
                <a:lnTo>
                  <a:pt x="165" y="260"/>
                </a:lnTo>
                <a:lnTo>
                  <a:pt x="159" y="247"/>
                </a:lnTo>
                <a:lnTo>
                  <a:pt x="155" y="238"/>
                </a:lnTo>
                <a:lnTo>
                  <a:pt x="147" y="233"/>
                </a:lnTo>
                <a:lnTo>
                  <a:pt x="147" y="233"/>
                </a:lnTo>
                <a:lnTo>
                  <a:pt x="134" y="224"/>
                </a:lnTo>
                <a:lnTo>
                  <a:pt x="127" y="221"/>
                </a:lnTo>
                <a:lnTo>
                  <a:pt x="120" y="218"/>
                </a:lnTo>
                <a:lnTo>
                  <a:pt x="120" y="218"/>
                </a:lnTo>
                <a:lnTo>
                  <a:pt x="114" y="218"/>
                </a:lnTo>
                <a:lnTo>
                  <a:pt x="108" y="218"/>
                </a:lnTo>
                <a:lnTo>
                  <a:pt x="97" y="221"/>
                </a:lnTo>
                <a:lnTo>
                  <a:pt x="82" y="227"/>
                </a:lnTo>
                <a:lnTo>
                  <a:pt x="82" y="227"/>
                </a:lnTo>
                <a:lnTo>
                  <a:pt x="78" y="225"/>
                </a:lnTo>
                <a:lnTo>
                  <a:pt x="68" y="225"/>
                </a:lnTo>
                <a:lnTo>
                  <a:pt x="62" y="227"/>
                </a:lnTo>
                <a:lnTo>
                  <a:pt x="55" y="230"/>
                </a:lnTo>
                <a:lnTo>
                  <a:pt x="48" y="235"/>
                </a:lnTo>
                <a:lnTo>
                  <a:pt x="39" y="243"/>
                </a:lnTo>
                <a:lnTo>
                  <a:pt x="39" y="243"/>
                </a:lnTo>
                <a:lnTo>
                  <a:pt x="35" y="247"/>
                </a:lnTo>
                <a:lnTo>
                  <a:pt x="32" y="253"/>
                </a:lnTo>
                <a:lnTo>
                  <a:pt x="28" y="266"/>
                </a:lnTo>
                <a:lnTo>
                  <a:pt x="25" y="282"/>
                </a:lnTo>
                <a:lnTo>
                  <a:pt x="25" y="296"/>
                </a:lnTo>
                <a:lnTo>
                  <a:pt x="25" y="312"/>
                </a:lnTo>
                <a:lnTo>
                  <a:pt x="26" y="323"/>
                </a:lnTo>
                <a:lnTo>
                  <a:pt x="29" y="338"/>
                </a:lnTo>
                <a:lnTo>
                  <a:pt x="29" y="338"/>
                </a:lnTo>
                <a:lnTo>
                  <a:pt x="35" y="347"/>
                </a:lnTo>
                <a:lnTo>
                  <a:pt x="38" y="351"/>
                </a:lnTo>
                <a:lnTo>
                  <a:pt x="38" y="351"/>
                </a:lnTo>
                <a:lnTo>
                  <a:pt x="35" y="352"/>
                </a:lnTo>
                <a:lnTo>
                  <a:pt x="32" y="354"/>
                </a:lnTo>
                <a:lnTo>
                  <a:pt x="32" y="358"/>
                </a:lnTo>
                <a:lnTo>
                  <a:pt x="32" y="358"/>
                </a:lnTo>
                <a:lnTo>
                  <a:pt x="35" y="365"/>
                </a:lnTo>
                <a:lnTo>
                  <a:pt x="39" y="373"/>
                </a:lnTo>
                <a:lnTo>
                  <a:pt x="45" y="378"/>
                </a:lnTo>
                <a:lnTo>
                  <a:pt x="51" y="383"/>
                </a:lnTo>
                <a:lnTo>
                  <a:pt x="51" y="383"/>
                </a:lnTo>
                <a:lnTo>
                  <a:pt x="56" y="384"/>
                </a:lnTo>
                <a:lnTo>
                  <a:pt x="59" y="384"/>
                </a:lnTo>
                <a:lnTo>
                  <a:pt x="62" y="383"/>
                </a:lnTo>
                <a:lnTo>
                  <a:pt x="62" y="383"/>
                </a:lnTo>
                <a:lnTo>
                  <a:pt x="67" y="394"/>
                </a:lnTo>
                <a:lnTo>
                  <a:pt x="67" y="394"/>
                </a:lnTo>
                <a:lnTo>
                  <a:pt x="71" y="399"/>
                </a:lnTo>
                <a:lnTo>
                  <a:pt x="72" y="401"/>
                </a:lnTo>
                <a:lnTo>
                  <a:pt x="72" y="401"/>
                </a:lnTo>
                <a:lnTo>
                  <a:pt x="62" y="403"/>
                </a:lnTo>
                <a:lnTo>
                  <a:pt x="55" y="406"/>
                </a:lnTo>
                <a:lnTo>
                  <a:pt x="51" y="407"/>
                </a:lnTo>
                <a:lnTo>
                  <a:pt x="51" y="407"/>
                </a:lnTo>
                <a:lnTo>
                  <a:pt x="49" y="412"/>
                </a:lnTo>
                <a:lnTo>
                  <a:pt x="48" y="414"/>
                </a:lnTo>
                <a:lnTo>
                  <a:pt x="43" y="417"/>
                </a:lnTo>
                <a:lnTo>
                  <a:pt x="43" y="417"/>
                </a:lnTo>
                <a:lnTo>
                  <a:pt x="36" y="422"/>
                </a:lnTo>
                <a:lnTo>
                  <a:pt x="29" y="427"/>
                </a:lnTo>
                <a:lnTo>
                  <a:pt x="29" y="427"/>
                </a:lnTo>
                <a:lnTo>
                  <a:pt x="20" y="439"/>
                </a:lnTo>
                <a:lnTo>
                  <a:pt x="15" y="448"/>
                </a:lnTo>
                <a:lnTo>
                  <a:pt x="15" y="448"/>
                </a:lnTo>
                <a:lnTo>
                  <a:pt x="15" y="458"/>
                </a:lnTo>
                <a:lnTo>
                  <a:pt x="16" y="474"/>
                </a:lnTo>
                <a:lnTo>
                  <a:pt x="20" y="489"/>
                </a:lnTo>
                <a:lnTo>
                  <a:pt x="23" y="500"/>
                </a:lnTo>
                <a:lnTo>
                  <a:pt x="23" y="500"/>
                </a:lnTo>
                <a:lnTo>
                  <a:pt x="26" y="502"/>
                </a:lnTo>
                <a:lnTo>
                  <a:pt x="29" y="504"/>
                </a:lnTo>
                <a:lnTo>
                  <a:pt x="32" y="505"/>
                </a:lnTo>
                <a:lnTo>
                  <a:pt x="32" y="505"/>
                </a:lnTo>
                <a:lnTo>
                  <a:pt x="28" y="533"/>
                </a:lnTo>
                <a:lnTo>
                  <a:pt x="20" y="572"/>
                </a:lnTo>
                <a:lnTo>
                  <a:pt x="20" y="572"/>
                </a:lnTo>
                <a:lnTo>
                  <a:pt x="19" y="582"/>
                </a:lnTo>
                <a:lnTo>
                  <a:pt x="15" y="593"/>
                </a:lnTo>
                <a:lnTo>
                  <a:pt x="12" y="604"/>
                </a:lnTo>
                <a:lnTo>
                  <a:pt x="10" y="611"/>
                </a:lnTo>
                <a:lnTo>
                  <a:pt x="10" y="611"/>
                </a:lnTo>
                <a:lnTo>
                  <a:pt x="12" y="619"/>
                </a:lnTo>
                <a:lnTo>
                  <a:pt x="15" y="631"/>
                </a:lnTo>
                <a:lnTo>
                  <a:pt x="15" y="631"/>
                </a:lnTo>
                <a:lnTo>
                  <a:pt x="18" y="644"/>
                </a:lnTo>
                <a:lnTo>
                  <a:pt x="20" y="651"/>
                </a:lnTo>
                <a:lnTo>
                  <a:pt x="20" y="658"/>
                </a:lnTo>
                <a:lnTo>
                  <a:pt x="20" y="658"/>
                </a:lnTo>
                <a:lnTo>
                  <a:pt x="22" y="668"/>
                </a:lnTo>
                <a:lnTo>
                  <a:pt x="23" y="671"/>
                </a:lnTo>
                <a:lnTo>
                  <a:pt x="26" y="674"/>
                </a:lnTo>
                <a:lnTo>
                  <a:pt x="26" y="674"/>
                </a:lnTo>
                <a:lnTo>
                  <a:pt x="33" y="676"/>
                </a:lnTo>
                <a:lnTo>
                  <a:pt x="38" y="677"/>
                </a:lnTo>
                <a:lnTo>
                  <a:pt x="38" y="677"/>
                </a:lnTo>
                <a:lnTo>
                  <a:pt x="43" y="702"/>
                </a:lnTo>
                <a:lnTo>
                  <a:pt x="51" y="722"/>
                </a:lnTo>
                <a:lnTo>
                  <a:pt x="58" y="739"/>
                </a:lnTo>
                <a:lnTo>
                  <a:pt x="58" y="739"/>
                </a:lnTo>
                <a:lnTo>
                  <a:pt x="61" y="745"/>
                </a:lnTo>
                <a:lnTo>
                  <a:pt x="65" y="749"/>
                </a:lnTo>
                <a:lnTo>
                  <a:pt x="75" y="755"/>
                </a:lnTo>
                <a:lnTo>
                  <a:pt x="85" y="759"/>
                </a:lnTo>
                <a:lnTo>
                  <a:pt x="93" y="762"/>
                </a:lnTo>
                <a:lnTo>
                  <a:pt x="93" y="762"/>
                </a:lnTo>
                <a:lnTo>
                  <a:pt x="108" y="768"/>
                </a:lnTo>
                <a:lnTo>
                  <a:pt x="111" y="788"/>
                </a:lnTo>
                <a:lnTo>
                  <a:pt x="111" y="788"/>
                </a:lnTo>
                <a:lnTo>
                  <a:pt x="110" y="788"/>
                </a:lnTo>
                <a:lnTo>
                  <a:pt x="107" y="788"/>
                </a:lnTo>
                <a:lnTo>
                  <a:pt x="101" y="791"/>
                </a:lnTo>
                <a:lnTo>
                  <a:pt x="95" y="797"/>
                </a:lnTo>
                <a:lnTo>
                  <a:pt x="95" y="797"/>
                </a:lnTo>
                <a:lnTo>
                  <a:pt x="85" y="814"/>
                </a:lnTo>
                <a:lnTo>
                  <a:pt x="78" y="827"/>
                </a:lnTo>
                <a:lnTo>
                  <a:pt x="78" y="827"/>
                </a:lnTo>
                <a:lnTo>
                  <a:pt x="75" y="836"/>
                </a:lnTo>
                <a:lnTo>
                  <a:pt x="75" y="847"/>
                </a:lnTo>
                <a:lnTo>
                  <a:pt x="74" y="862"/>
                </a:lnTo>
                <a:lnTo>
                  <a:pt x="74" y="862"/>
                </a:lnTo>
                <a:lnTo>
                  <a:pt x="72" y="878"/>
                </a:lnTo>
                <a:lnTo>
                  <a:pt x="72" y="878"/>
                </a:lnTo>
                <a:lnTo>
                  <a:pt x="41" y="941"/>
                </a:lnTo>
                <a:lnTo>
                  <a:pt x="19" y="990"/>
                </a:lnTo>
                <a:lnTo>
                  <a:pt x="12" y="1009"/>
                </a:lnTo>
                <a:lnTo>
                  <a:pt x="7" y="1021"/>
                </a:lnTo>
                <a:lnTo>
                  <a:pt x="7" y="1021"/>
                </a:lnTo>
                <a:lnTo>
                  <a:pt x="2" y="1060"/>
                </a:lnTo>
                <a:lnTo>
                  <a:pt x="0" y="1078"/>
                </a:lnTo>
                <a:lnTo>
                  <a:pt x="0" y="1088"/>
                </a:lnTo>
                <a:lnTo>
                  <a:pt x="0" y="1088"/>
                </a:lnTo>
                <a:lnTo>
                  <a:pt x="20" y="1130"/>
                </a:lnTo>
                <a:lnTo>
                  <a:pt x="62" y="1213"/>
                </a:lnTo>
                <a:lnTo>
                  <a:pt x="104" y="1295"/>
                </a:lnTo>
                <a:lnTo>
                  <a:pt x="123" y="1334"/>
                </a:lnTo>
                <a:lnTo>
                  <a:pt x="123" y="1334"/>
                </a:lnTo>
                <a:lnTo>
                  <a:pt x="123" y="1363"/>
                </a:lnTo>
                <a:lnTo>
                  <a:pt x="123" y="1389"/>
                </a:lnTo>
                <a:lnTo>
                  <a:pt x="133" y="1390"/>
                </a:lnTo>
                <a:lnTo>
                  <a:pt x="133" y="1390"/>
                </a:lnTo>
                <a:lnTo>
                  <a:pt x="133" y="1403"/>
                </a:lnTo>
                <a:lnTo>
                  <a:pt x="132" y="1413"/>
                </a:lnTo>
                <a:lnTo>
                  <a:pt x="130" y="1422"/>
                </a:lnTo>
                <a:lnTo>
                  <a:pt x="130" y="1422"/>
                </a:lnTo>
                <a:lnTo>
                  <a:pt x="121" y="1432"/>
                </a:lnTo>
                <a:lnTo>
                  <a:pt x="106" y="1448"/>
                </a:lnTo>
                <a:lnTo>
                  <a:pt x="90" y="1464"/>
                </a:lnTo>
                <a:lnTo>
                  <a:pt x="82" y="1471"/>
                </a:lnTo>
                <a:lnTo>
                  <a:pt x="82" y="1471"/>
                </a:lnTo>
                <a:lnTo>
                  <a:pt x="55" y="1483"/>
                </a:lnTo>
                <a:lnTo>
                  <a:pt x="38" y="1493"/>
                </a:lnTo>
                <a:lnTo>
                  <a:pt x="32" y="1497"/>
                </a:lnTo>
                <a:lnTo>
                  <a:pt x="31" y="1498"/>
                </a:lnTo>
                <a:lnTo>
                  <a:pt x="31" y="1498"/>
                </a:lnTo>
                <a:lnTo>
                  <a:pt x="29" y="1503"/>
                </a:lnTo>
                <a:lnTo>
                  <a:pt x="29" y="1506"/>
                </a:lnTo>
                <a:lnTo>
                  <a:pt x="32" y="1510"/>
                </a:lnTo>
                <a:lnTo>
                  <a:pt x="39" y="1514"/>
                </a:lnTo>
                <a:lnTo>
                  <a:pt x="39" y="1514"/>
                </a:lnTo>
                <a:lnTo>
                  <a:pt x="49" y="1517"/>
                </a:lnTo>
                <a:lnTo>
                  <a:pt x="58" y="1520"/>
                </a:lnTo>
                <a:lnTo>
                  <a:pt x="72" y="1522"/>
                </a:lnTo>
                <a:lnTo>
                  <a:pt x="72" y="1522"/>
                </a:lnTo>
                <a:lnTo>
                  <a:pt x="101" y="1516"/>
                </a:lnTo>
                <a:lnTo>
                  <a:pt x="155" y="1501"/>
                </a:lnTo>
                <a:lnTo>
                  <a:pt x="208" y="1487"/>
                </a:lnTo>
                <a:lnTo>
                  <a:pt x="231" y="1483"/>
                </a:lnTo>
                <a:lnTo>
                  <a:pt x="231" y="1483"/>
                </a:lnTo>
                <a:lnTo>
                  <a:pt x="205" y="1500"/>
                </a:lnTo>
                <a:lnTo>
                  <a:pt x="185" y="1511"/>
                </a:lnTo>
                <a:lnTo>
                  <a:pt x="173" y="1517"/>
                </a:lnTo>
                <a:lnTo>
                  <a:pt x="173" y="1517"/>
                </a:lnTo>
                <a:lnTo>
                  <a:pt x="162" y="1519"/>
                </a:lnTo>
                <a:lnTo>
                  <a:pt x="149" y="1523"/>
                </a:lnTo>
                <a:lnTo>
                  <a:pt x="142" y="1524"/>
                </a:lnTo>
                <a:lnTo>
                  <a:pt x="137" y="1527"/>
                </a:lnTo>
                <a:lnTo>
                  <a:pt x="136" y="1530"/>
                </a:lnTo>
                <a:lnTo>
                  <a:pt x="139" y="1535"/>
                </a:lnTo>
                <a:lnTo>
                  <a:pt x="139" y="1535"/>
                </a:lnTo>
                <a:lnTo>
                  <a:pt x="142" y="1536"/>
                </a:lnTo>
                <a:lnTo>
                  <a:pt x="147" y="1537"/>
                </a:lnTo>
                <a:lnTo>
                  <a:pt x="163" y="1540"/>
                </a:lnTo>
                <a:lnTo>
                  <a:pt x="183" y="1543"/>
                </a:lnTo>
                <a:lnTo>
                  <a:pt x="208" y="1545"/>
                </a:lnTo>
                <a:lnTo>
                  <a:pt x="259" y="1546"/>
                </a:lnTo>
                <a:lnTo>
                  <a:pt x="297" y="1547"/>
                </a:lnTo>
                <a:lnTo>
                  <a:pt x="297" y="1547"/>
                </a:lnTo>
                <a:lnTo>
                  <a:pt x="331" y="1546"/>
                </a:lnTo>
                <a:lnTo>
                  <a:pt x="364" y="1543"/>
                </a:lnTo>
                <a:lnTo>
                  <a:pt x="378" y="1540"/>
                </a:lnTo>
                <a:lnTo>
                  <a:pt x="390" y="1537"/>
                </a:lnTo>
                <a:lnTo>
                  <a:pt x="397" y="1533"/>
                </a:lnTo>
                <a:lnTo>
                  <a:pt x="398" y="1530"/>
                </a:lnTo>
                <a:lnTo>
                  <a:pt x="398" y="1529"/>
                </a:lnTo>
                <a:lnTo>
                  <a:pt x="398" y="1529"/>
                </a:lnTo>
                <a:lnTo>
                  <a:pt x="397" y="1524"/>
                </a:lnTo>
                <a:lnTo>
                  <a:pt x="394" y="1524"/>
                </a:lnTo>
                <a:lnTo>
                  <a:pt x="393" y="1524"/>
                </a:lnTo>
                <a:lnTo>
                  <a:pt x="391" y="1524"/>
                </a:lnTo>
                <a:lnTo>
                  <a:pt x="390" y="1522"/>
                </a:lnTo>
                <a:lnTo>
                  <a:pt x="388" y="1506"/>
                </a:lnTo>
                <a:lnTo>
                  <a:pt x="388" y="1506"/>
                </a:lnTo>
                <a:lnTo>
                  <a:pt x="387" y="1468"/>
                </a:lnTo>
                <a:lnTo>
                  <a:pt x="386" y="1455"/>
                </a:lnTo>
                <a:lnTo>
                  <a:pt x="386" y="1455"/>
                </a:lnTo>
                <a:lnTo>
                  <a:pt x="380" y="1446"/>
                </a:lnTo>
                <a:lnTo>
                  <a:pt x="375" y="1441"/>
                </a:lnTo>
                <a:lnTo>
                  <a:pt x="373" y="1438"/>
                </a:lnTo>
                <a:lnTo>
                  <a:pt x="373" y="1438"/>
                </a:lnTo>
                <a:lnTo>
                  <a:pt x="370" y="1439"/>
                </a:lnTo>
                <a:lnTo>
                  <a:pt x="367" y="1441"/>
                </a:lnTo>
                <a:lnTo>
                  <a:pt x="364" y="1441"/>
                </a:lnTo>
                <a:lnTo>
                  <a:pt x="362" y="1439"/>
                </a:lnTo>
                <a:lnTo>
                  <a:pt x="362" y="1439"/>
                </a:lnTo>
                <a:lnTo>
                  <a:pt x="361" y="1422"/>
                </a:lnTo>
                <a:lnTo>
                  <a:pt x="361" y="1409"/>
                </a:lnTo>
                <a:lnTo>
                  <a:pt x="380" y="1409"/>
                </a:lnTo>
                <a:lnTo>
                  <a:pt x="380" y="1409"/>
                </a:lnTo>
                <a:lnTo>
                  <a:pt x="381" y="1394"/>
                </a:lnTo>
                <a:lnTo>
                  <a:pt x="383" y="1358"/>
                </a:lnTo>
                <a:lnTo>
                  <a:pt x="383" y="1315"/>
                </a:lnTo>
                <a:lnTo>
                  <a:pt x="381" y="1295"/>
                </a:lnTo>
                <a:lnTo>
                  <a:pt x="378" y="1278"/>
                </a:lnTo>
                <a:lnTo>
                  <a:pt x="378" y="1278"/>
                </a:lnTo>
                <a:lnTo>
                  <a:pt x="360" y="1207"/>
                </a:lnTo>
                <a:lnTo>
                  <a:pt x="349" y="1166"/>
                </a:lnTo>
                <a:lnTo>
                  <a:pt x="349" y="1166"/>
                </a:lnTo>
                <a:lnTo>
                  <a:pt x="342" y="1099"/>
                </a:lnTo>
                <a:lnTo>
                  <a:pt x="342" y="1099"/>
                </a:lnTo>
                <a:lnTo>
                  <a:pt x="338" y="998"/>
                </a:lnTo>
                <a:lnTo>
                  <a:pt x="335" y="902"/>
                </a:lnTo>
                <a:lnTo>
                  <a:pt x="335" y="902"/>
                </a:lnTo>
                <a:lnTo>
                  <a:pt x="344" y="866"/>
                </a:lnTo>
                <a:lnTo>
                  <a:pt x="351" y="839"/>
                </a:lnTo>
                <a:lnTo>
                  <a:pt x="352" y="827"/>
                </a:lnTo>
                <a:lnTo>
                  <a:pt x="354" y="817"/>
                </a:lnTo>
                <a:lnTo>
                  <a:pt x="354" y="817"/>
                </a:lnTo>
                <a:lnTo>
                  <a:pt x="358" y="761"/>
                </a:lnTo>
                <a:lnTo>
                  <a:pt x="358" y="761"/>
                </a:lnTo>
                <a:lnTo>
                  <a:pt x="357" y="699"/>
                </a:lnTo>
                <a:lnTo>
                  <a:pt x="357" y="699"/>
                </a:lnTo>
                <a:lnTo>
                  <a:pt x="361" y="703"/>
                </a:lnTo>
                <a:lnTo>
                  <a:pt x="362" y="703"/>
                </a:lnTo>
                <a:lnTo>
                  <a:pt x="364" y="703"/>
                </a:lnTo>
                <a:lnTo>
                  <a:pt x="365" y="700"/>
                </a:lnTo>
                <a:lnTo>
                  <a:pt x="365" y="697"/>
                </a:lnTo>
                <a:lnTo>
                  <a:pt x="365" y="697"/>
                </a:lnTo>
                <a:lnTo>
                  <a:pt x="364" y="689"/>
                </a:lnTo>
                <a:lnTo>
                  <a:pt x="360" y="679"/>
                </a:lnTo>
                <a:lnTo>
                  <a:pt x="357" y="668"/>
                </a:lnTo>
                <a:lnTo>
                  <a:pt x="357" y="661"/>
                </a:lnTo>
                <a:lnTo>
                  <a:pt x="357" y="654"/>
                </a:lnTo>
                <a:lnTo>
                  <a:pt x="357" y="654"/>
                </a:lnTo>
                <a:lnTo>
                  <a:pt x="362" y="608"/>
                </a:lnTo>
                <a:lnTo>
                  <a:pt x="371" y="550"/>
                </a:lnTo>
                <a:lnTo>
                  <a:pt x="371" y="550"/>
                </a:lnTo>
                <a:lnTo>
                  <a:pt x="378" y="510"/>
                </a:lnTo>
                <a:lnTo>
                  <a:pt x="381" y="494"/>
                </a:lnTo>
                <a:lnTo>
                  <a:pt x="383" y="482"/>
                </a:lnTo>
                <a:lnTo>
                  <a:pt x="383" y="482"/>
                </a:lnTo>
                <a:lnTo>
                  <a:pt x="383" y="466"/>
                </a:lnTo>
                <a:lnTo>
                  <a:pt x="384" y="443"/>
                </a:lnTo>
                <a:lnTo>
                  <a:pt x="387" y="416"/>
                </a:lnTo>
                <a:lnTo>
                  <a:pt x="387" y="391"/>
                </a:lnTo>
                <a:lnTo>
                  <a:pt x="387" y="391"/>
                </a:lnTo>
                <a:lnTo>
                  <a:pt x="386" y="355"/>
                </a:lnTo>
                <a:lnTo>
                  <a:pt x="384" y="341"/>
                </a:lnTo>
                <a:lnTo>
                  <a:pt x="384" y="341"/>
                </a:lnTo>
                <a:lnTo>
                  <a:pt x="383" y="323"/>
                </a:lnTo>
                <a:lnTo>
                  <a:pt x="381" y="312"/>
                </a:lnTo>
                <a:lnTo>
                  <a:pt x="378" y="303"/>
                </a:lnTo>
                <a:lnTo>
                  <a:pt x="378" y="303"/>
                </a:lnTo>
                <a:lnTo>
                  <a:pt x="362" y="274"/>
                </a:lnTo>
                <a:lnTo>
                  <a:pt x="362" y="274"/>
                </a:lnTo>
                <a:lnTo>
                  <a:pt x="355" y="264"/>
                </a:lnTo>
                <a:lnTo>
                  <a:pt x="349" y="259"/>
                </a:lnTo>
                <a:lnTo>
                  <a:pt x="349" y="259"/>
                </a:lnTo>
                <a:lnTo>
                  <a:pt x="328" y="256"/>
                </a:lnTo>
                <a:lnTo>
                  <a:pt x="319" y="231"/>
                </a:lnTo>
                <a:lnTo>
                  <a:pt x="319" y="231"/>
                </a:lnTo>
                <a:lnTo>
                  <a:pt x="334" y="194"/>
                </a:lnTo>
                <a:lnTo>
                  <a:pt x="334" y="194"/>
                </a:lnTo>
                <a:lnTo>
                  <a:pt x="335" y="191"/>
                </a:lnTo>
                <a:lnTo>
                  <a:pt x="335" y="191"/>
                </a:lnTo>
                <a:lnTo>
                  <a:pt x="338" y="198"/>
                </a:lnTo>
                <a:lnTo>
                  <a:pt x="341" y="201"/>
                </a:lnTo>
                <a:lnTo>
                  <a:pt x="342" y="202"/>
                </a:lnTo>
                <a:lnTo>
                  <a:pt x="342" y="202"/>
                </a:lnTo>
                <a:lnTo>
                  <a:pt x="342" y="185"/>
                </a:lnTo>
                <a:lnTo>
                  <a:pt x="342" y="170"/>
                </a:lnTo>
                <a:lnTo>
                  <a:pt x="342" y="170"/>
                </a:lnTo>
                <a:lnTo>
                  <a:pt x="344" y="172"/>
                </a:lnTo>
                <a:lnTo>
                  <a:pt x="345" y="175"/>
                </a:lnTo>
                <a:lnTo>
                  <a:pt x="348" y="181"/>
                </a:lnTo>
                <a:lnTo>
                  <a:pt x="348" y="181"/>
                </a:lnTo>
                <a:lnTo>
                  <a:pt x="351" y="159"/>
                </a:lnTo>
                <a:lnTo>
                  <a:pt x="351" y="159"/>
                </a:lnTo>
                <a:lnTo>
                  <a:pt x="354" y="152"/>
                </a:lnTo>
                <a:lnTo>
                  <a:pt x="357" y="142"/>
                </a:lnTo>
                <a:lnTo>
                  <a:pt x="357" y="142"/>
                </a:lnTo>
                <a:lnTo>
                  <a:pt x="357" y="140"/>
                </a:lnTo>
                <a:lnTo>
                  <a:pt x="358" y="139"/>
                </a:lnTo>
                <a:lnTo>
                  <a:pt x="361" y="136"/>
                </a:lnTo>
                <a:lnTo>
                  <a:pt x="362" y="133"/>
                </a:lnTo>
                <a:lnTo>
                  <a:pt x="364" y="129"/>
                </a:lnTo>
                <a:lnTo>
                  <a:pt x="365" y="123"/>
                </a:lnTo>
                <a:lnTo>
                  <a:pt x="365" y="116"/>
                </a:lnTo>
                <a:lnTo>
                  <a:pt x="365" y="116"/>
                </a:lnTo>
                <a:lnTo>
                  <a:pt x="364" y="106"/>
                </a:lnTo>
                <a:lnTo>
                  <a:pt x="362" y="94"/>
                </a:lnTo>
                <a:lnTo>
                  <a:pt x="354" y="69"/>
                </a:lnTo>
                <a:lnTo>
                  <a:pt x="347" y="51"/>
                </a:lnTo>
                <a:lnTo>
                  <a:pt x="342" y="39"/>
                </a:lnTo>
                <a:lnTo>
                  <a:pt x="342" y="39"/>
                </a:lnTo>
                <a:lnTo>
                  <a:pt x="338" y="33"/>
                </a:lnTo>
                <a:lnTo>
                  <a:pt x="331" y="25"/>
                </a:lnTo>
                <a:lnTo>
                  <a:pt x="322" y="16"/>
                </a:lnTo>
                <a:lnTo>
                  <a:pt x="319" y="13"/>
                </a:lnTo>
                <a:lnTo>
                  <a:pt x="316" y="13"/>
                </a:lnTo>
                <a:lnTo>
                  <a:pt x="316" y="13"/>
                </a:lnTo>
                <a:lnTo>
                  <a:pt x="302" y="12"/>
                </a:lnTo>
                <a:lnTo>
                  <a:pt x="293" y="10"/>
                </a:lnTo>
                <a:lnTo>
                  <a:pt x="287" y="9"/>
                </a:lnTo>
                <a:lnTo>
                  <a:pt x="287" y="9"/>
                </a:lnTo>
                <a:lnTo>
                  <a:pt x="274" y="3"/>
                </a:lnTo>
                <a:lnTo>
                  <a:pt x="267" y="2"/>
                </a:lnTo>
                <a:lnTo>
                  <a:pt x="259" y="0"/>
                </a:lnTo>
                <a:lnTo>
                  <a:pt x="259" y="0"/>
                </a:lnTo>
                <a:lnTo>
                  <a:pt x="250" y="0"/>
                </a:lnTo>
                <a:lnTo>
                  <a:pt x="241" y="2"/>
                </a:lnTo>
                <a:lnTo>
                  <a:pt x="234" y="5"/>
                </a:lnTo>
                <a:lnTo>
                  <a:pt x="230" y="7"/>
                </a:lnTo>
                <a:lnTo>
                  <a:pt x="230" y="7"/>
                </a:lnTo>
                <a:lnTo>
                  <a:pt x="224" y="12"/>
                </a:lnTo>
                <a:lnTo>
                  <a:pt x="215" y="15"/>
                </a:lnTo>
                <a:lnTo>
                  <a:pt x="207" y="16"/>
                </a:lnTo>
                <a:lnTo>
                  <a:pt x="201" y="17"/>
                </a:lnTo>
                <a:lnTo>
                  <a:pt x="201" y="17"/>
                </a:lnTo>
                <a:lnTo>
                  <a:pt x="198" y="20"/>
                </a:lnTo>
                <a:lnTo>
                  <a:pt x="194" y="25"/>
                </a:lnTo>
                <a:lnTo>
                  <a:pt x="194" y="25"/>
                </a:lnTo>
                <a:lnTo>
                  <a:pt x="189" y="32"/>
                </a:lnTo>
                <a:lnTo>
                  <a:pt x="186" y="38"/>
                </a:lnTo>
                <a:lnTo>
                  <a:pt x="186" y="38"/>
                </a:lnTo>
                <a:lnTo>
                  <a:pt x="181" y="41"/>
                </a:lnTo>
                <a:lnTo>
                  <a:pt x="178" y="43"/>
                </a:lnTo>
                <a:lnTo>
                  <a:pt x="173" y="48"/>
                </a:lnTo>
                <a:lnTo>
                  <a:pt x="173" y="48"/>
                </a:lnTo>
                <a:lnTo>
                  <a:pt x="170" y="51"/>
                </a:lnTo>
                <a:lnTo>
                  <a:pt x="169" y="51"/>
                </a:lnTo>
                <a:lnTo>
                  <a:pt x="169" y="54"/>
                </a:lnTo>
                <a:lnTo>
                  <a:pt x="169" y="59"/>
                </a:lnTo>
                <a:lnTo>
                  <a:pt x="169" y="59"/>
                </a:lnTo>
                <a:lnTo>
                  <a:pt x="172" y="67"/>
                </a:lnTo>
                <a:lnTo>
                  <a:pt x="173" y="71"/>
                </a:lnTo>
                <a:lnTo>
                  <a:pt x="176" y="75"/>
                </a:lnTo>
                <a:lnTo>
                  <a:pt x="176" y="75"/>
                </a:lnTo>
                <a:lnTo>
                  <a:pt x="173" y="91"/>
                </a:lnTo>
                <a:lnTo>
                  <a:pt x="169" y="110"/>
                </a:lnTo>
                <a:lnTo>
                  <a:pt x="169" y="110"/>
                </a:lnTo>
                <a:lnTo>
                  <a:pt x="169" y="119"/>
                </a:lnTo>
                <a:lnTo>
                  <a:pt x="169" y="126"/>
                </a:lnTo>
                <a:lnTo>
                  <a:pt x="169" y="126"/>
                </a:lnTo>
                <a:lnTo>
                  <a:pt x="170" y="137"/>
                </a:lnTo>
                <a:lnTo>
                  <a:pt x="172" y="146"/>
                </a:lnTo>
                <a:lnTo>
                  <a:pt x="172" y="146"/>
                </a:lnTo>
                <a:close/>
                <a:moveTo>
                  <a:pt x="163" y="1078"/>
                </a:moveTo>
                <a:lnTo>
                  <a:pt x="163" y="1078"/>
                </a:lnTo>
                <a:lnTo>
                  <a:pt x="165" y="1076"/>
                </a:lnTo>
                <a:lnTo>
                  <a:pt x="168" y="1073"/>
                </a:lnTo>
                <a:lnTo>
                  <a:pt x="168" y="1073"/>
                </a:lnTo>
                <a:lnTo>
                  <a:pt x="170" y="1074"/>
                </a:lnTo>
                <a:lnTo>
                  <a:pt x="173" y="1078"/>
                </a:lnTo>
                <a:lnTo>
                  <a:pt x="185" y="1096"/>
                </a:lnTo>
                <a:lnTo>
                  <a:pt x="202" y="1125"/>
                </a:lnTo>
                <a:lnTo>
                  <a:pt x="202" y="1125"/>
                </a:lnTo>
                <a:lnTo>
                  <a:pt x="212" y="1149"/>
                </a:lnTo>
                <a:lnTo>
                  <a:pt x="221" y="1177"/>
                </a:lnTo>
                <a:lnTo>
                  <a:pt x="221" y="1177"/>
                </a:lnTo>
                <a:lnTo>
                  <a:pt x="234" y="1240"/>
                </a:lnTo>
                <a:lnTo>
                  <a:pt x="247" y="1311"/>
                </a:lnTo>
                <a:lnTo>
                  <a:pt x="247" y="1311"/>
                </a:lnTo>
                <a:lnTo>
                  <a:pt x="254" y="1361"/>
                </a:lnTo>
                <a:lnTo>
                  <a:pt x="260" y="1400"/>
                </a:lnTo>
                <a:lnTo>
                  <a:pt x="260" y="1400"/>
                </a:lnTo>
                <a:lnTo>
                  <a:pt x="261" y="1403"/>
                </a:lnTo>
                <a:lnTo>
                  <a:pt x="264" y="1405"/>
                </a:lnTo>
                <a:lnTo>
                  <a:pt x="270" y="1409"/>
                </a:lnTo>
                <a:lnTo>
                  <a:pt x="280" y="1413"/>
                </a:lnTo>
                <a:lnTo>
                  <a:pt x="280" y="1413"/>
                </a:lnTo>
                <a:lnTo>
                  <a:pt x="280" y="1416"/>
                </a:lnTo>
                <a:lnTo>
                  <a:pt x="279" y="1423"/>
                </a:lnTo>
                <a:lnTo>
                  <a:pt x="277" y="1432"/>
                </a:lnTo>
                <a:lnTo>
                  <a:pt x="277" y="1432"/>
                </a:lnTo>
                <a:lnTo>
                  <a:pt x="267" y="1432"/>
                </a:lnTo>
                <a:lnTo>
                  <a:pt x="267" y="1432"/>
                </a:lnTo>
                <a:lnTo>
                  <a:pt x="261" y="1429"/>
                </a:lnTo>
                <a:lnTo>
                  <a:pt x="259" y="1426"/>
                </a:lnTo>
                <a:lnTo>
                  <a:pt x="256" y="1423"/>
                </a:lnTo>
                <a:lnTo>
                  <a:pt x="256" y="1423"/>
                </a:lnTo>
                <a:lnTo>
                  <a:pt x="251" y="1418"/>
                </a:lnTo>
                <a:lnTo>
                  <a:pt x="247" y="1412"/>
                </a:lnTo>
                <a:lnTo>
                  <a:pt x="247" y="1412"/>
                </a:lnTo>
                <a:lnTo>
                  <a:pt x="241" y="1396"/>
                </a:lnTo>
                <a:lnTo>
                  <a:pt x="241" y="1396"/>
                </a:lnTo>
                <a:lnTo>
                  <a:pt x="237" y="1389"/>
                </a:lnTo>
                <a:lnTo>
                  <a:pt x="233" y="1382"/>
                </a:lnTo>
                <a:lnTo>
                  <a:pt x="228" y="1376"/>
                </a:lnTo>
                <a:lnTo>
                  <a:pt x="228" y="1376"/>
                </a:lnTo>
                <a:lnTo>
                  <a:pt x="233" y="1373"/>
                </a:lnTo>
                <a:lnTo>
                  <a:pt x="235" y="1370"/>
                </a:lnTo>
                <a:lnTo>
                  <a:pt x="238" y="1370"/>
                </a:lnTo>
                <a:lnTo>
                  <a:pt x="238" y="1370"/>
                </a:lnTo>
                <a:lnTo>
                  <a:pt x="238" y="1369"/>
                </a:lnTo>
                <a:lnTo>
                  <a:pt x="238" y="1367"/>
                </a:lnTo>
                <a:lnTo>
                  <a:pt x="233" y="1361"/>
                </a:lnTo>
                <a:lnTo>
                  <a:pt x="221" y="1350"/>
                </a:lnTo>
                <a:lnTo>
                  <a:pt x="221" y="1350"/>
                </a:lnTo>
                <a:lnTo>
                  <a:pt x="215" y="1338"/>
                </a:lnTo>
                <a:lnTo>
                  <a:pt x="205" y="1312"/>
                </a:lnTo>
                <a:lnTo>
                  <a:pt x="179" y="1234"/>
                </a:lnTo>
                <a:lnTo>
                  <a:pt x="142" y="1122"/>
                </a:lnTo>
                <a:lnTo>
                  <a:pt x="142" y="1122"/>
                </a:lnTo>
                <a:lnTo>
                  <a:pt x="163" y="1078"/>
                </a:lnTo>
                <a:lnTo>
                  <a:pt x="163" y="107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EBFC18F0-C8A9-4D6B-AAC1-E7F97C7F812E}"/>
              </a:ext>
            </a:extLst>
          </p:cNvPr>
          <p:cNvSpPr>
            <a:spLocks noEditPoints="1"/>
          </p:cNvSpPr>
          <p:nvPr/>
        </p:nvSpPr>
        <p:spPr bwMode="auto">
          <a:xfrm>
            <a:off x="8434451" y="2705194"/>
            <a:ext cx="574123" cy="1666356"/>
          </a:xfrm>
          <a:custGeom>
            <a:avLst/>
            <a:gdLst>
              <a:gd name="T0" fmla="*/ 310 w 410"/>
              <a:gd name="T1" fmla="*/ 523 h 1190"/>
              <a:gd name="T2" fmla="*/ 334 w 410"/>
              <a:gd name="T3" fmla="*/ 518 h 1190"/>
              <a:gd name="T4" fmla="*/ 370 w 410"/>
              <a:gd name="T5" fmla="*/ 479 h 1190"/>
              <a:gd name="T6" fmla="*/ 395 w 410"/>
              <a:gd name="T7" fmla="*/ 460 h 1190"/>
              <a:gd name="T8" fmla="*/ 409 w 410"/>
              <a:gd name="T9" fmla="*/ 449 h 1190"/>
              <a:gd name="T10" fmla="*/ 398 w 410"/>
              <a:gd name="T11" fmla="*/ 429 h 1190"/>
              <a:gd name="T12" fmla="*/ 393 w 410"/>
              <a:gd name="T13" fmla="*/ 388 h 1190"/>
              <a:gd name="T14" fmla="*/ 362 w 410"/>
              <a:gd name="T15" fmla="*/ 374 h 1190"/>
              <a:gd name="T16" fmla="*/ 375 w 410"/>
              <a:gd name="T17" fmla="*/ 294 h 1190"/>
              <a:gd name="T18" fmla="*/ 316 w 410"/>
              <a:gd name="T19" fmla="*/ 213 h 1190"/>
              <a:gd name="T20" fmla="*/ 338 w 410"/>
              <a:gd name="T21" fmla="*/ 162 h 1190"/>
              <a:gd name="T22" fmla="*/ 325 w 410"/>
              <a:gd name="T23" fmla="*/ 149 h 1190"/>
              <a:gd name="T24" fmla="*/ 309 w 410"/>
              <a:gd name="T25" fmla="*/ 89 h 1190"/>
              <a:gd name="T26" fmla="*/ 282 w 410"/>
              <a:gd name="T27" fmla="*/ 67 h 1190"/>
              <a:gd name="T28" fmla="*/ 249 w 410"/>
              <a:gd name="T29" fmla="*/ 45 h 1190"/>
              <a:gd name="T30" fmla="*/ 223 w 410"/>
              <a:gd name="T31" fmla="*/ 50 h 1190"/>
              <a:gd name="T32" fmla="*/ 215 w 410"/>
              <a:gd name="T33" fmla="*/ 64 h 1190"/>
              <a:gd name="T34" fmla="*/ 206 w 410"/>
              <a:gd name="T35" fmla="*/ 82 h 1190"/>
              <a:gd name="T36" fmla="*/ 207 w 410"/>
              <a:gd name="T37" fmla="*/ 97 h 1190"/>
              <a:gd name="T38" fmla="*/ 207 w 410"/>
              <a:gd name="T39" fmla="*/ 143 h 1190"/>
              <a:gd name="T40" fmla="*/ 202 w 410"/>
              <a:gd name="T41" fmla="*/ 164 h 1190"/>
              <a:gd name="T42" fmla="*/ 215 w 410"/>
              <a:gd name="T43" fmla="*/ 188 h 1190"/>
              <a:gd name="T44" fmla="*/ 226 w 410"/>
              <a:gd name="T45" fmla="*/ 200 h 1190"/>
              <a:gd name="T46" fmla="*/ 252 w 410"/>
              <a:gd name="T47" fmla="*/ 225 h 1190"/>
              <a:gd name="T48" fmla="*/ 226 w 410"/>
              <a:gd name="T49" fmla="*/ 239 h 1190"/>
              <a:gd name="T50" fmla="*/ 200 w 410"/>
              <a:gd name="T51" fmla="*/ 237 h 1190"/>
              <a:gd name="T52" fmla="*/ 159 w 410"/>
              <a:gd name="T53" fmla="*/ 184 h 1190"/>
              <a:gd name="T54" fmla="*/ 184 w 410"/>
              <a:gd name="T55" fmla="*/ 147 h 1190"/>
              <a:gd name="T56" fmla="*/ 190 w 410"/>
              <a:gd name="T57" fmla="*/ 119 h 1190"/>
              <a:gd name="T58" fmla="*/ 182 w 410"/>
              <a:gd name="T59" fmla="*/ 98 h 1190"/>
              <a:gd name="T60" fmla="*/ 170 w 410"/>
              <a:gd name="T61" fmla="*/ 53 h 1190"/>
              <a:gd name="T62" fmla="*/ 127 w 410"/>
              <a:gd name="T63" fmla="*/ 9 h 1190"/>
              <a:gd name="T64" fmla="*/ 90 w 410"/>
              <a:gd name="T65" fmla="*/ 0 h 1190"/>
              <a:gd name="T66" fmla="*/ 36 w 410"/>
              <a:gd name="T67" fmla="*/ 19 h 1190"/>
              <a:gd name="T68" fmla="*/ 13 w 410"/>
              <a:gd name="T69" fmla="*/ 76 h 1190"/>
              <a:gd name="T70" fmla="*/ 14 w 410"/>
              <a:gd name="T71" fmla="*/ 117 h 1190"/>
              <a:gd name="T72" fmla="*/ 0 w 410"/>
              <a:gd name="T73" fmla="*/ 134 h 1190"/>
              <a:gd name="T74" fmla="*/ 16 w 410"/>
              <a:gd name="T75" fmla="*/ 198 h 1190"/>
              <a:gd name="T76" fmla="*/ 75 w 410"/>
              <a:gd name="T77" fmla="*/ 176 h 1190"/>
              <a:gd name="T78" fmla="*/ 33 w 410"/>
              <a:gd name="T79" fmla="*/ 222 h 1190"/>
              <a:gd name="T80" fmla="*/ 23 w 410"/>
              <a:gd name="T81" fmla="*/ 286 h 1190"/>
              <a:gd name="T82" fmla="*/ 54 w 410"/>
              <a:gd name="T83" fmla="*/ 511 h 1190"/>
              <a:gd name="T84" fmla="*/ 75 w 410"/>
              <a:gd name="T85" fmla="*/ 633 h 1190"/>
              <a:gd name="T86" fmla="*/ 115 w 410"/>
              <a:gd name="T87" fmla="*/ 755 h 1190"/>
              <a:gd name="T88" fmla="*/ 119 w 410"/>
              <a:gd name="T89" fmla="*/ 818 h 1190"/>
              <a:gd name="T90" fmla="*/ 83 w 410"/>
              <a:gd name="T91" fmla="*/ 921 h 1190"/>
              <a:gd name="T92" fmla="*/ 63 w 410"/>
              <a:gd name="T93" fmla="*/ 1024 h 1190"/>
              <a:gd name="T94" fmla="*/ 47 w 410"/>
              <a:gd name="T95" fmla="*/ 1104 h 1190"/>
              <a:gd name="T96" fmla="*/ 50 w 410"/>
              <a:gd name="T97" fmla="*/ 1146 h 1190"/>
              <a:gd name="T98" fmla="*/ 55 w 410"/>
              <a:gd name="T99" fmla="*/ 1181 h 1190"/>
              <a:gd name="T100" fmla="*/ 136 w 410"/>
              <a:gd name="T101" fmla="*/ 1179 h 1190"/>
              <a:gd name="T102" fmla="*/ 187 w 410"/>
              <a:gd name="T103" fmla="*/ 1190 h 1190"/>
              <a:gd name="T104" fmla="*/ 329 w 410"/>
              <a:gd name="T105" fmla="*/ 1180 h 1190"/>
              <a:gd name="T106" fmla="*/ 340 w 410"/>
              <a:gd name="T107" fmla="*/ 1161 h 1190"/>
              <a:gd name="T108" fmla="*/ 282 w 410"/>
              <a:gd name="T109" fmla="*/ 1130 h 1190"/>
              <a:gd name="T110" fmla="*/ 235 w 410"/>
              <a:gd name="T111" fmla="*/ 1096 h 1190"/>
              <a:gd name="T112" fmla="*/ 243 w 410"/>
              <a:gd name="T113" fmla="*/ 1075 h 1190"/>
              <a:gd name="T114" fmla="*/ 248 w 410"/>
              <a:gd name="T115" fmla="*/ 949 h 1190"/>
              <a:gd name="T116" fmla="*/ 292 w 410"/>
              <a:gd name="T117" fmla="*/ 868 h 1190"/>
              <a:gd name="T118" fmla="*/ 151 w 410"/>
              <a:gd name="T119" fmla="*/ 1075 h 1190"/>
              <a:gd name="T120" fmla="*/ 119 w 410"/>
              <a:gd name="T121" fmla="*/ 1104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0" h="1190">
                <a:moveTo>
                  <a:pt x="298" y="853"/>
                </a:moveTo>
                <a:lnTo>
                  <a:pt x="298" y="853"/>
                </a:lnTo>
                <a:lnTo>
                  <a:pt x="300" y="799"/>
                </a:lnTo>
                <a:lnTo>
                  <a:pt x="304" y="692"/>
                </a:lnTo>
                <a:lnTo>
                  <a:pt x="313" y="523"/>
                </a:lnTo>
                <a:lnTo>
                  <a:pt x="313" y="523"/>
                </a:lnTo>
                <a:lnTo>
                  <a:pt x="310" y="523"/>
                </a:lnTo>
                <a:lnTo>
                  <a:pt x="310" y="523"/>
                </a:lnTo>
                <a:lnTo>
                  <a:pt x="313" y="521"/>
                </a:lnTo>
                <a:lnTo>
                  <a:pt x="313" y="523"/>
                </a:lnTo>
                <a:lnTo>
                  <a:pt x="313" y="523"/>
                </a:lnTo>
                <a:lnTo>
                  <a:pt x="325" y="521"/>
                </a:lnTo>
                <a:lnTo>
                  <a:pt x="325" y="521"/>
                </a:lnTo>
                <a:lnTo>
                  <a:pt x="334" y="518"/>
                </a:lnTo>
                <a:lnTo>
                  <a:pt x="342" y="514"/>
                </a:lnTo>
                <a:lnTo>
                  <a:pt x="348" y="508"/>
                </a:lnTo>
                <a:lnTo>
                  <a:pt x="355" y="500"/>
                </a:lnTo>
                <a:lnTo>
                  <a:pt x="364" y="488"/>
                </a:lnTo>
                <a:lnTo>
                  <a:pt x="368" y="481"/>
                </a:lnTo>
                <a:lnTo>
                  <a:pt x="368" y="481"/>
                </a:lnTo>
                <a:lnTo>
                  <a:pt x="370" y="479"/>
                </a:lnTo>
                <a:lnTo>
                  <a:pt x="374" y="479"/>
                </a:lnTo>
                <a:lnTo>
                  <a:pt x="383" y="478"/>
                </a:lnTo>
                <a:lnTo>
                  <a:pt x="383" y="478"/>
                </a:lnTo>
                <a:lnTo>
                  <a:pt x="386" y="477"/>
                </a:lnTo>
                <a:lnTo>
                  <a:pt x="388" y="474"/>
                </a:lnTo>
                <a:lnTo>
                  <a:pt x="392" y="467"/>
                </a:lnTo>
                <a:lnTo>
                  <a:pt x="395" y="460"/>
                </a:lnTo>
                <a:lnTo>
                  <a:pt x="396" y="458"/>
                </a:lnTo>
                <a:lnTo>
                  <a:pt x="398" y="457"/>
                </a:lnTo>
                <a:lnTo>
                  <a:pt x="398" y="457"/>
                </a:lnTo>
                <a:lnTo>
                  <a:pt x="400" y="457"/>
                </a:lnTo>
                <a:lnTo>
                  <a:pt x="402" y="456"/>
                </a:lnTo>
                <a:lnTo>
                  <a:pt x="406" y="453"/>
                </a:lnTo>
                <a:lnTo>
                  <a:pt x="409" y="449"/>
                </a:lnTo>
                <a:lnTo>
                  <a:pt x="410" y="445"/>
                </a:lnTo>
                <a:lnTo>
                  <a:pt x="410" y="445"/>
                </a:lnTo>
                <a:lnTo>
                  <a:pt x="408" y="441"/>
                </a:lnTo>
                <a:lnTo>
                  <a:pt x="404" y="436"/>
                </a:lnTo>
                <a:lnTo>
                  <a:pt x="400" y="432"/>
                </a:lnTo>
                <a:lnTo>
                  <a:pt x="398" y="429"/>
                </a:lnTo>
                <a:lnTo>
                  <a:pt x="398" y="429"/>
                </a:lnTo>
                <a:lnTo>
                  <a:pt x="399" y="421"/>
                </a:lnTo>
                <a:lnTo>
                  <a:pt x="399" y="414"/>
                </a:lnTo>
                <a:lnTo>
                  <a:pt x="398" y="405"/>
                </a:lnTo>
                <a:lnTo>
                  <a:pt x="398" y="405"/>
                </a:lnTo>
                <a:lnTo>
                  <a:pt x="397" y="397"/>
                </a:lnTo>
                <a:lnTo>
                  <a:pt x="395" y="391"/>
                </a:lnTo>
                <a:lnTo>
                  <a:pt x="393" y="388"/>
                </a:lnTo>
                <a:lnTo>
                  <a:pt x="391" y="385"/>
                </a:lnTo>
                <a:lnTo>
                  <a:pt x="387" y="383"/>
                </a:lnTo>
                <a:lnTo>
                  <a:pt x="383" y="381"/>
                </a:lnTo>
                <a:lnTo>
                  <a:pt x="383" y="381"/>
                </a:lnTo>
                <a:lnTo>
                  <a:pt x="374" y="377"/>
                </a:lnTo>
                <a:lnTo>
                  <a:pt x="368" y="375"/>
                </a:lnTo>
                <a:lnTo>
                  <a:pt x="362" y="374"/>
                </a:lnTo>
                <a:lnTo>
                  <a:pt x="362" y="374"/>
                </a:lnTo>
                <a:lnTo>
                  <a:pt x="366" y="354"/>
                </a:lnTo>
                <a:lnTo>
                  <a:pt x="371" y="326"/>
                </a:lnTo>
                <a:lnTo>
                  <a:pt x="371" y="326"/>
                </a:lnTo>
                <a:lnTo>
                  <a:pt x="374" y="308"/>
                </a:lnTo>
                <a:lnTo>
                  <a:pt x="375" y="299"/>
                </a:lnTo>
                <a:lnTo>
                  <a:pt x="375" y="294"/>
                </a:lnTo>
                <a:lnTo>
                  <a:pt x="374" y="289"/>
                </a:lnTo>
                <a:lnTo>
                  <a:pt x="374" y="289"/>
                </a:lnTo>
                <a:lnTo>
                  <a:pt x="369" y="275"/>
                </a:lnTo>
                <a:lnTo>
                  <a:pt x="362" y="255"/>
                </a:lnTo>
                <a:lnTo>
                  <a:pt x="352" y="228"/>
                </a:lnTo>
                <a:lnTo>
                  <a:pt x="331" y="219"/>
                </a:lnTo>
                <a:lnTo>
                  <a:pt x="316" y="213"/>
                </a:lnTo>
                <a:lnTo>
                  <a:pt x="316" y="192"/>
                </a:lnTo>
                <a:lnTo>
                  <a:pt x="328" y="182"/>
                </a:lnTo>
                <a:lnTo>
                  <a:pt x="328" y="182"/>
                </a:lnTo>
                <a:lnTo>
                  <a:pt x="330" y="179"/>
                </a:lnTo>
                <a:lnTo>
                  <a:pt x="334" y="171"/>
                </a:lnTo>
                <a:lnTo>
                  <a:pt x="336" y="166"/>
                </a:lnTo>
                <a:lnTo>
                  <a:pt x="338" y="162"/>
                </a:lnTo>
                <a:lnTo>
                  <a:pt x="338" y="158"/>
                </a:lnTo>
                <a:lnTo>
                  <a:pt x="337" y="155"/>
                </a:lnTo>
                <a:lnTo>
                  <a:pt x="337" y="155"/>
                </a:lnTo>
                <a:lnTo>
                  <a:pt x="333" y="152"/>
                </a:lnTo>
                <a:lnTo>
                  <a:pt x="329" y="150"/>
                </a:lnTo>
                <a:lnTo>
                  <a:pt x="325" y="149"/>
                </a:lnTo>
                <a:lnTo>
                  <a:pt x="325" y="149"/>
                </a:lnTo>
                <a:lnTo>
                  <a:pt x="324" y="143"/>
                </a:lnTo>
                <a:lnTo>
                  <a:pt x="322" y="128"/>
                </a:lnTo>
                <a:lnTo>
                  <a:pt x="319" y="109"/>
                </a:lnTo>
                <a:lnTo>
                  <a:pt x="316" y="101"/>
                </a:lnTo>
                <a:lnTo>
                  <a:pt x="313" y="94"/>
                </a:lnTo>
                <a:lnTo>
                  <a:pt x="313" y="94"/>
                </a:lnTo>
                <a:lnTo>
                  <a:pt x="309" y="89"/>
                </a:lnTo>
                <a:lnTo>
                  <a:pt x="305" y="85"/>
                </a:lnTo>
                <a:lnTo>
                  <a:pt x="300" y="82"/>
                </a:lnTo>
                <a:lnTo>
                  <a:pt x="296" y="80"/>
                </a:lnTo>
                <a:lnTo>
                  <a:pt x="288" y="77"/>
                </a:lnTo>
                <a:lnTo>
                  <a:pt x="285" y="76"/>
                </a:lnTo>
                <a:lnTo>
                  <a:pt x="285" y="76"/>
                </a:lnTo>
                <a:lnTo>
                  <a:pt x="282" y="67"/>
                </a:lnTo>
                <a:lnTo>
                  <a:pt x="279" y="59"/>
                </a:lnTo>
                <a:lnTo>
                  <a:pt x="278" y="56"/>
                </a:lnTo>
                <a:lnTo>
                  <a:pt x="276" y="54"/>
                </a:lnTo>
                <a:lnTo>
                  <a:pt x="276" y="54"/>
                </a:lnTo>
                <a:lnTo>
                  <a:pt x="270" y="51"/>
                </a:lnTo>
                <a:lnTo>
                  <a:pt x="261" y="49"/>
                </a:lnTo>
                <a:lnTo>
                  <a:pt x="249" y="45"/>
                </a:lnTo>
                <a:lnTo>
                  <a:pt x="249" y="45"/>
                </a:lnTo>
                <a:lnTo>
                  <a:pt x="246" y="44"/>
                </a:lnTo>
                <a:lnTo>
                  <a:pt x="241" y="44"/>
                </a:lnTo>
                <a:lnTo>
                  <a:pt x="235" y="44"/>
                </a:lnTo>
                <a:lnTo>
                  <a:pt x="231" y="45"/>
                </a:lnTo>
                <a:lnTo>
                  <a:pt x="231" y="45"/>
                </a:lnTo>
                <a:lnTo>
                  <a:pt x="223" y="50"/>
                </a:lnTo>
                <a:lnTo>
                  <a:pt x="219" y="52"/>
                </a:lnTo>
                <a:lnTo>
                  <a:pt x="218" y="54"/>
                </a:lnTo>
                <a:lnTo>
                  <a:pt x="218" y="54"/>
                </a:lnTo>
                <a:lnTo>
                  <a:pt x="217" y="59"/>
                </a:lnTo>
                <a:lnTo>
                  <a:pt x="216" y="61"/>
                </a:lnTo>
                <a:lnTo>
                  <a:pt x="215" y="64"/>
                </a:lnTo>
                <a:lnTo>
                  <a:pt x="215" y="64"/>
                </a:lnTo>
                <a:lnTo>
                  <a:pt x="212" y="65"/>
                </a:lnTo>
                <a:lnTo>
                  <a:pt x="209" y="66"/>
                </a:lnTo>
                <a:lnTo>
                  <a:pt x="207" y="67"/>
                </a:lnTo>
                <a:lnTo>
                  <a:pt x="206" y="70"/>
                </a:lnTo>
                <a:lnTo>
                  <a:pt x="206" y="70"/>
                </a:lnTo>
                <a:lnTo>
                  <a:pt x="205" y="78"/>
                </a:lnTo>
                <a:lnTo>
                  <a:pt x="206" y="82"/>
                </a:lnTo>
                <a:lnTo>
                  <a:pt x="206" y="82"/>
                </a:lnTo>
                <a:lnTo>
                  <a:pt x="209" y="86"/>
                </a:lnTo>
                <a:lnTo>
                  <a:pt x="211" y="89"/>
                </a:lnTo>
                <a:lnTo>
                  <a:pt x="212" y="91"/>
                </a:lnTo>
                <a:lnTo>
                  <a:pt x="212" y="91"/>
                </a:lnTo>
                <a:lnTo>
                  <a:pt x="210" y="94"/>
                </a:lnTo>
                <a:lnTo>
                  <a:pt x="207" y="97"/>
                </a:lnTo>
                <a:lnTo>
                  <a:pt x="204" y="103"/>
                </a:lnTo>
                <a:lnTo>
                  <a:pt x="203" y="107"/>
                </a:lnTo>
                <a:lnTo>
                  <a:pt x="203" y="112"/>
                </a:lnTo>
                <a:lnTo>
                  <a:pt x="203" y="112"/>
                </a:lnTo>
                <a:lnTo>
                  <a:pt x="203" y="119"/>
                </a:lnTo>
                <a:lnTo>
                  <a:pt x="204" y="127"/>
                </a:lnTo>
                <a:lnTo>
                  <a:pt x="207" y="143"/>
                </a:lnTo>
                <a:lnTo>
                  <a:pt x="212" y="161"/>
                </a:lnTo>
                <a:lnTo>
                  <a:pt x="212" y="161"/>
                </a:lnTo>
                <a:lnTo>
                  <a:pt x="210" y="161"/>
                </a:lnTo>
                <a:lnTo>
                  <a:pt x="206" y="161"/>
                </a:lnTo>
                <a:lnTo>
                  <a:pt x="204" y="161"/>
                </a:lnTo>
                <a:lnTo>
                  <a:pt x="203" y="163"/>
                </a:lnTo>
                <a:lnTo>
                  <a:pt x="202" y="164"/>
                </a:lnTo>
                <a:lnTo>
                  <a:pt x="203" y="167"/>
                </a:lnTo>
                <a:lnTo>
                  <a:pt x="203" y="167"/>
                </a:lnTo>
                <a:lnTo>
                  <a:pt x="205" y="174"/>
                </a:lnTo>
                <a:lnTo>
                  <a:pt x="208" y="181"/>
                </a:lnTo>
                <a:lnTo>
                  <a:pt x="211" y="187"/>
                </a:lnTo>
                <a:lnTo>
                  <a:pt x="213" y="188"/>
                </a:lnTo>
                <a:lnTo>
                  <a:pt x="215" y="188"/>
                </a:lnTo>
                <a:lnTo>
                  <a:pt x="215" y="188"/>
                </a:lnTo>
                <a:lnTo>
                  <a:pt x="222" y="187"/>
                </a:lnTo>
                <a:lnTo>
                  <a:pt x="223" y="187"/>
                </a:lnTo>
                <a:lnTo>
                  <a:pt x="224" y="188"/>
                </a:lnTo>
                <a:lnTo>
                  <a:pt x="224" y="188"/>
                </a:lnTo>
                <a:lnTo>
                  <a:pt x="224" y="193"/>
                </a:lnTo>
                <a:lnTo>
                  <a:pt x="226" y="200"/>
                </a:lnTo>
                <a:lnTo>
                  <a:pt x="229" y="207"/>
                </a:lnTo>
                <a:lnTo>
                  <a:pt x="231" y="210"/>
                </a:lnTo>
                <a:lnTo>
                  <a:pt x="234" y="213"/>
                </a:lnTo>
                <a:lnTo>
                  <a:pt x="234" y="213"/>
                </a:lnTo>
                <a:lnTo>
                  <a:pt x="240" y="218"/>
                </a:lnTo>
                <a:lnTo>
                  <a:pt x="246" y="222"/>
                </a:lnTo>
                <a:lnTo>
                  <a:pt x="252" y="225"/>
                </a:lnTo>
                <a:lnTo>
                  <a:pt x="252" y="225"/>
                </a:lnTo>
                <a:lnTo>
                  <a:pt x="242" y="229"/>
                </a:lnTo>
                <a:lnTo>
                  <a:pt x="235" y="232"/>
                </a:lnTo>
                <a:lnTo>
                  <a:pt x="231" y="234"/>
                </a:lnTo>
                <a:lnTo>
                  <a:pt x="231" y="234"/>
                </a:lnTo>
                <a:lnTo>
                  <a:pt x="229" y="237"/>
                </a:lnTo>
                <a:lnTo>
                  <a:pt x="226" y="239"/>
                </a:lnTo>
                <a:lnTo>
                  <a:pt x="222" y="241"/>
                </a:lnTo>
                <a:lnTo>
                  <a:pt x="221" y="243"/>
                </a:lnTo>
                <a:lnTo>
                  <a:pt x="221" y="256"/>
                </a:lnTo>
                <a:lnTo>
                  <a:pt x="221" y="256"/>
                </a:lnTo>
                <a:lnTo>
                  <a:pt x="212" y="248"/>
                </a:lnTo>
                <a:lnTo>
                  <a:pt x="200" y="237"/>
                </a:lnTo>
                <a:lnTo>
                  <a:pt x="200" y="237"/>
                </a:lnTo>
                <a:lnTo>
                  <a:pt x="186" y="226"/>
                </a:lnTo>
                <a:lnTo>
                  <a:pt x="173" y="216"/>
                </a:lnTo>
                <a:lnTo>
                  <a:pt x="160" y="210"/>
                </a:lnTo>
                <a:lnTo>
                  <a:pt x="145" y="195"/>
                </a:lnTo>
                <a:lnTo>
                  <a:pt x="148" y="185"/>
                </a:lnTo>
                <a:lnTo>
                  <a:pt x="148" y="185"/>
                </a:lnTo>
                <a:lnTo>
                  <a:pt x="159" y="184"/>
                </a:lnTo>
                <a:lnTo>
                  <a:pt x="168" y="184"/>
                </a:lnTo>
                <a:lnTo>
                  <a:pt x="173" y="182"/>
                </a:lnTo>
                <a:lnTo>
                  <a:pt x="173" y="182"/>
                </a:lnTo>
                <a:lnTo>
                  <a:pt x="174" y="180"/>
                </a:lnTo>
                <a:lnTo>
                  <a:pt x="176" y="175"/>
                </a:lnTo>
                <a:lnTo>
                  <a:pt x="180" y="161"/>
                </a:lnTo>
                <a:lnTo>
                  <a:pt x="184" y="147"/>
                </a:lnTo>
                <a:lnTo>
                  <a:pt x="185" y="141"/>
                </a:lnTo>
                <a:lnTo>
                  <a:pt x="185" y="137"/>
                </a:lnTo>
                <a:lnTo>
                  <a:pt x="185" y="137"/>
                </a:lnTo>
                <a:lnTo>
                  <a:pt x="184" y="127"/>
                </a:lnTo>
                <a:lnTo>
                  <a:pt x="185" y="121"/>
                </a:lnTo>
                <a:lnTo>
                  <a:pt x="185" y="121"/>
                </a:lnTo>
                <a:lnTo>
                  <a:pt x="190" y="119"/>
                </a:lnTo>
                <a:lnTo>
                  <a:pt x="193" y="117"/>
                </a:lnTo>
                <a:lnTo>
                  <a:pt x="194" y="116"/>
                </a:lnTo>
                <a:lnTo>
                  <a:pt x="194" y="115"/>
                </a:lnTo>
                <a:lnTo>
                  <a:pt x="194" y="115"/>
                </a:lnTo>
                <a:lnTo>
                  <a:pt x="187" y="108"/>
                </a:lnTo>
                <a:lnTo>
                  <a:pt x="183" y="101"/>
                </a:lnTo>
                <a:lnTo>
                  <a:pt x="182" y="98"/>
                </a:lnTo>
                <a:lnTo>
                  <a:pt x="182" y="94"/>
                </a:lnTo>
                <a:lnTo>
                  <a:pt x="182" y="94"/>
                </a:lnTo>
                <a:lnTo>
                  <a:pt x="181" y="81"/>
                </a:lnTo>
                <a:lnTo>
                  <a:pt x="180" y="76"/>
                </a:lnTo>
                <a:lnTo>
                  <a:pt x="179" y="70"/>
                </a:lnTo>
                <a:lnTo>
                  <a:pt x="179" y="70"/>
                </a:lnTo>
                <a:lnTo>
                  <a:pt x="170" y="53"/>
                </a:lnTo>
                <a:lnTo>
                  <a:pt x="164" y="42"/>
                </a:lnTo>
                <a:lnTo>
                  <a:pt x="173" y="33"/>
                </a:lnTo>
                <a:lnTo>
                  <a:pt x="164" y="27"/>
                </a:lnTo>
                <a:lnTo>
                  <a:pt x="164" y="18"/>
                </a:lnTo>
                <a:lnTo>
                  <a:pt x="151" y="18"/>
                </a:lnTo>
                <a:lnTo>
                  <a:pt x="142" y="6"/>
                </a:lnTo>
                <a:lnTo>
                  <a:pt x="127" y="9"/>
                </a:lnTo>
                <a:lnTo>
                  <a:pt x="127" y="9"/>
                </a:lnTo>
                <a:lnTo>
                  <a:pt x="123" y="8"/>
                </a:lnTo>
                <a:lnTo>
                  <a:pt x="115" y="4"/>
                </a:lnTo>
                <a:lnTo>
                  <a:pt x="103" y="1"/>
                </a:lnTo>
                <a:lnTo>
                  <a:pt x="96" y="0"/>
                </a:lnTo>
                <a:lnTo>
                  <a:pt x="90" y="0"/>
                </a:lnTo>
                <a:lnTo>
                  <a:pt x="90" y="0"/>
                </a:lnTo>
                <a:lnTo>
                  <a:pt x="77" y="2"/>
                </a:lnTo>
                <a:lnTo>
                  <a:pt x="64" y="5"/>
                </a:lnTo>
                <a:lnTo>
                  <a:pt x="53" y="9"/>
                </a:lnTo>
                <a:lnTo>
                  <a:pt x="45" y="12"/>
                </a:lnTo>
                <a:lnTo>
                  <a:pt x="45" y="12"/>
                </a:lnTo>
                <a:lnTo>
                  <a:pt x="41" y="15"/>
                </a:lnTo>
                <a:lnTo>
                  <a:pt x="36" y="19"/>
                </a:lnTo>
                <a:lnTo>
                  <a:pt x="25" y="32"/>
                </a:lnTo>
                <a:lnTo>
                  <a:pt x="21" y="39"/>
                </a:lnTo>
                <a:lnTo>
                  <a:pt x="17" y="46"/>
                </a:lnTo>
                <a:lnTo>
                  <a:pt x="14" y="52"/>
                </a:lnTo>
                <a:lnTo>
                  <a:pt x="13" y="57"/>
                </a:lnTo>
                <a:lnTo>
                  <a:pt x="13" y="57"/>
                </a:lnTo>
                <a:lnTo>
                  <a:pt x="13" y="76"/>
                </a:lnTo>
                <a:lnTo>
                  <a:pt x="14" y="86"/>
                </a:lnTo>
                <a:lnTo>
                  <a:pt x="16" y="97"/>
                </a:lnTo>
                <a:lnTo>
                  <a:pt x="16" y="97"/>
                </a:lnTo>
                <a:lnTo>
                  <a:pt x="22" y="118"/>
                </a:lnTo>
                <a:lnTo>
                  <a:pt x="22" y="118"/>
                </a:lnTo>
                <a:lnTo>
                  <a:pt x="20" y="118"/>
                </a:lnTo>
                <a:lnTo>
                  <a:pt x="14" y="117"/>
                </a:lnTo>
                <a:lnTo>
                  <a:pt x="10" y="118"/>
                </a:lnTo>
                <a:lnTo>
                  <a:pt x="7" y="119"/>
                </a:lnTo>
                <a:lnTo>
                  <a:pt x="4" y="121"/>
                </a:lnTo>
                <a:lnTo>
                  <a:pt x="1" y="124"/>
                </a:lnTo>
                <a:lnTo>
                  <a:pt x="1" y="124"/>
                </a:lnTo>
                <a:lnTo>
                  <a:pt x="0" y="129"/>
                </a:lnTo>
                <a:lnTo>
                  <a:pt x="0" y="134"/>
                </a:lnTo>
                <a:lnTo>
                  <a:pt x="1" y="139"/>
                </a:lnTo>
                <a:lnTo>
                  <a:pt x="2" y="145"/>
                </a:lnTo>
                <a:lnTo>
                  <a:pt x="10" y="170"/>
                </a:lnTo>
                <a:lnTo>
                  <a:pt x="10" y="170"/>
                </a:lnTo>
                <a:lnTo>
                  <a:pt x="14" y="182"/>
                </a:lnTo>
                <a:lnTo>
                  <a:pt x="15" y="191"/>
                </a:lnTo>
                <a:lnTo>
                  <a:pt x="16" y="198"/>
                </a:lnTo>
                <a:lnTo>
                  <a:pt x="22" y="182"/>
                </a:lnTo>
                <a:lnTo>
                  <a:pt x="33" y="192"/>
                </a:lnTo>
                <a:lnTo>
                  <a:pt x="45" y="170"/>
                </a:lnTo>
                <a:lnTo>
                  <a:pt x="54" y="164"/>
                </a:lnTo>
                <a:lnTo>
                  <a:pt x="60" y="152"/>
                </a:lnTo>
                <a:lnTo>
                  <a:pt x="75" y="176"/>
                </a:lnTo>
                <a:lnTo>
                  <a:pt x="75" y="176"/>
                </a:lnTo>
                <a:lnTo>
                  <a:pt x="45" y="185"/>
                </a:lnTo>
                <a:lnTo>
                  <a:pt x="45" y="185"/>
                </a:lnTo>
                <a:lnTo>
                  <a:pt x="43" y="187"/>
                </a:lnTo>
                <a:lnTo>
                  <a:pt x="41" y="192"/>
                </a:lnTo>
                <a:lnTo>
                  <a:pt x="37" y="205"/>
                </a:lnTo>
                <a:lnTo>
                  <a:pt x="33" y="222"/>
                </a:lnTo>
                <a:lnTo>
                  <a:pt x="33" y="222"/>
                </a:lnTo>
                <a:lnTo>
                  <a:pt x="30" y="225"/>
                </a:lnTo>
                <a:lnTo>
                  <a:pt x="27" y="235"/>
                </a:lnTo>
                <a:lnTo>
                  <a:pt x="24" y="250"/>
                </a:lnTo>
                <a:lnTo>
                  <a:pt x="23" y="260"/>
                </a:lnTo>
                <a:lnTo>
                  <a:pt x="22" y="271"/>
                </a:lnTo>
                <a:lnTo>
                  <a:pt x="22" y="271"/>
                </a:lnTo>
                <a:lnTo>
                  <a:pt x="23" y="286"/>
                </a:lnTo>
                <a:lnTo>
                  <a:pt x="25" y="305"/>
                </a:lnTo>
                <a:lnTo>
                  <a:pt x="30" y="353"/>
                </a:lnTo>
                <a:lnTo>
                  <a:pt x="42" y="441"/>
                </a:lnTo>
                <a:lnTo>
                  <a:pt x="42" y="441"/>
                </a:lnTo>
                <a:lnTo>
                  <a:pt x="44" y="458"/>
                </a:lnTo>
                <a:lnTo>
                  <a:pt x="46" y="475"/>
                </a:lnTo>
                <a:lnTo>
                  <a:pt x="54" y="511"/>
                </a:lnTo>
                <a:lnTo>
                  <a:pt x="60" y="540"/>
                </a:lnTo>
                <a:lnTo>
                  <a:pt x="62" y="551"/>
                </a:lnTo>
                <a:lnTo>
                  <a:pt x="63" y="557"/>
                </a:lnTo>
                <a:lnTo>
                  <a:pt x="63" y="557"/>
                </a:lnTo>
                <a:lnTo>
                  <a:pt x="64" y="572"/>
                </a:lnTo>
                <a:lnTo>
                  <a:pt x="67" y="593"/>
                </a:lnTo>
                <a:lnTo>
                  <a:pt x="75" y="633"/>
                </a:lnTo>
                <a:lnTo>
                  <a:pt x="75" y="633"/>
                </a:lnTo>
                <a:lnTo>
                  <a:pt x="82" y="658"/>
                </a:lnTo>
                <a:lnTo>
                  <a:pt x="94" y="694"/>
                </a:lnTo>
                <a:lnTo>
                  <a:pt x="108" y="731"/>
                </a:lnTo>
                <a:lnTo>
                  <a:pt x="112" y="745"/>
                </a:lnTo>
                <a:lnTo>
                  <a:pt x="115" y="755"/>
                </a:lnTo>
                <a:lnTo>
                  <a:pt x="115" y="755"/>
                </a:lnTo>
                <a:lnTo>
                  <a:pt x="116" y="770"/>
                </a:lnTo>
                <a:lnTo>
                  <a:pt x="118" y="783"/>
                </a:lnTo>
                <a:lnTo>
                  <a:pt x="118" y="794"/>
                </a:lnTo>
                <a:lnTo>
                  <a:pt x="118" y="801"/>
                </a:lnTo>
                <a:lnTo>
                  <a:pt x="118" y="801"/>
                </a:lnTo>
                <a:lnTo>
                  <a:pt x="118" y="809"/>
                </a:lnTo>
                <a:lnTo>
                  <a:pt x="119" y="818"/>
                </a:lnTo>
                <a:lnTo>
                  <a:pt x="120" y="829"/>
                </a:lnTo>
                <a:lnTo>
                  <a:pt x="121" y="835"/>
                </a:lnTo>
                <a:lnTo>
                  <a:pt x="121" y="835"/>
                </a:lnTo>
                <a:lnTo>
                  <a:pt x="114" y="851"/>
                </a:lnTo>
                <a:lnTo>
                  <a:pt x="99" y="882"/>
                </a:lnTo>
                <a:lnTo>
                  <a:pt x="90" y="902"/>
                </a:lnTo>
                <a:lnTo>
                  <a:pt x="83" y="921"/>
                </a:lnTo>
                <a:lnTo>
                  <a:pt x="77" y="938"/>
                </a:lnTo>
                <a:lnTo>
                  <a:pt x="76" y="946"/>
                </a:lnTo>
                <a:lnTo>
                  <a:pt x="75" y="954"/>
                </a:lnTo>
                <a:lnTo>
                  <a:pt x="75" y="954"/>
                </a:lnTo>
                <a:lnTo>
                  <a:pt x="73" y="969"/>
                </a:lnTo>
                <a:lnTo>
                  <a:pt x="70" y="987"/>
                </a:lnTo>
                <a:lnTo>
                  <a:pt x="63" y="1024"/>
                </a:lnTo>
                <a:lnTo>
                  <a:pt x="54" y="1066"/>
                </a:lnTo>
                <a:lnTo>
                  <a:pt x="54" y="1088"/>
                </a:lnTo>
                <a:lnTo>
                  <a:pt x="54" y="1106"/>
                </a:lnTo>
                <a:lnTo>
                  <a:pt x="54" y="1106"/>
                </a:lnTo>
                <a:lnTo>
                  <a:pt x="52" y="1105"/>
                </a:lnTo>
                <a:lnTo>
                  <a:pt x="49" y="1104"/>
                </a:lnTo>
                <a:lnTo>
                  <a:pt x="47" y="1104"/>
                </a:lnTo>
                <a:lnTo>
                  <a:pt x="46" y="1106"/>
                </a:lnTo>
                <a:lnTo>
                  <a:pt x="45" y="1109"/>
                </a:lnTo>
                <a:lnTo>
                  <a:pt x="45" y="1115"/>
                </a:lnTo>
                <a:lnTo>
                  <a:pt x="45" y="1115"/>
                </a:lnTo>
                <a:lnTo>
                  <a:pt x="45" y="1127"/>
                </a:lnTo>
                <a:lnTo>
                  <a:pt x="48" y="1136"/>
                </a:lnTo>
                <a:lnTo>
                  <a:pt x="50" y="1146"/>
                </a:lnTo>
                <a:lnTo>
                  <a:pt x="51" y="1158"/>
                </a:lnTo>
                <a:lnTo>
                  <a:pt x="51" y="1158"/>
                </a:lnTo>
                <a:lnTo>
                  <a:pt x="50" y="1170"/>
                </a:lnTo>
                <a:lnTo>
                  <a:pt x="50" y="1177"/>
                </a:lnTo>
                <a:lnTo>
                  <a:pt x="51" y="1179"/>
                </a:lnTo>
                <a:lnTo>
                  <a:pt x="52" y="1180"/>
                </a:lnTo>
                <a:lnTo>
                  <a:pt x="55" y="1181"/>
                </a:lnTo>
                <a:lnTo>
                  <a:pt x="60" y="1182"/>
                </a:lnTo>
                <a:lnTo>
                  <a:pt x="60" y="1182"/>
                </a:lnTo>
                <a:lnTo>
                  <a:pt x="67" y="1183"/>
                </a:lnTo>
                <a:lnTo>
                  <a:pt x="77" y="1183"/>
                </a:lnTo>
                <a:lnTo>
                  <a:pt x="103" y="1181"/>
                </a:lnTo>
                <a:lnTo>
                  <a:pt x="136" y="1179"/>
                </a:lnTo>
                <a:lnTo>
                  <a:pt x="136" y="1179"/>
                </a:lnTo>
                <a:lnTo>
                  <a:pt x="136" y="1180"/>
                </a:lnTo>
                <a:lnTo>
                  <a:pt x="137" y="1182"/>
                </a:lnTo>
                <a:lnTo>
                  <a:pt x="143" y="1185"/>
                </a:lnTo>
                <a:lnTo>
                  <a:pt x="157" y="1188"/>
                </a:lnTo>
                <a:lnTo>
                  <a:pt x="157" y="1188"/>
                </a:lnTo>
                <a:lnTo>
                  <a:pt x="170" y="1190"/>
                </a:lnTo>
                <a:lnTo>
                  <a:pt x="187" y="1190"/>
                </a:lnTo>
                <a:lnTo>
                  <a:pt x="230" y="1189"/>
                </a:lnTo>
                <a:lnTo>
                  <a:pt x="270" y="1187"/>
                </a:lnTo>
                <a:lnTo>
                  <a:pt x="295" y="1185"/>
                </a:lnTo>
                <a:lnTo>
                  <a:pt x="295" y="1185"/>
                </a:lnTo>
                <a:lnTo>
                  <a:pt x="311" y="1184"/>
                </a:lnTo>
                <a:lnTo>
                  <a:pt x="320" y="1182"/>
                </a:lnTo>
                <a:lnTo>
                  <a:pt x="329" y="1180"/>
                </a:lnTo>
                <a:lnTo>
                  <a:pt x="337" y="1176"/>
                </a:lnTo>
                <a:lnTo>
                  <a:pt x="340" y="1175"/>
                </a:lnTo>
                <a:lnTo>
                  <a:pt x="342" y="1172"/>
                </a:lnTo>
                <a:lnTo>
                  <a:pt x="343" y="1170"/>
                </a:lnTo>
                <a:lnTo>
                  <a:pt x="343" y="1167"/>
                </a:lnTo>
                <a:lnTo>
                  <a:pt x="342" y="1164"/>
                </a:lnTo>
                <a:lnTo>
                  <a:pt x="340" y="1161"/>
                </a:lnTo>
                <a:lnTo>
                  <a:pt x="340" y="1161"/>
                </a:lnTo>
                <a:lnTo>
                  <a:pt x="333" y="1155"/>
                </a:lnTo>
                <a:lnTo>
                  <a:pt x="326" y="1150"/>
                </a:lnTo>
                <a:lnTo>
                  <a:pt x="319" y="1146"/>
                </a:lnTo>
                <a:lnTo>
                  <a:pt x="312" y="1143"/>
                </a:lnTo>
                <a:lnTo>
                  <a:pt x="297" y="1137"/>
                </a:lnTo>
                <a:lnTo>
                  <a:pt x="282" y="1130"/>
                </a:lnTo>
                <a:lnTo>
                  <a:pt x="282" y="1130"/>
                </a:lnTo>
                <a:lnTo>
                  <a:pt x="253" y="1115"/>
                </a:lnTo>
                <a:lnTo>
                  <a:pt x="242" y="1109"/>
                </a:lnTo>
                <a:lnTo>
                  <a:pt x="238" y="1106"/>
                </a:lnTo>
                <a:lnTo>
                  <a:pt x="237" y="1103"/>
                </a:lnTo>
                <a:lnTo>
                  <a:pt x="237" y="1103"/>
                </a:lnTo>
                <a:lnTo>
                  <a:pt x="235" y="1096"/>
                </a:lnTo>
                <a:lnTo>
                  <a:pt x="235" y="1087"/>
                </a:lnTo>
                <a:lnTo>
                  <a:pt x="234" y="1075"/>
                </a:lnTo>
                <a:lnTo>
                  <a:pt x="234" y="1075"/>
                </a:lnTo>
                <a:lnTo>
                  <a:pt x="238" y="1076"/>
                </a:lnTo>
                <a:lnTo>
                  <a:pt x="241" y="1076"/>
                </a:lnTo>
                <a:lnTo>
                  <a:pt x="242" y="1076"/>
                </a:lnTo>
                <a:lnTo>
                  <a:pt x="243" y="1075"/>
                </a:lnTo>
                <a:lnTo>
                  <a:pt x="243" y="1075"/>
                </a:lnTo>
                <a:lnTo>
                  <a:pt x="241" y="1041"/>
                </a:lnTo>
                <a:lnTo>
                  <a:pt x="240" y="1014"/>
                </a:lnTo>
                <a:lnTo>
                  <a:pt x="240" y="996"/>
                </a:lnTo>
                <a:lnTo>
                  <a:pt x="240" y="996"/>
                </a:lnTo>
                <a:lnTo>
                  <a:pt x="243" y="977"/>
                </a:lnTo>
                <a:lnTo>
                  <a:pt x="248" y="949"/>
                </a:lnTo>
                <a:lnTo>
                  <a:pt x="254" y="924"/>
                </a:lnTo>
                <a:lnTo>
                  <a:pt x="258" y="911"/>
                </a:lnTo>
                <a:lnTo>
                  <a:pt x="258" y="911"/>
                </a:lnTo>
                <a:lnTo>
                  <a:pt x="265" y="903"/>
                </a:lnTo>
                <a:lnTo>
                  <a:pt x="278" y="887"/>
                </a:lnTo>
                <a:lnTo>
                  <a:pt x="285" y="878"/>
                </a:lnTo>
                <a:lnTo>
                  <a:pt x="292" y="868"/>
                </a:lnTo>
                <a:lnTo>
                  <a:pt x="297" y="860"/>
                </a:lnTo>
                <a:lnTo>
                  <a:pt x="298" y="856"/>
                </a:lnTo>
                <a:lnTo>
                  <a:pt x="298" y="853"/>
                </a:lnTo>
                <a:lnTo>
                  <a:pt x="298" y="853"/>
                </a:lnTo>
                <a:close/>
                <a:moveTo>
                  <a:pt x="139" y="1030"/>
                </a:moveTo>
                <a:lnTo>
                  <a:pt x="151" y="1051"/>
                </a:lnTo>
                <a:lnTo>
                  <a:pt x="151" y="1075"/>
                </a:lnTo>
                <a:lnTo>
                  <a:pt x="160" y="1075"/>
                </a:lnTo>
                <a:lnTo>
                  <a:pt x="160" y="1097"/>
                </a:lnTo>
                <a:lnTo>
                  <a:pt x="148" y="1100"/>
                </a:lnTo>
                <a:lnTo>
                  <a:pt x="136" y="1109"/>
                </a:lnTo>
                <a:lnTo>
                  <a:pt x="121" y="1106"/>
                </a:lnTo>
                <a:lnTo>
                  <a:pt x="121" y="1106"/>
                </a:lnTo>
                <a:lnTo>
                  <a:pt x="119" y="1104"/>
                </a:lnTo>
                <a:lnTo>
                  <a:pt x="119" y="1101"/>
                </a:lnTo>
                <a:lnTo>
                  <a:pt x="119" y="1089"/>
                </a:lnTo>
                <a:lnTo>
                  <a:pt x="121" y="1072"/>
                </a:lnTo>
                <a:lnTo>
                  <a:pt x="136" y="1072"/>
                </a:lnTo>
                <a:lnTo>
                  <a:pt x="139" y="103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4DFA762E-4773-4B42-8F90-A219B1E1ADF9}"/>
              </a:ext>
            </a:extLst>
          </p:cNvPr>
          <p:cNvSpPr>
            <a:spLocks noEditPoints="1"/>
          </p:cNvSpPr>
          <p:nvPr/>
        </p:nvSpPr>
        <p:spPr bwMode="auto">
          <a:xfrm>
            <a:off x="2802655" y="4672034"/>
            <a:ext cx="486648" cy="1633080"/>
          </a:xfrm>
          <a:custGeom>
            <a:avLst/>
            <a:gdLst>
              <a:gd name="T0" fmla="*/ 91 w 416"/>
              <a:gd name="T1" fmla="*/ 76 h 1396"/>
              <a:gd name="T2" fmla="*/ 95 w 416"/>
              <a:gd name="T3" fmla="*/ 121 h 1396"/>
              <a:gd name="T4" fmla="*/ 125 w 416"/>
              <a:gd name="T5" fmla="*/ 140 h 1396"/>
              <a:gd name="T6" fmla="*/ 122 w 416"/>
              <a:gd name="T7" fmla="*/ 179 h 1396"/>
              <a:gd name="T8" fmla="*/ 150 w 416"/>
              <a:gd name="T9" fmla="*/ 195 h 1396"/>
              <a:gd name="T10" fmla="*/ 184 w 416"/>
              <a:gd name="T11" fmla="*/ 209 h 1396"/>
              <a:gd name="T12" fmla="*/ 160 w 416"/>
              <a:gd name="T13" fmla="*/ 229 h 1396"/>
              <a:gd name="T14" fmla="*/ 96 w 416"/>
              <a:gd name="T15" fmla="*/ 234 h 1396"/>
              <a:gd name="T16" fmla="*/ 77 w 416"/>
              <a:gd name="T17" fmla="*/ 287 h 1396"/>
              <a:gd name="T18" fmla="*/ 72 w 416"/>
              <a:gd name="T19" fmla="*/ 311 h 1396"/>
              <a:gd name="T20" fmla="*/ 34 w 416"/>
              <a:gd name="T21" fmla="*/ 323 h 1396"/>
              <a:gd name="T22" fmla="*/ 4 w 416"/>
              <a:gd name="T23" fmla="*/ 369 h 1396"/>
              <a:gd name="T24" fmla="*/ 19 w 416"/>
              <a:gd name="T25" fmla="*/ 379 h 1396"/>
              <a:gd name="T26" fmla="*/ 28 w 416"/>
              <a:gd name="T27" fmla="*/ 379 h 1396"/>
              <a:gd name="T28" fmla="*/ 30 w 416"/>
              <a:gd name="T29" fmla="*/ 414 h 1396"/>
              <a:gd name="T30" fmla="*/ 11 w 416"/>
              <a:gd name="T31" fmla="*/ 461 h 1396"/>
              <a:gd name="T32" fmla="*/ 15 w 416"/>
              <a:gd name="T33" fmla="*/ 569 h 1396"/>
              <a:gd name="T34" fmla="*/ 24 w 416"/>
              <a:gd name="T35" fmla="*/ 597 h 1396"/>
              <a:gd name="T36" fmla="*/ 60 w 416"/>
              <a:gd name="T37" fmla="*/ 625 h 1396"/>
              <a:gd name="T38" fmla="*/ 62 w 416"/>
              <a:gd name="T39" fmla="*/ 678 h 1396"/>
              <a:gd name="T40" fmla="*/ 29 w 416"/>
              <a:gd name="T41" fmla="*/ 846 h 1396"/>
              <a:gd name="T42" fmla="*/ 19 w 416"/>
              <a:gd name="T43" fmla="*/ 960 h 1396"/>
              <a:gd name="T44" fmla="*/ 86 w 416"/>
              <a:gd name="T45" fmla="*/ 1180 h 1396"/>
              <a:gd name="T46" fmla="*/ 68 w 416"/>
              <a:gd name="T47" fmla="*/ 1278 h 1396"/>
              <a:gd name="T48" fmla="*/ 2 w 416"/>
              <a:gd name="T49" fmla="*/ 1320 h 1396"/>
              <a:gd name="T50" fmla="*/ 10 w 416"/>
              <a:gd name="T51" fmla="*/ 1341 h 1396"/>
              <a:gd name="T52" fmla="*/ 82 w 416"/>
              <a:gd name="T53" fmla="*/ 1328 h 1396"/>
              <a:gd name="T54" fmla="*/ 168 w 416"/>
              <a:gd name="T55" fmla="*/ 1304 h 1396"/>
              <a:gd name="T56" fmla="*/ 177 w 416"/>
              <a:gd name="T57" fmla="*/ 1285 h 1396"/>
              <a:gd name="T58" fmla="*/ 165 w 416"/>
              <a:gd name="T59" fmla="*/ 1246 h 1396"/>
              <a:gd name="T60" fmla="*/ 154 w 416"/>
              <a:gd name="T61" fmla="*/ 1133 h 1396"/>
              <a:gd name="T62" fmla="*/ 115 w 416"/>
              <a:gd name="T63" fmla="*/ 903 h 1396"/>
              <a:gd name="T64" fmla="*/ 178 w 416"/>
              <a:gd name="T65" fmla="*/ 1057 h 1396"/>
              <a:gd name="T66" fmla="*/ 211 w 416"/>
              <a:gd name="T67" fmla="*/ 1300 h 1396"/>
              <a:gd name="T68" fmla="*/ 180 w 416"/>
              <a:gd name="T69" fmla="*/ 1335 h 1396"/>
              <a:gd name="T70" fmla="*/ 120 w 416"/>
              <a:gd name="T71" fmla="*/ 1356 h 1396"/>
              <a:gd name="T72" fmla="*/ 73 w 416"/>
              <a:gd name="T73" fmla="*/ 1377 h 1396"/>
              <a:gd name="T74" fmla="*/ 86 w 416"/>
              <a:gd name="T75" fmla="*/ 1395 h 1396"/>
              <a:gd name="T76" fmla="*/ 250 w 416"/>
              <a:gd name="T77" fmla="*/ 1395 h 1396"/>
              <a:gd name="T78" fmla="*/ 285 w 416"/>
              <a:gd name="T79" fmla="*/ 1372 h 1396"/>
              <a:gd name="T80" fmla="*/ 282 w 416"/>
              <a:gd name="T81" fmla="*/ 1319 h 1396"/>
              <a:gd name="T82" fmla="*/ 281 w 416"/>
              <a:gd name="T83" fmla="*/ 1124 h 1396"/>
              <a:gd name="T84" fmla="*/ 254 w 416"/>
              <a:gd name="T85" fmla="*/ 971 h 1396"/>
              <a:gd name="T86" fmla="*/ 346 w 416"/>
              <a:gd name="T87" fmla="*/ 678 h 1396"/>
              <a:gd name="T88" fmla="*/ 404 w 416"/>
              <a:gd name="T89" fmla="*/ 649 h 1396"/>
              <a:gd name="T90" fmla="*/ 415 w 416"/>
              <a:gd name="T91" fmla="*/ 486 h 1396"/>
              <a:gd name="T92" fmla="*/ 406 w 416"/>
              <a:gd name="T93" fmla="*/ 420 h 1396"/>
              <a:gd name="T94" fmla="*/ 383 w 416"/>
              <a:gd name="T95" fmla="*/ 382 h 1396"/>
              <a:gd name="T96" fmla="*/ 373 w 416"/>
              <a:gd name="T97" fmla="*/ 253 h 1396"/>
              <a:gd name="T98" fmla="*/ 361 w 416"/>
              <a:gd name="T99" fmla="*/ 207 h 1396"/>
              <a:gd name="T100" fmla="*/ 313 w 416"/>
              <a:gd name="T101" fmla="*/ 93 h 1396"/>
              <a:gd name="T102" fmla="*/ 283 w 416"/>
              <a:gd name="T103" fmla="*/ 63 h 1396"/>
              <a:gd name="T104" fmla="*/ 239 w 416"/>
              <a:gd name="T105" fmla="*/ 10 h 1396"/>
              <a:gd name="T106" fmla="*/ 177 w 416"/>
              <a:gd name="T107" fmla="*/ 0 h 1396"/>
              <a:gd name="T108" fmla="*/ 133 w 416"/>
              <a:gd name="T109" fmla="*/ 12 h 1396"/>
              <a:gd name="T110" fmla="*/ 344 w 416"/>
              <a:gd name="T111" fmla="*/ 373 h 1396"/>
              <a:gd name="T112" fmla="*/ 334 w 416"/>
              <a:gd name="T113" fmla="*/ 414 h 1396"/>
              <a:gd name="T114" fmla="*/ 313 w 416"/>
              <a:gd name="T115" fmla="*/ 414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6" h="1396">
                <a:moveTo>
                  <a:pt x="129" y="33"/>
                </a:moveTo>
                <a:lnTo>
                  <a:pt x="129" y="33"/>
                </a:lnTo>
                <a:lnTo>
                  <a:pt x="125" y="38"/>
                </a:lnTo>
                <a:lnTo>
                  <a:pt x="113" y="48"/>
                </a:lnTo>
                <a:lnTo>
                  <a:pt x="101" y="62"/>
                </a:lnTo>
                <a:lnTo>
                  <a:pt x="95" y="69"/>
                </a:lnTo>
                <a:lnTo>
                  <a:pt x="91" y="76"/>
                </a:lnTo>
                <a:lnTo>
                  <a:pt x="91" y="76"/>
                </a:lnTo>
                <a:lnTo>
                  <a:pt x="89" y="84"/>
                </a:lnTo>
                <a:lnTo>
                  <a:pt x="89" y="91"/>
                </a:lnTo>
                <a:lnTo>
                  <a:pt x="89" y="99"/>
                </a:lnTo>
                <a:lnTo>
                  <a:pt x="90" y="108"/>
                </a:lnTo>
                <a:lnTo>
                  <a:pt x="92" y="115"/>
                </a:lnTo>
                <a:lnTo>
                  <a:pt x="95" y="121"/>
                </a:lnTo>
                <a:lnTo>
                  <a:pt x="97" y="125"/>
                </a:lnTo>
                <a:lnTo>
                  <a:pt x="101" y="129"/>
                </a:lnTo>
                <a:lnTo>
                  <a:pt x="101" y="129"/>
                </a:lnTo>
                <a:lnTo>
                  <a:pt x="115" y="139"/>
                </a:lnTo>
                <a:lnTo>
                  <a:pt x="120" y="129"/>
                </a:lnTo>
                <a:lnTo>
                  <a:pt x="120" y="129"/>
                </a:lnTo>
                <a:lnTo>
                  <a:pt x="125" y="140"/>
                </a:lnTo>
                <a:lnTo>
                  <a:pt x="128" y="149"/>
                </a:lnTo>
                <a:lnTo>
                  <a:pt x="129" y="153"/>
                </a:lnTo>
                <a:lnTo>
                  <a:pt x="129" y="158"/>
                </a:lnTo>
                <a:lnTo>
                  <a:pt x="129" y="158"/>
                </a:lnTo>
                <a:lnTo>
                  <a:pt x="127" y="166"/>
                </a:lnTo>
                <a:lnTo>
                  <a:pt x="123" y="173"/>
                </a:lnTo>
                <a:lnTo>
                  <a:pt x="122" y="179"/>
                </a:lnTo>
                <a:lnTo>
                  <a:pt x="122" y="180"/>
                </a:lnTo>
                <a:lnTo>
                  <a:pt x="125" y="182"/>
                </a:lnTo>
                <a:lnTo>
                  <a:pt x="125" y="182"/>
                </a:lnTo>
                <a:lnTo>
                  <a:pt x="134" y="182"/>
                </a:lnTo>
                <a:lnTo>
                  <a:pt x="139" y="182"/>
                </a:lnTo>
                <a:lnTo>
                  <a:pt x="139" y="182"/>
                </a:lnTo>
                <a:lnTo>
                  <a:pt x="150" y="195"/>
                </a:lnTo>
                <a:lnTo>
                  <a:pt x="157" y="204"/>
                </a:lnTo>
                <a:lnTo>
                  <a:pt x="160" y="208"/>
                </a:lnTo>
                <a:lnTo>
                  <a:pt x="163" y="210"/>
                </a:lnTo>
                <a:lnTo>
                  <a:pt x="163" y="210"/>
                </a:lnTo>
                <a:lnTo>
                  <a:pt x="166" y="211"/>
                </a:lnTo>
                <a:lnTo>
                  <a:pt x="171" y="211"/>
                </a:lnTo>
                <a:lnTo>
                  <a:pt x="184" y="209"/>
                </a:lnTo>
                <a:lnTo>
                  <a:pt x="201" y="205"/>
                </a:lnTo>
                <a:lnTo>
                  <a:pt x="211" y="229"/>
                </a:lnTo>
                <a:lnTo>
                  <a:pt x="196" y="239"/>
                </a:lnTo>
                <a:lnTo>
                  <a:pt x="196" y="239"/>
                </a:lnTo>
                <a:lnTo>
                  <a:pt x="182" y="234"/>
                </a:lnTo>
                <a:lnTo>
                  <a:pt x="168" y="231"/>
                </a:lnTo>
                <a:lnTo>
                  <a:pt x="160" y="229"/>
                </a:lnTo>
                <a:lnTo>
                  <a:pt x="153" y="229"/>
                </a:lnTo>
                <a:lnTo>
                  <a:pt x="153" y="229"/>
                </a:lnTo>
                <a:lnTo>
                  <a:pt x="137" y="228"/>
                </a:lnTo>
                <a:lnTo>
                  <a:pt x="119" y="228"/>
                </a:lnTo>
                <a:lnTo>
                  <a:pt x="110" y="229"/>
                </a:lnTo>
                <a:lnTo>
                  <a:pt x="103" y="231"/>
                </a:lnTo>
                <a:lnTo>
                  <a:pt x="96" y="234"/>
                </a:lnTo>
                <a:lnTo>
                  <a:pt x="91" y="239"/>
                </a:lnTo>
                <a:lnTo>
                  <a:pt x="91" y="239"/>
                </a:lnTo>
                <a:lnTo>
                  <a:pt x="84" y="252"/>
                </a:lnTo>
                <a:lnTo>
                  <a:pt x="79" y="264"/>
                </a:lnTo>
                <a:lnTo>
                  <a:pt x="77" y="277"/>
                </a:lnTo>
                <a:lnTo>
                  <a:pt x="77" y="282"/>
                </a:lnTo>
                <a:lnTo>
                  <a:pt x="77" y="287"/>
                </a:lnTo>
                <a:lnTo>
                  <a:pt x="77" y="287"/>
                </a:lnTo>
                <a:lnTo>
                  <a:pt x="82" y="306"/>
                </a:lnTo>
                <a:lnTo>
                  <a:pt x="82" y="306"/>
                </a:lnTo>
                <a:lnTo>
                  <a:pt x="79" y="308"/>
                </a:lnTo>
                <a:lnTo>
                  <a:pt x="76" y="309"/>
                </a:lnTo>
                <a:lnTo>
                  <a:pt x="72" y="311"/>
                </a:lnTo>
                <a:lnTo>
                  <a:pt x="72" y="311"/>
                </a:lnTo>
                <a:lnTo>
                  <a:pt x="68" y="312"/>
                </a:lnTo>
                <a:lnTo>
                  <a:pt x="64" y="313"/>
                </a:lnTo>
                <a:lnTo>
                  <a:pt x="58" y="315"/>
                </a:lnTo>
                <a:lnTo>
                  <a:pt x="58" y="315"/>
                </a:lnTo>
                <a:lnTo>
                  <a:pt x="53" y="315"/>
                </a:lnTo>
                <a:lnTo>
                  <a:pt x="45" y="318"/>
                </a:lnTo>
                <a:lnTo>
                  <a:pt x="34" y="323"/>
                </a:lnTo>
                <a:lnTo>
                  <a:pt x="29" y="326"/>
                </a:lnTo>
                <a:lnTo>
                  <a:pt x="24" y="330"/>
                </a:lnTo>
                <a:lnTo>
                  <a:pt x="24" y="330"/>
                </a:lnTo>
                <a:lnTo>
                  <a:pt x="16" y="340"/>
                </a:lnTo>
                <a:lnTo>
                  <a:pt x="10" y="352"/>
                </a:lnTo>
                <a:lnTo>
                  <a:pt x="5" y="364"/>
                </a:lnTo>
                <a:lnTo>
                  <a:pt x="4" y="369"/>
                </a:lnTo>
                <a:lnTo>
                  <a:pt x="5" y="373"/>
                </a:lnTo>
                <a:lnTo>
                  <a:pt x="5" y="373"/>
                </a:lnTo>
                <a:lnTo>
                  <a:pt x="6" y="375"/>
                </a:lnTo>
                <a:lnTo>
                  <a:pt x="9" y="376"/>
                </a:lnTo>
                <a:lnTo>
                  <a:pt x="14" y="379"/>
                </a:lnTo>
                <a:lnTo>
                  <a:pt x="18" y="379"/>
                </a:lnTo>
                <a:lnTo>
                  <a:pt x="19" y="379"/>
                </a:lnTo>
                <a:lnTo>
                  <a:pt x="19" y="377"/>
                </a:lnTo>
                <a:lnTo>
                  <a:pt x="19" y="377"/>
                </a:lnTo>
                <a:lnTo>
                  <a:pt x="19" y="377"/>
                </a:lnTo>
                <a:lnTo>
                  <a:pt x="21" y="377"/>
                </a:lnTo>
                <a:lnTo>
                  <a:pt x="23" y="379"/>
                </a:lnTo>
                <a:lnTo>
                  <a:pt x="27" y="379"/>
                </a:lnTo>
                <a:lnTo>
                  <a:pt x="28" y="379"/>
                </a:lnTo>
                <a:lnTo>
                  <a:pt x="29" y="377"/>
                </a:lnTo>
                <a:lnTo>
                  <a:pt x="29" y="377"/>
                </a:lnTo>
                <a:lnTo>
                  <a:pt x="29" y="377"/>
                </a:lnTo>
                <a:lnTo>
                  <a:pt x="30" y="377"/>
                </a:lnTo>
                <a:lnTo>
                  <a:pt x="30" y="382"/>
                </a:lnTo>
                <a:lnTo>
                  <a:pt x="31" y="398"/>
                </a:lnTo>
                <a:lnTo>
                  <a:pt x="30" y="414"/>
                </a:lnTo>
                <a:lnTo>
                  <a:pt x="29" y="425"/>
                </a:lnTo>
                <a:lnTo>
                  <a:pt x="29" y="425"/>
                </a:lnTo>
                <a:lnTo>
                  <a:pt x="25" y="430"/>
                </a:lnTo>
                <a:lnTo>
                  <a:pt x="19" y="438"/>
                </a:lnTo>
                <a:lnTo>
                  <a:pt x="17" y="444"/>
                </a:lnTo>
                <a:lnTo>
                  <a:pt x="14" y="452"/>
                </a:lnTo>
                <a:lnTo>
                  <a:pt x="11" y="461"/>
                </a:lnTo>
                <a:lnTo>
                  <a:pt x="10" y="473"/>
                </a:lnTo>
                <a:lnTo>
                  <a:pt x="10" y="473"/>
                </a:lnTo>
                <a:lnTo>
                  <a:pt x="9" y="486"/>
                </a:lnTo>
                <a:lnTo>
                  <a:pt x="9" y="500"/>
                </a:lnTo>
                <a:lnTo>
                  <a:pt x="10" y="530"/>
                </a:lnTo>
                <a:lnTo>
                  <a:pt x="12" y="554"/>
                </a:lnTo>
                <a:lnTo>
                  <a:pt x="15" y="569"/>
                </a:lnTo>
                <a:lnTo>
                  <a:pt x="15" y="569"/>
                </a:lnTo>
                <a:lnTo>
                  <a:pt x="18" y="573"/>
                </a:lnTo>
                <a:lnTo>
                  <a:pt x="21" y="576"/>
                </a:lnTo>
                <a:lnTo>
                  <a:pt x="23" y="579"/>
                </a:lnTo>
                <a:lnTo>
                  <a:pt x="24" y="588"/>
                </a:lnTo>
                <a:lnTo>
                  <a:pt x="24" y="588"/>
                </a:lnTo>
                <a:lnTo>
                  <a:pt x="24" y="597"/>
                </a:lnTo>
                <a:lnTo>
                  <a:pt x="27" y="603"/>
                </a:lnTo>
                <a:lnTo>
                  <a:pt x="31" y="609"/>
                </a:lnTo>
                <a:lnTo>
                  <a:pt x="39" y="616"/>
                </a:lnTo>
                <a:lnTo>
                  <a:pt x="39" y="616"/>
                </a:lnTo>
                <a:lnTo>
                  <a:pt x="43" y="620"/>
                </a:lnTo>
                <a:lnTo>
                  <a:pt x="49" y="622"/>
                </a:lnTo>
                <a:lnTo>
                  <a:pt x="60" y="625"/>
                </a:lnTo>
                <a:lnTo>
                  <a:pt x="68" y="626"/>
                </a:lnTo>
                <a:lnTo>
                  <a:pt x="72" y="626"/>
                </a:lnTo>
                <a:lnTo>
                  <a:pt x="72" y="626"/>
                </a:lnTo>
                <a:lnTo>
                  <a:pt x="66" y="647"/>
                </a:lnTo>
                <a:lnTo>
                  <a:pt x="62" y="664"/>
                </a:lnTo>
                <a:lnTo>
                  <a:pt x="61" y="672"/>
                </a:lnTo>
                <a:lnTo>
                  <a:pt x="62" y="678"/>
                </a:lnTo>
                <a:lnTo>
                  <a:pt x="62" y="678"/>
                </a:lnTo>
                <a:lnTo>
                  <a:pt x="66" y="688"/>
                </a:lnTo>
                <a:lnTo>
                  <a:pt x="68" y="695"/>
                </a:lnTo>
                <a:lnTo>
                  <a:pt x="72" y="702"/>
                </a:lnTo>
                <a:lnTo>
                  <a:pt x="34" y="807"/>
                </a:lnTo>
                <a:lnTo>
                  <a:pt x="29" y="846"/>
                </a:lnTo>
                <a:lnTo>
                  <a:pt x="29" y="846"/>
                </a:lnTo>
                <a:lnTo>
                  <a:pt x="15" y="922"/>
                </a:lnTo>
                <a:lnTo>
                  <a:pt x="15" y="922"/>
                </a:lnTo>
                <a:lnTo>
                  <a:pt x="14" y="932"/>
                </a:lnTo>
                <a:lnTo>
                  <a:pt x="14" y="941"/>
                </a:lnTo>
                <a:lnTo>
                  <a:pt x="16" y="950"/>
                </a:lnTo>
                <a:lnTo>
                  <a:pt x="19" y="960"/>
                </a:lnTo>
                <a:lnTo>
                  <a:pt x="19" y="960"/>
                </a:lnTo>
                <a:lnTo>
                  <a:pt x="41" y="1008"/>
                </a:lnTo>
                <a:lnTo>
                  <a:pt x="58" y="1051"/>
                </a:lnTo>
                <a:lnTo>
                  <a:pt x="58" y="1051"/>
                </a:lnTo>
                <a:lnTo>
                  <a:pt x="73" y="1113"/>
                </a:lnTo>
                <a:lnTo>
                  <a:pt x="83" y="1155"/>
                </a:lnTo>
                <a:lnTo>
                  <a:pt x="85" y="1171"/>
                </a:lnTo>
                <a:lnTo>
                  <a:pt x="86" y="1180"/>
                </a:lnTo>
                <a:lnTo>
                  <a:pt x="86" y="1180"/>
                </a:lnTo>
                <a:lnTo>
                  <a:pt x="84" y="1217"/>
                </a:lnTo>
                <a:lnTo>
                  <a:pt x="83" y="1236"/>
                </a:lnTo>
                <a:lnTo>
                  <a:pt x="82" y="1247"/>
                </a:lnTo>
                <a:lnTo>
                  <a:pt x="82" y="1247"/>
                </a:lnTo>
                <a:lnTo>
                  <a:pt x="74" y="1266"/>
                </a:lnTo>
                <a:lnTo>
                  <a:pt x="68" y="1278"/>
                </a:lnTo>
                <a:lnTo>
                  <a:pt x="66" y="1283"/>
                </a:lnTo>
                <a:lnTo>
                  <a:pt x="62" y="1285"/>
                </a:lnTo>
                <a:lnTo>
                  <a:pt x="62" y="1285"/>
                </a:lnTo>
                <a:lnTo>
                  <a:pt x="5" y="1319"/>
                </a:lnTo>
                <a:lnTo>
                  <a:pt x="5" y="1319"/>
                </a:lnTo>
                <a:lnTo>
                  <a:pt x="4" y="1319"/>
                </a:lnTo>
                <a:lnTo>
                  <a:pt x="2" y="1320"/>
                </a:lnTo>
                <a:lnTo>
                  <a:pt x="0" y="1322"/>
                </a:lnTo>
                <a:lnTo>
                  <a:pt x="0" y="1325"/>
                </a:lnTo>
                <a:lnTo>
                  <a:pt x="0" y="1328"/>
                </a:lnTo>
                <a:lnTo>
                  <a:pt x="0" y="1328"/>
                </a:lnTo>
                <a:lnTo>
                  <a:pt x="3" y="1334"/>
                </a:lnTo>
                <a:lnTo>
                  <a:pt x="6" y="1339"/>
                </a:lnTo>
                <a:lnTo>
                  <a:pt x="10" y="1341"/>
                </a:lnTo>
                <a:lnTo>
                  <a:pt x="15" y="1343"/>
                </a:lnTo>
                <a:lnTo>
                  <a:pt x="15" y="1343"/>
                </a:lnTo>
                <a:lnTo>
                  <a:pt x="25" y="1340"/>
                </a:lnTo>
                <a:lnTo>
                  <a:pt x="43" y="1335"/>
                </a:lnTo>
                <a:lnTo>
                  <a:pt x="64" y="1331"/>
                </a:lnTo>
                <a:lnTo>
                  <a:pt x="73" y="1329"/>
                </a:lnTo>
                <a:lnTo>
                  <a:pt x="82" y="1328"/>
                </a:lnTo>
                <a:lnTo>
                  <a:pt x="82" y="1328"/>
                </a:lnTo>
                <a:lnTo>
                  <a:pt x="90" y="1327"/>
                </a:lnTo>
                <a:lnTo>
                  <a:pt x="101" y="1326"/>
                </a:lnTo>
                <a:lnTo>
                  <a:pt x="127" y="1319"/>
                </a:lnTo>
                <a:lnTo>
                  <a:pt x="151" y="1310"/>
                </a:lnTo>
                <a:lnTo>
                  <a:pt x="168" y="1304"/>
                </a:lnTo>
                <a:lnTo>
                  <a:pt x="168" y="1304"/>
                </a:lnTo>
                <a:lnTo>
                  <a:pt x="175" y="1300"/>
                </a:lnTo>
                <a:lnTo>
                  <a:pt x="177" y="1298"/>
                </a:lnTo>
                <a:lnTo>
                  <a:pt x="178" y="1296"/>
                </a:lnTo>
                <a:lnTo>
                  <a:pt x="180" y="1294"/>
                </a:lnTo>
                <a:lnTo>
                  <a:pt x="180" y="1291"/>
                </a:lnTo>
                <a:lnTo>
                  <a:pt x="177" y="1285"/>
                </a:lnTo>
                <a:lnTo>
                  <a:pt x="177" y="1285"/>
                </a:lnTo>
                <a:lnTo>
                  <a:pt x="175" y="1278"/>
                </a:lnTo>
                <a:lnTo>
                  <a:pt x="172" y="1270"/>
                </a:lnTo>
                <a:lnTo>
                  <a:pt x="170" y="1261"/>
                </a:lnTo>
                <a:lnTo>
                  <a:pt x="168" y="1257"/>
                </a:lnTo>
                <a:lnTo>
                  <a:pt x="168" y="1257"/>
                </a:lnTo>
                <a:lnTo>
                  <a:pt x="166" y="1253"/>
                </a:lnTo>
                <a:lnTo>
                  <a:pt x="165" y="1246"/>
                </a:lnTo>
                <a:lnTo>
                  <a:pt x="163" y="1225"/>
                </a:lnTo>
                <a:lnTo>
                  <a:pt x="160" y="1205"/>
                </a:lnTo>
                <a:lnTo>
                  <a:pt x="158" y="1194"/>
                </a:lnTo>
                <a:lnTo>
                  <a:pt x="158" y="1194"/>
                </a:lnTo>
                <a:lnTo>
                  <a:pt x="157" y="1188"/>
                </a:lnTo>
                <a:lnTo>
                  <a:pt x="157" y="1175"/>
                </a:lnTo>
                <a:lnTo>
                  <a:pt x="154" y="1133"/>
                </a:lnTo>
                <a:lnTo>
                  <a:pt x="152" y="1092"/>
                </a:lnTo>
                <a:lnTo>
                  <a:pt x="151" y="1075"/>
                </a:lnTo>
                <a:lnTo>
                  <a:pt x="148" y="1065"/>
                </a:lnTo>
                <a:lnTo>
                  <a:pt x="148" y="1065"/>
                </a:lnTo>
                <a:lnTo>
                  <a:pt x="122" y="990"/>
                </a:lnTo>
                <a:lnTo>
                  <a:pt x="101" y="927"/>
                </a:lnTo>
                <a:lnTo>
                  <a:pt x="115" y="903"/>
                </a:lnTo>
                <a:lnTo>
                  <a:pt x="139" y="913"/>
                </a:lnTo>
                <a:lnTo>
                  <a:pt x="139" y="913"/>
                </a:lnTo>
                <a:lnTo>
                  <a:pt x="163" y="1013"/>
                </a:lnTo>
                <a:lnTo>
                  <a:pt x="163" y="1013"/>
                </a:lnTo>
                <a:lnTo>
                  <a:pt x="166" y="1025"/>
                </a:lnTo>
                <a:lnTo>
                  <a:pt x="172" y="1040"/>
                </a:lnTo>
                <a:lnTo>
                  <a:pt x="178" y="1057"/>
                </a:lnTo>
                <a:lnTo>
                  <a:pt x="181" y="1064"/>
                </a:lnTo>
                <a:lnTo>
                  <a:pt x="182" y="1070"/>
                </a:lnTo>
                <a:lnTo>
                  <a:pt x="182" y="1070"/>
                </a:lnTo>
                <a:lnTo>
                  <a:pt x="196" y="1184"/>
                </a:lnTo>
                <a:lnTo>
                  <a:pt x="206" y="1259"/>
                </a:lnTo>
                <a:lnTo>
                  <a:pt x="211" y="1300"/>
                </a:lnTo>
                <a:lnTo>
                  <a:pt x="211" y="1300"/>
                </a:lnTo>
                <a:lnTo>
                  <a:pt x="211" y="1311"/>
                </a:lnTo>
                <a:lnTo>
                  <a:pt x="209" y="1314"/>
                </a:lnTo>
                <a:lnTo>
                  <a:pt x="206" y="1319"/>
                </a:lnTo>
                <a:lnTo>
                  <a:pt x="206" y="1319"/>
                </a:lnTo>
                <a:lnTo>
                  <a:pt x="202" y="1322"/>
                </a:lnTo>
                <a:lnTo>
                  <a:pt x="196" y="1327"/>
                </a:lnTo>
                <a:lnTo>
                  <a:pt x="180" y="1335"/>
                </a:lnTo>
                <a:lnTo>
                  <a:pt x="163" y="1344"/>
                </a:lnTo>
                <a:lnTo>
                  <a:pt x="153" y="1347"/>
                </a:lnTo>
                <a:lnTo>
                  <a:pt x="153" y="1347"/>
                </a:lnTo>
                <a:lnTo>
                  <a:pt x="134" y="1352"/>
                </a:lnTo>
                <a:lnTo>
                  <a:pt x="120" y="1357"/>
                </a:lnTo>
                <a:lnTo>
                  <a:pt x="120" y="1357"/>
                </a:lnTo>
                <a:lnTo>
                  <a:pt x="120" y="1356"/>
                </a:lnTo>
                <a:lnTo>
                  <a:pt x="119" y="1354"/>
                </a:lnTo>
                <a:lnTo>
                  <a:pt x="116" y="1354"/>
                </a:lnTo>
                <a:lnTo>
                  <a:pt x="110" y="1357"/>
                </a:lnTo>
                <a:lnTo>
                  <a:pt x="110" y="1357"/>
                </a:lnTo>
                <a:lnTo>
                  <a:pt x="88" y="1368"/>
                </a:lnTo>
                <a:lnTo>
                  <a:pt x="77" y="1374"/>
                </a:lnTo>
                <a:lnTo>
                  <a:pt x="73" y="1377"/>
                </a:lnTo>
                <a:lnTo>
                  <a:pt x="72" y="1381"/>
                </a:lnTo>
                <a:lnTo>
                  <a:pt x="72" y="1381"/>
                </a:lnTo>
                <a:lnTo>
                  <a:pt x="72" y="1384"/>
                </a:lnTo>
                <a:lnTo>
                  <a:pt x="73" y="1387"/>
                </a:lnTo>
                <a:lnTo>
                  <a:pt x="79" y="1391"/>
                </a:lnTo>
                <a:lnTo>
                  <a:pt x="84" y="1394"/>
                </a:lnTo>
                <a:lnTo>
                  <a:pt x="86" y="1395"/>
                </a:lnTo>
                <a:lnTo>
                  <a:pt x="86" y="1395"/>
                </a:lnTo>
                <a:lnTo>
                  <a:pt x="159" y="1396"/>
                </a:lnTo>
                <a:lnTo>
                  <a:pt x="211" y="1396"/>
                </a:lnTo>
                <a:lnTo>
                  <a:pt x="230" y="1396"/>
                </a:lnTo>
                <a:lnTo>
                  <a:pt x="239" y="1395"/>
                </a:lnTo>
                <a:lnTo>
                  <a:pt x="239" y="1395"/>
                </a:lnTo>
                <a:lnTo>
                  <a:pt x="250" y="1395"/>
                </a:lnTo>
                <a:lnTo>
                  <a:pt x="263" y="1395"/>
                </a:lnTo>
                <a:lnTo>
                  <a:pt x="269" y="1394"/>
                </a:lnTo>
                <a:lnTo>
                  <a:pt x="275" y="1393"/>
                </a:lnTo>
                <a:lnTo>
                  <a:pt x="280" y="1390"/>
                </a:lnTo>
                <a:lnTo>
                  <a:pt x="282" y="1386"/>
                </a:lnTo>
                <a:lnTo>
                  <a:pt x="282" y="1386"/>
                </a:lnTo>
                <a:lnTo>
                  <a:pt x="285" y="1372"/>
                </a:lnTo>
                <a:lnTo>
                  <a:pt x="287" y="1358"/>
                </a:lnTo>
                <a:lnTo>
                  <a:pt x="287" y="1338"/>
                </a:lnTo>
                <a:lnTo>
                  <a:pt x="287" y="1338"/>
                </a:lnTo>
                <a:lnTo>
                  <a:pt x="286" y="1334"/>
                </a:lnTo>
                <a:lnTo>
                  <a:pt x="283" y="1329"/>
                </a:lnTo>
                <a:lnTo>
                  <a:pt x="282" y="1322"/>
                </a:lnTo>
                <a:lnTo>
                  <a:pt x="282" y="1319"/>
                </a:lnTo>
                <a:lnTo>
                  <a:pt x="282" y="1314"/>
                </a:lnTo>
                <a:lnTo>
                  <a:pt x="282" y="1314"/>
                </a:lnTo>
                <a:lnTo>
                  <a:pt x="283" y="1288"/>
                </a:lnTo>
                <a:lnTo>
                  <a:pt x="283" y="1239"/>
                </a:lnTo>
                <a:lnTo>
                  <a:pt x="282" y="1142"/>
                </a:lnTo>
                <a:lnTo>
                  <a:pt x="282" y="1142"/>
                </a:lnTo>
                <a:lnTo>
                  <a:pt x="281" y="1124"/>
                </a:lnTo>
                <a:lnTo>
                  <a:pt x="279" y="1105"/>
                </a:lnTo>
                <a:lnTo>
                  <a:pt x="275" y="1085"/>
                </a:lnTo>
                <a:lnTo>
                  <a:pt x="270" y="1064"/>
                </a:lnTo>
                <a:lnTo>
                  <a:pt x="263" y="1032"/>
                </a:lnTo>
                <a:lnTo>
                  <a:pt x="258" y="1018"/>
                </a:lnTo>
                <a:lnTo>
                  <a:pt x="258" y="1018"/>
                </a:lnTo>
                <a:lnTo>
                  <a:pt x="254" y="971"/>
                </a:lnTo>
                <a:lnTo>
                  <a:pt x="249" y="927"/>
                </a:lnTo>
                <a:lnTo>
                  <a:pt x="316" y="922"/>
                </a:lnTo>
                <a:lnTo>
                  <a:pt x="306" y="678"/>
                </a:lnTo>
                <a:lnTo>
                  <a:pt x="306" y="678"/>
                </a:lnTo>
                <a:lnTo>
                  <a:pt x="312" y="678"/>
                </a:lnTo>
                <a:lnTo>
                  <a:pt x="328" y="680"/>
                </a:lnTo>
                <a:lnTo>
                  <a:pt x="346" y="678"/>
                </a:lnTo>
                <a:lnTo>
                  <a:pt x="355" y="676"/>
                </a:lnTo>
                <a:lnTo>
                  <a:pt x="363" y="674"/>
                </a:lnTo>
                <a:lnTo>
                  <a:pt x="363" y="674"/>
                </a:lnTo>
                <a:lnTo>
                  <a:pt x="379" y="667"/>
                </a:lnTo>
                <a:lnTo>
                  <a:pt x="393" y="658"/>
                </a:lnTo>
                <a:lnTo>
                  <a:pt x="399" y="653"/>
                </a:lnTo>
                <a:lnTo>
                  <a:pt x="404" y="649"/>
                </a:lnTo>
                <a:lnTo>
                  <a:pt x="409" y="643"/>
                </a:lnTo>
                <a:lnTo>
                  <a:pt x="411" y="635"/>
                </a:lnTo>
                <a:lnTo>
                  <a:pt x="411" y="635"/>
                </a:lnTo>
                <a:lnTo>
                  <a:pt x="412" y="622"/>
                </a:lnTo>
                <a:lnTo>
                  <a:pt x="414" y="601"/>
                </a:lnTo>
                <a:lnTo>
                  <a:pt x="415" y="542"/>
                </a:lnTo>
                <a:lnTo>
                  <a:pt x="415" y="486"/>
                </a:lnTo>
                <a:lnTo>
                  <a:pt x="415" y="467"/>
                </a:lnTo>
                <a:lnTo>
                  <a:pt x="416" y="459"/>
                </a:lnTo>
                <a:lnTo>
                  <a:pt x="416" y="459"/>
                </a:lnTo>
                <a:lnTo>
                  <a:pt x="416" y="455"/>
                </a:lnTo>
                <a:lnTo>
                  <a:pt x="416" y="449"/>
                </a:lnTo>
                <a:lnTo>
                  <a:pt x="412" y="435"/>
                </a:lnTo>
                <a:lnTo>
                  <a:pt x="406" y="420"/>
                </a:lnTo>
                <a:lnTo>
                  <a:pt x="404" y="414"/>
                </a:lnTo>
                <a:lnTo>
                  <a:pt x="402" y="411"/>
                </a:lnTo>
                <a:lnTo>
                  <a:pt x="402" y="411"/>
                </a:lnTo>
                <a:lnTo>
                  <a:pt x="397" y="405"/>
                </a:lnTo>
                <a:lnTo>
                  <a:pt x="391" y="398"/>
                </a:lnTo>
                <a:lnTo>
                  <a:pt x="386" y="389"/>
                </a:lnTo>
                <a:lnTo>
                  <a:pt x="383" y="382"/>
                </a:lnTo>
                <a:lnTo>
                  <a:pt x="383" y="382"/>
                </a:lnTo>
                <a:lnTo>
                  <a:pt x="381" y="368"/>
                </a:lnTo>
                <a:lnTo>
                  <a:pt x="381" y="343"/>
                </a:lnTo>
                <a:lnTo>
                  <a:pt x="383" y="311"/>
                </a:lnTo>
                <a:lnTo>
                  <a:pt x="359" y="277"/>
                </a:lnTo>
                <a:lnTo>
                  <a:pt x="354" y="244"/>
                </a:lnTo>
                <a:lnTo>
                  <a:pt x="373" y="253"/>
                </a:lnTo>
                <a:lnTo>
                  <a:pt x="363" y="234"/>
                </a:lnTo>
                <a:lnTo>
                  <a:pt x="387" y="229"/>
                </a:lnTo>
                <a:lnTo>
                  <a:pt x="387" y="229"/>
                </a:lnTo>
                <a:lnTo>
                  <a:pt x="384" y="227"/>
                </a:lnTo>
                <a:lnTo>
                  <a:pt x="373" y="220"/>
                </a:lnTo>
                <a:lnTo>
                  <a:pt x="367" y="214"/>
                </a:lnTo>
                <a:lnTo>
                  <a:pt x="361" y="207"/>
                </a:lnTo>
                <a:lnTo>
                  <a:pt x="355" y="197"/>
                </a:lnTo>
                <a:lnTo>
                  <a:pt x="349" y="186"/>
                </a:lnTo>
                <a:lnTo>
                  <a:pt x="349" y="186"/>
                </a:lnTo>
                <a:lnTo>
                  <a:pt x="330" y="139"/>
                </a:lnTo>
                <a:lnTo>
                  <a:pt x="316" y="100"/>
                </a:lnTo>
                <a:lnTo>
                  <a:pt x="316" y="100"/>
                </a:lnTo>
                <a:lnTo>
                  <a:pt x="313" y="93"/>
                </a:lnTo>
                <a:lnTo>
                  <a:pt x="309" y="87"/>
                </a:lnTo>
                <a:lnTo>
                  <a:pt x="304" y="82"/>
                </a:lnTo>
                <a:lnTo>
                  <a:pt x="299" y="79"/>
                </a:lnTo>
                <a:lnTo>
                  <a:pt x="291" y="73"/>
                </a:lnTo>
                <a:lnTo>
                  <a:pt x="287" y="72"/>
                </a:lnTo>
                <a:lnTo>
                  <a:pt x="287" y="72"/>
                </a:lnTo>
                <a:lnTo>
                  <a:pt x="283" y="63"/>
                </a:lnTo>
                <a:lnTo>
                  <a:pt x="274" y="45"/>
                </a:lnTo>
                <a:lnTo>
                  <a:pt x="267" y="35"/>
                </a:lnTo>
                <a:lnTo>
                  <a:pt x="258" y="25"/>
                </a:lnTo>
                <a:lnTo>
                  <a:pt x="249" y="16"/>
                </a:lnTo>
                <a:lnTo>
                  <a:pt x="244" y="12"/>
                </a:lnTo>
                <a:lnTo>
                  <a:pt x="239" y="10"/>
                </a:lnTo>
                <a:lnTo>
                  <a:pt x="239" y="10"/>
                </a:lnTo>
                <a:lnTo>
                  <a:pt x="229" y="5"/>
                </a:lnTo>
                <a:lnTo>
                  <a:pt x="218" y="2"/>
                </a:lnTo>
                <a:lnTo>
                  <a:pt x="207" y="1"/>
                </a:lnTo>
                <a:lnTo>
                  <a:pt x="197" y="0"/>
                </a:lnTo>
                <a:lnTo>
                  <a:pt x="183" y="0"/>
                </a:lnTo>
                <a:lnTo>
                  <a:pt x="177" y="0"/>
                </a:lnTo>
                <a:lnTo>
                  <a:pt x="177" y="0"/>
                </a:lnTo>
                <a:lnTo>
                  <a:pt x="163" y="0"/>
                </a:lnTo>
                <a:lnTo>
                  <a:pt x="150" y="1"/>
                </a:lnTo>
                <a:lnTo>
                  <a:pt x="144" y="2"/>
                </a:lnTo>
                <a:lnTo>
                  <a:pt x="139" y="5"/>
                </a:lnTo>
                <a:lnTo>
                  <a:pt x="139" y="5"/>
                </a:lnTo>
                <a:lnTo>
                  <a:pt x="135" y="7"/>
                </a:lnTo>
                <a:lnTo>
                  <a:pt x="133" y="12"/>
                </a:lnTo>
                <a:lnTo>
                  <a:pt x="131" y="17"/>
                </a:lnTo>
                <a:lnTo>
                  <a:pt x="129" y="22"/>
                </a:lnTo>
                <a:lnTo>
                  <a:pt x="129" y="30"/>
                </a:lnTo>
                <a:lnTo>
                  <a:pt x="129" y="33"/>
                </a:lnTo>
                <a:lnTo>
                  <a:pt x="129" y="33"/>
                </a:lnTo>
                <a:close/>
                <a:moveTo>
                  <a:pt x="340" y="344"/>
                </a:moveTo>
                <a:lnTo>
                  <a:pt x="344" y="373"/>
                </a:lnTo>
                <a:lnTo>
                  <a:pt x="344" y="387"/>
                </a:lnTo>
                <a:lnTo>
                  <a:pt x="344" y="387"/>
                </a:lnTo>
                <a:lnTo>
                  <a:pt x="340" y="397"/>
                </a:lnTo>
                <a:lnTo>
                  <a:pt x="336" y="404"/>
                </a:lnTo>
                <a:lnTo>
                  <a:pt x="335" y="411"/>
                </a:lnTo>
                <a:lnTo>
                  <a:pt x="335" y="411"/>
                </a:lnTo>
                <a:lnTo>
                  <a:pt x="334" y="414"/>
                </a:lnTo>
                <a:lnTo>
                  <a:pt x="331" y="419"/>
                </a:lnTo>
                <a:lnTo>
                  <a:pt x="323" y="429"/>
                </a:lnTo>
                <a:lnTo>
                  <a:pt x="315" y="437"/>
                </a:lnTo>
                <a:lnTo>
                  <a:pt x="311" y="440"/>
                </a:lnTo>
                <a:lnTo>
                  <a:pt x="311" y="440"/>
                </a:lnTo>
                <a:lnTo>
                  <a:pt x="312" y="431"/>
                </a:lnTo>
                <a:lnTo>
                  <a:pt x="313" y="414"/>
                </a:lnTo>
                <a:lnTo>
                  <a:pt x="316" y="387"/>
                </a:lnTo>
                <a:lnTo>
                  <a:pt x="316" y="387"/>
                </a:lnTo>
                <a:lnTo>
                  <a:pt x="320" y="377"/>
                </a:lnTo>
                <a:lnTo>
                  <a:pt x="328" y="363"/>
                </a:lnTo>
                <a:lnTo>
                  <a:pt x="340" y="344"/>
                </a:lnTo>
                <a:lnTo>
                  <a:pt x="340" y="34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1">
            <a:extLst>
              <a:ext uri="{FF2B5EF4-FFF2-40B4-BE49-F238E27FC236}">
                <a16:creationId xmlns:a16="http://schemas.microsoft.com/office/drawing/2014/main" id="{3B0D08C5-18CF-4F1E-B2FE-FD3AD56F8EAB}"/>
              </a:ext>
            </a:extLst>
          </p:cNvPr>
          <p:cNvSpPr>
            <a:spLocks noEditPoints="1"/>
          </p:cNvSpPr>
          <p:nvPr/>
        </p:nvSpPr>
        <p:spPr bwMode="auto">
          <a:xfrm>
            <a:off x="4740453" y="4683248"/>
            <a:ext cx="499434" cy="1665185"/>
          </a:xfrm>
          <a:custGeom>
            <a:avLst/>
            <a:gdLst>
              <a:gd name="T0" fmla="*/ 158 w 410"/>
              <a:gd name="T1" fmla="*/ 0 h 1367"/>
              <a:gd name="T2" fmla="*/ 105 w 410"/>
              <a:gd name="T3" fmla="*/ 0 h 1367"/>
              <a:gd name="T4" fmla="*/ 65 w 410"/>
              <a:gd name="T5" fmla="*/ 39 h 1367"/>
              <a:gd name="T6" fmla="*/ 43 w 410"/>
              <a:gd name="T7" fmla="*/ 79 h 1367"/>
              <a:gd name="T8" fmla="*/ 53 w 410"/>
              <a:gd name="T9" fmla="*/ 99 h 1367"/>
              <a:gd name="T10" fmla="*/ 62 w 410"/>
              <a:gd name="T11" fmla="*/ 144 h 1367"/>
              <a:gd name="T12" fmla="*/ 75 w 410"/>
              <a:gd name="T13" fmla="*/ 187 h 1367"/>
              <a:gd name="T14" fmla="*/ 27 w 410"/>
              <a:gd name="T15" fmla="*/ 223 h 1367"/>
              <a:gd name="T16" fmla="*/ 11 w 410"/>
              <a:gd name="T17" fmla="*/ 223 h 1367"/>
              <a:gd name="T18" fmla="*/ 5 w 410"/>
              <a:gd name="T19" fmla="*/ 242 h 1367"/>
              <a:gd name="T20" fmla="*/ 17 w 410"/>
              <a:gd name="T21" fmla="*/ 297 h 1367"/>
              <a:gd name="T22" fmla="*/ 16 w 410"/>
              <a:gd name="T23" fmla="*/ 351 h 1367"/>
              <a:gd name="T24" fmla="*/ 23 w 410"/>
              <a:gd name="T25" fmla="*/ 409 h 1367"/>
              <a:gd name="T26" fmla="*/ 31 w 410"/>
              <a:gd name="T27" fmla="*/ 478 h 1367"/>
              <a:gd name="T28" fmla="*/ 50 w 410"/>
              <a:gd name="T29" fmla="*/ 537 h 1367"/>
              <a:gd name="T30" fmla="*/ 15 w 410"/>
              <a:gd name="T31" fmla="*/ 593 h 1367"/>
              <a:gd name="T32" fmla="*/ 33 w 410"/>
              <a:gd name="T33" fmla="*/ 819 h 1367"/>
              <a:gd name="T34" fmla="*/ 45 w 410"/>
              <a:gd name="T35" fmla="*/ 901 h 1367"/>
              <a:gd name="T36" fmla="*/ 9 w 410"/>
              <a:gd name="T37" fmla="*/ 967 h 1367"/>
              <a:gd name="T38" fmla="*/ 7 w 410"/>
              <a:gd name="T39" fmla="*/ 992 h 1367"/>
              <a:gd name="T40" fmla="*/ 59 w 410"/>
              <a:gd name="T41" fmla="*/ 982 h 1367"/>
              <a:gd name="T42" fmla="*/ 103 w 410"/>
              <a:gd name="T43" fmla="*/ 1092 h 1367"/>
              <a:gd name="T44" fmla="*/ 125 w 410"/>
              <a:gd name="T45" fmla="*/ 1289 h 1367"/>
              <a:gd name="T46" fmla="*/ 120 w 410"/>
              <a:gd name="T47" fmla="*/ 1307 h 1367"/>
              <a:gd name="T48" fmla="*/ 84 w 410"/>
              <a:gd name="T49" fmla="*/ 1327 h 1367"/>
              <a:gd name="T50" fmla="*/ 83 w 410"/>
              <a:gd name="T51" fmla="*/ 1357 h 1367"/>
              <a:gd name="T52" fmla="*/ 115 w 410"/>
              <a:gd name="T53" fmla="*/ 1367 h 1367"/>
              <a:gd name="T54" fmla="*/ 234 w 410"/>
              <a:gd name="T55" fmla="*/ 1366 h 1367"/>
              <a:gd name="T56" fmla="*/ 253 w 410"/>
              <a:gd name="T57" fmla="*/ 1350 h 1367"/>
              <a:gd name="T58" fmla="*/ 295 w 410"/>
              <a:gd name="T59" fmla="*/ 1352 h 1367"/>
              <a:gd name="T60" fmla="*/ 340 w 410"/>
              <a:gd name="T61" fmla="*/ 1349 h 1367"/>
              <a:gd name="T62" fmla="*/ 362 w 410"/>
              <a:gd name="T63" fmla="*/ 1305 h 1367"/>
              <a:gd name="T64" fmla="*/ 362 w 410"/>
              <a:gd name="T65" fmla="*/ 1071 h 1367"/>
              <a:gd name="T66" fmla="*/ 340 w 410"/>
              <a:gd name="T67" fmla="*/ 952 h 1367"/>
              <a:gd name="T68" fmla="*/ 367 w 410"/>
              <a:gd name="T69" fmla="*/ 911 h 1367"/>
              <a:gd name="T70" fmla="*/ 381 w 410"/>
              <a:gd name="T71" fmla="*/ 877 h 1367"/>
              <a:gd name="T72" fmla="*/ 373 w 410"/>
              <a:gd name="T73" fmla="*/ 848 h 1367"/>
              <a:gd name="T74" fmla="*/ 368 w 410"/>
              <a:gd name="T75" fmla="*/ 755 h 1367"/>
              <a:gd name="T76" fmla="*/ 366 w 410"/>
              <a:gd name="T77" fmla="*/ 660 h 1367"/>
              <a:gd name="T78" fmla="*/ 386 w 410"/>
              <a:gd name="T79" fmla="*/ 601 h 1367"/>
              <a:gd name="T80" fmla="*/ 408 w 410"/>
              <a:gd name="T81" fmla="*/ 510 h 1367"/>
              <a:gd name="T82" fmla="*/ 392 w 410"/>
              <a:gd name="T83" fmla="*/ 426 h 1367"/>
              <a:gd name="T84" fmla="*/ 374 w 410"/>
              <a:gd name="T85" fmla="*/ 315 h 1367"/>
              <a:gd name="T86" fmla="*/ 317 w 410"/>
              <a:gd name="T87" fmla="*/ 178 h 1367"/>
              <a:gd name="T88" fmla="*/ 320 w 410"/>
              <a:gd name="T89" fmla="*/ 140 h 1367"/>
              <a:gd name="T90" fmla="*/ 308 w 410"/>
              <a:gd name="T91" fmla="*/ 115 h 1367"/>
              <a:gd name="T92" fmla="*/ 284 w 410"/>
              <a:gd name="T93" fmla="*/ 75 h 1367"/>
              <a:gd name="T94" fmla="*/ 257 w 410"/>
              <a:gd name="T95" fmla="*/ 30 h 1367"/>
              <a:gd name="T96" fmla="*/ 209 w 410"/>
              <a:gd name="T97" fmla="*/ 12 h 1367"/>
              <a:gd name="T98" fmla="*/ 227 w 410"/>
              <a:gd name="T99" fmla="*/ 900 h 1367"/>
              <a:gd name="T100" fmla="*/ 259 w 410"/>
              <a:gd name="T101" fmla="*/ 1071 h 1367"/>
              <a:gd name="T102" fmla="*/ 227 w 410"/>
              <a:gd name="T103" fmla="*/ 1281 h 1367"/>
              <a:gd name="T104" fmla="*/ 225 w 410"/>
              <a:gd name="T105" fmla="*/ 1069 h 1367"/>
              <a:gd name="T106" fmla="*/ 215 w 410"/>
              <a:gd name="T107" fmla="*/ 981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0" h="1367">
                <a:moveTo>
                  <a:pt x="186" y="19"/>
                </a:moveTo>
                <a:lnTo>
                  <a:pt x="186" y="19"/>
                </a:lnTo>
                <a:lnTo>
                  <a:pt x="176" y="9"/>
                </a:lnTo>
                <a:lnTo>
                  <a:pt x="166" y="2"/>
                </a:lnTo>
                <a:lnTo>
                  <a:pt x="161" y="1"/>
                </a:lnTo>
                <a:lnTo>
                  <a:pt x="158" y="0"/>
                </a:lnTo>
                <a:lnTo>
                  <a:pt x="158" y="0"/>
                </a:lnTo>
                <a:lnTo>
                  <a:pt x="137" y="1"/>
                </a:lnTo>
                <a:lnTo>
                  <a:pt x="116" y="0"/>
                </a:lnTo>
                <a:lnTo>
                  <a:pt x="116" y="0"/>
                </a:lnTo>
                <a:lnTo>
                  <a:pt x="110" y="0"/>
                </a:lnTo>
                <a:lnTo>
                  <a:pt x="105" y="0"/>
                </a:lnTo>
                <a:lnTo>
                  <a:pt x="99" y="2"/>
                </a:lnTo>
                <a:lnTo>
                  <a:pt x="90" y="9"/>
                </a:lnTo>
                <a:lnTo>
                  <a:pt x="90" y="9"/>
                </a:lnTo>
                <a:lnTo>
                  <a:pt x="81" y="19"/>
                </a:lnTo>
                <a:lnTo>
                  <a:pt x="73" y="28"/>
                </a:lnTo>
                <a:lnTo>
                  <a:pt x="65" y="39"/>
                </a:lnTo>
                <a:lnTo>
                  <a:pt x="65" y="39"/>
                </a:lnTo>
                <a:lnTo>
                  <a:pt x="53" y="55"/>
                </a:lnTo>
                <a:lnTo>
                  <a:pt x="53" y="55"/>
                </a:lnTo>
                <a:lnTo>
                  <a:pt x="49" y="61"/>
                </a:lnTo>
                <a:lnTo>
                  <a:pt x="45" y="69"/>
                </a:lnTo>
                <a:lnTo>
                  <a:pt x="43" y="79"/>
                </a:lnTo>
                <a:lnTo>
                  <a:pt x="43" y="79"/>
                </a:lnTo>
                <a:lnTo>
                  <a:pt x="43" y="84"/>
                </a:lnTo>
                <a:lnTo>
                  <a:pt x="44" y="89"/>
                </a:lnTo>
                <a:lnTo>
                  <a:pt x="46" y="93"/>
                </a:lnTo>
                <a:lnTo>
                  <a:pt x="46" y="93"/>
                </a:lnTo>
                <a:lnTo>
                  <a:pt x="53" y="99"/>
                </a:lnTo>
                <a:lnTo>
                  <a:pt x="55" y="102"/>
                </a:lnTo>
                <a:lnTo>
                  <a:pt x="55" y="102"/>
                </a:lnTo>
                <a:lnTo>
                  <a:pt x="59" y="118"/>
                </a:lnTo>
                <a:lnTo>
                  <a:pt x="61" y="133"/>
                </a:lnTo>
                <a:lnTo>
                  <a:pt x="62" y="144"/>
                </a:lnTo>
                <a:lnTo>
                  <a:pt x="62" y="144"/>
                </a:lnTo>
                <a:lnTo>
                  <a:pt x="62" y="152"/>
                </a:lnTo>
                <a:lnTo>
                  <a:pt x="64" y="163"/>
                </a:lnTo>
                <a:lnTo>
                  <a:pt x="66" y="173"/>
                </a:lnTo>
                <a:lnTo>
                  <a:pt x="68" y="178"/>
                </a:lnTo>
                <a:lnTo>
                  <a:pt x="68" y="178"/>
                </a:lnTo>
                <a:lnTo>
                  <a:pt x="75" y="187"/>
                </a:lnTo>
                <a:lnTo>
                  <a:pt x="78" y="192"/>
                </a:lnTo>
                <a:lnTo>
                  <a:pt x="78" y="192"/>
                </a:lnTo>
                <a:lnTo>
                  <a:pt x="62" y="205"/>
                </a:lnTo>
                <a:lnTo>
                  <a:pt x="50" y="215"/>
                </a:lnTo>
                <a:lnTo>
                  <a:pt x="43" y="220"/>
                </a:lnTo>
                <a:lnTo>
                  <a:pt x="27" y="223"/>
                </a:lnTo>
                <a:lnTo>
                  <a:pt x="27" y="223"/>
                </a:lnTo>
                <a:lnTo>
                  <a:pt x="18" y="222"/>
                </a:lnTo>
                <a:lnTo>
                  <a:pt x="13" y="222"/>
                </a:lnTo>
                <a:lnTo>
                  <a:pt x="12" y="222"/>
                </a:lnTo>
                <a:lnTo>
                  <a:pt x="11" y="223"/>
                </a:lnTo>
                <a:lnTo>
                  <a:pt x="11" y="223"/>
                </a:lnTo>
                <a:lnTo>
                  <a:pt x="10" y="227"/>
                </a:lnTo>
                <a:lnTo>
                  <a:pt x="7" y="232"/>
                </a:lnTo>
                <a:lnTo>
                  <a:pt x="5" y="238"/>
                </a:lnTo>
                <a:lnTo>
                  <a:pt x="4" y="241"/>
                </a:lnTo>
                <a:lnTo>
                  <a:pt x="5" y="242"/>
                </a:lnTo>
                <a:lnTo>
                  <a:pt x="5" y="242"/>
                </a:lnTo>
                <a:lnTo>
                  <a:pt x="7" y="252"/>
                </a:lnTo>
                <a:lnTo>
                  <a:pt x="7" y="252"/>
                </a:lnTo>
                <a:lnTo>
                  <a:pt x="5" y="261"/>
                </a:lnTo>
                <a:lnTo>
                  <a:pt x="5" y="261"/>
                </a:lnTo>
                <a:lnTo>
                  <a:pt x="1" y="277"/>
                </a:lnTo>
                <a:lnTo>
                  <a:pt x="17" y="297"/>
                </a:lnTo>
                <a:lnTo>
                  <a:pt x="17" y="297"/>
                </a:lnTo>
                <a:lnTo>
                  <a:pt x="16" y="307"/>
                </a:lnTo>
                <a:lnTo>
                  <a:pt x="15" y="319"/>
                </a:lnTo>
                <a:lnTo>
                  <a:pt x="15" y="335"/>
                </a:lnTo>
                <a:lnTo>
                  <a:pt x="15" y="335"/>
                </a:lnTo>
                <a:lnTo>
                  <a:pt x="16" y="351"/>
                </a:lnTo>
                <a:lnTo>
                  <a:pt x="20" y="365"/>
                </a:lnTo>
                <a:lnTo>
                  <a:pt x="23" y="378"/>
                </a:lnTo>
                <a:lnTo>
                  <a:pt x="23" y="384"/>
                </a:lnTo>
                <a:lnTo>
                  <a:pt x="23" y="389"/>
                </a:lnTo>
                <a:lnTo>
                  <a:pt x="23" y="389"/>
                </a:lnTo>
                <a:lnTo>
                  <a:pt x="23" y="409"/>
                </a:lnTo>
                <a:lnTo>
                  <a:pt x="23" y="428"/>
                </a:lnTo>
                <a:lnTo>
                  <a:pt x="23" y="428"/>
                </a:lnTo>
                <a:lnTo>
                  <a:pt x="24" y="439"/>
                </a:lnTo>
                <a:lnTo>
                  <a:pt x="26" y="453"/>
                </a:lnTo>
                <a:lnTo>
                  <a:pt x="31" y="478"/>
                </a:lnTo>
                <a:lnTo>
                  <a:pt x="31" y="478"/>
                </a:lnTo>
                <a:lnTo>
                  <a:pt x="34" y="489"/>
                </a:lnTo>
                <a:lnTo>
                  <a:pt x="40" y="504"/>
                </a:lnTo>
                <a:lnTo>
                  <a:pt x="46" y="517"/>
                </a:lnTo>
                <a:lnTo>
                  <a:pt x="49" y="526"/>
                </a:lnTo>
                <a:lnTo>
                  <a:pt x="49" y="526"/>
                </a:lnTo>
                <a:lnTo>
                  <a:pt x="50" y="537"/>
                </a:lnTo>
                <a:lnTo>
                  <a:pt x="49" y="543"/>
                </a:lnTo>
                <a:lnTo>
                  <a:pt x="49" y="543"/>
                </a:lnTo>
                <a:lnTo>
                  <a:pt x="33" y="565"/>
                </a:lnTo>
                <a:lnTo>
                  <a:pt x="21" y="582"/>
                </a:lnTo>
                <a:lnTo>
                  <a:pt x="15" y="593"/>
                </a:lnTo>
                <a:lnTo>
                  <a:pt x="15" y="593"/>
                </a:lnTo>
                <a:lnTo>
                  <a:pt x="7" y="622"/>
                </a:lnTo>
                <a:lnTo>
                  <a:pt x="17" y="775"/>
                </a:lnTo>
                <a:lnTo>
                  <a:pt x="15" y="797"/>
                </a:lnTo>
                <a:lnTo>
                  <a:pt x="23" y="807"/>
                </a:lnTo>
                <a:lnTo>
                  <a:pt x="33" y="819"/>
                </a:lnTo>
                <a:lnTo>
                  <a:pt x="33" y="819"/>
                </a:lnTo>
                <a:lnTo>
                  <a:pt x="37" y="828"/>
                </a:lnTo>
                <a:lnTo>
                  <a:pt x="39" y="835"/>
                </a:lnTo>
                <a:lnTo>
                  <a:pt x="39" y="842"/>
                </a:lnTo>
                <a:lnTo>
                  <a:pt x="39" y="842"/>
                </a:lnTo>
                <a:lnTo>
                  <a:pt x="43" y="879"/>
                </a:lnTo>
                <a:lnTo>
                  <a:pt x="45" y="901"/>
                </a:lnTo>
                <a:lnTo>
                  <a:pt x="46" y="912"/>
                </a:lnTo>
                <a:lnTo>
                  <a:pt x="46" y="912"/>
                </a:lnTo>
                <a:lnTo>
                  <a:pt x="32" y="934"/>
                </a:lnTo>
                <a:lnTo>
                  <a:pt x="15" y="960"/>
                </a:lnTo>
                <a:lnTo>
                  <a:pt x="15" y="960"/>
                </a:lnTo>
                <a:lnTo>
                  <a:pt x="9" y="967"/>
                </a:lnTo>
                <a:lnTo>
                  <a:pt x="2" y="976"/>
                </a:lnTo>
                <a:lnTo>
                  <a:pt x="0" y="979"/>
                </a:lnTo>
                <a:lnTo>
                  <a:pt x="0" y="984"/>
                </a:lnTo>
                <a:lnTo>
                  <a:pt x="2" y="988"/>
                </a:lnTo>
                <a:lnTo>
                  <a:pt x="7" y="992"/>
                </a:lnTo>
                <a:lnTo>
                  <a:pt x="7" y="992"/>
                </a:lnTo>
                <a:lnTo>
                  <a:pt x="15" y="994"/>
                </a:lnTo>
                <a:lnTo>
                  <a:pt x="22" y="995"/>
                </a:lnTo>
                <a:lnTo>
                  <a:pt x="29" y="994"/>
                </a:lnTo>
                <a:lnTo>
                  <a:pt x="37" y="992"/>
                </a:lnTo>
                <a:lnTo>
                  <a:pt x="49" y="987"/>
                </a:lnTo>
                <a:lnTo>
                  <a:pt x="59" y="982"/>
                </a:lnTo>
                <a:lnTo>
                  <a:pt x="59" y="982"/>
                </a:lnTo>
                <a:lnTo>
                  <a:pt x="68" y="978"/>
                </a:lnTo>
                <a:lnTo>
                  <a:pt x="81" y="971"/>
                </a:lnTo>
                <a:lnTo>
                  <a:pt x="94" y="963"/>
                </a:lnTo>
                <a:lnTo>
                  <a:pt x="94" y="963"/>
                </a:lnTo>
                <a:lnTo>
                  <a:pt x="103" y="1092"/>
                </a:lnTo>
                <a:lnTo>
                  <a:pt x="109" y="1182"/>
                </a:lnTo>
                <a:lnTo>
                  <a:pt x="113" y="1228"/>
                </a:lnTo>
                <a:lnTo>
                  <a:pt x="113" y="1228"/>
                </a:lnTo>
                <a:lnTo>
                  <a:pt x="119" y="1263"/>
                </a:lnTo>
                <a:lnTo>
                  <a:pt x="122" y="1283"/>
                </a:lnTo>
                <a:lnTo>
                  <a:pt x="125" y="1289"/>
                </a:lnTo>
                <a:lnTo>
                  <a:pt x="126" y="1291"/>
                </a:lnTo>
                <a:lnTo>
                  <a:pt x="142" y="1291"/>
                </a:lnTo>
                <a:lnTo>
                  <a:pt x="142" y="1291"/>
                </a:lnTo>
                <a:lnTo>
                  <a:pt x="135" y="1299"/>
                </a:lnTo>
                <a:lnTo>
                  <a:pt x="127" y="1303"/>
                </a:lnTo>
                <a:lnTo>
                  <a:pt x="120" y="1307"/>
                </a:lnTo>
                <a:lnTo>
                  <a:pt x="120" y="1307"/>
                </a:lnTo>
                <a:lnTo>
                  <a:pt x="110" y="1310"/>
                </a:lnTo>
                <a:lnTo>
                  <a:pt x="100" y="1313"/>
                </a:lnTo>
                <a:lnTo>
                  <a:pt x="90" y="1319"/>
                </a:lnTo>
                <a:lnTo>
                  <a:pt x="87" y="1323"/>
                </a:lnTo>
                <a:lnTo>
                  <a:pt x="84" y="1327"/>
                </a:lnTo>
                <a:lnTo>
                  <a:pt x="84" y="1327"/>
                </a:lnTo>
                <a:lnTo>
                  <a:pt x="81" y="1336"/>
                </a:lnTo>
                <a:lnTo>
                  <a:pt x="81" y="1343"/>
                </a:lnTo>
                <a:lnTo>
                  <a:pt x="79" y="1347"/>
                </a:lnTo>
                <a:lnTo>
                  <a:pt x="81" y="1352"/>
                </a:lnTo>
                <a:lnTo>
                  <a:pt x="83" y="1357"/>
                </a:lnTo>
                <a:lnTo>
                  <a:pt x="86" y="1362"/>
                </a:lnTo>
                <a:lnTo>
                  <a:pt x="90" y="1365"/>
                </a:lnTo>
                <a:lnTo>
                  <a:pt x="90" y="1365"/>
                </a:lnTo>
                <a:lnTo>
                  <a:pt x="97" y="1367"/>
                </a:lnTo>
                <a:lnTo>
                  <a:pt x="103" y="1367"/>
                </a:lnTo>
                <a:lnTo>
                  <a:pt x="115" y="1367"/>
                </a:lnTo>
                <a:lnTo>
                  <a:pt x="130" y="1366"/>
                </a:lnTo>
                <a:lnTo>
                  <a:pt x="146" y="1365"/>
                </a:lnTo>
                <a:lnTo>
                  <a:pt x="146" y="1365"/>
                </a:lnTo>
                <a:lnTo>
                  <a:pt x="196" y="1367"/>
                </a:lnTo>
                <a:lnTo>
                  <a:pt x="224" y="1367"/>
                </a:lnTo>
                <a:lnTo>
                  <a:pt x="234" y="1366"/>
                </a:lnTo>
                <a:lnTo>
                  <a:pt x="241" y="1365"/>
                </a:lnTo>
                <a:lnTo>
                  <a:pt x="241" y="1365"/>
                </a:lnTo>
                <a:lnTo>
                  <a:pt x="245" y="1362"/>
                </a:lnTo>
                <a:lnTo>
                  <a:pt x="248" y="1358"/>
                </a:lnTo>
                <a:lnTo>
                  <a:pt x="252" y="1355"/>
                </a:lnTo>
                <a:lnTo>
                  <a:pt x="253" y="1350"/>
                </a:lnTo>
                <a:lnTo>
                  <a:pt x="256" y="1343"/>
                </a:lnTo>
                <a:lnTo>
                  <a:pt x="257" y="1339"/>
                </a:lnTo>
                <a:lnTo>
                  <a:pt x="257" y="1339"/>
                </a:lnTo>
                <a:lnTo>
                  <a:pt x="269" y="1345"/>
                </a:lnTo>
                <a:lnTo>
                  <a:pt x="281" y="1349"/>
                </a:lnTo>
                <a:lnTo>
                  <a:pt x="295" y="1352"/>
                </a:lnTo>
                <a:lnTo>
                  <a:pt x="295" y="1352"/>
                </a:lnTo>
                <a:lnTo>
                  <a:pt x="308" y="1354"/>
                </a:lnTo>
                <a:lnTo>
                  <a:pt x="320" y="1354"/>
                </a:lnTo>
                <a:lnTo>
                  <a:pt x="331" y="1352"/>
                </a:lnTo>
                <a:lnTo>
                  <a:pt x="340" y="1349"/>
                </a:lnTo>
                <a:lnTo>
                  <a:pt x="340" y="1349"/>
                </a:lnTo>
                <a:lnTo>
                  <a:pt x="342" y="1345"/>
                </a:lnTo>
                <a:lnTo>
                  <a:pt x="346" y="1340"/>
                </a:lnTo>
                <a:lnTo>
                  <a:pt x="350" y="1324"/>
                </a:lnTo>
                <a:lnTo>
                  <a:pt x="352" y="1311"/>
                </a:lnTo>
                <a:lnTo>
                  <a:pt x="352" y="1305"/>
                </a:lnTo>
                <a:lnTo>
                  <a:pt x="362" y="1305"/>
                </a:lnTo>
                <a:lnTo>
                  <a:pt x="362" y="1305"/>
                </a:lnTo>
                <a:lnTo>
                  <a:pt x="363" y="1196"/>
                </a:lnTo>
                <a:lnTo>
                  <a:pt x="363" y="1116"/>
                </a:lnTo>
                <a:lnTo>
                  <a:pt x="363" y="1087"/>
                </a:lnTo>
                <a:lnTo>
                  <a:pt x="362" y="1071"/>
                </a:lnTo>
                <a:lnTo>
                  <a:pt x="362" y="1071"/>
                </a:lnTo>
                <a:lnTo>
                  <a:pt x="352" y="1011"/>
                </a:lnTo>
                <a:lnTo>
                  <a:pt x="347" y="978"/>
                </a:lnTo>
                <a:lnTo>
                  <a:pt x="345" y="966"/>
                </a:lnTo>
                <a:lnTo>
                  <a:pt x="342" y="960"/>
                </a:lnTo>
                <a:lnTo>
                  <a:pt x="342" y="960"/>
                </a:lnTo>
                <a:lnTo>
                  <a:pt x="340" y="952"/>
                </a:lnTo>
                <a:lnTo>
                  <a:pt x="340" y="943"/>
                </a:lnTo>
                <a:lnTo>
                  <a:pt x="340" y="932"/>
                </a:lnTo>
                <a:lnTo>
                  <a:pt x="340" y="932"/>
                </a:lnTo>
                <a:lnTo>
                  <a:pt x="346" y="927"/>
                </a:lnTo>
                <a:lnTo>
                  <a:pt x="359" y="917"/>
                </a:lnTo>
                <a:lnTo>
                  <a:pt x="367" y="911"/>
                </a:lnTo>
                <a:lnTo>
                  <a:pt x="373" y="903"/>
                </a:lnTo>
                <a:lnTo>
                  <a:pt x="378" y="896"/>
                </a:lnTo>
                <a:lnTo>
                  <a:pt x="381" y="890"/>
                </a:lnTo>
                <a:lnTo>
                  <a:pt x="381" y="890"/>
                </a:lnTo>
                <a:lnTo>
                  <a:pt x="381" y="883"/>
                </a:lnTo>
                <a:lnTo>
                  <a:pt x="381" y="877"/>
                </a:lnTo>
                <a:lnTo>
                  <a:pt x="379" y="866"/>
                </a:lnTo>
                <a:lnTo>
                  <a:pt x="377" y="858"/>
                </a:lnTo>
                <a:lnTo>
                  <a:pt x="374" y="855"/>
                </a:lnTo>
                <a:lnTo>
                  <a:pt x="374" y="855"/>
                </a:lnTo>
                <a:lnTo>
                  <a:pt x="374" y="853"/>
                </a:lnTo>
                <a:lnTo>
                  <a:pt x="373" y="848"/>
                </a:lnTo>
                <a:lnTo>
                  <a:pt x="372" y="840"/>
                </a:lnTo>
                <a:lnTo>
                  <a:pt x="372" y="826"/>
                </a:lnTo>
                <a:lnTo>
                  <a:pt x="372" y="826"/>
                </a:lnTo>
                <a:lnTo>
                  <a:pt x="372" y="806"/>
                </a:lnTo>
                <a:lnTo>
                  <a:pt x="370" y="784"/>
                </a:lnTo>
                <a:lnTo>
                  <a:pt x="368" y="755"/>
                </a:lnTo>
                <a:lnTo>
                  <a:pt x="368" y="755"/>
                </a:lnTo>
                <a:lnTo>
                  <a:pt x="352" y="672"/>
                </a:lnTo>
                <a:lnTo>
                  <a:pt x="352" y="672"/>
                </a:lnTo>
                <a:lnTo>
                  <a:pt x="357" y="669"/>
                </a:lnTo>
                <a:lnTo>
                  <a:pt x="361" y="665"/>
                </a:lnTo>
                <a:lnTo>
                  <a:pt x="366" y="660"/>
                </a:lnTo>
                <a:lnTo>
                  <a:pt x="366" y="660"/>
                </a:lnTo>
                <a:lnTo>
                  <a:pt x="369" y="652"/>
                </a:lnTo>
                <a:lnTo>
                  <a:pt x="372" y="642"/>
                </a:lnTo>
                <a:lnTo>
                  <a:pt x="374" y="628"/>
                </a:lnTo>
                <a:lnTo>
                  <a:pt x="374" y="628"/>
                </a:lnTo>
                <a:lnTo>
                  <a:pt x="386" y="601"/>
                </a:lnTo>
                <a:lnTo>
                  <a:pt x="396" y="578"/>
                </a:lnTo>
                <a:lnTo>
                  <a:pt x="401" y="566"/>
                </a:lnTo>
                <a:lnTo>
                  <a:pt x="403" y="555"/>
                </a:lnTo>
                <a:lnTo>
                  <a:pt x="403" y="555"/>
                </a:lnTo>
                <a:lnTo>
                  <a:pt x="406" y="533"/>
                </a:lnTo>
                <a:lnTo>
                  <a:pt x="408" y="510"/>
                </a:lnTo>
                <a:lnTo>
                  <a:pt x="410" y="472"/>
                </a:lnTo>
                <a:lnTo>
                  <a:pt x="410" y="472"/>
                </a:lnTo>
                <a:lnTo>
                  <a:pt x="408" y="463"/>
                </a:lnTo>
                <a:lnTo>
                  <a:pt x="405" y="452"/>
                </a:lnTo>
                <a:lnTo>
                  <a:pt x="400" y="440"/>
                </a:lnTo>
                <a:lnTo>
                  <a:pt x="392" y="426"/>
                </a:lnTo>
                <a:lnTo>
                  <a:pt x="374" y="392"/>
                </a:lnTo>
                <a:lnTo>
                  <a:pt x="374" y="392"/>
                </a:lnTo>
                <a:lnTo>
                  <a:pt x="374" y="381"/>
                </a:lnTo>
                <a:lnTo>
                  <a:pt x="375" y="358"/>
                </a:lnTo>
                <a:lnTo>
                  <a:pt x="375" y="334"/>
                </a:lnTo>
                <a:lnTo>
                  <a:pt x="374" y="315"/>
                </a:lnTo>
                <a:lnTo>
                  <a:pt x="374" y="315"/>
                </a:lnTo>
                <a:lnTo>
                  <a:pt x="369" y="298"/>
                </a:lnTo>
                <a:lnTo>
                  <a:pt x="359" y="271"/>
                </a:lnTo>
                <a:lnTo>
                  <a:pt x="348" y="244"/>
                </a:lnTo>
                <a:lnTo>
                  <a:pt x="340" y="223"/>
                </a:lnTo>
                <a:lnTo>
                  <a:pt x="317" y="178"/>
                </a:lnTo>
                <a:lnTo>
                  <a:pt x="317" y="178"/>
                </a:lnTo>
                <a:lnTo>
                  <a:pt x="318" y="176"/>
                </a:lnTo>
                <a:lnTo>
                  <a:pt x="320" y="167"/>
                </a:lnTo>
                <a:lnTo>
                  <a:pt x="322" y="155"/>
                </a:lnTo>
                <a:lnTo>
                  <a:pt x="322" y="148"/>
                </a:lnTo>
                <a:lnTo>
                  <a:pt x="320" y="140"/>
                </a:lnTo>
                <a:lnTo>
                  <a:pt x="320" y="140"/>
                </a:lnTo>
                <a:lnTo>
                  <a:pt x="318" y="128"/>
                </a:lnTo>
                <a:lnTo>
                  <a:pt x="315" y="122"/>
                </a:lnTo>
                <a:lnTo>
                  <a:pt x="313" y="118"/>
                </a:lnTo>
                <a:lnTo>
                  <a:pt x="308" y="115"/>
                </a:lnTo>
                <a:lnTo>
                  <a:pt x="308" y="115"/>
                </a:lnTo>
                <a:lnTo>
                  <a:pt x="293" y="108"/>
                </a:lnTo>
                <a:lnTo>
                  <a:pt x="285" y="105"/>
                </a:lnTo>
                <a:lnTo>
                  <a:pt x="285" y="105"/>
                </a:lnTo>
                <a:lnTo>
                  <a:pt x="286" y="101"/>
                </a:lnTo>
                <a:lnTo>
                  <a:pt x="286" y="90"/>
                </a:lnTo>
                <a:lnTo>
                  <a:pt x="284" y="75"/>
                </a:lnTo>
                <a:lnTo>
                  <a:pt x="282" y="68"/>
                </a:lnTo>
                <a:lnTo>
                  <a:pt x="279" y="61"/>
                </a:lnTo>
                <a:lnTo>
                  <a:pt x="279" y="61"/>
                </a:lnTo>
                <a:lnTo>
                  <a:pt x="271" y="47"/>
                </a:lnTo>
                <a:lnTo>
                  <a:pt x="264" y="38"/>
                </a:lnTo>
                <a:lnTo>
                  <a:pt x="257" y="30"/>
                </a:lnTo>
                <a:lnTo>
                  <a:pt x="247" y="24"/>
                </a:lnTo>
                <a:lnTo>
                  <a:pt x="247" y="24"/>
                </a:lnTo>
                <a:lnTo>
                  <a:pt x="236" y="19"/>
                </a:lnTo>
                <a:lnTo>
                  <a:pt x="225" y="14"/>
                </a:lnTo>
                <a:lnTo>
                  <a:pt x="215" y="12"/>
                </a:lnTo>
                <a:lnTo>
                  <a:pt x="209" y="12"/>
                </a:lnTo>
                <a:lnTo>
                  <a:pt x="209" y="12"/>
                </a:lnTo>
                <a:lnTo>
                  <a:pt x="196" y="16"/>
                </a:lnTo>
                <a:lnTo>
                  <a:pt x="186" y="19"/>
                </a:lnTo>
                <a:lnTo>
                  <a:pt x="186" y="19"/>
                </a:lnTo>
                <a:close/>
                <a:moveTo>
                  <a:pt x="227" y="900"/>
                </a:moveTo>
                <a:lnTo>
                  <a:pt x="227" y="900"/>
                </a:lnTo>
                <a:lnTo>
                  <a:pt x="234" y="922"/>
                </a:lnTo>
                <a:lnTo>
                  <a:pt x="245" y="973"/>
                </a:lnTo>
                <a:lnTo>
                  <a:pt x="256" y="1031"/>
                </a:lnTo>
                <a:lnTo>
                  <a:pt x="259" y="1055"/>
                </a:lnTo>
                <a:lnTo>
                  <a:pt x="259" y="1071"/>
                </a:lnTo>
                <a:lnTo>
                  <a:pt x="259" y="1071"/>
                </a:lnTo>
                <a:lnTo>
                  <a:pt x="256" y="1177"/>
                </a:lnTo>
                <a:lnTo>
                  <a:pt x="253" y="1259"/>
                </a:lnTo>
                <a:lnTo>
                  <a:pt x="253" y="1295"/>
                </a:lnTo>
                <a:lnTo>
                  <a:pt x="247" y="1301"/>
                </a:lnTo>
                <a:lnTo>
                  <a:pt x="241" y="1289"/>
                </a:lnTo>
                <a:lnTo>
                  <a:pt x="227" y="1281"/>
                </a:lnTo>
                <a:lnTo>
                  <a:pt x="237" y="1279"/>
                </a:lnTo>
                <a:lnTo>
                  <a:pt x="237" y="1279"/>
                </a:lnTo>
                <a:lnTo>
                  <a:pt x="231" y="1187"/>
                </a:lnTo>
                <a:lnTo>
                  <a:pt x="227" y="1116"/>
                </a:lnTo>
                <a:lnTo>
                  <a:pt x="225" y="1069"/>
                </a:lnTo>
                <a:lnTo>
                  <a:pt x="225" y="1069"/>
                </a:lnTo>
                <a:lnTo>
                  <a:pt x="223" y="1044"/>
                </a:lnTo>
                <a:lnTo>
                  <a:pt x="220" y="1026"/>
                </a:lnTo>
                <a:lnTo>
                  <a:pt x="216" y="1010"/>
                </a:lnTo>
                <a:lnTo>
                  <a:pt x="215" y="992"/>
                </a:lnTo>
                <a:lnTo>
                  <a:pt x="215" y="992"/>
                </a:lnTo>
                <a:lnTo>
                  <a:pt x="215" y="981"/>
                </a:lnTo>
                <a:lnTo>
                  <a:pt x="218" y="966"/>
                </a:lnTo>
                <a:lnTo>
                  <a:pt x="221" y="935"/>
                </a:lnTo>
                <a:lnTo>
                  <a:pt x="227" y="900"/>
                </a:lnTo>
                <a:lnTo>
                  <a:pt x="227" y="90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35">
            <a:extLst>
              <a:ext uri="{FF2B5EF4-FFF2-40B4-BE49-F238E27FC236}">
                <a16:creationId xmlns:a16="http://schemas.microsoft.com/office/drawing/2014/main" id="{CD3C65BA-204F-4605-B1E6-2EBCB2D78C15}"/>
              </a:ext>
            </a:extLst>
          </p:cNvPr>
          <p:cNvSpPr>
            <a:spLocks noEditPoints="1"/>
          </p:cNvSpPr>
          <p:nvPr/>
        </p:nvSpPr>
        <p:spPr bwMode="auto">
          <a:xfrm>
            <a:off x="6433495" y="4672034"/>
            <a:ext cx="679713" cy="1665186"/>
          </a:xfrm>
          <a:custGeom>
            <a:avLst/>
            <a:gdLst>
              <a:gd name="T0" fmla="*/ 398 w 618"/>
              <a:gd name="T1" fmla="*/ 118 h 1514"/>
              <a:gd name="T2" fmla="*/ 405 w 618"/>
              <a:gd name="T3" fmla="*/ 75 h 1514"/>
              <a:gd name="T4" fmla="*/ 377 w 618"/>
              <a:gd name="T5" fmla="*/ 27 h 1514"/>
              <a:gd name="T6" fmla="*/ 342 w 618"/>
              <a:gd name="T7" fmla="*/ 8 h 1514"/>
              <a:gd name="T8" fmla="*/ 281 w 618"/>
              <a:gd name="T9" fmla="*/ 0 h 1514"/>
              <a:gd name="T10" fmla="*/ 252 w 618"/>
              <a:gd name="T11" fmla="*/ 15 h 1514"/>
              <a:gd name="T12" fmla="*/ 223 w 618"/>
              <a:gd name="T13" fmla="*/ 34 h 1514"/>
              <a:gd name="T14" fmla="*/ 206 w 618"/>
              <a:gd name="T15" fmla="*/ 81 h 1514"/>
              <a:gd name="T16" fmla="*/ 208 w 618"/>
              <a:gd name="T17" fmla="*/ 106 h 1514"/>
              <a:gd name="T18" fmla="*/ 212 w 618"/>
              <a:gd name="T19" fmla="*/ 164 h 1514"/>
              <a:gd name="T20" fmla="*/ 193 w 618"/>
              <a:gd name="T21" fmla="*/ 177 h 1514"/>
              <a:gd name="T22" fmla="*/ 168 w 618"/>
              <a:gd name="T23" fmla="*/ 231 h 1514"/>
              <a:gd name="T24" fmla="*/ 83 w 618"/>
              <a:gd name="T25" fmla="*/ 325 h 1514"/>
              <a:gd name="T26" fmla="*/ 41 w 618"/>
              <a:gd name="T27" fmla="*/ 357 h 1514"/>
              <a:gd name="T28" fmla="*/ 34 w 618"/>
              <a:gd name="T29" fmla="*/ 393 h 1514"/>
              <a:gd name="T30" fmla="*/ 16 w 618"/>
              <a:gd name="T31" fmla="*/ 428 h 1514"/>
              <a:gd name="T32" fmla="*/ 0 w 618"/>
              <a:gd name="T33" fmla="*/ 488 h 1514"/>
              <a:gd name="T34" fmla="*/ 8 w 618"/>
              <a:gd name="T35" fmla="*/ 539 h 1514"/>
              <a:gd name="T36" fmla="*/ 12 w 618"/>
              <a:gd name="T37" fmla="*/ 643 h 1514"/>
              <a:gd name="T38" fmla="*/ 27 w 618"/>
              <a:gd name="T39" fmla="*/ 667 h 1514"/>
              <a:gd name="T40" fmla="*/ 34 w 618"/>
              <a:gd name="T41" fmla="*/ 710 h 1514"/>
              <a:gd name="T42" fmla="*/ 78 w 618"/>
              <a:gd name="T43" fmla="*/ 1050 h 1514"/>
              <a:gd name="T44" fmla="*/ 136 w 618"/>
              <a:gd name="T45" fmla="*/ 1267 h 1514"/>
              <a:gd name="T46" fmla="*/ 148 w 618"/>
              <a:gd name="T47" fmla="*/ 1412 h 1514"/>
              <a:gd name="T48" fmla="*/ 156 w 618"/>
              <a:gd name="T49" fmla="*/ 1475 h 1514"/>
              <a:gd name="T50" fmla="*/ 194 w 618"/>
              <a:gd name="T51" fmla="*/ 1501 h 1514"/>
              <a:gd name="T52" fmla="*/ 294 w 618"/>
              <a:gd name="T53" fmla="*/ 1493 h 1514"/>
              <a:gd name="T54" fmla="*/ 310 w 618"/>
              <a:gd name="T55" fmla="*/ 1508 h 1514"/>
              <a:gd name="T56" fmla="*/ 423 w 618"/>
              <a:gd name="T57" fmla="*/ 1512 h 1514"/>
              <a:gd name="T58" fmla="*/ 527 w 618"/>
              <a:gd name="T59" fmla="*/ 1496 h 1514"/>
              <a:gd name="T60" fmla="*/ 528 w 618"/>
              <a:gd name="T61" fmla="*/ 1477 h 1514"/>
              <a:gd name="T62" fmla="*/ 443 w 618"/>
              <a:gd name="T63" fmla="*/ 1459 h 1514"/>
              <a:gd name="T64" fmla="*/ 373 w 618"/>
              <a:gd name="T65" fmla="*/ 1385 h 1514"/>
              <a:gd name="T66" fmla="*/ 388 w 618"/>
              <a:gd name="T67" fmla="*/ 1291 h 1514"/>
              <a:gd name="T68" fmla="*/ 367 w 618"/>
              <a:gd name="T69" fmla="*/ 1012 h 1514"/>
              <a:gd name="T70" fmla="*/ 408 w 618"/>
              <a:gd name="T71" fmla="*/ 889 h 1514"/>
              <a:gd name="T72" fmla="*/ 474 w 618"/>
              <a:gd name="T73" fmla="*/ 886 h 1514"/>
              <a:gd name="T74" fmla="*/ 504 w 618"/>
              <a:gd name="T75" fmla="*/ 860 h 1514"/>
              <a:gd name="T76" fmla="*/ 476 w 618"/>
              <a:gd name="T77" fmla="*/ 837 h 1514"/>
              <a:gd name="T78" fmla="*/ 407 w 618"/>
              <a:gd name="T79" fmla="*/ 795 h 1514"/>
              <a:gd name="T80" fmla="*/ 389 w 618"/>
              <a:gd name="T81" fmla="*/ 671 h 1514"/>
              <a:gd name="T82" fmla="*/ 434 w 618"/>
              <a:gd name="T83" fmla="*/ 623 h 1514"/>
              <a:gd name="T84" fmla="*/ 463 w 618"/>
              <a:gd name="T85" fmla="*/ 513 h 1514"/>
              <a:gd name="T86" fmla="*/ 486 w 618"/>
              <a:gd name="T87" fmla="*/ 445 h 1514"/>
              <a:gd name="T88" fmla="*/ 510 w 618"/>
              <a:gd name="T89" fmla="*/ 384 h 1514"/>
              <a:gd name="T90" fmla="*/ 512 w 618"/>
              <a:gd name="T91" fmla="*/ 358 h 1514"/>
              <a:gd name="T92" fmla="*/ 524 w 618"/>
              <a:gd name="T93" fmla="*/ 355 h 1514"/>
              <a:gd name="T94" fmla="*/ 551 w 618"/>
              <a:gd name="T95" fmla="*/ 345 h 1514"/>
              <a:gd name="T96" fmla="*/ 580 w 618"/>
              <a:gd name="T97" fmla="*/ 310 h 1514"/>
              <a:gd name="T98" fmla="*/ 582 w 618"/>
              <a:gd name="T99" fmla="*/ 293 h 1514"/>
              <a:gd name="T100" fmla="*/ 593 w 618"/>
              <a:gd name="T101" fmla="*/ 276 h 1514"/>
              <a:gd name="T102" fmla="*/ 617 w 618"/>
              <a:gd name="T103" fmla="*/ 233 h 1514"/>
              <a:gd name="T104" fmla="*/ 609 w 618"/>
              <a:gd name="T105" fmla="*/ 182 h 1514"/>
              <a:gd name="T106" fmla="*/ 570 w 618"/>
              <a:gd name="T107" fmla="*/ 151 h 1514"/>
              <a:gd name="T108" fmla="*/ 509 w 618"/>
              <a:gd name="T109" fmla="*/ 117 h 1514"/>
              <a:gd name="T110" fmla="*/ 443 w 618"/>
              <a:gd name="T111" fmla="*/ 126 h 1514"/>
              <a:gd name="T112" fmla="*/ 240 w 618"/>
              <a:gd name="T113" fmla="*/ 1132 h 1514"/>
              <a:gd name="T114" fmla="*/ 272 w 618"/>
              <a:gd name="T115" fmla="*/ 1319 h 1514"/>
              <a:gd name="T116" fmla="*/ 260 w 618"/>
              <a:gd name="T117" fmla="*/ 1399 h 1514"/>
              <a:gd name="T118" fmla="*/ 238 w 618"/>
              <a:gd name="T119" fmla="*/ 1262 h 1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18" h="1514">
                <a:moveTo>
                  <a:pt x="388" y="179"/>
                </a:moveTo>
                <a:lnTo>
                  <a:pt x="388" y="133"/>
                </a:lnTo>
                <a:lnTo>
                  <a:pt x="388" y="133"/>
                </a:lnTo>
                <a:lnTo>
                  <a:pt x="393" y="128"/>
                </a:lnTo>
                <a:lnTo>
                  <a:pt x="395" y="123"/>
                </a:lnTo>
                <a:lnTo>
                  <a:pt x="398" y="118"/>
                </a:lnTo>
                <a:lnTo>
                  <a:pt x="398" y="118"/>
                </a:lnTo>
                <a:lnTo>
                  <a:pt x="399" y="100"/>
                </a:lnTo>
                <a:lnTo>
                  <a:pt x="400" y="87"/>
                </a:lnTo>
                <a:lnTo>
                  <a:pt x="400" y="87"/>
                </a:lnTo>
                <a:lnTo>
                  <a:pt x="404" y="81"/>
                </a:lnTo>
                <a:lnTo>
                  <a:pt x="405" y="75"/>
                </a:lnTo>
                <a:lnTo>
                  <a:pt x="405" y="72"/>
                </a:lnTo>
                <a:lnTo>
                  <a:pt x="404" y="69"/>
                </a:lnTo>
                <a:lnTo>
                  <a:pt x="404" y="69"/>
                </a:lnTo>
                <a:lnTo>
                  <a:pt x="390" y="45"/>
                </a:lnTo>
                <a:lnTo>
                  <a:pt x="381" y="31"/>
                </a:lnTo>
                <a:lnTo>
                  <a:pt x="377" y="27"/>
                </a:lnTo>
                <a:lnTo>
                  <a:pt x="373" y="23"/>
                </a:lnTo>
                <a:lnTo>
                  <a:pt x="373" y="23"/>
                </a:lnTo>
                <a:lnTo>
                  <a:pt x="366" y="19"/>
                </a:lnTo>
                <a:lnTo>
                  <a:pt x="360" y="15"/>
                </a:lnTo>
                <a:lnTo>
                  <a:pt x="352" y="11"/>
                </a:lnTo>
                <a:lnTo>
                  <a:pt x="342" y="8"/>
                </a:lnTo>
                <a:lnTo>
                  <a:pt x="342" y="8"/>
                </a:lnTo>
                <a:lnTo>
                  <a:pt x="324" y="5"/>
                </a:lnTo>
                <a:lnTo>
                  <a:pt x="306" y="2"/>
                </a:lnTo>
                <a:lnTo>
                  <a:pt x="306" y="2"/>
                </a:lnTo>
                <a:lnTo>
                  <a:pt x="288" y="0"/>
                </a:lnTo>
                <a:lnTo>
                  <a:pt x="281" y="0"/>
                </a:lnTo>
                <a:lnTo>
                  <a:pt x="272" y="2"/>
                </a:lnTo>
                <a:lnTo>
                  <a:pt x="272" y="2"/>
                </a:lnTo>
                <a:lnTo>
                  <a:pt x="266" y="4"/>
                </a:lnTo>
                <a:lnTo>
                  <a:pt x="262" y="7"/>
                </a:lnTo>
                <a:lnTo>
                  <a:pt x="258" y="10"/>
                </a:lnTo>
                <a:lnTo>
                  <a:pt x="252" y="15"/>
                </a:lnTo>
                <a:lnTo>
                  <a:pt x="252" y="15"/>
                </a:lnTo>
                <a:lnTo>
                  <a:pt x="238" y="21"/>
                </a:lnTo>
                <a:lnTo>
                  <a:pt x="234" y="23"/>
                </a:lnTo>
                <a:lnTo>
                  <a:pt x="230" y="27"/>
                </a:lnTo>
                <a:lnTo>
                  <a:pt x="230" y="27"/>
                </a:lnTo>
                <a:lnTo>
                  <a:pt x="223" y="34"/>
                </a:lnTo>
                <a:lnTo>
                  <a:pt x="219" y="39"/>
                </a:lnTo>
                <a:lnTo>
                  <a:pt x="214" y="48"/>
                </a:lnTo>
                <a:lnTo>
                  <a:pt x="214" y="48"/>
                </a:lnTo>
                <a:lnTo>
                  <a:pt x="211" y="58"/>
                </a:lnTo>
                <a:lnTo>
                  <a:pt x="208" y="68"/>
                </a:lnTo>
                <a:lnTo>
                  <a:pt x="206" y="81"/>
                </a:lnTo>
                <a:lnTo>
                  <a:pt x="206" y="81"/>
                </a:lnTo>
                <a:lnTo>
                  <a:pt x="206" y="86"/>
                </a:lnTo>
                <a:lnTo>
                  <a:pt x="207" y="89"/>
                </a:lnTo>
                <a:lnTo>
                  <a:pt x="208" y="94"/>
                </a:lnTo>
                <a:lnTo>
                  <a:pt x="208" y="106"/>
                </a:lnTo>
                <a:lnTo>
                  <a:pt x="208" y="106"/>
                </a:lnTo>
                <a:lnTo>
                  <a:pt x="207" y="133"/>
                </a:lnTo>
                <a:lnTo>
                  <a:pt x="208" y="142"/>
                </a:lnTo>
                <a:lnTo>
                  <a:pt x="208" y="148"/>
                </a:lnTo>
                <a:lnTo>
                  <a:pt x="208" y="148"/>
                </a:lnTo>
                <a:lnTo>
                  <a:pt x="211" y="158"/>
                </a:lnTo>
                <a:lnTo>
                  <a:pt x="212" y="164"/>
                </a:lnTo>
                <a:lnTo>
                  <a:pt x="212" y="164"/>
                </a:lnTo>
                <a:lnTo>
                  <a:pt x="209" y="167"/>
                </a:lnTo>
                <a:lnTo>
                  <a:pt x="206" y="170"/>
                </a:lnTo>
                <a:lnTo>
                  <a:pt x="200" y="173"/>
                </a:lnTo>
                <a:lnTo>
                  <a:pt x="200" y="173"/>
                </a:lnTo>
                <a:lnTo>
                  <a:pt x="193" y="177"/>
                </a:lnTo>
                <a:lnTo>
                  <a:pt x="188" y="185"/>
                </a:lnTo>
                <a:lnTo>
                  <a:pt x="182" y="193"/>
                </a:lnTo>
                <a:lnTo>
                  <a:pt x="178" y="204"/>
                </a:lnTo>
                <a:lnTo>
                  <a:pt x="178" y="204"/>
                </a:lnTo>
                <a:lnTo>
                  <a:pt x="174" y="216"/>
                </a:lnTo>
                <a:lnTo>
                  <a:pt x="168" y="231"/>
                </a:lnTo>
                <a:lnTo>
                  <a:pt x="162" y="243"/>
                </a:lnTo>
                <a:lnTo>
                  <a:pt x="156" y="252"/>
                </a:lnTo>
                <a:lnTo>
                  <a:pt x="156" y="252"/>
                </a:lnTo>
                <a:lnTo>
                  <a:pt x="141" y="269"/>
                </a:lnTo>
                <a:lnTo>
                  <a:pt x="113" y="297"/>
                </a:lnTo>
                <a:lnTo>
                  <a:pt x="83" y="325"/>
                </a:lnTo>
                <a:lnTo>
                  <a:pt x="71" y="336"/>
                </a:lnTo>
                <a:lnTo>
                  <a:pt x="62" y="342"/>
                </a:lnTo>
                <a:lnTo>
                  <a:pt x="62" y="342"/>
                </a:lnTo>
                <a:lnTo>
                  <a:pt x="53" y="348"/>
                </a:lnTo>
                <a:lnTo>
                  <a:pt x="44" y="354"/>
                </a:lnTo>
                <a:lnTo>
                  <a:pt x="41" y="357"/>
                </a:lnTo>
                <a:lnTo>
                  <a:pt x="38" y="361"/>
                </a:lnTo>
                <a:lnTo>
                  <a:pt x="36" y="364"/>
                </a:lnTo>
                <a:lnTo>
                  <a:pt x="36" y="368"/>
                </a:lnTo>
                <a:lnTo>
                  <a:pt x="36" y="368"/>
                </a:lnTo>
                <a:lnTo>
                  <a:pt x="34" y="380"/>
                </a:lnTo>
                <a:lnTo>
                  <a:pt x="34" y="393"/>
                </a:lnTo>
                <a:lnTo>
                  <a:pt x="33" y="405"/>
                </a:lnTo>
                <a:lnTo>
                  <a:pt x="33" y="409"/>
                </a:lnTo>
                <a:lnTo>
                  <a:pt x="32" y="412"/>
                </a:lnTo>
                <a:lnTo>
                  <a:pt x="32" y="412"/>
                </a:lnTo>
                <a:lnTo>
                  <a:pt x="26" y="416"/>
                </a:lnTo>
                <a:lnTo>
                  <a:pt x="16" y="428"/>
                </a:lnTo>
                <a:lnTo>
                  <a:pt x="12" y="436"/>
                </a:lnTo>
                <a:lnTo>
                  <a:pt x="7" y="445"/>
                </a:lnTo>
                <a:lnTo>
                  <a:pt x="4" y="455"/>
                </a:lnTo>
                <a:lnTo>
                  <a:pt x="2" y="466"/>
                </a:lnTo>
                <a:lnTo>
                  <a:pt x="2" y="466"/>
                </a:lnTo>
                <a:lnTo>
                  <a:pt x="0" y="488"/>
                </a:lnTo>
                <a:lnTo>
                  <a:pt x="0" y="508"/>
                </a:lnTo>
                <a:lnTo>
                  <a:pt x="1" y="517"/>
                </a:lnTo>
                <a:lnTo>
                  <a:pt x="2" y="525"/>
                </a:lnTo>
                <a:lnTo>
                  <a:pt x="4" y="532"/>
                </a:lnTo>
                <a:lnTo>
                  <a:pt x="8" y="539"/>
                </a:lnTo>
                <a:lnTo>
                  <a:pt x="8" y="539"/>
                </a:lnTo>
                <a:lnTo>
                  <a:pt x="20" y="559"/>
                </a:lnTo>
                <a:lnTo>
                  <a:pt x="24" y="564"/>
                </a:lnTo>
                <a:lnTo>
                  <a:pt x="24" y="564"/>
                </a:lnTo>
                <a:lnTo>
                  <a:pt x="16" y="603"/>
                </a:lnTo>
                <a:lnTo>
                  <a:pt x="12" y="632"/>
                </a:lnTo>
                <a:lnTo>
                  <a:pt x="12" y="643"/>
                </a:lnTo>
                <a:lnTo>
                  <a:pt x="10" y="649"/>
                </a:lnTo>
                <a:lnTo>
                  <a:pt x="10" y="649"/>
                </a:lnTo>
                <a:lnTo>
                  <a:pt x="12" y="653"/>
                </a:lnTo>
                <a:lnTo>
                  <a:pt x="14" y="656"/>
                </a:lnTo>
                <a:lnTo>
                  <a:pt x="21" y="661"/>
                </a:lnTo>
                <a:lnTo>
                  <a:pt x="27" y="667"/>
                </a:lnTo>
                <a:lnTo>
                  <a:pt x="28" y="671"/>
                </a:lnTo>
                <a:lnTo>
                  <a:pt x="30" y="675"/>
                </a:lnTo>
                <a:lnTo>
                  <a:pt x="30" y="675"/>
                </a:lnTo>
                <a:lnTo>
                  <a:pt x="30" y="679"/>
                </a:lnTo>
                <a:lnTo>
                  <a:pt x="31" y="688"/>
                </a:lnTo>
                <a:lnTo>
                  <a:pt x="34" y="710"/>
                </a:lnTo>
                <a:lnTo>
                  <a:pt x="42" y="739"/>
                </a:lnTo>
                <a:lnTo>
                  <a:pt x="42" y="739"/>
                </a:lnTo>
                <a:lnTo>
                  <a:pt x="66" y="998"/>
                </a:lnTo>
                <a:lnTo>
                  <a:pt x="66" y="998"/>
                </a:lnTo>
                <a:lnTo>
                  <a:pt x="69" y="1018"/>
                </a:lnTo>
                <a:lnTo>
                  <a:pt x="78" y="1050"/>
                </a:lnTo>
                <a:lnTo>
                  <a:pt x="102" y="1133"/>
                </a:lnTo>
                <a:lnTo>
                  <a:pt x="125" y="1215"/>
                </a:lnTo>
                <a:lnTo>
                  <a:pt x="132" y="1247"/>
                </a:lnTo>
                <a:lnTo>
                  <a:pt x="135" y="1259"/>
                </a:lnTo>
                <a:lnTo>
                  <a:pt x="136" y="1267"/>
                </a:lnTo>
                <a:lnTo>
                  <a:pt x="136" y="1267"/>
                </a:lnTo>
                <a:lnTo>
                  <a:pt x="137" y="1303"/>
                </a:lnTo>
                <a:lnTo>
                  <a:pt x="141" y="1349"/>
                </a:lnTo>
                <a:lnTo>
                  <a:pt x="145" y="1389"/>
                </a:lnTo>
                <a:lnTo>
                  <a:pt x="148" y="1407"/>
                </a:lnTo>
                <a:lnTo>
                  <a:pt x="148" y="1407"/>
                </a:lnTo>
                <a:lnTo>
                  <a:pt x="148" y="1412"/>
                </a:lnTo>
                <a:lnTo>
                  <a:pt x="147" y="1420"/>
                </a:lnTo>
                <a:lnTo>
                  <a:pt x="144" y="1431"/>
                </a:lnTo>
                <a:lnTo>
                  <a:pt x="156" y="1431"/>
                </a:lnTo>
                <a:lnTo>
                  <a:pt x="156" y="1431"/>
                </a:lnTo>
                <a:lnTo>
                  <a:pt x="156" y="1457"/>
                </a:lnTo>
                <a:lnTo>
                  <a:pt x="156" y="1475"/>
                </a:lnTo>
                <a:lnTo>
                  <a:pt x="156" y="1487"/>
                </a:lnTo>
                <a:lnTo>
                  <a:pt x="156" y="1487"/>
                </a:lnTo>
                <a:lnTo>
                  <a:pt x="159" y="1489"/>
                </a:lnTo>
                <a:lnTo>
                  <a:pt x="164" y="1493"/>
                </a:lnTo>
                <a:lnTo>
                  <a:pt x="178" y="1498"/>
                </a:lnTo>
                <a:lnTo>
                  <a:pt x="194" y="1501"/>
                </a:lnTo>
                <a:lnTo>
                  <a:pt x="201" y="1502"/>
                </a:lnTo>
                <a:lnTo>
                  <a:pt x="206" y="1502"/>
                </a:lnTo>
                <a:lnTo>
                  <a:pt x="206" y="1502"/>
                </a:lnTo>
                <a:lnTo>
                  <a:pt x="253" y="1496"/>
                </a:lnTo>
                <a:lnTo>
                  <a:pt x="294" y="1493"/>
                </a:lnTo>
                <a:lnTo>
                  <a:pt x="294" y="1493"/>
                </a:lnTo>
                <a:lnTo>
                  <a:pt x="299" y="1498"/>
                </a:lnTo>
                <a:lnTo>
                  <a:pt x="301" y="1502"/>
                </a:lnTo>
                <a:lnTo>
                  <a:pt x="304" y="1505"/>
                </a:lnTo>
                <a:lnTo>
                  <a:pt x="304" y="1505"/>
                </a:lnTo>
                <a:lnTo>
                  <a:pt x="305" y="1506"/>
                </a:lnTo>
                <a:lnTo>
                  <a:pt x="310" y="1508"/>
                </a:lnTo>
                <a:lnTo>
                  <a:pt x="326" y="1511"/>
                </a:lnTo>
                <a:lnTo>
                  <a:pt x="353" y="1514"/>
                </a:lnTo>
                <a:lnTo>
                  <a:pt x="369" y="1514"/>
                </a:lnTo>
                <a:lnTo>
                  <a:pt x="386" y="1514"/>
                </a:lnTo>
                <a:lnTo>
                  <a:pt x="386" y="1514"/>
                </a:lnTo>
                <a:lnTo>
                  <a:pt x="423" y="1512"/>
                </a:lnTo>
                <a:lnTo>
                  <a:pt x="462" y="1510"/>
                </a:lnTo>
                <a:lnTo>
                  <a:pt x="495" y="1506"/>
                </a:lnTo>
                <a:lnTo>
                  <a:pt x="516" y="1502"/>
                </a:lnTo>
                <a:lnTo>
                  <a:pt x="516" y="1502"/>
                </a:lnTo>
                <a:lnTo>
                  <a:pt x="522" y="1500"/>
                </a:lnTo>
                <a:lnTo>
                  <a:pt x="527" y="1496"/>
                </a:lnTo>
                <a:lnTo>
                  <a:pt x="532" y="1493"/>
                </a:lnTo>
                <a:lnTo>
                  <a:pt x="534" y="1489"/>
                </a:lnTo>
                <a:lnTo>
                  <a:pt x="535" y="1484"/>
                </a:lnTo>
                <a:lnTo>
                  <a:pt x="535" y="1482"/>
                </a:lnTo>
                <a:lnTo>
                  <a:pt x="533" y="1479"/>
                </a:lnTo>
                <a:lnTo>
                  <a:pt x="528" y="1477"/>
                </a:lnTo>
                <a:lnTo>
                  <a:pt x="528" y="1477"/>
                </a:lnTo>
                <a:lnTo>
                  <a:pt x="511" y="1476"/>
                </a:lnTo>
                <a:lnTo>
                  <a:pt x="488" y="1472"/>
                </a:lnTo>
                <a:lnTo>
                  <a:pt x="463" y="1467"/>
                </a:lnTo>
                <a:lnTo>
                  <a:pt x="452" y="1464"/>
                </a:lnTo>
                <a:lnTo>
                  <a:pt x="443" y="1459"/>
                </a:lnTo>
                <a:lnTo>
                  <a:pt x="443" y="1459"/>
                </a:lnTo>
                <a:lnTo>
                  <a:pt x="434" y="1453"/>
                </a:lnTo>
                <a:lnTo>
                  <a:pt x="423" y="1446"/>
                </a:lnTo>
                <a:lnTo>
                  <a:pt x="400" y="1428"/>
                </a:lnTo>
                <a:lnTo>
                  <a:pt x="373" y="1405"/>
                </a:lnTo>
                <a:lnTo>
                  <a:pt x="373" y="1385"/>
                </a:lnTo>
                <a:lnTo>
                  <a:pt x="388" y="1383"/>
                </a:lnTo>
                <a:lnTo>
                  <a:pt x="388" y="1383"/>
                </a:lnTo>
                <a:lnTo>
                  <a:pt x="389" y="1364"/>
                </a:lnTo>
                <a:lnTo>
                  <a:pt x="389" y="1335"/>
                </a:lnTo>
                <a:lnTo>
                  <a:pt x="388" y="1291"/>
                </a:lnTo>
                <a:lnTo>
                  <a:pt x="388" y="1291"/>
                </a:lnTo>
                <a:lnTo>
                  <a:pt x="380" y="1130"/>
                </a:lnTo>
                <a:lnTo>
                  <a:pt x="373" y="1052"/>
                </a:lnTo>
                <a:lnTo>
                  <a:pt x="371" y="1028"/>
                </a:lnTo>
                <a:lnTo>
                  <a:pt x="370" y="1020"/>
                </a:lnTo>
                <a:lnTo>
                  <a:pt x="370" y="1020"/>
                </a:lnTo>
                <a:lnTo>
                  <a:pt x="367" y="1012"/>
                </a:lnTo>
                <a:lnTo>
                  <a:pt x="365" y="997"/>
                </a:lnTo>
                <a:lnTo>
                  <a:pt x="357" y="949"/>
                </a:lnTo>
                <a:lnTo>
                  <a:pt x="346" y="879"/>
                </a:lnTo>
                <a:lnTo>
                  <a:pt x="346" y="879"/>
                </a:lnTo>
                <a:lnTo>
                  <a:pt x="378" y="885"/>
                </a:lnTo>
                <a:lnTo>
                  <a:pt x="408" y="889"/>
                </a:lnTo>
                <a:lnTo>
                  <a:pt x="423" y="891"/>
                </a:lnTo>
                <a:lnTo>
                  <a:pt x="436" y="891"/>
                </a:lnTo>
                <a:lnTo>
                  <a:pt x="436" y="891"/>
                </a:lnTo>
                <a:lnTo>
                  <a:pt x="449" y="891"/>
                </a:lnTo>
                <a:lnTo>
                  <a:pt x="462" y="888"/>
                </a:lnTo>
                <a:lnTo>
                  <a:pt x="474" y="886"/>
                </a:lnTo>
                <a:lnTo>
                  <a:pt x="484" y="882"/>
                </a:lnTo>
                <a:lnTo>
                  <a:pt x="493" y="877"/>
                </a:lnTo>
                <a:lnTo>
                  <a:pt x="499" y="872"/>
                </a:lnTo>
                <a:lnTo>
                  <a:pt x="503" y="866"/>
                </a:lnTo>
                <a:lnTo>
                  <a:pt x="504" y="864"/>
                </a:lnTo>
                <a:lnTo>
                  <a:pt x="504" y="860"/>
                </a:lnTo>
                <a:lnTo>
                  <a:pt x="504" y="860"/>
                </a:lnTo>
                <a:lnTo>
                  <a:pt x="503" y="857"/>
                </a:lnTo>
                <a:lnTo>
                  <a:pt x="500" y="854"/>
                </a:lnTo>
                <a:lnTo>
                  <a:pt x="494" y="848"/>
                </a:lnTo>
                <a:lnTo>
                  <a:pt x="487" y="842"/>
                </a:lnTo>
                <a:lnTo>
                  <a:pt x="476" y="837"/>
                </a:lnTo>
                <a:lnTo>
                  <a:pt x="456" y="827"/>
                </a:lnTo>
                <a:lnTo>
                  <a:pt x="436" y="818"/>
                </a:lnTo>
                <a:lnTo>
                  <a:pt x="436" y="818"/>
                </a:lnTo>
                <a:lnTo>
                  <a:pt x="424" y="810"/>
                </a:lnTo>
                <a:lnTo>
                  <a:pt x="414" y="804"/>
                </a:lnTo>
                <a:lnTo>
                  <a:pt x="407" y="795"/>
                </a:lnTo>
                <a:lnTo>
                  <a:pt x="400" y="784"/>
                </a:lnTo>
                <a:lnTo>
                  <a:pt x="400" y="784"/>
                </a:lnTo>
                <a:lnTo>
                  <a:pt x="398" y="774"/>
                </a:lnTo>
                <a:lnTo>
                  <a:pt x="394" y="755"/>
                </a:lnTo>
                <a:lnTo>
                  <a:pt x="390" y="712"/>
                </a:lnTo>
                <a:lnTo>
                  <a:pt x="389" y="671"/>
                </a:lnTo>
                <a:lnTo>
                  <a:pt x="388" y="653"/>
                </a:lnTo>
                <a:lnTo>
                  <a:pt x="388" y="653"/>
                </a:lnTo>
                <a:lnTo>
                  <a:pt x="404" y="643"/>
                </a:lnTo>
                <a:lnTo>
                  <a:pt x="418" y="634"/>
                </a:lnTo>
                <a:lnTo>
                  <a:pt x="434" y="623"/>
                </a:lnTo>
                <a:lnTo>
                  <a:pt x="434" y="623"/>
                </a:lnTo>
                <a:lnTo>
                  <a:pt x="437" y="618"/>
                </a:lnTo>
                <a:lnTo>
                  <a:pt x="441" y="612"/>
                </a:lnTo>
                <a:lnTo>
                  <a:pt x="447" y="596"/>
                </a:lnTo>
                <a:lnTo>
                  <a:pt x="452" y="576"/>
                </a:lnTo>
                <a:lnTo>
                  <a:pt x="457" y="554"/>
                </a:lnTo>
                <a:lnTo>
                  <a:pt x="463" y="513"/>
                </a:lnTo>
                <a:lnTo>
                  <a:pt x="465" y="498"/>
                </a:lnTo>
                <a:lnTo>
                  <a:pt x="468" y="491"/>
                </a:lnTo>
                <a:lnTo>
                  <a:pt x="468" y="491"/>
                </a:lnTo>
                <a:lnTo>
                  <a:pt x="476" y="466"/>
                </a:lnTo>
                <a:lnTo>
                  <a:pt x="481" y="453"/>
                </a:lnTo>
                <a:lnTo>
                  <a:pt x="486" y="445"/>
                </a:lnTo>
                <a:lnTo>
                  <a:pt x="486" y="445"/>
                </a:lnTo>
                <a:lnTo>
                  <a:pt x="490" y="434"/>
                </a:lnTo>
                <a:lnTo>
                  <a:pt x="498" y="415"/>
                </a:lnTo>
                <a:lnTo>
                  <a:pt x="505" y="396"/>
                </a:lnTo>
                <a:lnTo>
                  <a:pt x="510" y="384"/>
                </a:lnTo>
                <a:lnTo>
                  <a:pt x="510" y="384"/>
                </a:lnTo>
                <a:lnTo>
                  <a:pt x="517" y="373"/>
                </a:lnTo>
                <a:lnTo>
                  <a:pt x="518" y="368"/>
                </a:lnTo>
                <a:lnTo>
                  <a:pt x="519" y="366"/>
                </a:lnTo>
                <a:lnTo>
                  <a:pt x="519" y="366"/>
                </a:lnTo>
                <a:lnTo>
                  <a:pt x="516" y="362"/>
                </a:lnTo>
                <a:lnTo>
                  <a:pt x="512" y="358"/>
                </a:lnTo>
                <a:lnTo>
                  <a:pt x="510" y="355"/>
                </a:lnTo>
                <a:lnTo>
                  <a:pt x="510" y="354"/>
                </a:lnTo>
                <a:lnTo>
                  <a:pt x="510" y="354"/>
                </a:lnTo>
                <a:lnTo>
                  <a:pt x="510" y="354"/>
                </a:lnTo>
                <a:lnTo>
                  <a:pt x="515" y="354"/>
                </a:lnTo>
                <a:lnTo>
                  <a:pt x="524" y="355"/>
                </a:lnTo>
                <a:lnTo>
                  <a:pt x="535" y="355"/>
                </a:lnTo>
                <a:lnTo>
                  <a:pt x="539" y="355"/>
                </a:lnTo>
                <a:lnTo>
                  <a:pt x="544" y="354"/>
                </a:lnTo>
                <a:lnTo>
                  <a:pt x="544" y="354"/>
                </a:lnTo>
                <a:lnTo>
                  <a:pt x="547" y="350"/>
                </a:lnTo>
                <a:lnTo>
                  <a:pt x="551" y="345"/>
                </a:lnTo>
                <a:lnTo>
                  <a:pt x="560" y="332"/>
                </a:lnTo>
                <a:lnTo>
                  <a:pt x="570" y="314"/>
                </a:lnTo>
                <a:lnTo>
                  <a:pt x="570" y="314"/>
                </a:lnTo>
                <a:lnTo>
                  <a:pt x="573" y="314"/>
                </a:lnTo>
                <a:lnTo>
                  <a:pt x="575" y="313"/>
                </a:lnTo>
                <a:lnTo>
                  <a:pt x="580" y="310"/>
                </a:lnTo>
                <a:lnTo>
                  <a:pt x="581" y="308"/>
                </a:lnTo>
                <a:lnTo>
                  <a:pt x="582" y="304"/>
                </a:lnTo>
                <a:lnTo>
                  <a:pt x="582" y="304"/>
                </a:lnTo>
                <a:lnTo>
                  <a:pt x="583" y="302"/>
                </a:lnTo>
                <a:lnTo>
                  <a:pt x="583" y="298"/>
                </a:lnTo>
                <a:lnTo>
                  <a:pt x="582" y="293"/>
                </a:lnTo>
                <a:lnTo>
                  <a:pt x="582" y="291"/>
                </a:lnTo>
                <a:lnTo>
                  <a:pt x="582" y="288"/>
                </a:lnTo>
                <a:lnTo>
                  <a:pt x="583" y="286"/>
                </a:lnTo>
                <a:lnTo>
                  <a:pt x="586" y="282"/>
                </a:lnTo>
                <a:lnTo>
                  <a:pt x="586" y="282"/>
                </a:lnTo>
                <a:lnTo>
                  <a:pt x="593" y="276"/>
                </a:lnTo>
                <a:lnTo>
                  <a:pt x="601" y="270"/>
                </a:lnTo>
                <a:lnTo>
                  <a:pt x="610" y="264"/>
                </a:lnTo>
                <a:lnTo>
                  <a:pt x="610" y="264"/>
                </a:lnTo>
                <a:lnTo>
                  <a:pt x="612" y="258"/>
                </a:lnTo>
                <a:lnTo>
                  <a:pt x="616" y="243"/>
                </a:lnTo>
                <a:lnTo>
                  <a:pt x="617" y="233"/>
                </a:lnTo>
                <a:lnTo>
                  <a:pt x="618" y="222"/>
                </a:lnTo>
                <a:lnTo>
                  <a:pt x="617" y="211"/>
                </a:lnTo>
                <a:lnTo>
                  <a:pt x="616" y="200"/>
                </a:lnTo>
                <a:lnTo>
                  <a:pt x="616" y="200"/>
                </a:lnTo>
                <a:lnTo>
                  <a:pt x="614" y="191"/>
                </a:lnTo>
                <a:lnTo>
                  <a:pt x="609" y="182"/>
                </a:lnTo>
                <a:lnTo>
                  <a:pt x="603" y="176"/>
                </a:lnTo>
                <a:lnTo>
                  <a:pt x="597" y="170"/>
                </a:lnTo>
                <a:lnTo>
                  <a:pt x="587" y="163"/>
                </a:lnTo>
                <a:lnTo>
                  <a:pt x="582" y="161"/>
                </a:lnTo>
                <a:lnTo>
                  <a:pt x="582" y="161"/>
                </a:lnTo>
                <a:lnTo>
                  <a:pt x="570" y="151"/>
                </a:lnTo>
                <a:lnTo>
                  <a:pt x="557" y="141"/>
                </a:lnTo>
                <a:lnTo>
                  <a:pt x="540" y="130"/>
                </a:lnTo>
                <a:lnTo>
                  <a:pt x="540" y="130"/>
                </a:lnTo>
                <a:lnTo>
                  <a:pt x="523" y="122"/>
                </a:lnTo>
                <a:lnTo>
                  <a:pt x="516" y="120"/>
                </a:lnTo>
                <a:lnTo>
                  <a:pt x="509" y="117"/>
                </a:lnTo>
                <a:lnTo>
                  <a:pt x="501" y="116"/>
                </a:lnTo>
                <a:lnTo>
                  <a:pt x="494" y="116"/>
                </a:lnTo>
                <a:lnTo>
                  <a:pt x="476" y="118"/>
                </a:lnTo>
                <a:lnTo>
                  <a:pt x="476" y="118"/>
                </a:lnTo>
                <a:lnTo>
                  <a:pt x="451" y="122"/>
                </a:lnTo>
                <a:lnTo>
                  <a:pt x="443" y="126"/>
                </a:lnTo>
                <a:lnTo>
                  <a:pt x="436" y="130"/>
                </a:lnTo>
                <a:lnTo>
                  <a:pt x="436" y="130"/>
                </a:lnTo>
                <a:lnTo>
                  <a:pt x="408" y="158"/>
                </a:lnTo>
                <a:lnTo>
                  <a:pt x="388" y="179"/>
                </a:lnTo>
                <a:lnTo>
                  <a:pt x="388" y="179"/>
                </a:lnTo>
                <a:close/>
                <a:moveTo>
                  <a:pt x="240" y="1132"/>
                </a:moveTo>
                <a:lnTo>
                  <a:pt x="240" y="1132"/>
                </a:lnTo>
                <a:lnTo>
                  <a:pt x="241" y="1137"/>
                </a:lnTo>
                <a:lnTo>
                  <a:pt x="243" y="1152"/>
                </a:lnTo>
                <a:lnTo>
                  <a:pt x="254" y="1209"/>
                </a:lnTo>
                <a:lnTo>
                  <a:pt x="265" y="1273"/>
                </a:lnTo>
                <a:lnTo>
                  <a:pt x="272" y="1319"/>
                </a:lnTo>
                <a:lnTo>
                  <a:pt x="272" y="1319"/>
                </a:lnTo>
                <a:lnTo>
                  <a:pt x="275" y="1332"/>
                </a:lnTo>
                <a:lnTo>
                  <a:pt x="278" y="1347"/>
                </a:lnTo>
                <a:lnTo>
                  <a:pt x="285" y="1373"/>
                </a:lnTo>
                <a:lnTo>
                  <a:pt x="294" y="1401"/>
                </a:lnTo>
                <a:lnTo>
                  <a:pt x="260" y="1399"/>
                </a:lnTo>
                <a:lnTo>
                  <a:pt x="260" y="1399"/>
                </a:lnTo>
                <a:lnTo>
                  <a:pt x="250" y="1353"/>
                </a:lnTo>
                <a:lnTo>
                  <a:pt x="243" y="1318"/>
                </a:lnTo>
                <a:lnTo>
                  <a:pt x="240" y="1295"/>
                </a:lnTo>
                <a:lnTo>
                  <a:pt x="240" y="1295"/>
                </a:lnTo>
                <a:lnTo>
                  <a:pt x="238" y="1262"/>
                </a:lnTo>
                <a:lnTo>
                  <a:pt x="238" y="1210"/>
                </a:lnTo>
                <a:lnTo>
                  <a:pt x="240" y="1132"/>
                </a:lnTo>
                <a:lnTo>
                  <a:pt x="240" y="113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FBA0A341-C2C4-44FE-9357-64368364D73A}"/>
              </a:ext>
            </a:extLst>
          </p:cNvPr>
          <p:cNvSpPr>
            <a:spLocks/>
          </p:cNvSpPr>
          <p:nvPr/>
        </p:nvSpPr>
        <p:spPr bwMode="auto">
          <a:xfrm>
            <a:off x="8265783" y="4669276"/>
            <a:ext cx="848720" cy="1697440"/>
          </a:xfrm>
          <a:custGeom>
            <a:avLst/>
            <a:gdLst>
              <a:gd name="T0" fmla="*/ 514 w 648"/>
              <a:gd name="T1" fmla="*/ 0 h 1296"/>
              <a:gd name="T2" fmla="*/ 448 w 648"/>
              <a:gd name="T3" fmla="*/ 29 h 1296"/>
              <a:gd name="T4" fmla="*/ 446 w 648"/>
              <a:gd name="T5" fmla="*/ 79 h 1296"/>
              <a:gd name="T6" fmla="*/ 419 w 648"/>
              <a:gd name="T7" fmla="*/ 106 h 1296"/>
              <a:gd name="T8" fmla="*/ 438 w 648"/>
              <a:gd name="T9" fmla="*/ 170 h 1296"/>
              <a:gd name="T10" fmla="*/ 484 w 648"/>
              <a:gd name="T11" fmla="*/ 224 h 1296"/>
              <a:gd name="T12" fmla="*/ 449 w 648"/>
              <a:gd name="T13" fmla="*/ 239 h 1296"/>
              <a:gd name="T14" fmla="*/ 398 w 648"/>
              <a:gd name="T15" fmla="*/ 287 h 1296"/>
              <a:gd name="T16" fmla="*/ 370 w 648"/>
              <a:gd name="T17" fmla="*/ 304 h 1296"/>
              <a:gd name="T18" fmla="*/ 347 w 648"/>
              <a:gd name="T19" fmla="*/ 280 h 1296"/>
              <a:gd name="T20" fmla="*/ 362 w 648"/>
              <a:gd name="T21" fmla="*/ 205 h 1296"/>
              <a:gd name="T22" fmla="*/ 318 w 648"/>
              <a:gd name="T23" fmla="*/ 152 h 1296"/>
              <a:gd name="T24" fmla="*/ 271 w 648"/>
              <a:gd name="T25" fmla="*/ 170 h 1296"/>
              <a:gd name="T26" fmla="*/ 245 w 648"/>
              <a:gd name="T27" fmla="*/ 222 h 1296"/>
              <a:gd name="T28" fmla="*/ 263 w 648"/>
              <a:gd name="T29" fmla="*/ 260 h 1296"/>
              <a:gd name="T30" fmla="*/ 272 w 648"/>
              <a:gd name="T31" fmla="*/ 289 h 1296"/>
              <a:gd name="T32" fmla="*/ 244 w 648"/>
              <a:gd name="T33" fmla="*/ 318 h 1296"/>
              <a:gd name="T34" fmla="*/ 191 w 648"/>
              <a:gd name="T35" fmla="*/ 407 h 1296"/>
              <a:gd name="T36" fmla="*/ 218 w 648"/>
              <a:gd name="T37" fmla="*/ 474 h 1296"/>
              <a:gd name="T38" fmla="*/ 187 w 648"/>
              <a:gd name="T39" fmla="*/ 530 h 1296"/>
              <a:gd name="T40" fmla="*/ 191 w 648"/>
              <a:gd name="T41" fmla="*/ 565 h 1296"/>
              <a:gd name="T42" fmla="*/ 209 w 648"/>
              <a:gd name="T43" fmla="*/ 581 h 1296"/>
              <a:gd name="T44" fmla="*/ 209 w 648"/>
              <a:gd name="T45" fmla="*/ 636 h 1296"/>
              <a:gd name="T46" fmla="*/ 241 w 648"/>
              <a:gd name="T47" fmla="*/ 625 h 1296"/>
              <a:gd name="T48" fmla="*/ 292 w 648"/>
              <a:gd name="T49" fmla="*/ 634 h 1296"/>
              <a:gd name="T50" fmla="*/ 181 w 648"/>
              <a:gd name="T51" fmla="*/ 946 h 1296"/>
              <a:gd name="T52" fmla="*/ 163 w 648"/>
              <a:gd name="T53" fmla="*/ 1022 h 1296"/>
              <a:gd name="T54" fmla="*/ 72 w 648"/>
              <a:gd name="T55" fmla="*/ 1190 h 1296"/>
              <a:gd name="T56" fmla="*/ 7 w 648"/>
              <a:gd name="T57" fmla="*/ 1211 h 1296"/>
              <a:gd name="T58" fmla="*/ 49 w 648"/>
              <a:gd name="T59" fmla="*/ 1243 h 1296"/>
              <a:gd name="T60" fmla="*/ 119 w 648"/>
              <a:gd name="T61" fmla="*/ 1274 h 1296"/>
              <a:gd name="T62" fmla="*/ 149 w 648"/>
              <a:gd name="T63" fmla="*/ 1220 h 1296"/>
              <a:gd name="T64" fmla="*/ 188 w 648"/>
              <a:gd name="T65" fmla="*/ 1123 h 1296"/>
              <a:gd name="T66" fmla="*/ 254 w 648"/>
              <a:gd name="T67" fmla="*/ 1009 h 1296"/>
              <a:gd name="T68" fmla="*/ 332 w 648"/>
              <a:gd name="T69" fmla="*/ 1030 h 1296"/>
              <a:gd name="T70" fmla="*/ 479 w 648"/>
              <a:gd name="T71" fmla="*/ 1076 h 1296"/>
              <a:gd name="T72" fmla="*/ 502 w 648"/>
              <a:gd name="T73" fmla="*/ 1182 h 1296"/>
              <a:gd name="T74" fmla="*/ 478 w 648"/>
              <a:gd name="T75" fmla="*/ 1201 h 1296"/>
              <a:gd name="T76" fmla="*/ 456 w 648"/>
              <a:gd name="T77" fmla="*/ 1229 h 1296"/>
              <a:gd name="T78" fmla="*/ 407 w 648"/>
              <a:gd name="T79" fmla="*/ 1273 h 1296"/>
              <a:gd name="T80" fmla="*/ 427 w 648"/>
              <a:gd name="T81" fmla="*/ 1296 h 1296"/>
              <a:gd name="T82" fmla="*/ 551 w 648"/>
              <a:gd name="T83" fmla="*/ 1283 h 1296"/>
              <a:gd name="T84" fmla="*/ 578 w 648"/>
              <a:gd name="T85" fmla="*/ 1240 h 1296"/>
              <a:gd name="T86" fmla="*/ 569 w 648"/>
              <a:gd name="T87" fmla="*/ 1174 h 1296"/>
              <a:gd name="T88" fmla="*/ 542 w 648"/>
              <a:gd name="T89" fmla="*/ 1100 h 1296"/>
              <a:gd name="T90" fmla="*/ 643 w 648"/>
              <a:gd name="T91" fmla="*/ 1061 h 1296"/>
              <a:gd name="T92" fmla="*/ 616 w 648"/>
              <a:gd name="T93" fmla="*/ 901 h 1296"/>
              <a:gd name="T94" fmla="*/ 511 w 648"/>
              <a:gd name="T95" fmla="*/ 617 h 1296"/>
              <a:gd name="T96" fmla="*/ 557 w 648"/>
              <a:gd name="T97" fmla="*/ 612 h 1296"/>
              <a:gd name="T98" fmla="*/ 500 w 648"/>
              <a:gd name="T99" fmla="*/ 546 h 1296"/>
              <a:gd name="T100" fmla="*/ 552 w 648"/>
              <a:gd name="T101" fmla="*/ 455 h 1296"/>
              <a:gd name="T102" fmla="*/ 593 w 648"/>
              <a:gd name="T103" fmla="*/ 350 h 1296"/>
              <a:gd name="T104" fmla="*/ 611 w 648"/>
              <a:gd name="T105" fmla="*/ 353 h 1296"/>
              <a:gd name="T106" fmla="*/ 593 w 648"/>
              <a:gd name="T107" fmla="*/ 262 h 1296"/>
              <a:gd name="T108" fmla="*/ 588 w 648"/>
              <a:gd name="T109" fmla="*/ 175 h 1296"/>
              <a:gd name="T110" fmla="*/ 620 w 648"/>
              <a:gd name="T111" fmla="*/ 139 h 1296"/>
              <a:gd name="T112" fmla="*/ 590 w 648"/>
              <a:gd name="T113" fmla="*/ 78 h 1296"/>
              <a:gd name="T114" fmla="*/ 560 w 648"/>
              <a:gd name="T115" fmla="*/ 25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48" h="1296">
                <a:moveTo>
                  <a:pt x="557" y="24"/>
                </a:moveTo>
                <a:lnTo>
                  <a:pt x="557" y="24"/>
                </a:lnTo>
                <a:lnTo>
                  <a:pt x="553" y="20"/>
                </a:lnTo>
                <a:lnTo>
                  <a:pt x="551" y="16"/>
                </a:lnTo>
                <a:lnTo>
                  <a:pt x="546" y="12"/>
                </a:lnTo>
                <a:lnTo>
                  <a:pt x="540" y="7"/>
                </a:lnTo>
                <a:lnTo>
                  <a:pt x="533" y="4"/>
                </a:lnTo>
                <a:lnTo>
                  <a:pt x="523" y="1"/>
                </a:lnTo>
                <a:lnTo>
                  <a:pt x="514" y="0"/>
                </a:lnTo>
                <a:lnTo>
                  <a:pt x="514" y="0"/>
                </a:lnTo>
                <a:lnTo>
                  <a:pt x="493" y="2"/>
                </a:lnTo>
                <a:lnTo>
                  <a:pt x="475" y="5"/>
                </a:lnTo>
                <a:lnTo>
                  <a:pt x="468" y="7"/>
                </a:lnTo>
                <a:lnTo>
                  <a:pt x="462" y="10"/>
                </a:lnTo>
                <a:lnTo>
                  <a:pt x="458" y="12"/>
                </a:lnTo>
                <a:lnTo>
                  <a:pt x="456" y="14"/>
                </a:lnTo>
                <a:lnTo>
                  <a:pt x="456" y="14"/>
                </a:lnTo>
                <a:lnTo>
                  <a:pt x="452" y="20"/>
                </a:lnTo>
                <a:lnTo>
                  <a:pt x="450" y="25"/>
                </a:lnTo>
                <a:lnTo>
                  <a:pt x="448" y="29"/>
                </a:lnTo>
                <a:lnTo>
                  <a:pt x="446" y="34"/>
                </a:lnTo>
                <a:lnTo>
                  <a:pt x="446" y="34"/>
                </a:lnTo>
                <a:lnTo>
                  <a:pt x="446" y="38"/>
                </a:lnTo>
                <a:lnTo>
                  <a:pt x="444" y="46"/>
                </a:lnTo>
                <a:lnTo>
                  <a:pt x="443" y="53"/>
                </a:lnTo>
                <a:lnTo>
                  <a:pt x="443" y="56"/>
                </a:lnTo>
                <a:lnTo>
                  <a:pt x="443" y="56"/>
                </a:lnTo>
                <a:lnTo>
                  <a:pt x="444" y="60"/>
                </a:lnTo>
                <a:lnTo>
                  <a:pt x="446" y="70"/>
                </a:lnTo>
                <a:lnTo>
                  <a:pt x="446" y="79"/>
                </a:lnTo>
                <a:lnTo>
                  <a:pt x="446" y="84"/>
                </a:lnTo>
                <a:lnTo>
                  <a:pt x="444" y="88"/>
                </a:lnTo>
                <a:lnTo>
                  <a:pt x="444" y="88"/>
                </a:lnTo>
                <a:lnTo>
                  <a:pt x="442" y="90"/>
                </a:lnTo>
                <a:lnTo>
                  <a:pt x="437" y="94"/>
                </a:lnTo>
                <a:lnTo>
                  <a:pt x="428" y="98"/>
                </a:lnTo>
                <a:lnTo>
                  <a:pt x="420" y="103"/>
                </a:lnTo>
                <a:lnTo>
                  <a:pt x="419" y="104"/>
                </a:lnTo>
                <a:lnTo>
                  <a:pt x="419" y="106"/>
                </a:lnTo>
                <a:lnTo>
                  <a:pt x="419" y="106"/>
                </a:lnTo>
                <a:lnTo>
                  <a:pt x="422" y="109"/>
                </a:lnTo>
                <a:lnTo>
                  <a:pt x="425" y="115"/>
                </a:lnTo>
                <a:lnTo>
                  <a:pt x="428" y="125"/>
                </a:lnTo>
                <a:lnTo>
                  <a:pt x="428" y="125"/>
                </a:lnTo>
                <a:lnTo>
                  <a:pt x="430" y="146"/>
                </a:lnTo>
                <a:lnTo>
                  <a:pt x="431" y="154"/>
                </a:lnTo>
                <a:lnTo>
                  <a:pt x="432" y="161"/>
                </a:lnTo>
                <a:lnTo>
                  <a:pt x="434" y="167"/>
                </a:lnTo>
                <a:lnTo>
                  <a:pt x="438" y="170"/>
                </a:lnTo>
                <a:lnTo>
                  <a:pt x="438" y="170"/>
                </a:lnTo>
                <a:lnTo>
                  <a:pt x="446" y="174"/>
                </a:lnTo>
                <a:lnTo>
                  <a:pt x="457" y="178"/>
                </a:lnTo>
                <a:lnTo>
                  <a:pt x="467" y="182"/>
                </a:lnTo>
                <a:lnTo>
                  <a:pt x="472" y="185"/>
                </a:lnTo>
                <a:lnTo>
                  <a:pt x="474" y="188"/>
                </a:lnTo>
                <a:lnTo>
                  <a:pt x="474" y="188"/>
                </a:lnTo>
                <a:lnTo>
                  <a:pt x="476" y="193"/>
                </a:lnTo>
                <a:lnTo>
                  <a:pt x="479" y="198"/>
                </a:lnTo>
                <a:lnTo>
                  <a:pt x="481" y="211"/>
                </a:lnTo>
                <a:lnTo>
                  <a:pt x="484" y="224"/>
                </a:lnTo>
                <a:lnTo>
                  <a:pt x="484" y="224"/>
                </a:lnTo>
                <a:lnTo>
                  <a:pt x="482" y="224"/>
                </a:lnTo>
                <a:lnTo>
                  <a:pt x="481" y="226"/>
                </a:lnTo>
                <a:lnTo>
                  <a:pt x="479" y="229"/>
                </a:lnTo>
                <a:lnTo>
                  <a:pt x="474" y="234"/>
                </a:lnTo>
                <a:lnTo>
                  <a:pt x="474" y="234"/>
                </a:lnTo>
                <a:lnTo>
                  <a:pt x="472" y="235"/>
                </a:lnTo>
                <a:lnTo>
                  <a:pt x="468" y="236"/>
                </a:lnTo>
                <a:lnTo>
                  <a:pt x="458" y="238"/>
                </a:lnTo>
                <a:lnTo>
                  <a:pt x="449" y="239"/>
                </a:lnTo>
                <a:lnTo>
                  <a:pt x="443" y="240"/>
                </a:lnTo>
                <a:lnTo>
                  <a:pt x="438" y="244"/>
                </a:lnTo>
                <a:lnTo>
                  <a:pt x="438" y="244"/>
                </a:lnTo>
                <a:lnTo>
                  <a:pt x="430" y="248"/>
                </a:lnTo>
                <a:lnTo>
                  <a:pt x="426" y="253"/>
                </a:lnTo>
                <a:lnTo>
                  <a:pt x="424" y="257"/>
                </a:lnTo>
                <a:lnTo>
                  <a:pt x="419" y="262"/>
                </a:lnTo>
                <a:lnTo>
                  <a:pt x="419" y="262"/>
                </a:lnTo>
                <a:lnTo>
                  <a:pt x="410" y="271"/>
                </a:lnTo>
                <a:lnTo>
                  <a:pt x="398" y="287"/>
                </a:lnTo>
                <a:lnTo>
                  <a:pt x="383" y="307"/>
                </a:lnTo>
                <a:lnTo>
                  <a:pt x="383" y="307"/>
                </a:lnTo>
                <a:lnTo>
                  <a:pt x="379" y="313"/>
                </a:lnTo>
                <a:lnTo>
                  <a:pt x="377" y="317"/>
                </a:lnTo>
                <a:lnTo>
                  <a:pt x="376" y="317"/>
                </a:lnTo>
                <a:lnTo>
                  <a:pt x="373" y="316"/>
                </a:lnTo>
                <a:lnTo>
                  <a:pt x="373" y="316"/>
                </a:lnTo>
                <a:lnTo>
                  <a:pt x="372" y="312"/>
                </a:lnTo>
                <a:lnTo>
                  <a:pt x="371" y="308"/>
                </a:lnTo>
                <a:lnTo>
                  <a:pt x="370" y="304"/>
                </a:lnTo>
                <a:lnTo>
                  <a:pt x="365" y="298"/>
                </a:lnTo>
                <a:lnTo>
                  <a:pt x="365" y="298"/>
                </a:lnTo>
                <a:lnTo>
                  <a:pt x="358" y="293"/>
                </a:lnTo>
                <a:lnTo>
                  <a:pt x="352" y="290"/>
                </a:lnTo>
                <a:lnTo>
                  <a:pt x="346" y="289"/>
                </a:lnTo>
                <a:lnTo>
                  <a:pt x="346" y="289"/>
                </a:lnTo>
                <a:lnTo>
                  <a:pt x="346" y="289"/>
                </a:lnTo>
                <a:lnTo>
                  <a:pt x="346" y="289"/>
                </a:lnTo>
                <a:lnTo>
                  <a:pt x="347" y="286"/>
                </a:lnTo>
                <a:lnTo>
                  <a:pt x="347" y="280"/>
                </a:lnTo>
                <a:lnTo>
                  <a:pt x="346" y="270"/>
                </a:lnTo>
                <a:lnTo>
                  <a:pt x="346" y="270"/>
                </a:lnTo>
                <a:lnTo>
                  <a:pt x="349" y="266"/>
                </a:lnTo>
                <a:lnTo>
                  <a:pt x="355" y="257"/>
                </a:lnTo>
                <a:lnTo>
                  <a:pt x="359" y="251"/>
                </a:lnTo>
                <a:lnTo>
                  <a:pt x="362" y="242"/>
                </a:lnTo>
                <a:lnTo>
                  <a:pt x="364" y="234"/>
                </a:lnTo>
                <a:lnTo>
                  <a:pt x="365" y="224"/>
                </a:lnTo>
                <a:lnTo>
                  <a:pt x="365" y="224"/>
                </a:lnTo>
                <a:lnTo>
                  <a:pt x="362" y="205"/>
                </a:lnTo>
                <a:lnTo>
                  <a:pt x="359" y="187"/>
                </a:lnTo>
                <a:lnTo>
                  <a:pt x="353" y="172"/>
                </a:lnTo>
                <a:lnTo>
                  <a:pt x="349" y="166"/>
                </a:lnTo>
                <a:lnTo>
                  <a:pt x="346" y="161"/>
                </a:lnTo>
                <a:lnTo>
                  <a:pt x="346" y="161"/>
                </a:lnTo>
                <a:lnTo>
                  <a:pt x="342" y="158"/>
                </a:lnTo>
                <a:lnTo>
                  <a:pt x="338" y="156"/>
                </a:lnTo>
                <a:lnTo>
                  <a:pt x="329" y="152"/>
                </a:lnTo>
                <a:lnTo>
                  <a:pt x="323" y="152"/>
                </a:lnTo>
                <a:lnTo>
                  <a:pt x="318" y="152"/>
                </a:lnTo>
                <a:lnTo>
                  <a:pt x="318" y="152"/>
                </a:lnTo>
                <a:lnTo>
                  <a:pt x="314" y="151"/>
                </a:lnTo>
                <a:lnTo>
                  <a:pt x="307" y="149"/>
                </a:lnTo>
                <a:lnTo>
                  <a:pt x="304" y="148"/>
                </a:lnTo>
                <a:lnTo>
                  <a:pt x="299" y="148"/>
                </a:lnTo>
                <a:lnTo>
                  <a:pt x="295" y="149"/>
                </a:lnTo>
                <a:lnTo>
                  <a:pt x="292" y="152"/>
                </a:lnTo>
                <a:lnTo>
                  <a:pt x="292" y="152"/>
                </a:lnTo>
                <a:lnTo>
                  <a:pt x="277" y="163"/>
                </a:lnTo>
                <a:lnTo>
                  <a:pt x="271" y="170"/>
                </a:lnTo>
                <a:lnTo>
                  <a:pt x="264" y="179"/>
                </a:lnTo>
                <a:lnTo>
                  <a:pt x="264" y="179"/>
                </a:lnTo>
                <a:lnTo>
                  <a:pt x="256" y="188"/>
                </a:lnTo>
                <a:lnTo>
                  <a:pt x="250" y="197"/>
                </a:lnTo>
                <a:lnTo>
                  <a:pt x="248" y="200"/>
                </a:lnTo>
                <a:lnTo>
                  <a:pt x="246" y="205"/>
                </a:lnTo>
                <a:lnTo>
                  <a:pt x="245" y="210"/>
                </a:lnTo>
                <a:lnTo>
                  <a:pt x="245" y="216"/>
                </a:lnTo>
                <a:lnTo>
                  <a:pt x="245" y="216"/>
                </a:lnTo>
                <a:lnTo>
                  <a:pt x="245" y="222"/>
                </a:lnTo>
                <a:lnTo>
                  <a:pt x="245" y="228"/>
                </a:lnTo>
                <a:lnTo>
                  <a:pt x="242" y="238"/>
                </a:lnTo>
                <a:lnTo>
                  <a:pt x="242" y="246"/>
                </a:lnTo>
                <a:lnTo>
                  <a:pt x="242" y="250"/>
                </a:lnTo>
                <a:lnTo>
                  <a:pt x="245" y="252"/>
                </a:lnTo>
                <a:lnTo>
                  <a:pt x="245" y="252"/>
                </a:lnTo>
                <a:lnTo>
                  <a:pt x="252" y="256"/>
                </a:lnTo>
                <a:lnTo>
                  <a:pt x="258" y="257"/>
                </a:lnTo>
                <a:lnTo>
                  <a:pt x="262" y="259"/>
                </a:lnTo>
                <a:lnTo>
                  <a:pt x="263" y="260"/>
                </a:lnTo>
                <a:lnTo>
                  <a:pt x="264" y="262"/>
                </a:lnTo>
                <a:lnTo>
                  <a:pt x="264" y="262"/>
                </a:lnTo>
                <a:lnTo>
                  <a:pt x="265" y="266"/>
                </a:lnTo>
                <a:lnTo>
                  <a:pt x="269" y="272"/>
                </a:lnTo>
                <a:lnTo>
                  <a:pt x="272" y="280"/>
                </a:lnTo>
                <a:lnTo>
                  <a:pt x="272" y="280"/>
                </a:lnTo>
                <a:lnTo>
                  <a:pt x="272" y="281"/>
                </a:lnTo>
                <a:lnTo>
                  <a:pt x="272" y="284"/>
                </a:lnTo>
                <a:lnTo>
                  <a:pt x="272" y="289"/>
                </a:lnTo>
                <a:lnTo>
                  <a:pt x="272" y="289"/>
                </a:lnTo>
                <a:lnTo>
                  <a:pt x="272" y="287"/>
                </a:lnTo>
                <a:lnTo>
                  <a:pt x="272" y="289"/>
                </a:lnTo>
                <a:lnTo>
                  <a:pt x="272" y="289"/>
                </a:lnTo>
                <a:lnTo>
                  <a:pt x="271" y="292"/>
                </a:lnTo>
                <a:lnTo>
                  <a:pt x="268" y="295"/>
                </a:lnTo>
                <a:lnTo>
                  <a:pt x="258" y="304"/>
                </a:lnTo>
                <a:lnTo>
                  <a:pt x="250" y="312"/>
                </a:lnTo>
                <a:lnTo>
                  <a:pt x="245" y="316"/>
                </a:lnTo>
                <a:lnTo>
                  <a:pt x="245" y="316"/>
                </a:lnTo>
                <a:lnTo>
                  <a:pt x="244" y="318"/>
                </a:lnTo>
                <a:lnTo>
                  <a:pt x="240" y="322"/>
                </a:lnTo>
                <a:lnTo>
                  <a:pt x="226" y="332"/>
                </a:lnTo>
                <a:lnTo>
                  <a:pt x="210" y="347"/>
                </a:lnTo>
                <a:lnTo>
                  <a:pt x="204" y="354"/>
                </a:lnTo>
                <a:lnTo>
                  <a:pt x="199" y="361"/>
                </a:lnTo>
                <a:lnTo>
                  <a:pt x="199" y="361"/>
                </a:lnTo>
                <a:lnTo>
                  <a:pt x="194" y="376"/>
                </a:lnTo>
                <a:lnTo>
                  <a:pt x="191" y="388"/>
                </a:lnTo>
                <a:lnTo>
                  <a:pt x="190" y="398"/>
                </a:lnTo>
                <a:lnTo>
                  <a:pt x="191" y="407"/>
                </a:lnTo>
                <a:lnTo>
                  <a:pt x="191" y="407"/>
                </a:lnTo>
                <a:lnTo>
                  <a:pt x="192" y="412"/>
                </a:lnTo>
                <a:lnTo>
                  <a:pt x="194" y="415"/>
                </a:lnTo>
                <a:lnTo>
                  <a:pt x="200" y="420"/>
                </a:lnTo>
                <a:lnTo>
                  <a:pt x="209" y="426"/>
                </a:lnTo>
                <a:lnTo>
                  <a:pt x="209" y="426"/>
                </a:lnTo>
                <a:lnTo>
                  <a:pt x="212" y="434"/>
                </a:lnTo>
                <a:lnTo>
                  <a:pt x="217" y="444"/>
                </a:lnTo>
                <a:lnTo>
                  <a:pt x="217" y="444"/>
                </a:lnTo>
                <a:lnTo>
                  <a:pt x="218" y="474"/>
                </a:lnTo>
                <a:lnTo>
                  <a:pt x="218" y="496"/>
                </a:lnTo>
                <a:lnTo>
                  <a:pt x="218" y="504"/>
                </a:lnTo>
                <a:lnTo>
                  <a:pt x="217" y="508"/>
                </a:lnTo>
                <a:lnTo>
                  <a:pt x="217" y="508"/>
                </a:lnTo>
                <a:lnTo>
                  <a:pt x="212" y="512"/>
                </a:lnTo>
                <a:lnTo>
                  <a:pt x="204" y="517"/>
                </a:lnTo>
                <a:lnTo>
                  <a:pt x="194" y="523"/>
                </a:lnTo>
                <a:lnTo>
                  <a:pt x="191" y="526"/>
                </a:lnTo>
                <a:lnTo>
                  <a:pt x="191" y="526"/>
                </a:lnTo>
                <a:lnTo>
                  <a:pt x="187" y="530"/>
                </a:lnTo>
                <a:lnTo>
                  <a:pt x="182" y="536"/>
                </a:lnTo>
                <a:lnTo>
                  <a:pt x="180" y="541"/>
                </a:lnTo>
                <a:lnTo>
                  <a:pt x="179" y="545"/>
                </a:lnTo>
                <a:lnTo>
                  <a:pt x="179" y="550"/>
                </a:lnTo>
                <a:lnTo>
                  <a:pt x="181" y="553"/>
                </a:lnTo>
                <a:lnTo>
                  <a:pt x="181" y="553"/>
                </a:lnTo>
                <a:lnTo>
                  <a:pt x="191" y="563"/>
                </a:lnTo>
                <a:lnTo>
                  <a:pt x="191" y="563"/>
                </a:lnTo>
                <a:lnTo>
                  <a:pt x="191" y="564"/>
                </a:lnTo>
                <a:lnTo>
                  <a:pt x="191" y="565"/>
                </a:lnTo>
                <a:lnTo>
                  <a:pt x="188" y="566"/>
                </a:lnTo>
                <a:lnTo>
                  <a:pt x="187" y="568"/>
                </a:lnTo>
                <a:lnTo>
                  <a:pt x="187" y="569"/>
                </a:lnTo>
                <a:lnTo>
                  <a:pt x="188" y="570"/>
                </a:lnTo>
                <a:lnTo>
                  <a:pt x="191" y="571"/>
                </a:lnTo>
                <a:lnTo>
                  <a:pt x="191" y="571"/>
                </a:lnTo>
                <a:lnTo>
                  <a:pt x="202" y="578"/>
                </a:lnTo>
                <a:lnTo>
                  <a:pt x="206" y="581"/>
                </a:lnTo>
                <a:lnTo>
                  <a:pt x="209" y="581"/>
                </a:lnTo>
                <a:lnTo>
                  <a:pt x="209" y="581"/>
                </a:lnTo>
                <a:lnTo>
                  <a:pt x="209" y="581"/>
                </a:lnTo>
                <a:lnTo>
                  <a:pt x="209" y="583"/>
                </a:lnTo>
                <a:lnTo>
                  <a:pt x="209" y="599"/>
                </a:lnTo>
                <a:lnTo>
                  <a:pt x="209" y="599"/>
                </a:lnTo>
                <a:lnTo>
                  <a:pt x="208" y="612"/>
                </a:lnTo>
                <a:lnTo>
                  <a:pt x="206" y="624"/>
                </a:lnTo>
                <a:lnTo>
                  <a:pt x="205" y="634"/>
                </a:lnTo>
                <a:lnTo>
                  <a:pt x="206" y="636"/>
                </a:lnTo>
                <a:lnTo>
                  <a:pt x="209" y="636"/>
                </a:lnTo>
                <a:lnTo>
                  <a:pt x="209" y="636"/>
                </a:lnTo>
                <a:lnTo>
                  <a:pt x="223" y="625"/>
                </a:lnTo>
                <a:lnTo>
                  <a:pt x="232" y="619"/>
                </a:lnTo>
                <a:lnTo>
                  <a:pt x="236" y="617"/>
                </a:lnTo>
                <a:lnTo>
                  <a:pt x="236" y="617"/>
                </a:lnTo>
                <a:lnTo>
                  <a:pt x="236" y="618"/>
                </a:lnTo>
                <a:lnTo>
                  <a:pt x="238" y="618"/>
                </a:lnTo>
                <a:lnTo>
                  <a:pt x="238" y="620"/>
                </a:lnTo>
                <a:lnTo>
                  <a:pt x="238" y="622"/>
                </a:lnTo>
                <a:lnTo>
                  <a:pt x="239" y="623"/>
                </a:lnTo>
                <a:lnTo>
                  <a:pt x="241" y="625"/>
                </a:lnTo>
                <a:lnTo>
                  <a:pt x="245" y="626"/>
                </a:lnTo>
                <a:lnTo>
                  <a:pt x="245" y="626"/>
                </a:lnTo>
                <a:lnTo>
                  <a:pt x="268" y="634"/>
                </a:lnTo>
                <a:lnTo>
                  <a:pt x="277" y="636"/>
                </a:lnTo>
                <a:lnTo>
                  <a:pt x="281" y="636"/>
                </a:lnTo>
                <a:lnTo>
                  <a:pt x="282" y="636"/>
                </a:lnTo>
                <a:lnTo>
                  <a:pt x="282" y="636"/>
                </a:lnTo>
                <a:lnTo>
                  <a:pt x="283" y="635"/>
                </a:lnTo>
                <a:lnTo>
                  <a:pt x="286" y="634"/>
                </a:lnTo>
                <a:lnTo>
                  <a:pt x="292" y="634"/>
                </a:lnTo>
                <a:lnTo>
                  <a:pt x="300" y="636"/>
                </a:lnTo>
                <a:lnTo>
                  <a:pt x="300" y="636"/>
                </a:lnTo>
                <a:lnTo>
                  <a:pt x="283" y="674"/>
                </a:lnTo>
                <a:lnTo>
                  <a:pt x="245" y="763"/>
                </a:lnTo>
                <a:lnTo>
                  <a:pt x="245" y="763"/>
                </a:lnTo>
                <a:lnTo>
                  <a:pt x="235" y="788"/>
                </a:lnTo>
                <a:lnTo>
                  <a:pt x="226" y="814"/>
                </a:lnTo>
                <a:lnTo>
                  <a:pt x="208" y="864"/>
                </a:lnTo>
                <a:lnTo>
                  <a:pt x="193" y="910"/>
                </a:lnTo>
                <a:lnTo>
                  <a:pt x="181" y="946"/>
                </a:lnTo>
                <a:lnTo>
                  <a:pt x="181" y="946"/>
                </a:lnTo>
                <a:lnTo>
                  <a:pt x="172" y="970"/>
                </a:lnTo>
                <a:lnTo>
                  <a:pt x="166" y="984"/>
                </a:lnTo>
                <a:lnTo>
                  <a:pt x="163" y="990"/>
                </a:lnTo>
                <a:lnTo>
                  <a:pt x="163" y="991"/>
                </a:lnTo>
                <a:lnTo>
                  <a:pt x="163" y="991"/>
                </a:lnTo>
                <a:lnTo>
                  <a:pt x="168" y="996"/>
                </a:lnTo>
                <a:lnTo>
                  <a:pt x="172" y="1001"/>
                </a:lnTo>
                <a:lnTo>
                  <a:pt x="172" y="1001"/>
                </a:lnTo>
                <a:lnTo>
                  <a:pt x="163" y="1022"/>
                </a:lnTo>
                <a:lnTo>
                  <a:pt x="144" y="1069"/>
                </a:lnTo>
                <a:lnTo>
                  <a:pt x="118" y="1138"/>
                </a:lnTo>
                <a:lnTo>
                  <a:pt x="118" y="1138"/>
                </a:lnTo>
                <a:lnTo>
                  <a:pt x="101" y="1164"/>
                </a:lnTo>
                <a:lnTo>
                  <a:pt x="89" y="1183"/>
                </a:lnTo>
                <a:lnTo>
                  <a:pt x="84" y="1190"/>
                </a:lnTo>
                <a:lnTo>
                  <a:pt x="80" y="1193"/>
                </a:lnTo>
                <a:lnTo>
                  <a:pt x="80" y="1193"/>
                </a:lnTo>
                <a:lnTo>
                  <a:pt x="77" y="1192"/>
                </a:lnTo>
                <a:lnTo>
                  <a:pt x="72" y="1190"/>
                </a:lnTo>
                <a:lnTo>
                  <a:pt x="67" y="1190"/>
                </a:lnTo>
                <a:lnTo>
                  <a:pt x="62" y="1193"/>
                </a:lnTo>
                <a:lnTo>
                  <a:pt x="62" y="1193"/>
                </a:lnTo>
                <a:lnTo>
                  <a:pt x="53" y="1198"/>
                </a:lnTo>
                <a:lnTo>
                  <a:pt x="44" y="1201"/>
                </a:lnTo>
                <a:lnTo>
                  <a:pt x="44" y="1201"/>
                </a:lnTo>
                <a:lnTo>
                  <a:pt x="24" y="1206"/>
                </a:lnTo>
                <a:lnTo>
                  <a:pt x="12" y="1208"/>
                </a:lnTo>
                <a:lnTo>
                  <a:pt x="8" y="1210"/>
                </a:lnTo>
                <a:lnTo>
                  <a:pt x="7" y="1211"/>
                </a:lnTo>
                <a:lnTo>
                  <a:pt x="7" y="1211"/>
                </a:lnTo>
                <a:lnTo>
                  <a:pt x="5" y="1213"/>
                </a:lnTo>
                <a:lnTo>
                  <a:pt x="1" y="1218"/>
                </a:lnTo>
                <a:lnTo>
                  <a:pt x="0" y="1220"/>
                </a:lnTo>
                <a:lnTo>
                  <a:pt x="0" y="1224"/>
                </a:lnTo>
                <a:lnTo>
                  <a:pt x="2" y="1226"/>
                </a:lnTo>
                <a:lnTo>
                  <a:pt x="7" y="1229"/>
                </a:lnTo>
                <a:lnTo>
                  <a:pt x="7" y="1229"/>
                </a:lnTo>
                <a:lnTo>
                  <a:pt x="25" y="1235"/>
                </a:lnTo>
                <a:lnTo>
                  <a:pt x="49" y="1243"/>
                </a:lnTo>
                <a:lnTo>
                  <a:pt x="71" y="1250"/>
                </a:lnTo>
                <a:lnTo>
                  <a:pt x="77" y="1254"/>
                </a:lnTo>
                <a:lnTo>
                  <a:pt x="80" y="1256"/>
                </a:lnTo>
                <a:lnTo>
                  <a:pt x="80" y="1256"/>
                </a:lnTo>
                <a:lnTo>
                  <a:pt x="83" y="1258"/>
                </a:lnTo>
                <a:lnTo>
                  <a:pt x="85" y="1260"/>
                </a:lnTo>
                <a:lnTo>
                  <a:pt x="95" y="1265"/>
                </a:lnTo>
                <a:lnTo>
                  <a:pt x="118" y="1274"/>
                </a:lnTo>
                <a:lnTo>
                  <a:pt x="118" y="1274"/>
                </a:lnTo>
                <a:lnTo>
                  <a:pt x="119" y="1274"/>
                </a:lnTo>
                <a:lnTo>
                  <a:pt x="121" y="1274"/>
                </a:lnTo>
                <a:lnTo>
                  <a:pt x="126" y="1271"/>
                </a:lnTo>
                <a:lnTo>
                  <a:pt x="130" y="1264"/>
                </a:lnTo>
                <a:lnTo>
                  <a:pt x="133" y="1256"/>
                </a:lnTo>
                <a:lnTo>
                  <a:pt x="139" y="1240"/>
                </a:lnTo>
                <a:lnTo>
                  <a:pt x="142" y="1232"/>
                </a:lnTo>
                <a:lnTo>
                  <a:pt x="144" y="1229"/>
                </a:lnTo>
                <a:lnTo>
                  <a:pt x="144" y="1229"/>
                </a:lnTo>
                <a:lnTo>
                  <a:pt x="146" y="1225"/>
                </a:lnTo>
                <a:lnTo>
                  <a:pt x="149" y="1220"/>
                </a:lnTo>
                <a:lnTo>
                  <a:pt x="151" y="1208"/>
                </a:lnTo>
                <a:lnTo>
                  <a:pt x="154" y="1193"/>
                </a:lnTo>
                <a:lnTo>
                  <a:pt x="154" y="1193"/>
                </a:lnTo>
                <a:lnTo>
                  <a:pt x="155" y="1195"/>
                </a:lnTo>
                <a:lnTo>
                  <a:pt x="154" y="1193"/>
                </a:lnTo>
                <a:lnTo>
                  <a:pt x="154" y="1193"/>
                </a:lnTo>
                <a:lnTo>
                  <a:pt x="154" y="1189"/>
                </a:lnTo>
                <a:lnTo>
                  <a:pt x="156" y="1184"/>
                </a:lnTo>
                <a:lnTo>
                  <a:pt x="163" y="1169"/>
                </a:lnTo>
                <a:lnTo>
                  <a:pt x="188" y="1123"/>
                </a:lnTo>
                <a:lnTo>
                  <a:pt x="216" y="1076"/>
                </a:lnTo>
                <a:lnTo>
                  <a:pt x="228" y="1057"/>
                </a:lnTo>
                <a:lnTo>
                  <a:pt x="236" y="1046"/>
                </a:lnTo>
                <a:lnTo>
                  <a:pt x="236" y="1046"/>
                </a:lnTo>
                <a:lnTo>
                  <a:pt x="241" y="1039"/>
                </a:lnTo>
                <a:lnTo>
                  <a:pt x="246" y="1032"/>
                </a:lnTo>
                <a:lnTo>
                  <a:pt x="252" y="1021"/>
                </a:lnTo>
                <a:lnTo>
                  <a:pt x="254" y="1013"/>
                </a:lnTo>
                <a:lnTo>
                  <a:pt x="254" y="1009"/>
                </a:lnTo>
                <a:lnTo>
                  <a:pt x="254" y="1009"/>
                </a:lnTo>
                <a:lnTo>
                  <a:pt x="262" y="1009"/>
                </a:lnTo>
                <a:lnTo>
                  <a:pt x="281" y="1008"/>
                </a:lnTo>
                <a:lnTo>
                  <a:pt x="292" y="1008"/>
                </a:lnTo>
                <a:lnTo>
                  <a:pt x="301" y="1010"/>
                </a:lnTo>
                <a:lnTo>
                  <a:pt x="311" y="1014"/>
                </a:lnTo>
                <a:lnTo>
                  <a:pt x="316" y="1016"/>
                </a:lnTo>
                <a:lnTo>
                  <a:pt x="318" y="1019"/>
                </a:lnTo>
                <a:lnTo>
                  <a:pt x="318" y="1019"/>
                </a:lnTo>
                <a:lnTo>
                  <a:pt x="325" y="1025"/>
                </a:lnTo>
                <a:lnTo>
                  <a:pt x="332" y="1030"/>
                </a:lnTo>
                <a:lnTo>
                  <a:pt x="340" y="1033"/>
                </a:lnTo>
                <a:lnTo>
                  <a:pt x="348" y="1036"/>
                </a:lnTo>
                <a:lnTo>
                  <a:pt x="355" y="1037"/>
                </a:lnTo>
                <a:lnTo>
                  <a:pt x="362" y="1038"/>
                </a:lnTo>
                <a:lnTo>
                  <a:pt x="373" y="1037"/>
                </a:lnTo>
                <a:lnTo>
                  <a:pt x="373" y="1037"/>
                </a:lnTo>
                <a:lnTo>
                  <a:pt x="419" y="1032"/>
                </a:lnTo>
                <a:lnTo>
                  <a:pt x="456" y="1028"/>
                </a:lnTo>
                <a:lnTo>
                  <a:pt x="456" y="1028"/>
                </a:lnTo>
                <a:lnTo>
                  <a:pt x="479" y="1076"/>
                </a:lnTo>
                <a:lnTo>
                  <a:pt x="494" y="1110"/>
                </a:lnTo>
                <a:lnTo>
                  <a:pt x="502" y="1128"/>
                </a:lnTo>
                <a:lnTo>
                  <a:pt x="502" y="1128"/>
                </a:lnTo>
                <a:lnTo>
                  <a:pt x="502" y="1139"/>
                </a:lnTo>
                <a:lnTo>
                  <a:pt x="500" y="1158"/>
                </a:lnTo>
                <a:lnTo>
                  <a:pt x="500" y="1176"/>
                </a:lnTo>
                <a:lnTo>
                  <a:pt x="500" y="1181"/>
                </a:lnTo>
                <a:lnTo>
                  <a:pt x="502" y="1183"/>
                </a:lnTo>
                <a:lnTo>
                  <a:pt x="502" y="1183"/>
                </a:lnTo>
                <a:lnTo>
                  <a:pt x="502" y="1182"/>
                </a:lnTo>
                <a:lnTo>
                  <a:pt x="498" y="1181"/>
                </a:lnTo>
                <a:lnTo>
                  <a:pt x="488" y="1178"/>
                </a:lnTo>
                <a:lnTo>
                  <a:pt x="482" y="1178"/>
                </a:lnTo>
                <a:lnTo>
                  <a:pt x="478" y="1178"/>
                </a:lnTo>
                <a:lnTo>
                  <a:pt x="475" y="1180"/>
                </a:lnTo>
                <a:lnTo>
                  <a:pt x="474" y="1181"/>
                </a:lnTo>
                <a:lnTo>
                  <a:pt x="474" y="1183"/>
                </a:lnTo>
                <a:lnTo>
                  <a:pt x="474" y="1183"/>
                </a:lnTo>
                <a:lnTo>
                  <a:pt x="476" y="1192"/>
                </a:lnTo>
                <a:lnTo>
                  <a:pt x="478" y="1201"/>
                </a:lnTo>
                <a:lnTo>
                  <a:pt x="476" y="1207"/>
                </a:lnTo>
                <a:lnTo>
                  <a:pt x="476" y="1210"/>
                </a:lnTo>
                <a:lnTo>
                  <a:pt x="474" y="1211"/>
                </a:lnTo>
                <a:lnTo>
                  <a:pt x="474" y="1211"/>
                </a:lnTo>
                <a:lnTo>
                  <a:pt x="472" y="1211"/>
                </a:lnTo>
                <a:lnTo>
                  <a:pt x="470" y="1213"/>
                </a:lnTo>
                <a:lnTo>
                  <a:pt x="467" y="1218"/>
                </a:lnTo>
                <a:lnTo>
                  <a:pt x="462" y="1224"/>
                </a:lnTo>
                <a:lnTo>
                  <a:pt x="460" y="1226"/>
                </a:lnTo>
                <a:lnTo>
                  <a:pt x="456" y="1229"/>
                </a:lnTo>
                <a:lnTo>
                  <a:pt x="456" y="1229"/>
                </a:lnTo>
                <a:lnTo>
                  <a:pt x="451" y="1231"/>
                </a:lnTo>
                <a:lnTo>
                  <a:pt x="445" y="1236"/>
                </a:lnTo>
                <a:lnTo>
                  <a:pt x="434" y="1249"/>
                </a:lnTo>
                <a:lnTo>
                  <a:pt x="424" y="1260"/>
                </a:lnTo>
                <a:lnTo>
                  <a:pt x="419" y="1265"/>
                </a:lnTo>
                <a:lnTo>
                  <a:pt x="419" y="1265"/>
                </a:lnTo>
                <a:lnTo>
                  <a:pt x="415" y="1267"/>
                </a:lnTo>
                <a:lnTo>
                  <a:pt x="410" y="1270"/>
                </a:lnTo>
                <a:lnTo>
                  <a:pt x="407" y="1273"/>
                </a:lnTo>
                <a:lnTo>
                  <a:pt x="404" y="1278"/>
                </a:lnTo>
                <a:lnTo>
                  <a:pt x="403" y="1283"/>
                </a:lnTo>
                <a:lnTo>
                  <a:pt x="403" y="1285"/>
                </a:lnTo>
                <a:lnTo>
                  <a:pt x="404" y="1288"/>
                </a:lnTo>
                <a:lnTo>
                  <a:pt x="407" y="1290"/>
                </a:lnTo>
                <a:lnTo>
                  <a:pt x="410" y="1292"/>
                </a:lnTo>
                <a:lnTo>
                  <a:pt x="410" y="1292"/>
                </a:lnTo>
                <a:lnTo>
                  <a:pt x="414" y="1295"/>
                </a:lnTo>
                <a:lnTo>
                  <a:pt x="420" y="1296"/>
                </a:lnTo>
                <a:lnTo>
                  <a:pt x="427" y="1296"/>
                </a:lnTo>
                <a:lnTo>
                  <a:pt x="436" y="1296"/>
                </a:lnTo>
                <a:lnTo>
                  <a:pt x="454" y="1292"/>
                </a:lnTo>
                <a:lnTo>
                  <a:pt x="473" y="1289"/>
                </a:lnTo>
                <a:lnTo>
                  <a:pt x="509" y="1279"/>
                </a:lnTo>
                <a:lnTo>
                  <a:pt x="522" y="1276"/>
                </a:lnTo>
                <a:lnTo>
                  <a:pt x="529" y="1274"/>
                </a:lnTo>
                <a:lnTo>
                  <a:pt x="529" y="1274"/>
                </a:lnTo>
                <a:lnTo>
                  <a:pt x="533" y="1276"/>
                </a:lnTo>
                <a:lnTo>
                  <a:pt x="539" y="1278"/>
                </a:lnTo>
                <a:lnTo>
                  <a:pt x="551" y="1283"/>
                </a:lnTo>
                <a:lnTo>
                  <a:pt x="557" y="1284"/>
                </a:lnTo>
                <a:lnTo>
                  <a:pt x="564" y="1283"/>
                </a:lnTo>
                <a:lnTo>
                  <a:pt x="570" y="1280"/>
                </a:lnTo>
                <a:lnTo>
                  <a:pt x="572" y="1278"/>
                </a:lnTo>
                <a:lnTo>
                  <a:pt x="575" y="1274"/>
                </a:lnTo>
                <a:lnTo>
                  <a:pt x="575" y="1274"/>
                </a:lnTo>
                <a:lnTo>
                  <a:pt x="578" y="1266"/>
                </a:lnTo>
                <a:lnTo>
                  <a:pt x="580" y="1258"/>
                </a:lnTo>
                <a:lnTo>
                  <a:pt x="580" y="1248"/>
                </a:lnTo>
                <a:lnTo>
                  <a:pt x="578" y="1240"/>
                </a:lnTo>
                <a:lnTo>
                  <a:pt x="576" y="1226"/>
                </a:lnTo>
                <a:lnTo>
                  <a:pt x="575" y="1222"/>
                </a:lnTo>
                <a:lnTo>
                  <a:pt x="575" y="1219"/>
                </a:lnTo>
                <a:lnTo>
                  <a:pt x="575" y="1219"/>
                </a:lnTo>
                <a:lnTo>
                  <a:pt x="576" y="1217"/>
                </a:lnTo>
                <a:lnTo>
                  <a:pt x="577" y="1211"/>
                </a:lnTo>
                <a:lnTo>
                  <a:pt x="577" y="1202"/>
                </a:lnTo>
                <a:lnTo>
                  <a:pt x="575" y="1193"/>
                </a:lnTo>
                <a:lnTo>
                  <a:pt x="575" y="1193"/>
                </a:lnTo>
                <a:lnTo>
                  <a:pt x="569" y="1174"/>
                </a:lnTo>
                <a:lnTo>
                  <a:pt x="565" y="1165"/>
                </a:lnTo>
                <a:lnTo>
                  <a:pt x="565" y="1165"/>
                </a:lnTo>
                <a:lnTo>
                  <a:pt x="560" y="1160"/>
                </a:lnTo>
                <a:lnTo>
                  <a:pt x="557" y="1156"/>
                </a:lnTo>
                <a:lnTo>
                  <a:pt x="557" y="1156"/>
                </a:lnTo>
                <a:lnTo>
                  <a:pt x="553" y="1144"/>
                </a:lnTo>
                <a:lnTo>
                  <a:pt x="547" y="1128"/>
                </a:lnTo>
                <a:lnTo>
                  <a:pt x="547" y="1128"/>
                </a:lnTo>
                <a:lnTo>
                  <a:pt x="545" y="1118"/>
                </a:lnTo>
                <a:lnTo>
                  <a:pt x="542" y="1100"/>
                </a:lnTo>
                <a:lnTo>
                  <a:pt x="540" y="1084"/>
                </a:lnTo>
                <a:lnTo>
                  <a:pt x="538" y="1074"/>
                </a:lnTo>
                <a:lnTo>
                  <a:pt x="538" y="1074"/>
                </a:lnTo>
                <a:lnTo>
                  <a:pt x="539" y="1073"/>
                </a:lnTo>
                <a:lnTo>
                  <a:pt x="542" y="1073"/>
                </a:lnTo>
                <a:lnTo>
                  <a:pt x="554" y="1072"/>
                </a:lnTo>
                <a:lnTo>
                  <a:pt x="593" y="1072"/>
                </a:lnTo>
                <a:lnTo>
                  <a:pt x="648" y="1074"/>
                </a:lnTo>
                <a:lnTo>
                  <a:pt x="648" y="1074"/>
                </a:lnTo>
                <a:lnTo>
                  <a:pt x="643" y="1061"/>
                </a:lnTo>
                <a:lnTo>
                  <a:pt x="632" y="1028"/>
                </a:lnTo>
                <a:lnTo>
                  <a:pt x="628" y="1009"/>
                </a:lnTo>
                <a:lnTo>
                  <a:pt x="623" y="990"/>
                </a:lnTo>
                <a:lnTo>
                  <a:pt x="620" y="971"/>
                </a:lnTo>
                <a:lnTo>
                  <a:pt x="620" y="962"/>
                </a:lnTo>
                <a:lnTo>
                  <a:pt x="620" y="955"/>
                </a:lnTo>
                <a:lnTo>
                  <a:pt x="620" y="955"/>
                </a:lnTo>
                <a:lnTo>
                  <a:pt x="620" y="938"/>
                </a:lnTo>
                <a:lnTo>
                  <a:pt x="619" y="920"/>
                </a:lnTo>
                <a:lnTo>
                  <a:pt x="616" y="901"/>
                </a:lnTo>
                <a:lnTo>
                  <a:pt x="611" y="882"/>
                </a:lnTo>
                <a:lnTo>
                  <a:pt x="600" y="847"/>
                </a:lnTo>
                <a:lnTo>
                  <a:pt x="593" y="827"/>
                </a:lnTo>
                <a:lnTo>
                  <a:pt x="593" y="827"/>
                </a:lnTo>
                <a:lnTo>
                  <a:pt x="547" y="718"/>
                </a:lnTo>
                <a:lnTo>
                  <a:pt x="547" y="718"/>
                </a:lnTo>
                <a:lnTo>
                  <a:pt x="536" y="690"/>
                </a:lnTo>
                <a:lnTo>
                  <a:pt x="524" y="656"/>
                </a:lnTo>
                <a:lnTo>
                  <a:pt x="511" y="617"/>
                </a:lnTo>
                <a:lnTo>
                  <a:pt x="511" y="617"/>
                </a:lnTo>
                <a:lnTo>
                  <a:pt x="523" y="623"/>
                </a:lnTo>
                <a:lnTo>
                  <a:pt x="535" y="625"/>
                </a:lnTo>
                <a:lnTo>
                  <a:pt x="541" y="626"/>
                </a:lnTo>
                <a:lnTo>
                  <a:pt x="547" y="626"/>
                </a:lnTo>
                <a:lnTo>
                  <a:pt x="547" y="626"/>
                </a:lnTo>
                <a:lnTo>
                  <a:pt x="552" y="625"/>
                </a:lnTo>
                <a:lnTo>
                  <a:pt x="554" y="623"/>
                </a:lnTo>
                <a:lnTo>
                  <a:pt x="556" y="620"/>
                </a:lnTo>
                <a:lnTo>
                  <a:pt x="557" y="618"/>
                </a:lnTo>
                <a:lnTo>
                  <a:pt x="557" y="612"/>
                </a:lnTo>
                <a:lnTo>
                  <a:pt x="557" y="608"/>
                </a:lnTo>
                <a:lnTo>
                  <a:pt x="557" y="608"/>
                </a:lnTo>
                <a:lnTo>
                  <a:pt x="554" y="606"/>
                </a:lnTo>
                <a:lnTo>
                  <a:pt x="550" y="601"/>
                </a:lnTo>
                <a:lnTo>
                  <a:pt x="534" y="589"/>
                </a:lnTo>
                <a:lnTo>
                  <a:pt x="511" y="571"/>
                </a:lnTo>
                <a:lnTo>
                  <a:pt x="511" y="571"/>
                </a:lnTo>
                <a:lnTo>
                  <a:pt x="505" y="559"/>
                </a:lnTo>
                <a:lnTo>
                  <a:pt x="502" y="550"/>
                </a:lnTo>
                <a:lnTo>
                  <a:pt x="500" y="546"/>
                </a:lnTo>
                <a:lnTo>
                  <a:pt x="502" y="545"/>
                </a:lnTo>
                <a:lnTo>
                  <a:pt x="502" y="545"/>
                </a:lnTo>
                <a:lnTo>
                  <a:pt x="508" y="538"/>
                </a:lnTo>
                <a:lnTo>
                  <a:pt x="521" y="521"/>
                </a:lnTo>
                <a:lnTo>
                  <a:pt x="528" y="510"/>
                </a:lnTo>
                <a:lnTo>
                  <a:pt x="534" y="498"/>
                </a:lnTo>
                <a:lnTo>
                  <a:pt x="541" y="485"/>
                </a:lnTo>
                <a:lnTo>
                  <a:pt x="547" y="472"/>
                </a:lnTo>
                <a:lnTo>
                  <a:pt x="547" y="472"/>
                </a:lnTo>
                <a:lnTo>
                  <a:pt x="552" y="455"/>
                </a:lnTo>
                <a:lnTo>
                  <a:pt x="558" y="436"/>
                </a:lnTo>
                <a:lnTo>
                  <a:pt x="566" y="394"/>
                </a:lnTo>
                <a:lnTo>
                  <a:pt x="572" y="358"/>
                </a:lnTo>
                <a:lnTo>
                  <a:pt x="575" y="343"/>
                </a:lnTo>
                <a:lnTo>
                  <a:pt x="575" y="343"/>
                </a:lnTo>
                <a:lnTo>
                  <a:pt x="593" y="361"/>
                </a:lnTo>
                <a:lnTo>
                  <a:pt x="593" y="361"/>
                </a:lnTo>
                <a:lnTo>
                  <a:pt x="592" y="360"/>
                </a:lnTo>
                <a:lnTo>
                  <a:pt x="592" y="356"/>
                </a:lnTo>
                <a:lnTo>
                  <a:pt x="593" y="350"/>
                </a:lnTo>
                <a:lnTo>
                  <a:pt x="593" y="344"/>
                </a:lnTo>
                <a:lnTo>
                  <a:pt x="594" y="343"/>
                </a:lnTo>
                <a:lnTo>
                  <a:pt x="593" y="343"/>
                </a:lnTo>
                <a:lnTo>
                  <a:pt x="593" y="343"/>
                </a:lnTo>
                <a:lnTo>
                  <a:pt x="593" y="344"/>
                </a:lnTo>
                <a:lnTo>
                  <a:pt x="595" y="347"/>
                </a:lnTo>
                <a:lnTo>
                  <a:pt x="600" y="349"/>
                </a:lnTo>
                <a:lnTo>
                  <a:pt x="607" y="352"/>
                </a:lnTo>
                <a:lnTo>
                  <a:pt x="611" y="353"/>
                </a:lnTo>
                <a:lnTo>
                  <a:pt x="611" y="353"/>
                </a:lnTo>
                <a:lnTo>
                  <a:pt x="612" y="352"/>
                </a:lnTo>
                <a:lnTo>
                  <a:pt x="612" y="348"/>
                </a:lnTo>
                <a:lnTo>
                  <a:pt x="610" y="337"/>
                </a:lnTo>
                <a:lnTo>
                  <a:pt x="602" y="307"/>
                </a:lnTo>
                <a:lnTo>
                  <a:pt x="602" y="307"/>
                </a:lnTo>
                <a:lnTo>
                  <a:pt x="599" y="293"/>
                </a:lnTo>
                <a:lnTo>
                  <a:pt x="595" y="282"/>
                </a:lnTo>
                <a:lnTo>
                  <a:pt x="593" y="276"/>
                </a:lnTo>
                <a:lnTo>
                  <a:pt x="593" y="269"/>
                </a:lnTo>
                <a:lnTo>
                  <a:pt x="593" y="262"/>
                </a:lnTo>
                <a:lnTo>
                  <a:pt x="593" y="252"/>
                </a:lnTo>
                <a:lnTo>
                  <a:pt x="593" y="252"/>
                </a:lnTo>
                <a:lnTo>
                  <a:pt x="595" y="233"/>
                </a:lnTo>
                <a:lnTo>
                  <a:pt x="598" y="216"/>
                </a:lnTo>
                <a:lnTo>
                  <a:pt x="596" y="200"/>
                </a:lnTo>
                <a:lnTo>
                  <a:pt x="595" y="194"/>
                </a:lnTo>
                <a:lnTo>
                  <a:pt x="593" y="188"/>
                </a:lnTo>
                <a:lnTo>
                  <a:pt x="593" y="188"/>
                </a:lnTo>
                <a:lnTo>
                  <a:pt x="590" y="182"/>
                </a:lnTo>
                <a:lnTo>
                  <a:pt x="588" y="175"/>
                </a:lnTo>
                <a:lnTo>
                  <a:pt x="586" y="160"/>
                </a:lnTo>
                <a:lnTo>
                  <a:pt x="584" y="143"/>
                </a:lnTo>
                <a:lnTo>
                  <a:pt x="584" y="143"/>
                </a:lnTo>
                <a:lnTo>
                  <a:pt x="602" y="149"/>
                </a:lnTo>
                <a:lnTo>
                  <a:pt x="614" y="152"/>
                </a:lnTo>
                <a:lnTo>
                  <a:pt x="619" y="152"/>
                </a:lnTo>
                <a:lnTo>
                  <a:pt x="620" y="152"/>
                </a:lnTo>
                <a:lnTo>
                  <a:pt x="620" y="152"/>
                </a:lnTo>
                <a:lnTo>
                  <a:pt x="620" y="152"/>
                </a:lnTo>
                <a:lnTo>
                  <a:pt x="620" y="139"/>
                </a:lnTo>
                <a:lnTo>
                  <a:pt x="618" y="116"/>
                </a:lnTo>
                <a:lnTo>
                  <a:pt x="616" y="92"/>
                </a:lnTo>
                <a:lnTo>
                  <a:pt x="613" y="84"/>
                </a:lnTo>
                <a:lnTo>
                  <a:pt x="611" y="79"/>
                </a:lnTo>
                <a:lnTo>
                  <a:pt x="611" y="79"/>
                </a:lnTo>
                <a:lnTo>
                  <a:pt x="608" y="77"/>
                </a:lnTo>
                <a:lnTo>
                  <a:pt x="605" y="76"/>
                </a:lnTo>
                <a:lnTo>
                  <a:pt x="599" y="76"/>
                </a:lnTo>
                <a:lnTo>
                  <a:pt x="593" y="77"/>
                </a:lnTo>
                <a:lnTo>
                  <a:pt x="590" y="78"/>
                </a:lnTo>
                <a:lnTo>
                  <a:pt x="590" y="78"/>
                </a:lnTo>
                <a:lnTo>
                  <a:pt x="588" y="72"/>
                </a:lnTo>
                <a:lnTo>
                  <a:pt x="586" y="64"/>
                </a:lnTo>
                <a:lnTo>
                  <a:pt x="584" y="52"/>
                </a:lnTo>
                <a:lnTo>
                  <a:pt x="584" y="52"/>
                </a:lnTo>
                <a:lnTo>
                  <a:pt x="582" y="44"/>
                </a:lnTo>
                <a:lnTo>
                  <a:pt x="578" y="38"/>
                </a:lnTo>
                <a:lnTo>
                  <a:pt x="575" y="34"/>
                </a:lnTo>
                <a:lnTo>
                  <a:pt x="569" y="30"/>
                </a:lnTo>
                <a:lnTo>
                  <a:pt x="560" y="25"/>
                </a:lnTo>
                <a:lnTo>
                  <a:pt x="557" y="24"/>
                </a:lnTo>
                <a:lnTo>
                  <a:pt x="557" y="2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2">
            <a:extLst>
              <a:ext uri="{FF2B5EF4-FFF2-40B4-BE49-F238E27FC236}">
                <a16:creationId xmlns:a16="http://schemas.microsoft.com/office/drawing/2014/main" id="{FF40A75F-5C89-4132-A9FA-8E78146C1EC0}"/>
              </a:ext>
            </a:extLst>
          </p:cNvPr>
          <p:cNvSpPr>
            <a:spLocks noEditPoints="1"/>
          </p:cNvSpPr>
          <p:nvPr/>
        </p:nvSpPr>
        <p:spPr bwMode="auto">
          <a:xfrm>
            <a:off x="1015044" y="4669276"/>
            <a:ext cx="518540" cy="1635843"/>
          </a:xfrm>
          <a:custGeom>
            <a:avLst/>
            <a:gdLst>
              <a:gd name="T0" fmla="*/ 186 w 446"/>
              <a:gd name="T1" fmla="*/ 71 h 1407"/>
              <a:gd name="T2" fmla="*/ 172 w 446"/>
              <a:gd name="T3" fmla="*/ 81 h 1407"/>
              <a:gd name="T4" fmla="*/ 132 w 446"/>
              <a:gd name="T5" fmla="*/ 83 h 1407"/>
              <a:gd name="T6" fmla="*/ 79 w 446"/>
              <a:gd name="T7" fmla="*/ 94 h 1407"/>
              <a:gd name="T8" fmla="*/ 40 w 446"/>
              <a:gd name="T9" fmla="*/ 138 h 1407"/>
              <a:gd name="T10" fmla="*/ 33 w 446"/>
              <a:gd name="T11" fmla="*/ 222 h 1407"/>
              <a:gd name="T12" fmla="*/ 30 w 446"/>
              <a:gd name="T13" fmla="*/ 246 h 1407"/>
              <a:gd name="T14" fmla="*/ 36 w 446"/>
              <a:gd name="T15" fmla="*/ 259 h 1407"/>
              <a:gd name="T16" fmla="*/ 2 w 446"/>
              <a:gd name="T17" fmla="*/ 299 h 1407"/>
              <a:gd name="T18" fmla="*/ 2 w 446"/>
              <a:gd name="T19" fmla="*/ 393 h 1407"/>
              <a:gd name="T20" fmla="*/ 2 w 446"/>
              <a:gd name="T21" fmla="*/ 531 h 1407"/>
              <a:gd name="T22" fmla="*/ 13 w 446"/>
              <a:gd name="T23" fmla="*/ 613 h 1407"/>
              <a:gd name="T24" fmla="*/ 4 w 446"/>
              <a:gd name="T25" fmla="*/ 697 h 1407"/>
              <a:gd name="T26" fmla="*/ 13 w 446"/>
              <a:gd name="T27" fmla="*/ 809 h 1407"/>
              <a:gd name="T28" fmla="*/ 14 w 446"/>
              <a:gd name="T29" fmla="*/ 843 h 1407"/>
              <a:gd name="T30" fmla="*/ 14 w 446"/>
              <a:gd name="T31" fmla="*/ 913 h 1407"/>
              <a:gd name="T32" fmla="*/ 28 w 446"/>
              <a:gd name="T33" fmla="*/ 960 h 1407"/>
              <a:gd name="T34" fmla="*/ 52 w 446"/>
              <a:gd name="T35" fmla="*/ 973 h 1407"/>
              <a:gd name="T36" fmla="*/ 58 w 446"/>
              <a:gd name="T37" fmla="*/ 1048 h 1407"/>
              <a:gd name="T38" fmla="*/ 158 w 446"/>
              <a:gd name="T39" fmla="*/ 1129 h 1407"/>
              <a:gd name="T40" fmla="*/ 238 w 446"/>
              <a:gd name="T41" fmla="*/ 1194 h 1407"/>
              <a:gd name="T42" fmla="*/ 231 w 446"/>
              <a:gd name="T43" fmla="*/ 1230 h 1407"/>
              <a:gd name="T44" fmla="*/ 231 w 446"/>
              <a:gd name="T45" fmla="*/ 1303 h 1407"/>
              <a:gd name="T46" fmla="*/ 235 w 446"/>
              <a:gd name="T47" fmla="*/ 1331 h 1407"/>
              <a:gd name="T48" fmla="*/ 254 w 446"/>
              <a:gd name="T49" fmla="*/ 1339 h 1407"/>
              <a:gd name="T50" fmla="*/ 237 w 446"/>
              <a:gd name="T51" fmla="*/ 1383 h 1407"/>
              <a:gd name="T52" fmla="*/ 242 w 446"/>
              <a:gd name="T53" fmla="*/ 1397 h 1407"/>
              <a:gd name="T54" fmla="*/ 289 w 446"/>
              <a:gd name="T55" fmla="*/ 1407 h 1407"/>
              <a:gd name="T56" fmla="*/ 346 w 446"/>
              <a:gd name="T57" fmla="*/ 1391 h 1407"/>
              <a:gd name="T58" fmla="*/ 363 w 446"/>
              <a:gd name="T59" fmla="*/ 1378 h 1407"/>
              <a:gd name="T60" fmla="*/ 367 w 446"/>
              <a:gd name="T61" fmla="*/ 1327 h 1407"/>
              <a:gd name="T62" fmla="*/ 348 w 446"/>
              <a:gd name="T63" fmla="*/ 1294 h 1407"/>
              <a:gd name="T64" fmla="*/ 351 w 446"/>
              <a:gd name="T65" fmla="*/ 1206 h 1407"/>
              <a:gd name="T66" fmla="*/ 354 w 446"/>
              <a:gd name="T67" fmla="*/ 1123 h 1407"/>
              <a:gd name="T68" fmla="*/ 334 w 446"/>
              <a:gd name="T69" fmla="*/ 941 h 1407"/>
              <a:gd name="T70" fmla="*/ 340 w 446"/>
              <a:gd name="T71" fmla="*/ 755 h 1407"/>
              <a:gd name="T72" fmla="*/ 387 w 446"/>
              <a:gd name="T73" fmla="*/ 813 h 1407"/>
              <a:gd name="T74" fmla="*/ 423 w 446"/>
              <a:gd name="T75" fmla="*/ 815 h 1407"/>
              <a:gd name="T76" fmla="*/ 446 w 446"/>
              <a:gd name="T77" fmla="*/ 793 h 1407"/>
              <a:gd name="T78" fmla="*/ 415 w 446"/>
              <a:gd name="T79" fmla="*/ 726 h 1407"/>
              <a:gd name="T80" fmla="*/ 421 w 446"/>
              <a:gd name="T81" fmla="*/ 688 h 1407"/>
              <a:gd name="T82" fmla="*/ 399 w 446"/>
              <a:gd name="T83" fmla="*/ 597 h 1407"/>
              <a:gd name="T84" fmla="*/ 380 w 446"/>
              <a:gd name="T85" fmla="*/ 342 h 1407"/>
              <a:gd name="T86" fmla="*/ 387 w 446"/>
              <a:gd name="T87" fmla="*/ 318 h 1407"/>
              <a:gd name="T88" fmla="*/ 386 w 446"/>
              <a:gd name="T89" fmla="*/ 300 h 1407"/>
              <a:gd name="T90" fmla="*/ 386 w 446"/>
              <a:gd name="T91" fmla="*/ 275 h 1407"/>
              <a:gd name="T92" fmla="*/ 394 w 446"/>
              <a:gd name="T93" fmla="*/ 223 h 1407"/>
              <a:gd name="T94" fmla="*/ 375 w 446"/>
              <a:gd name="T95" fmla="*/ 147 h 1407"/>
              <a:gd name="T96" fmla="*/ 342 w 446"/>
              <a:gd name="T97" fmla="*/ 37 h 1407"/>
              <a:gd name="T98" fmla="*/ 300 w 446"/>
              <a:gd name="T99" fmla="*/ 6 h 1407"/>
              <a:gd name="T100" fmla="*/ 250 w 446"/>
              <a:gd name="T101" fmla="*/ 3 h 1407"/>
              <a:gd name="T102" fmla="*/ 214 w 446"/>
              <a:gd name="T103" fmla="*/ 10 h 1407"/>
              <a:gd name="T104" fmla="*/ 192 w 446"/>
              <a:gd name="T105" fmla="*/ 30 h 1407"/>
              <a:gd name="T106" fmla="*/ 235 w 446"/>
              <a:gd name="T107" fmla="*/ 966 h 1407"/>
              <a:gd name="T108" fmla="*/ 252 w 446"/>
              <a:gd name="T109" fmla="*/ 1066 h 1407"/>
              <a:gd name="T110" fmla="*/ 264 w 446"/>
              <a:gd name="T111" fmla="*/ 1137 h 1407"/>
              <a:gd name="T112" fmla="*/ 193 w 446"/>
              <a:gd name="T113" fmla="*/ 1055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6" h="1407">
                <a:moveTo>
                  <a:pt x="193" y="45"/>
                </a:moveTo>
                <a:lnTo>
                  <a:pt x="193" y="45"/>
                </a:lnTo>
                <a:lnTo>
                  <a:pt x="192" y="57"/>
                </a:lnTo>
                <a:lnTo>
                  <a:pt x="189" y="66"/>
                </a:lnTo>
                <a:lnTo>
                  <a:pt x="188" y="70"/>
                </a:lnTo>
                <a:lnTo>
                  <a:pt x="186" y="71"/>
                </a:lnTo>
                <a:lnTo>
                  <a:pt x="186" y="71"/>
                </a:lnTo>
                <a:lnTo>
                  <a:pt x="176" y="76"/>
                </a:lnTo>
                <a:lnTo>
                  <a:pt x="172" y="78"/>
                </a:lnTo>
                <a:lnTo>
                  <a:pt x="172" y="79"/>
                </a:lnTo>
                <a:lnTo>
                  <a:pt x="172" y="81"/>
                </a:lnTo>
                <a:lnTo>
                  <a:pt x="172" y="81"/>
                </a:lnTo>
                <a:lnTo>
                  <a:pt x="174" y="85"/>
                </a:lnTo>
                <a:lnTo>
                  <a:pt x="175" y="90"/>
                </a:lnTo>
                <a:lnTo>
                  <a:pt x="172" y="94"/>
                </a:lnTo>
                <a:lnTo>
                  <a:pt x="172" y="94"/>
                </a:lnTo>
                <a:lnTo>
                  <a:pt x="148" y="87"/>
                </a:lnTo>
                <a:lnTo>
                  <a:pt x="132" y="83"/>
                </a:lnTo>
                <a:lnTo>
                  <a:pt x="124" y="82"/>
                </a:lnTo>
                <a:lnTo>
                  <a:pt x="121" y="82"/>
                </a:lnTo>
                <a:lnTo>
                  <a:pt x="121" y="82"/>
                </a:lnTo>
                <a:lnTo>
                  <a:pt x="84" y="91"/>
                </a:lnTo>
                <a:lnTo>
                  <a:pt x="84" y="91"/>
                </a:lnTo>
                <a:lnTo>
                  <a:pt x="79" y="94"/>
                </a:lnTo>
                <a:lnTo>
                  <a:pt x="68" y="102"/>
                </a:lnTo>
                <a:lnTo>
                  <a:pt x="61" y="108"/>
                </a:lnTo>
                <a:lnTo>
                  <a:pt x="54" y="117"/>
                </a:lnTo>
                <a:lnTo>
                  <a:pt x="46" y="126"/>
                </a:lnTo>
                <a:lnTo>
                  <a:pt x="40" y="138"/>
                </a:lnTo>
                <a:lnTo>
                  <a:pt x="40" y="138"/>
                </a:lnTo>
                <a:lnTo>
                  <a:pt x="37" y="151"/>
                </a:lnTo>
                <a:lnTo>
                  <a:pt x="33" y="165"/>
                </a:lnTo>
                <a:lnTo>
                  <a:pt x="32" y="177"/>
                </a:lnTo>
                <a:lnTo>
                  <a:pt x="32" y="189"/>
                </a:lnTo>
                <a:lnTo>
                  <a:pt x="33" y="209"/>
                </a:lnTo>
                <a:lnTo>
                  <a:pt x="33" y="222"/>
                </a:lnTo>
                <a:lnTo>
                  <a:pt x="33" y="222"/>
                </a:lnTo>
                <a:lnTo>
                  <a:pt x="33" y="231"/>
                </a:lnTo>
                <a:lnTo>
                  <a:pt x="32" y="238"/>
                </a:lnTo>
                <a:lnTo>
                  <a:pt x="31" y="243"/>
                </a:lnTo>
                <a:lnTo>
                  <a:pt x="30" y="246"/>
                </a:lnTo>
                <a:lnTo>
                  <a:pt x="30" y="246"/>
                </a:lnTo>
                <a:lnTo>
                  <a:pt x="26" y="250"/>
                </a:lnTo>
                <a:lnTo>
                  <a:pt x="22" y="252"/>
                </a:lnTo>
                <a:lnTo>
                  <a:pt x="16" y="256"/>
                </a:lnTo>
                <a:lnTo>
                  <a:pt x="27" y="257"/>
                </a:lnTo>
                <a:lnTo>
                  <a:pt x="36" y="259"/>
                </a:lnTo>
                <a:lnTo>
                  <a:pt x="36" y="259"/>
                </a:lnTo>
                <a:lnTo>
                  <a:pt x="26" y="268"/>
                </a:lnTo>
                <a:lnTo>
                  <a:pt x="18" y="275"/>
                </a:lnTo>
                <a:lnTo>
                  <a:pt x="10" y="283"/>
                </a:lnTo>
                <a:lnTo>
                  <a:pt x="10" y="283"/>
                </a:lnTo>
                <a:lnTo>
                  <a:pt x="6" y="292"/>
                </a:lnTo>
                <a:lnTo>
                  <a:pt x="2" y="299"/>
                </a:lnTo>
                <a:lnTo>
                  <a:pt x="1" y="307"/>
                </a:lnTo>
                <a:lnTo>
                  <a:pt x="0" y="318"/>
                </a:lnTo>
                <a:lnTo>
                  <a:pt x="0" y="366"/>
                </a:lnTo>
                <a:lnTo>
                  <a:pt x="0" y="366"/>
                </a:lnTo>
                <a:lnTo>
                  <a:pt x="1" y="379"/>
                </a:lnTo>
                <a:lnTo>
                  <a:pt x="2" y="393"/>
                </a:lnTo>
                <a:lnTo>
                  <a:pt x="4" y="405"/>
                </a:lnTo>
                <a:lnTo>
                  <a:pt x="18" y="425"/>
                </a:lnTo>
                <a:lnTo>
                  <a:pt x="18" y="425"/>
                </a:lnTo>
                <a:lnTo>
                  <a:pt x="9" y="473"/>
                </a:lnTo>
                <a:lnTo>
                  <a:pt x="4" y="513"/>
                </a:lnTo>
                <a:lnTo>
                  <a:pt x="2" y="531"/>
                </a:lnTo>
                <a:lnTo>
                  <a:pt x="1" y="545"/>
                </a:lnTo>
                <a:lnTo>
                  <a:pt x="1" y="545"/>
                </a:lnTo>
                <a:lnTo>
                  <a:pt x="2" y="556"/>
                </a:lnTo>
                <a:lnTo>
                  <a:pt x="3" y="569"/>
                </a:lnTo>
                <a:lnTo>
                  <a:pt x="8" y="594"/>
                </a:lnTo>
                <a:lnTo>
                  <a:pt x="13" y="613"/>
                </a:lnTo>
                <a:lnTo>
                  <a:pt x="15" y="623"/>
                </a:lnTo>
                <a:lnTo>
                  <a:pt x="15" y="623"/>
                </a:lnTo>
                <a:lnTo>
                  <a:pt x="9" y="657"/>
                </a:lnTo>
                <a:lnTo>
                  <a:pt x="6" y="681"/>
                </a:lnTo>
                <a:lnTo>
                  <a:pt x="4" y="697"/>
                </a:lnTo>
                <a:lnTo>
                  <a:pt x="4" y="697"/>
                </a:lnTo>
                <a:lnTo>
                  <a:pt x="7" y="718"/>
                </a:lnTo>
                <a:lnTo>
                  <a:pt x="12" y="751"/>
                </a:lnTo>
                <a:lnTo>
                  <a:pt x="18" y="797"/>
                </a:lnTo>
                <a:lnTo>
                  <a:pt x="18" y="797"/>
                </a:lnTo>
                <a:lnTo>
                  <a:pt x="15" y="803"/>
                </a:lnTo>
                <a:lnTo>
                  <a:pt x="13" y="809"/>
                </a:lnTo>
                <a:lnTo>
                  <a:pt x="13" y="813"/>
                </a:lnTo>
                <a:lnTo>
                  <a:pt x="13" y="813"/>
                </a:lnTo>
                <a:lnTo>
                  <a:pt x="16" y="817"/>
                </a:lnTo>
                <a:lnTo>
                  <a:pt x="18" y="821"/>
                </a:lnTo>
                <a:lnTo>
                  <a:pt x="18" y="821"/>
                </a:lnTo>
                <a:lnTo>
                  <a:pt x="14" y="843"/>
                </a:lnTo>
                <a:lnTo>
                  <a:pt x="13" y="861"/>
                </a:lnTo>
                <a:lnTo>
                  <a:pt x="12" y="870"/>
                </a:lnTo>
                <a:lnTo>
                  <a:pt x="13" y="877"/>
                </a:lnTo>
                <a:lnTo>
                  <a:pt x="13" y="877"/>
                </a:lnTo>
                <a:lnTo>
                  <a:pt x="13" y="894"/>
                </a:lnTo>
                <a:lnTo>
                  <a:pt x="14" y="913"/>
                </a:lnTo>
                <a:lnTo>
                  <a:pt x="15" y="934"/>
                </a:lnTo>
                <a:lnTo>
                  <a:pt x="16" y="942"/>
                </a:lnTo>
                <a:lnTo>
                  <a:pt x="20" y="951"/>
                </a:lnTo>
                <a:lnTo>
                  <a:pt x="20" y="951"/>
                </a:lnTo>
                <a:lnTo>
                  <a:pt x="24" y="957"/>
                </a:lnTo>
                <a:lnTo>
                  <a:pt x="28" y="960"/>
                </a:lnTo>
                <a:lnTo>
                  <a:pt x="34" y="963"/>
                </a:lnTo>
                <a:lnTo>
                  <a:pt x="40" y="964"/>
                </a:lnTo>
                <a:lnTo>
                  <a:pt x="50" y="964"/>
                </a:lnTo>
                <a:lnTo>
                  <a:pt x="54" y="964"/>
                </a:lnTo>
                <a:lnTo>
                  <a:pt x="54" y="964"/>
                </a:lnTo>
                <a:lnTo>
                  <a:pt x="52" y="973"/>
                </a:lnTo>
                <a:lnTo>
                  <a:pt x="51" y="996"/>
                </a:lnTo>
                <a:lnTo>
                  <a:pt x="51" y="1011"/>
                </a:lnTo>
                <a:lnTo>
                  <a:pt x="52" y="1025"/>
                </a:lnTo>
                <a:lnTo>
                  <a:pt x="55" y="1037"/>
                </a:lnTo>
                <a:lnTo>
                  <a:pt x="58" y="1048"/>
                </a:lnTo>
                <a:lnTo>
                  <a:pt x="58" y="1048"/>
                </a:lnTo>
                <a:lnTo>
                  <a:pt x="61" y="1053"/>
                </a:lnTo>
                <a:lnTo>
                  <a:pt x="66" y="1057"/>
                </a:lnTo>
                <a:lnTo>
                  <a:pt x="80" y="1071"/>
                </a:lnTo>
                <a:lnTo>
                  <a:pt x="98" y="1085"/>
                </a:lnTo>
                <a:lnTo>
                  <a:pt x="117" y="1099"/>
                </a:lnTo>
                <a:lnTo>
                  <a:pt x="158" y="1129"/>
                </a:lnTo>
                <a:lnTo>
                  <a:pt x="175" y="1141"/>
                </a:lnTo>
                <a:lnTo>
                  <a:pt x="186" y="1151"/>
                </a:lnTo>
                <a:lnTo>
                  <a:pt x="186" y="1151"/>
                </a:lnTo>
                <a:lnTo>
                  <a:pt x="204" y="1167"/>
                </a:lnTo>
                <a:lnTo>
                  <a:pt x="222" y="1181"/>
                </a:lnTo>
                <a:lnTo>
                  <a:pt x="238" y="1194"/>
                </a:lnTo>
                <a:lnTo>
                  <a:pt x="238" y="1194"/>
                </a:lnTo>
                <a:lnTo>
                  <a:pt x="236" y="1200"/>
                </a:lnTo>
                <a:lnTo>
                  <a:pt x="231" y="1210"/>
                </a:lnTo>
                <a:lnTo>
                  <a:pt x="231" y="1210"/>
                </a:lnTo>
                <a:lnTo>
                  <a:pt x="231" y="1219"/>
                </a:lnTo>
                <a:lnTo>
                  <a:pt x="231" y="1230"/>
                </a:lnTo>
                <a:lnTo>
                  <a:pt x="231" y="1230"/>
                </a:lnTo>
                <a:lnTo>
                  <a:pt x="235" y="1258"/>
                </a:lnTo>
                <a:lnTo>
                  <a:pt x="236" y="1285"/>
                </a:lnTo>
                <a:lnTo>
                  <a:pt x="236" y="1285"/>
                </a:lnTo>
                <a:lnTo>
                  <a:pt x="235" y="1293"/>
                </a:lnTo>
                <a:lnTo>
                  <a:pt x="231" y="1303"/>
                </a:lnTo>
                <a:lnTo>
                  <a:pt x="228" y="1315"/>
                </a:lnTo>
                <a:lnTo>
                  <a:pt x="228" y="1320"/>
                </a:lnTo>
                <a:lnTo>
                  <a:pt x="229" y="1325"/>
                </a:lnTo>
                <a:lnTo>
                  <a:pt x="229" y="1325"/>
                </a:lnTo>
                <a:lnTo>
                  <a:pt x="231" y="1329"/>
                </a:lnTo>
                <a:lnTo>
                  <a:pt x="235" y="1331"/>
                </a:lnTo>
                <a:lnTo>
                  <a:pt x="240" y="1332"/>
                </a:lnTo>
                <a:lnTo>
                  <a:pt x="244" y="1332"/>
                </a:lnTo>
                <a:lnTo>
                  <a:pt x="254" y="1332"/>
                </a:lnTo>
                <a:lnTo>
                  <a:pt x="258" y="1332"/>
                </a:lnTo>
                <a:lnTo>
                  <a:pt x="258" y="1332"/>
                </a:lnTo>
                <a:lnTo>
                  <a:pt x="254" y="1339"/>
                </a:lnTo>
                <a:lnTo>
                  <a:pt x="246" y="1356"/>
                </a:lnTo>
                <a:lnTo>
                  <a:pt x="246" y="1356"/>
                </a:lnTo>
                <a:lnTo>
                  <a:pt x="242" y="1365"/>
                </a:lnTo>
                <a:lnTo>
                  <a:pt x="240" y="1372"/>
                </a:lnTo>
                <a:lnTo>
                  <a:pt x="237" y="1383"/>
                </a:lnTo>
                <a:lnTo>
                  <a:pt x="237" y="1383"/>
                </a:lnTo>
                <a:lnTo>
                  <a:pt x="236" y="1389"/>
                </a:lnTo>
                <a:lnTo>
                  <a:pt x="236" y="1392"/>
                </a:lnTo>
                <a:lnTo>
                  <a:pt x="237" y="1395"/>
                </a:lnTo>
                <a:lnTo>
                  <a:pt x="237" y="1395"/>
                </a:lnTo>
                <a:lnTo>
                  <a:pt x="240" y="1396"/>
                </a:lnTo>
                <a:lnTo>
                  <a:pt x="242" y="1397"/>
                </a:lnTo>
                <a:lnTo>
                  <a:pt x="252" y="1399"/>
                </a:lnTo>
                <a:lnTo>
                  <a:pt x="264" y="1402"/>
                </a:lnTo>
                <a:lnTo>
                  <a:pt x="274" y="1405"/>
                </a:lnTo>
                <a:lnTo>
                  <a:pt x="274" y="1405"/>
                </a:lnTo>
                <a:lnTo>
                  <a:pt x="280" y="1407"/>
                </a:lnTo>
                <a:lnTo>
                  <a:pt x="289" y="1407"/>
                </a:lnTo>
                <a:lnTo>
                  <a:pt x="298" y="1405"/>
                </a:lnTo>
                <a:lnTo>
                  <a:pt x="309" y="1403"/>
                </a:lnTo>
                <a:lnTo>
                  <a:pt x="328" y="1398"/>
                </a:lnTo>
                <a:lnTo>
                  <a:pt x="340" y="1393"/>
                </a:lnTo>
                <a:lnTo>
                  <a:pt x="340" y="1393"/>
                </a:lnTo>
                <a:lnTo>
                  <a:pt x="346" y="1391"/>
                </a:lnTo>
                <a:lnTo>
                  <a:pt x="354" y="1389"/>
                </a:lnTo>
                <a:lnTo>
                  <a:pt x="357" y="1387"/>
                </a:lnTo>
                <a:lnTo>
                  <a:pt x="360" y="1385"/>
                </a:lnTo>
                <a:lnTo>
                  <a:pt x="361" y="1381"/>
                </a:lnTo>
                <a:lnTo>
                  <a:pt x="363" y="1378"/>
                </a:lnTo>
                <a:lnTo>
                  <a:pt x="363" y="1378"/>
                </a:lnTo>
                <a:lnTo>
                  <a:pt x="366" y="1367"/>
                </a:lnTo>
                <a:lnTo>
                  <a:pt x="369" y="1355"/>
                </a:lnTo>
                <a:lnTo>
                  <a:pt x="370" y="1348"/>
                </a:lnTo>
                <a:lnTo>
                  <a:pt x="370" y="1341"/>
                </a:lnTo>
                <a:lnTo>
                  <a:pt x="369" y="1335"/>
                </a:lnTo>
                <a:lnTo>
                  <a:pt x="367" y="1327"/>
                </a:lnTo>
                <a:lnTo>
                  <a:pt x="367" y="1327"/>
                </a:lnTo>
                <a:lnTo>
                  <a:pt x="361" y="1317"/>
                </a:lnTo>
                <a:lnTo>
                  <a:pt x="354" y="1307"/>
                </a:lnTo>
                <a:lnTo>
                  <a:pt x="349" y="1300"/>
                </a:lnTo>
                <a:lnTo>
                  <a:pt x="348" y="1294"/>
                </a:lnTo>
                <a:lnTo>
                  <a:pt x="348" y="1294"/>
                </a:lnTo>
                <a:lnTo>
                  <a:pt x="346" y="1288"/>
                </a:lnTo>
                <a:lnTo>
                  <a:pt x="345" y="1265"/>
                </a:lnTo>
                <a:lnTo>
                  <a:pt x="345" y="1265"/>
                </a:lnTo>
                <a:lnTo>
                  <a:pt x="346" y="1253"/>
                </a:lnTo>
                <a:lnTo>
                  <a:pt x="348" y="1239"/>
                </a:lnTo>
                <a:lnTo>
                  <a:pt x="351" y="1206"/>
                </a:lnTo>
                <a:lnTo>
                  <a:pt x="355" y="1174"/>
                </a:lnTo>
                <a:lnTo>
                  <a:pt x="357" y="1161"/>
                </a:lnTo>
                <a:lnTo>
                  <a:pt x="357" y="1150"/>
                </a:lnTo>
                <a:lnTo>
                  <a:pt x="357" y="1150"/>
                </a:lnTo>
                <a:lnTo>
                  <a:pt x="356" y="1139"/>
                </a:lnTo>
                <a:lnTo>
                  <a:pt x="354" y="1123"/>
                </a:lnTo>
                <a:lnTo>
                  <a:pt x="348" y="1085"/>
                </a:lnTo>
                <a:lnTo>
                  <a:pt x="342" y="1045"/>
                </a:lnTo>
                <a:lnTo>
                  <a:pt x="337" y="1015"/>
                </a:lnTo>
                <a:lnTo>
                  <a:pt x="337" y="1015"/>
                </a:lnTo>
                <a:lnTo>
                  <a:pt x="334" y="975"/>
                </a:lnTo>
                <a:lnTo>
                  <a:pt x="334" y="941"/>
                </a:lnTo>
                <a:lnTo>
                  <a:pt x="334" y="941"/>
                </a:lnTo>
                <a:lnTo>
                  <a:pt x="336" y="923"/>
                </a:lnTo>
                <a:lnTo>
                  <a:pt x="337" y="904"/>
                </a:lnTo>
                <a:lnTo>
                  <a:pt x="340" y="881"/>
                </a:lnTo>
                <a:lnTo>
                  <a:pt x="382" y="853"/>
                </a:lnTo>
                <a:lnTo>
                  <a:pt x="340" y="755"/>
                </a:lnTo>
                <a:lnTo>
                  <a:pt x="340" y="755"/>
                </a:lnTo>
                <a:lnTo>
                  <a:pt x="346" y="765"/>
                </a:lnTo>
                <a:lnTo>
                  <a:pt x="361" y="784"/>
                </a:lnTo>
                <a:lnTo>
                  <a:pt x="370" y="795"/>
                </a:lnTo>
                <a:lnTo>
                  <a:pt x="379" y="805"/>
                </a:lnTo>
                <a:lnTo>
                  <a:pt x="387" y="813"/>
                </a:lnTo>
                <a:lnTo>
                  <a:pt x="394" y="816"/>
                </a:lnTo>
                <a:lnTo>
                  <a:pt x="394" y="816"/>
                </a:lnTo>
                <a:lnTo>
                  <a:pt x="400" y="817"/>
                </a:lnTo>
                <a:lnTo>
                  <a:pt x="408" y="817"/>
                </a:lnTo>
                <a:lnTo>
                  <a:pt x="416" y="817"/>
                </a:lnTo>
                <a:lnTo>
                  <a:pt x="423" y="815"/>
                </a:lnTo>
                <a:lnTo>
                  <a:pt x="430" y="813"/>
                </a:lnTo>
                <a:lnTo>
                  <a:pt x="438" y="809"/>
                </a:lnTo>
                <a:lnTo>
                  <a:pt x="441" y="805"/>
                </a:lnTo>
                <a:lnTo>
                  <a:pt x="444" y="801"/>
                </a:lnTo>
                <a:lnTo>
                  <a:pt x="444" y="801"/>
                </a:lnTo>
                <a:lnTo>
                  <a:pt x="446" y="793"/>
                </a:lnTo>
                <a:lnTo>
                  <a:pt x="446" y="786"/>
                </a:lnTo>
                <a:lnTo>
                  <a:pt x="444" y="779"/>
                </a:lnTo>
                <a:lnTo>
                  <a:pt x="436" y="768"/>
                </a:lnTo>
                <a:lnTo>
                  <a:pt x="436" y="768"/>
                </a:lnTo>
                <a:lnTo>
                  <a:pt x="426" y="749"/>
                </a:lnTo>
                <a:lnTo>
                  <a:pt x="415" y="726"/>
                </a:lnTo>
                <a:lnTo>
                  <a:pt x="402" y="699"/>
                </a:lnTo>
                <a:lnTo>
                  <a:pt x="402" y="699"/>
                </a:lnTo>
                <a:lnTo>
                  <a:pt x="411" y="694"/>
                </a:lnTo>
                <a:lnTo>
                  <a:pt x="418" y="691"/>
                </a:lnTo>
                <a:lnTo>
                  <a:pt x="421" y="689"/>
                </a:lnTo>
                <a:lnTo>
                  <a:pt x="421" y="688"/>
                </a:lnTo>
                <a:lnTo>
                  <a:pt x="421" y="688"/>
                </a:lnTo>
                <a:lnTo>
                  <a:pt x="418" y="672"/>
                </a:lnTo>
                <a:lnTo>
                  <a:pt x="416" y="660"/>
                </a:lnTo>
                <a:lnTo>
                  <a:pt x="412" y="647"/>
                </a:lnTo>
                <a:lnTo>
                  <a:pt x="412" y="647"/>
                </a:lnTo>
                <a:lnTo>
                  <a:pt x="399" y="597"/>
                </a:lnTo>
                <a:lnTo>
                  <a:pt x="388" y="553"/>
                </a:lnTo>
                <a:lnTo>
                  <a:pt x="388" y="553"/>
                </a:lnTo>
                <a:lnTo>
                  <a:pt x="380" y="499"/>
                </a:lnTo>
                <a:lnTo>
                  <a:pt x="387" y="388"/>
                </a:lnTo>
                <a:lnTo>
                  <a:pt x="387" y="388"/>
                </a:lnTo>
                <a:lnTo>
                  <a:pt x="380" y="342"/>
                </a:lnTo>
                <a:lnTo>
                  <a:pt x="380" y="342"/>
                </a:lnTo>
                <a:lnTo>
                  <a:pt x="374" y="321"/>
                </a:lnTo>
                <a:lnTo>
                  <a:pt x="374" y="321"/>
                </a:lnTo>
                <a:lnTo>
                  <a:pt x="381" y="322"/>
                </a:lnTo>
                <a:lnTo>
                  <a:pt x="385" y="321"/>
                </a:lnTo>
                <a:lnTo>
                  <a:pt x="387" y="318"/>
                </a:lnTo>
                <a:lnTo>
                  <a:pt x="387" y="317"/>
                </a:lnTo>
                <a:lnTo>
                  <a:pt x="387" y="317"/>
                </a:lnTo>
                <a:lnTo>
                  <a:pt x="386" y="310"/>
                </a:lnTo>
                <a:lnTo>
                  <a:pt x="386" y="305"/>
                </a:lnTo>
                <a:lnTo>
                  <a:pt x="386" y="305"/>
                </a:lnTo>
                <a:lnTo>
                  <a:pt x="386" y="300"/>
                </a:lnTo>
                <a:lnTo>
                  <a:pt x="386" y="294"/>
                </a:lnTo>
                <a:lnTo>
                  <a:pt x="386" y="294"/>
                </a:lnTo>
                <a:lnTo>
                  <a:pt x="385" y="288"/>
                </a:lnTo>
                <a:lnTo>
                  <a:pt x="385" y="285"/>
                </a:lnTo>
                <a:lnTo>
                  <a:pt x="385" y="280"/>
                </a:lnTo>
                <a:lnTo>
                  <a:pt x="386" y="275"/>
                </a:lnTo>
                <a:lnTo>
                  <a:pt x="386" y="275"/>
                </a:lnTo>
                <a:lnTo>
                  <a:pt x="388" y="267"/>
                </a:lnTo>
                <a:lnTo>
                  <a:pt x="390" y="258"/>
                </a:lnTo>
                <a:lnTo>
                  <a:pt x="390" y="258"/>
                </a:lnTo>
                <a:lnTo>
                  <a:pt x="392" y="245"/>
                </a:lnTo>
                <a:lnTo>
                  <a:pt x="394" y="223"/>
                </a:lnTo>
                <a:lnTo>
                  <a:pt x="394" y="210"/>
                </a:lnTo>
                <a:lnTo>
                  <a:pt x="394" y="198"/>
                </a:lnTo>
                <a:lnTo>
                  <a:pt x="392" y="189"/>
                </a:lnTo>
                <a:lnTo>
                  <a:pt x="390" y="180"/>
                </a:lnTo>
                <a:lnTo>
                  <a:pt x="390" y="180"/>
                </a:lnTo>
                <a:lnTo>
                  <a:pt x="375" y="147"/>
                </a:lnTo>
                <a:lnTo>
                  <a:pt x="367" y="129"/>
                </a:lnTo>
                <a:lnTo>
                  <a:pt x="367" y="129"/>
                </a:lnTo>
                <a:lnTo>
                  <a:pt x="358" y="91"/>
                </a:lnTo>
                <a:lnTo>
                  <a:pt x="350" y="61"/>
                </a:lnTo>
                <a:lnTo>
                  <a:pt x="345" y="47"/>
                </a:lnTo>
                <a:lnTo>
                  <a:pt x="342" y="37"/>
                </a:lnTo>
                <a:lnTo>
                  <a:pt x="342" y="37"/>
                </a:lnTo>
                <a:lnTo>
                  <a:pt x="336" y="29"/>
                </a:lnTo>
                <a:lnTo>
                  <a:pt x="328" y="22"/>
                </a:lnTo>
                <a:lnTo>
                  <a:pt x="320" y="16"/>
                </a:lnTo>
                <a:lnTo>
                  <a:pt x="310" y="11"/>
                </a:lnTo>
                <a:lnTo>
                  <a:pt x="300" y="6"/>
                </a:lnTo>
                <a:lnTo>
                  <a:pt x="290" y="3"/>
                </a:lnTo>
                <a:lnTo>
                  <a:pt x="280" y="1"/>
                </a:lnTo>
                <a:lnTo>
                  <a:pt x="272" y="0"/>
                </a:lnTo>
                <a:lnTo>
                  <a:pt x="272" y="0"/>
                </a:lnTo>
                <a:lnTo>
                  <a:pt x="259" y="0"/>
                </a:lnTo>
                <a:lnTo>
                  <a:pt x="250" y="3"/>
                </a:lnTo>
                <a:lnTo>
                  <a:pt x="242" y="4"/>
                </a:lnTo>
                <a:lnTo>
                  <a:pt x="231" y="6"/>
                </a:lnTo>
                <a:lnTo>
                  <a:pt x="231" y="6"/>
                </a:lnTo>
                <a:lnTo>
                  <a:pt x="222" y="6"/>
                </a:lnTo>
                <a:lnTo>
                  <a:pt x="217" y="7"/>
                </a:lnTo>
                <a:lnTo>
                  <a:pt x="214" y="10"/>
                </a:lnTo>
                <a:lnTo>
                  <a:pt x="208" y="13"/>
                </a:lnTo>
                <a:lnTo>
                  <a:pt x="208" y="13"/>
                </a:lnTo>
                <a:lnTo>
                  <a:pt x="198" y="23"/>
                </a:lnTo>
                <a:lnTo>
                  <a:pt x="194" y="28"/>
                </a:lnTo>
                <a:lnTo>
                  <a:pt x="192" y="30"/>
                </a:lnTo>
                <a:lnTo>
                  <a:pt x="192" y="30"/>
                </a:lnTo>
                <a:lnTo>
                  <a:pt x="193" y="39"/>
                </a:lnTo>
                <a:lnTo>
                  <a:pt x="193" y="45"/>
                </a:lnTo>
                <a:lnTo>
                  <a:pt x="193" y="45"/>
                </a:lnTo>
                <a:close/>
                <a:moveTo>
                  <a:pt x="154" y="966"/>
                </a:moveTo>
                <a:lnTo>
                  <a:pt x="235" y="966"/>
                </a:lnTo>
                <a:lnTo>
                  <a:pt x="235" y="966"/>
                </a:lnTo>
                <a:lnTo>
                  <a:pt x="237" y="983"/>
                </a:lnTo>
                <a:lnTo>
                  <a:pt x="241" y="1019"/>
                </a:lnTo>
                <a:lnTo>
                  <a:pt x="241" y="1019"/>
                </a:lnTo>
                <a:lnTo>
                  <a:pt x="242" y="1033"/>
                </a:lnTo>
                <a:lnTo>
                  <a:pt x="243" y="1043"/>
                </a:lnTo>
                <a:lnTo>
                  <a:pt x="252" y="1066"/>
                </a:lnTo>
                <a:lnTo>
                  <a:pt x="252" y="1066"/>
                </a:lnTo>
                <a:lnTo>
                  <a:pt x="254" y="1075"/>
                </a:lnTo>
                <a:lnTo>
                  <a:pt x="256" y="1086"/>
                </a:lnTo>
                <a:lnTo>
                  <a:pt x="260" y="1109"/>
                </a:lnTo>
                <a:lnTo>
                  <a:pt x="261" y="1128"/>
                </a:lnTo>
                <a:lnTo>
                  <a:pt x="264" y="1137"/>
                </a:lnTo>
                <a:lnTo>
                  <a:pt x="264" y="1137"/>
                </a:lnTo>
                <a:lnTo>
                  <a:pt x="244" y="1113"/>
                </a:lnTo>
                <a:lnTo>
                  <a:pt x="226" y="1090"/>
                </a:lnTo>
                <a:lnTo>
                  <a:pt x="211" y="1072"/>
                </a:lnTo>
                <a:lnTo>
                  <a:pt x="211" y="1072"/>
                </a:lnTo>
                <a:lnTo>
                  <a:pt x="193" y="1055"/>
                </a:lnTo>
                <a:lnTo>
                  <a:pt x="174" y="1038"/>
                </a:lnTo>
                <a:lnTo>
                  <a:pt x="151" y="1019"/>
                </a:lnTo>
                <a:lnTo>
                  <a:pt x="154" y="96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pptxb06_子供を抱きかかえる親子のシルエット</dc:title>
  <dc:subject>pptxb06_子供を抱きかかえる親子のシルエット</dc:subject>
  <dc:creator>でじけろお</dc:creator>
  <cp:revision>1</cp:revision>
  <dcterms:created xsi:type="dcterms:W3CDTF">2018-05-20T00:31:01Z</dcterms:created>
  <dcterms:modified xsi:type="dcterms:W3CDTF">2019-08-11T17:00:04Z</dcterms:modified>
  <cp:version>1</cp:version>
</cp:coreProperties>
</file>