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73" d="100"/>
          <a:sy n="73" d="100"/>
        </p:scale>
        <p:origin x="66" y="3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DD7BD98D-CD0C-45F4-A201-9C93E2C18B7B}"/>
              </a:ext>
            </a:extLst>
          </p:cNvPr>
          <p:cNvGrpSpPr/>
          <p:nvPr/>
        </p:nvGrpSpPr>
        <p:grpSpPr>
          <a:xfrm>
            <a:off x="1374304" y="866065"/>
            <a:ext cx="1939332" cy="2669334"/>
            <a:chOff x="1374304" y="866065"/>
            <a:chExt cx="1939332" cy="2669334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ECBD89B2-1032-439F-9F09-1806892FB605}"/>
                </a:ext>
              </a:extLst>
            </p:cNvPr>
            <p:cNvSpPr/>
            <p:nvPr/>
          </p:nvSpPr>
          <p:spPr>
            <a:xfrm>
              <a:off x="1788975" y="2282020"/>
              <a:ext cx="467840" cy="380772"/>
            </a:xfrm>
            <a:custGeom>
              <a:avLst/>
              <a:gdLst>
                <a:gd name="connsiteX0" fmla="*/ 160641 w 525992"/>
                <a:gd name="connsiteY0" fmla="*/ 0 h 380772"/>
                <a:gd name="connsiteX1" fmla="*/ 362085 w 525992"/>
                <a:gd name="connsiteY1" fmla="*/ 0 h 380772"/>
                <a:gd name="connsiteX2" fmla="*/ 386315 w 525992"/>
                <a:gd name="connsiteY2" fmla="*/ 240006 h 380772"/>
                <a:gd name="connsiteX3" fmla="*/ 519778 w 525992"/>
                <a:gd name="connsiteY3" fmla="*/ 240006 h 380772"/>
                <a:gd name="connsiteX4" fmla="*/ 525992 w 525992"/>
                <a:gd name="connsiteY4" fmla="*/ 254756 h 380772"/>
                <a:gd name="connsiteX5" fmla="*/ 262996 w 525992"/>
                <a:gd name="connsiteY5" fmla="*/ 380772 h 380772"/>
                <a:gd name="connsiteX6" fmla="*/ 0 w 525992"/>
                <a:gd name="connsiteY6" fmla="*/ 254756 h 380772"/>
                <a:gd name="connsiteX7" fmla="*/ 6215 w 525992"/>
                <a:gd name="connsiteY7" fmla="*/ 240006 h 380772"/>
                <a:gd name="connsiteX8" fmla="*/ 136411 w 525992"/>
                <a:gd name="connsiteY8" fmla="*/ 240006 h 380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25992" h="380772">
                  <a:moveTo>
                    <a:pt x="160641" y="0"/>
                  </a:moveTo>
                  <a:lnTo>
                    <a:pt x="362085" y="0"/>
                  </a:lnTo>
                  <a:lnTo>
                    <a:pt x="386315" y="240006"/>
                  </a:lnTo>
                  <a:lnTo>
                    <a:pt x="519778" y="240006"/>
                  </a:lnTo>
                  <a:lnTo>
                    <a:pt x="525992" y="254756"/>
                  </a:lnTo>
                  <a:cubicBezTo>
                    <a:pt x="525992" y="324353"/>
                    <a:pt x="408245" y="380772"/>
                    <a:pt x="262996" y="380772"/>
                  </a:cubicBezTo>
                  <a:cubicBezTo>
                    <a:pt x="117747" y="380772"/>
                    <a:pt x="0" y="324353"/>
                    <a:pt x="0" y="254756"/>
                  </a:cubicBezTo>
                  <a:lnTo>
                    <a:pt x="6215" y="240006"/>
                  </a:lnTo>
                  <a:lnTo>
                    <a:pt x="136411" y="240006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573E3467-0444-40ED-8B5D-D975F315E99A}"/>
                </a:ext>
              </a:extLst>
            </p:cNvPr>
            <p:cNvSpPr/>
            <p:nvPr/>
          </p:nvSpPr>
          <p:spPr>
            <a:xfrm>
              <a:off x="1456507" y="2618490"/>
              <a:ext cx="139060" cy="916908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6908">
                  <a:moveTo>
                    <a:pt x="139060" y="0"/>
                  </a:moveTo>
                  <a:lnTo>
                    <a:pt x="139060" y="916908"/>
                  </a:lnTo>
                  <a:lnTo>
                    <a:pt x="0" y="916908"/>
                  </a:lnTo>
                  <a:lnTo>
                    <a:pt x="0" y="297535"/>
                  </a:lnTo>
                  <a:cubicBezTo>
                    <a:pt x="0" y="189083"/>
                    <a:pt x="43959" y="90898"/>
                    <a:pt x="115031" y="19826"/>
                  </a:cubicBezTo>
                  <a:lnTo>
                    <a:pt x="139060" y="0"/>
                  </a:ln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F2214041-3461-474B-B845-1412AAB4CAC3}"/>
                </a:ext>
              </a:extLst>
            </p:cNvPr>
            <p:cNvGrpSpPr/>
            <p:nvPr/>
          </p:nvGrpSpPr>
          <p:grpSpPr>
            <a:xfrm>
              <a:off x="1374304" y="1140658"/>
              <a:ext cx="1297181" cy="1340465"/>
              <a:chOff x="4260278" y="1003492"/>
              <a:chExt cx="1297181" cy="1340465"/>
            </a:xfrm>
          </p:grpSpPr>
          <p:sp>
            <p:nvSpPr>
              <p:cNvPr id="38" name="円/楕円 373">
                <a:extLst>
                  <a:ext uri="{FF2B5EF4-FFF2-40B4-BE49-F238E27FC236}">
                    <a16:creationId xmlns:a16="http://schemas.microsoft.com/office/drawing/2014/main" id="{D26AA2ED-E034-4321-A094-4A206A7BD3D3}"/>
                  </a:ext>
                </a:extLst>
              </p:cNvPr>
              <p:cNvSpPr/>
              <p:nvPr/>
            </p:nvSpPr>
            <p:spPr>
              <a:xfrm>
                <a:off x="4328842" y="1003492"/>
                <a:ext cx="1146281" cy="1146281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9" name="月 823">
                <a:extLst>
                  <a:ext uri="{FF2B5EF4-FFF2-40B4-BE49-F238E27FC236}">
                    <a16:creationId xmlns:a16="http://schemas.microsoft.com/office/drawing/2014/main" id="{D22E9E2E-E58C-4FE5-AEDA-1853BA140C0D}"/>
                  </a:ext>
                </a:extLst>
              </p:cNvPr>
              <p:cNvSpPr/>
              <p:nvPr/>
            </p:nvSpPr>
            <p:spPr>
              <a:xfrm flipH="1">
                <a:off x="4260278" y="1476890"/>
                <a:ext cx="644357" cy="867067"/>
              </a:xfrm>
              <a:custGeom>
                <a:avLst/>
                <a:gdLst/>
                <a:ahLst/>
                <a:cxnLst/>
                <a:rect l="l" t="t" r="r" b="b"/>
                <a:pathLst>
                  <a:path w="435608" h="586168">
                    <a:moveTo>
                      <a:pt x="286452" y="0"/>
                    </a:moveTo>
                    <a:cubicBezTo>
                      <a:pt x="199276" y="192948"/>
                      <a:pt x="263638" y="433147"/>
                      <a:pt x="435608" y="556657"/>
                    </a:cubicBezTo>
                    <a:lnTo>
                      <a:pt x="435608" y="556658"/>
                    </a:lnTo>
                    <a:cubicBezTo>
                      <a:pt x="355652" y="578082"/>
                      <a:pt x="273439" y="556463"/>
                      <a:pt x="210751" y="504343"/>
                    </a:cubicBezTo>
                    <a:cubicBezTo>
                      <a:pt x="223970" y="533586"/>
                      <a:pt x="241477" y="560887"/>
                      <a:pt x="262179" y="586167"/>
                    </a:cubicBezTo>
                    <a:lnTo>
                      <a:pt x="262179" y="586168"/>
                    </a:lnTo>
                    <a:cubicBezTo>
                      <a:pt x="117382" y="586168"/>
                      <a:pt x="0" y="457160"/>
                      <a:pt x="0" y="298021"/>
                    </a:cubicBezTo>
                    <a:cubicBezTo>
                      <a:pt x="0" y="139406"/>
                      <a:pt x="116610" y="10724"/>
                      <a:pt x="260750" y="10033"/>
                    </a:cubicBezTo>
                    <a:cubicBezTo>
                      <a:pt x="268698" y="5310"/>
                      <a:pt x="277451" y="2412"/>
                      <a:pt x="286452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0" name="月 823">
                <a:extLst>
                  <a:ext uri="{FF2B5EF4-FFF2-40B4-BE49-F238E27FC236}">
                    <a16:creationId xmlns:a16="http://schemas.microsoft.com/office/drawing/2014/main" id="{3FAE72F3-D25B-468C-872A-C2620FB18053}"/>
                  </a:ext>
                </a:extLst>
              </p:cNvPr>
              <p:cNvSpPr/>
              <p:nvPr/>
            </p:nvSpPr>
            <p:spPr>
              <a:xfrm>
                <a:off x="4913102" y="1476890"/>
                <a:ext cx="644357" cy="867067"/>
              </a:xfrm>
              <a:custGeom>
                <a:avLst/>
                <a:gdLst/>
                <a:ahLst/>
                <a:cxnLst/>
                <a:rect l="l" t="t" r="r" b="b"/>
                <a:pathLst>
                  <a:path w="435608" h="586168">
                    <a:moveTo>
                      <a:pt x="286452" y="0"/>
                    </a:moveTo>
                    <a:cubicBezTo>
                      <a:pt x="199276" y="192948"/>
                      <a:pt x="263638" y="433147"/>
                      <a:pt x="435608" y="556657"/>
                    </a:cubicBezTo>
                    <a:lnTo>
                      <a:pt x="435608" y="556658"/>
                    </a:lnTo>
                    <a:cubicBezTo>
                      <a:pt x="355652" y="578082"/>
                      <a:pt x="273439" y="556463"/>
                      <a:pt x="210751" y="504343"/>
                    </a:cubicBezTo>
                    <a:cubicBezTo>
                      <a:pt x="223970" y="533586"/>
                      <a:pt x="241477" y="560887"/>
                      <a:pt x="262179" y="586167"/>
                    </a:cubicBezTo>
                    <a:lnTo>
                      <a:pt x="262179" y="586168"/>
                    </a:lnTo>
                    <a:cubicBezTo>
                      <a:pt x="117382" y="586168"/>
                      <a:pt x="0" y="457160"/>
                      <a:pt x="0" y="298021"/>
                    </a:cubicBezTo>
                    <a:cubicBezTo>
                      <a:pt x="0" y="139406"/>
                      <a:pt x="116610" y="10724"/>
                      <a:pt x="260750" y="10033"/>
                    </a:cubicBezTo>
                    <a:cubicBezTo>
                      <a:pt x="268698" y="5310"/>
                      <a:pt x="277451" y="2412"/>
                      <a:pt x="286452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41" name="グループ化 40">
                <a:extLst>
                  <a:ext uri="{FF2B5EF4-FFF2-40B4-BE49-F238E27FC236}">
                    <a16:creationId xmlns:a16="http://schemas.microsoft.com/office/drawing/2014/main" id="{04557EBB-6E15-4A22-94B9-2BCEB0D903C7}"/>
                  </a:ext>
                </a:extLst>
              </p:cNvPr>
              <p:cNvGrpSpPr/>
              <p:nvPr/>
            </p:nvGrpSpPr>
            <p:grpSpPr>
              <a:xfrm>
                <a:off x="4290454" y="1107003"/>
                <a:ext cx="1234507" cy="1164732"/>
                <a:chOff x="2791855" y="2017486"/>
                <a:chExt cx="1150919" cy="1045028"/>
              </a:xfrm>
              <a:solidFill>
                <a:srgbClr val="FFCC99"/>
              </a:solidFill>
            </p:grpSpPr>
            <p:grpSp>
              <p:nvGrpSpPr>
                <p:cNvPr id="54" name="グループ化 53">
                  <a:extLst>
                    <a:ext uri="{FF2B5EF4-FFF2-40B4-BE49-F238E27FC236}">
                      <a16:creationId xmlns:a16="http://schemas.microsoft.com/office/drawing/2014/main" id="{751EC75D-0287-4BBD-BEAF-7B357686F2F1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59" name="円/楕円 407">
                    <a:extLst>
                      <a:ext uri="{FF2B5EF4-FFF2-40B4-BE49-F238E27FC236}">
                        <a16:creationId xmlns:a16="http://schemas.microsoft.com/office/drawing/2014/main" id="{952B391D-56DD-486A-BFDD-3F30E84A4F0C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0" name="円/楕円 408">
                    <a:extLst>
                      <a:ext uri="{FF2B5EF4-FFF2-40B4-BE49-F238E27FC236}">
                        <a16:creationId xmlns:a16="http://schemas.microsoft.com/office/drawing/2014/main" id="{2FF1288E-3CC8-4F63-BC26-78A278EC8271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55" name="グループ化 54">
                  <a:extLst>
                    <a:ext uri="{FF2B5EF4-FFF2-40B4-BE49-F238E27FC236}">
                      <a16:creationId xmlns:a16="http://schemas.microsoft.com/office/drawing/2014/main" id="{77B772E7-3671-448B-9220-3E9FDD2ACFD0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57" name="円/楕円 405">
                    <a:extLst>
                      <a:ext uri="{FF2B5EF4-FFF2-40B4-BE49-F238E27FC236}">
                        <a16:creationId xmlns:a16="http://schemas.microsoft.com/office/drawing/2014/main" id="{813AE7D1-A5E1-4B9C-98F4-B4B35DA728F6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8" name="円/楕円 406">
                    <a:extLst>
                      <a:ext uri="{FF2B5EF4-FFF2-40B4-BE49-F238E27FC236}">
                        <a16:creationId xmlns:a16="http://schemas.microsoft.com/office/drawing/2014/main" id="{6F0D964D-7D72-44BF-9E5F-B8D21212D080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56" name="円/楕円 404">
                  <a:extLst>
                    <a:ext uri="{FF2B5EF4-FFF2-40B4-BE49-F238E27FC236}">
                      <a16:creationId xmlns:a16="http://schemas.microsoft.com/office/drawing/2014/main" id="{B9DF3E59-89BE-49DF-AE9F-D6006F824B83}"/>
                    </a:ext>
                  </a:extLst>
                </p:cNvPr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42" name="円/楕円 27">
                <a:extLst>
                  <a:ext uri="{FF2B5EF4-FFF2-40B4-BE49-F238E27FC236}">
                    <a16:creationId xmlns:a16="http://schemas.microsoft.com/office/drawing/2014/main" id="{87FD1E28-3A96-4565-9439-A045C530C35C}"/>
                  </a:ext>
                </a:extLst>
              </p:cNvPr>
              <p:cNvSpPr/>
              <p:nvPr/>
            </p:nvSpPr>
            <p:spPr>
              <a:xfrm rot="10800000">
                <a:off x="4789194" y="2085551"/>
                <a:ext cx="242958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3" name="円/楕円 27">
                <a:extLst>
                  <a:ext uri="{FF2B5EF4-FFF2-40B4-BE49-F238E27FC236}">
                    <a16:creationId xmlns:a16="http://schemas.microsoft.com/office/drawing/2014/main" id="{4F9BA480-4891-4BB7-9E40-F1524989DC92}"/>
                  </a:ext>
                </a:extLst>
              </p:cNvPr>
              <p:cNvSpPr/>
              <p:nvPr/>
            </p:nvSpPr>
            <p:spPr>
              <a:xfrm rot="10800000">
                <a:off x="4486502" y="1463912"/>
                <a:ext cx="313118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4" name="円/楕円 27">
                <a:extLst>
                  <a:ext uri="{FF2B5EF4-FFF2-40B4-BE49-F238E27FC236}">
                    <a16:creationId xmlns:a16="http://schemas.microsoft.com/office/drawing/2014/main" id="{52C72360-62EB-4F31-8445-6829C5CB789E}"/>
                  </a:ext>
                </a:extLst>
              </p:cNvPr>
              <p:cNvSpPr/>
              <p:nvPr/>
            </p:nvSpPr>
            <p:spPr>
              <a:xfrm rot="10800000">
                <a:off x="5017372" y="1463912"/>
                <a:ext cx="313118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5" name="正方形/長方形 67">
                <a:extLst>
                  <a:ext uri="{FF2B5EF4-FFF2-40B4-BE49-F238E27FC236}">
                    <a16:creationId xmlns:a16="http://schemas.microsoft.com/office/drawing/2014/main" id="{87972717-981F-4C3E-8B71-95F8E1C57478}"/>
                  </a:ext>
                </a:extLst>
              </p:cNvPr>
              <p:cNvSpPr/>
              <p:nvPr/>
            </p:nvSpPr>
            <p:spPr>
              <a:xfrm>
                <a:off x="4882157" y="1957346"/>
                <a:ext cx="74151" cy="38008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6" name="月 45">
                <a:extLst>
                  <a:ext uri="{FF2B5EF4-FFF2-40B4-BE49-F238E27FC236}">
                    <a16:creationId xmlns:a16="http://schemas.microsoft.com/office/drawing/2014/main" id="{1DACF500-0016-4B41-BD56-0446783038B9}"/>
                  </a:ext>
                </a:extLst>
              </p:cNvPr>
              <p:cNvSpPr/>
              <p:nvPr/>
            </p:nvSpPr>
            <p:spPr>
              <a:xfrm rot="900000">
                <a:off x="4361852" y="1113904"/>
                <a:ext cx="220452" cy="633470"/>
              </a:xfrm>
              <a:prstGeom prst="moon">
                <a:avLst>
                  <a:gd name="adj" fmla="val 59745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7" name="円/楕円 388">
                <a:extLst>
                  <a:ext uri="{FF2B5EF4-FFF2-40B4-BE49-F238E27FC236}">
                    <a16:creationId xmlns:a16="http://schemas.microsoft.com/office/drawing/2014/main" id="{2C06E65A-1512-4C95-89EB-34BB448846DE}"/>
                  </a:ext>
                </a:extLst>
              </p:cNvPr>
              <p:cNvSpPr/>
              <p:nvPr/>
            </p:nvSpPr>
            <p:spPr>
              <a:xfrm>
                <a:off x="4616006" y="1601517"/>
                <a:ext cx="81417" cy="17913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8" name="円/楕円 389">
                <a:extLst>
                  <a:ext uri="{FF2B5EF4-FFF2-40B4-BE49-F238E27FC236}">
                    <a16:creationId xmlns:a16="http://schemas.microsoft.com/office/drawing/2014/main" id="{DDEADB93-3183-4BBB-B52F-A6237E719F5F}"/>
                  </a:ext>
                </a:extLst>
              </p:cNvPr>
              <p:cNvSpPr/>
              <p:nvPr/>
            </p:nvSpPr>
            <p:spPr>
              <a:xfrm>
                <a:off x="5126015" y="1601517"/>
                <a:ext cx="81417" cy="17913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9" name="月 48">
                <a:extLst>
                  <a:ext uri="{FF2B5EF4-FFF2-40B4-BE49-F238E27FC236}">
                    <a16:creationId xmlns:a16="http://schemas.microsoft.com/office/drawing/2014/main" id="{2BA2D578-AFBE-413C-B086-C87DFA5FB3E5}"/>
                  </a:ext>
                </a:extLst>
              </p:cNvPr>
              <p:cNvSpPr/>
              <p:nvPr/>
            </p:nvSpPr>
            <p:spPr>
              <a:xfrm>
                <a:off x="4550424" y="1140578"/>
                <a:ext cx="140985" cy="436053"/>
              </a:xfrm>
              <a:prstGeom prst="moon">
                <a:avLst>
                  <a:gd name="adj" fmla="val 63512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0" name="月 49">
                <a:extLst>
                  <a:ext uri="{FF2B5EF4-FFF2-40B4-BE49-F238E27FC236}">
                    <a16:creationId xmlns:a16="http://schemas.microsoft.com/office/drawing/2014/main" id="{A9F30B83-EFA3-4BD5-A3B8-501F10175514}"/>
                  </a:ext>
                </a:extLst>
              </p:cNvPr>
              <p:cNvSpPr/>
              <p:nvPr/>
            </p:nvSpPr>
            <p:spPr>
              <a:xfrm>
                <a:off x="4454629" y="1180943"/>
                <a:ext cx="140985" cy="436053"/>
              </a:xfrm>
              <a:prstGeom prst="moon">
                <a:avLst>
                  <a:gd name="adj" fmla="val 51689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1" name="月 50">
                <a:extLst>
                  <a:ext uri="{FF2B5EF4-FFF2-40B4-BE49-F238E27FC236}">
                    <a16:creationId xmlns:a16="http://schemas.microsoft.com/office/drawing/2014/main" id="{C3C352FE-B04F-4624-858F-DE5040B99A18}"/>
                  </a:ext>
                </a:extLst>
              </p:cNvPr>
              <p:cNvSpPr/>
              <p:nvPr/>
            </p:nvSpPr>
            <p:spPr>
              <a:xfrm>
                <a:off x="4660526" y="1070687"/>
                <a:ext cx="128445" cy="421111"/>
              </a:xfrm>
              <a:prstGeom prst="moon">
                <a:avLst>
                  <a:gd name="adj" fmla="val 43244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2" name="円/楕円 388">
                <a:extLst>
                  <a:ext uri="{FF2B5EF4-FFF2-40B4-BE49-F238E27FC236}">
                    <a16:creationId xmlns:a16="http://schemas.microsoft.com/office/drawing/2014/main" id="{84034E95-286B-48B5-A642-6F162BB1BBAD}"/>
                  </a:ext>
                </a:extLst>
              </p:cNvPr>
              <p:cNvSpPr/>
              <p:nvPr/>
            </p:nvSpPr>
            <p:spPr>
              <a:xfrm>
                <a:off x="4633855" y="1618793"/>
                <a:ext cx="45720" cy="60638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3" name="円/楕円 389">
                <a:extLst>
                  <a:ext uri="{FF2B5EF4-FFF2-40B4-BE49-F238E27FC236}">
                    <a16:creationId xmlns:a16="http://schemas.microsoft.com/office/drawing/2014/main" id="{A629DAA2-8FEB-4641-8369-8D9DBC7AD2B7}"/>
                  </a:ext>
                </a:extLst>
              </p:cNvPr>
              <p:cNvSpPr/>
              <p:nvPr/>
            </p:nvSpPr>
            <p:spPr>
              <a:xfrm>
                <a:off x="5143864" y="1618793"/>
                <a:ext cx="45720" cy="60638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6" name="片側の 2 つの角を丸めた四角形 144">
              <a:extLst>
                <a:ext uri="{FF2B5EF4-FFF2-40B4-BE49-F238E27FC236}">
                  <a16:creationId xmlns:a16="http://schemas.microsoft.com/office/drawing/2014/main" id="{2F01298E-B2C5-4EEF-B7FD-CBFD584D540F}"/>
                </a:ext>
              </a:extLst>
            </p:cNvPr>
            <p:cNvSpPr/>
            <p:nvPr/>
          </p:nvSpPr>
          <p:spPr>
            <a:xfrm>
              <a:off x="1540450" y="2514473"/>
              <a:ext cx="974009" cy="1020926"/>
            </a:xfrm>
            <a:prstGeom prst="round2SameRect">
              <a:avLst>
                <a:gd name="adj1" fmla="val 28536"/>
                <a:gd name="adj2" fmla="val 0"/>
              </a:avLst>
            </a:prstGeom>
            <a:solidFill>
              <a:srgbClr val="00206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" name="楕円 6">
              <a:extLst>
                <a:ext uri="{FF2B5EF4-FFF2-40B4-BE49-F238E27FC236}">
                  <a16:creationId xmlns:a16="http://schemas.microsoft.com/office/drawing/2014/main" id="{75D21D16-47ED-43BB-86BC-52B6BD468749}"/>
                </a:ext>
              </a:extLst>
            </p:cNvPr>
            <p:cNvSpPr/>
            <p:nvPr/>
          </p:nvSpPr>
          <p:spPr>
            <a:xfrm>
              <a:off x="1980590" y="3354340"/>
              <a:ext cx="85725" cy="85725"/>
            </a:xfrm>
            <a:prstGeom prst="ellipse">
              <a:avLst/>
            </a:prstGeom>
            <a:solidFill>
              <a:srgbClr val="FFC00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27602E68-9220-4A3C-9E85-1C4A71558E92}"/>
                </a:ext>
              </a:extLst>
            </p:cNvPr>
            <p:cNvGrpSpPr/>
            <p:nvPr/>
          </p:nvGrpSpPr>
          <p:grpSpPr>
            <a:xfrm>
              <a:off x="2622929" y="866065"/>
              <a:ext cx="690707" cy="690706"/>
              <a:chOff x="7992839" y="2840930"/>
              <a:chExt cx="927476" cy="927475"/>
            </a:xfrm>
          </p:grpSpPr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0997CB8A-9A99-411F-BE77-03FB7BC8C475}"/>
                  </a:ext>
                </a:extLst>
              </p:cNvPr>
              <p:cNvSpPr/>
              <p:nvPr/>
            </p:nvSpPr>
            <p:spPr bwMode="auto">
              <a:xfrm>
                <a:off x="7992839" y="2840930"/>
                <a:ext cx="927476" cy="927475"/>
              </a:xfrm>
              <a:custGeom>
                <a:avLst/>
                <a:gdLst>
                  <a:gd name="connsiteX0" fmla="*/ 447642 w 927476"/>
                  <a:gd name="connsiteY0" fmla="*/ 780053 h 927475"/>
                  <a:gd name="connsiteX1" fmla="*/ 479835 w 927476"/>
                  <a:gd name="connsiteY1" fmla="*/ 780053 h 927475"/>
                  <a:gd name="connsiteX2" fmla="*/ 495931 w 927476"/>
                  <a:gd name="connsiteY2" fmla="*/ 927475 h 927475"/>
                  <a:gd name="connsiteX3" fmla="*/ 431545 w 927476"/>
                  <a:gd name="connsiteY3" fmla="*/ 927475 h 927475"/>
                  <a:gd name="connsiteX4" fmla="*/ 291641 w 927476"/>
                  <a:gd name="connsiteY4" fmla="*/ 729627 h 927475"/>
                  <a:gd name="connsiteX5" fmla="*/ 319521 w 927476"/>
                  <a:gd name="connsiteY5" fmla="*/ 745724 h 927475"/>
                  <a:gd name="connsiteX6" fmla="*/ 259749 w 927476"/>
                  <a:gd name="connsiteY6" fmla="*/ 881443 h 927475"/>
                  <a:gd name="connsiteX7" fmla="*/ 203989 w 927476"/>
                  <a:gd name="connsiteY7" fmla="*/ 849250 h 927475"/>
                  <a:gd name="connsiteX8" fmla="*/ 635607 w 927476"/>
                  <a:gd name="connsiteY8" fmla="*/ 729625 h 927475"/>
                  <a:gd name="connsiteX9" fmla="*/ 723258 w 927476"/>
                  <a:gd name="connsiteY9" fmla="*/ 849248 h 927475"/>
                  <a:gd name="connsiteX10" fmla="*/ 667498 w 927476"/>
                  <a:gd name="connsiteY10" fmla="*/ 881441 h 927475"/>
                  <a:gd name="connsiteX11" fmla="*/ 607727 w 927476"/>
                  <a:gd name="connsiteY11" fmla="*/ 745721 h 927475"/>
                  <a:gd name="connsiteX12" fmla="*/ 181522 w 927476"/>
                  <a:gd name="connsiteY12" fmla="*/ 607956 h 927475"/>
                  <a:gd name="connsiteX13" fmla="*/ 197619 w 927476"/>
                  <a:gd name="connsiteY13" fmla="*/ 635836 h 927475"/>
                  <a:gd name="connsiteX14" fmla="*/ 77996 w 927476"/>
                  <a:gd name="connsiteY14" fmla="*/ 723486 h 927475"/>
                  <a:gd name="connsiteX15" fmla="*/ 45803 w 927476"/>
                  <a:gd name="connsiteY15" fmla="*/ 667726 h 927475"/>
                  <a:gd name="connsiteX16" fmla="*/ 745722 w 927476"/>
                  <a:gd name="connsiteY16" fmla="*/ 607955 h 927475"/>
                  <a:gd name="connsiteX17" fmla="*/ 881441 w 927476"/>
                  <a:gd name="connsiteY17" fmla="*/ 667726 h 927475"/>
                  <a:gd name="connsiteX18" fmla="*/ 849249 w 927476"/>
                  <a:gd name="connsiteY18" fmla="*/ 723484 h 927475"/>
                  <a:gd name="connsiteX19" fmla="*/ 729626 w 927476"/>
                  <a:gd name="connsiteY19" fmla="*/ 635834 h 927475"/>
                  <a:gd name="connsiteX20" fmla="*/ 0 w 927476"/>
                  <a:gd name="connsiteY20" fmla="*/ 431545 h 927475"/>
                  <a:gd name="connsiteX21" fmla="*/ 147420 w 927476"/>
                  <a:gd name="connsiteY21" fmla="*/ 447642 h 927475"/>
                  <a:gd name="connsiteX22" fmla="*/ 147420 w 927476"/>
                  <a:gd name="connsiteY22" fmla="*/ 479835 h 927475"/>
                  <a:gd name="connsiteX23" fmla="*/ 0 w 927476"/>
                  <a:gd name="connsiteY23" fmla="*/ 495931 h 927475"/>
                  <a:gd name="connsiteX24" fmla="*/ 927476 w 927476"/>
                  <a:gd name="connsiteY24" fmla="*/ 431544 h 927475"/>
                  <a:gd name="connsiteX25" fmla="*/ 927476 w 927476"/>
                  <a:gd name="connsiteY25" fmla="*/ 495930 h 927475"/>
                  <a:gd name="connsiteX26" fmla="*/ 780050 w 927476"/>
                  <a:gd name="connsiteY26" fmla="*/ 479833 h 927475"/>
                  <a:gd name="connsiteX27" fmla="*/ 780050 w 927476"/>
                  <a:gd name="connsiteY27" fmla="*/ 447640 h 927475"/>
                  <a:gd name="connsiteX28" fmla="*/ 78226 w 927476"/>
                  <a:gd name="connsiteY28" fmla="*/ 203989 h 927475"/>
                  <a:gd name="connsiteX29" fmla="*/ 197846 w 927476"/>
                  <a:gd name="connsiteY29" fmla="*/ 291639 h 927475"/>
                  <a:gd name="connsiteX30" fmla="*/ 181750 w 927476"/>
                  <a:gd name="connsiteY30" fmla="*/ 319519 h 927475"/>
                  <a:gd name="connsiteX31" fmla="*/ 46033 w 927476"/>
                  <a:gd name="connsiteY31" fmla="*/ 259749 h 927475"/>
                  <a:gd name="connsiteX32" fmla="*/ 849019 w 927476"/>
                  <a:gd name="connsiteY32" fmla="*/ 203988 h 927475"/>
                  <a:gd name="connsiteX33" fmla="*/ 881211 w 927476"/>
                  <a:gd name="connsiteY33" fmla="*/ 259746 h 927475"/>
                  <a:gd name="connsiteX34" fmla="*/ 745492 w 927476"/>
                  <a:gd name="connsiteY34" fmla="*/ 319518 h 927475"/>
                  <a:gd name="connsiteX35" fmla="*/ 729396 w 927476"/>
                  <a:gd name="connsiteY35" fmla="*/ 291639 h 927475"/>
                  <a:gd name="connsiteX36" fmla="*/ 667727 w 927476"/>
                  <a:gd name="connsiteY36" fmla="*/ 46033 h 927475"/>
                  <a:gd name="connsiteX37" fmla="*/ 723485 w 927476"/>
                  <a:gd name="connsiteY37" fmla="*/ 78225 h 927475"/>
                  <a:gd name="connsiteX38" fmla="*/ 635834 w 927476"/>
                  <a:gd name="connsiteY38" fmla="*/ 197848 h 927475"/>
                  <a:gd name="connsiteX39" fmla="*/ 607955 w 927476"/>
                  <a:gd name="connsiteY39" fmla="*/ 181752 h 927475"/>
                  <a:gd name="connsiteX40" fmla="*/ 259519 w 927476"/>
                  <a:gd name="connsiteY40" fmla="*/ 46033 h 927475"/>
                  <a:gd name="connsiteX41" fmla="*/ 319289 w 927476"/>
                  <a:gd name="connsiteY41" fmla="*/ 181750 h 927475"/>
                  <a:gd name="connsiteX42" fmla="*/ 291410 w 927476"/>
                  <a:gd name="connsiteY42" fmla="*/ 197846 h 927475"/>
                  <a:gd name="connsiteX43" fmla="*/ 203761 w 927476"/>
                  <a:gd name="connsiteY43" fmla="*/ 78225 h 927475"/>
                  <a:gd name="connsiteX44" fmla="*/ 431545 w 927476"/>
                  <a:gd name="connsiteY44" fmla="*/ 0 h 927475"/>
                  <a:gd name="connsiteX45" fmla="*/ 495929 w 927476"/>
                  <a:gd name="connsiteY45" fmla="*/ 0 h 927475"/>
                  <a:gd name="connsiteX46" fmla="*/ 479833 w 927476"/>
                  <a:gd name="connsiteY46" fmla="*/ 147422 h 927475"/>
                  <a:gd name="connsiteX47" fmla="*/ 447641 w 927476"/>
                  <a:gd name="connsiteY47" fmla="*/ 147422 h 927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927476" h="927475">
                    <a:moveTo>
                      <a:pt x="447642" y="780053"/>
                    </a:moveTo>
                    <a:lnTo>
                      <a:pt x="479835" y="780053"/>
                    </a:lnTo>
                    <a:lnTo>
                      <a:pt x="495931" y="927475"/>
                    </a:lnTo>
                    <a:lnTo>
                      <a:pt x="431545" y="927475"/>
                    </a:lnTo>
                    <a:close/>
                    <a:moveTo>
                      <a:pt x="291641" y="729627"/>
                    </a:moveTo>
                    <a:lnTo>
                      <a:pt x="319521" y="745724"/>
                    </a:lnTo>
                    <a:lnTo>
                      <a:pt x="259749" y="881443"/>
                    </a:lnTo>
                    <a:lnTo>
                      <a:pt x="203989" y="849250"/>
                    </a:lnTo>
                    <a:close/>
                    <a:moveTo>
                      <a:pt x="635607" y="729625"/>
                    </a:moveTo>
                    <a:lnTo>
                      <a:pt x="723258" y="849248"/>
                    </a:lnTo>
                    <a:lnTo>
                      <a:pt x="667498" y="881441"/>
                    </a:lnTo>
                    <a:lnTo>
                      <a:pt x="607727" y="745721"/>
                    </a:lnTo>
                    <a:close/>
                    <a:moveTo>
                      <a:pt x="181522" y="607956"/>
                    </a:moveTo>
                    <a:lnTo>
                      <a:pt x="197619" y="635836"/>
                    </a:lnTo>
                    <a:lnTo>
                      <a:pt x="77996" y="723486"/>
                    </a:lnTo>
                    <a:lnTo>
                      <a:pt x="45803" y="667726"/>
                    </a:lnTo>
                    <a:close/>
                    <a:moveTo>
                      <a:pt x="745722" y="607955"/>
                    </a:moveTo>
                    <a:lnTo>
                      <a:pt x="881441" y="667726"/>
                    </a:lnTo>
                    <a:lnTo>
                      <a:pt x="849249" y="723484"/>
                    </a:lnTo>
                    <a:lnTo>
                      <a:pt x="729626" y="635834"/>
                    </a:lnTo>
                    <a:close/>
                    <a:moveTo>
                      <a:pt x="0" y="431545"/>
                    </a:moveTo>
                    <a:lnTo>
                      <a:pt x="147420" y="447642"/>
                    </a:lnTo>
                    <a:lnTo>
                      <a:pt x="147420" y="479835"/>
                    </a:lnTo>
                    <a:lnTo>
                      <a:pt x="0" y="495931"/>
                    </a:lnTo>
                    <a:close/>
                    <a:moveTo>
                      <a:pt x="927476" y="431544"/>
                    </a:moveTo>
                    <a:lnTo>
                      <a:pt x="927476" y="495930"/>
                    </a:lnTo>
                    <a:lnTo>
                      <a:pt x="780050" y="479833"/>
                    </a:lnTo>
                    <a:lnTo>
                      <a:pt x="780050" y="447640"/>
                    </a:lnTo>
                    <a:close/>
                    <a:moveTo>
                      <a:pt x="78226" y="203989"/>
                    </a:moveTo>
                    <a:lnTo>
                      <a:pt x="197846" y="291639"/>
                    </a:lnTo>
                    <a:lnTo>
                      <a:pt x="181750" y="319519"/>
                    </a:lnTo>
                    <a:lnTo>
                      <a:pt x="46033" y="259749"/>
                    </a:lnTo>
                    <a:close/>
                    <a:moveTo>
                      <a:pt x="849019" y="203988"/>
                    </a:moveTo>
                    <a:lnTo>
                      <a:pt x="881211" y="259746"/>
                    </a:lnTo>
                    <a:lnTo>
                      <a:pt x="745492" y="319518"/>
                    </a:lnTo>
                    <a:lnTo>
                      <a:pt x="729396" y="291639"/>
                    </a:lnTo>
                    <a:close/>
                    <a:moveTo>
                      <a:pt x="667727" y="46033"/>
                    </a:moveTo>
                    <a:lnTo>
                      <a:pt x="723485" y="78225"/>
                    </a:lnTo>
                    <a:lnTo>
                      <a:pt x="635834" y="197848"/>
                    </a:lnTo>
                    <a:lnTo>
                      <a:pt x="607955" y="181752"/>
                    </a:lnTo>
                    <a:close/>
                    <a:moveTo>
                      <a:pt x="259519" y="46033"/>
                    </a:moveTo>
                    <a:lnTo>
                      <a:pt x="319289" y="181750"/>
                    </a:lnTo>
                    <a:lnTo>
                      <a:pt x="291410" y="197846"/>
                    </a:lnTo>
                    <a:lnTo>
                      <a:pt x="203761" y="78225"/>
                    </a:lnTo>
                    <a:close/>
                    <a:moveTo>
                      <a:pt x="431545" y="0"/>
                    </a:moveTo>
                    <a:lnTo>
                      <a:pt x="495929" y="0"/>
                    </a:lnTo>
                    <a:lnTo>
                      <a:pt x="479833" y="147422"/>
                    </a:lnTo>
                    <a:lnTo>
                      <a:pt x="447641" y="14742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420CFD4F-A0E3-4627-8129-D6EC1978507C}"/>
                  </a:ext>
                </a:extLst>
              </p:cNvPr>
              <p:cNvSpPr/>
              <p:nvPr/>
            </p:nvSpPr>
            <p:spPr bwMode="auto">
              <a:xfrm>
                <a:off x="8197157" y="3029147"/>
                <a:ext cx="516113" cy="516112"/>
              </a:xfrm>
              <a:custGeom>
                <a:avLst/>
                <a:gdLst>
                  <a:gd name="connsiteX0" fmla="*/ 1661838 w 3323674"/>
                  <a:gd name="connsiteY0" fmla="*/ 0 h 3323669"/>
                  <a:gd name="connsiteX1" fmla="*/ 2994519 w 3323674"/>
                  <a:gd name="connsiteY1" fmla="*/ 658294 h 3323669"/>
                  <a:gd name="connsiteX2" fmla="*/ 3323674 w 3323674"/>
                  <a:gd name="connsiteY2" fmla="*/ 2137463 h 3323669"/>
                  <a:gd name="connsiteX3" fmla="*/ 2401414 w 3323674"/>
                  <a:gd name="connsiteY3" fmla="*/ 3323668 h 3323669"/>
                  <a:gd name="connsiteX4" fmla="*/ 2058961 w 3323674"/>
                  <a:gd name="connsiteY4" fmla="*/ 3323669 h 3323669"/>
                  <a:gd name="connsiteX5" fmla="*/ 2501425 w 3323674"/>
                  <a:gd name="connsiteY5" fmla="*/ 2740098 h 3323669"/>
                  <a:gd name="connsiteX6" fmla="*/ 2500501 w 3323674"/>
                  <a:gd name="connsiteY6" fmla="*/ 2739397 h 3323669"/>
                  <a:gd name="connsiteX7" fmla="*/ 3031116 w 3323674"/>
                  <a:gd name="connsiteY7" fmla="*/ 2056914 h 3323669"/>
                  <a:gd name="connsiteX8" fmla="*/ 2757707 w 3323674"/>
                  <a:gd name="connsiteY8" fmla="*/ 828244 h 3323669"/>
                  <a:gd name="connsiteX9" fmla="*/ 1650715 w 3323674"/>
                  <a:gd name="connsiteY9" fmla="*/ 281431 h 3323669"/>
                  <a:gd name="connsiteX10" fmla="*/ 543724 w 3323674"/>
                  <a:gd name="connsiteY10" fmla="*/ 828245 h 3323669"/>
                  <a:gd name="connsiteX11" fmla="*/ 270315 w 3323674"/>
                  <a:gd name="connsiteY11" fmla="*/ 2056914 h 3323669"/>
                  <a:gd name="connsiteX12" fmla="*/ 1036383 w 3323674"/>
                  <a:gd name="connsiteY12" fmla="*/ 3042239 h 3323669"/>
                  <a:gd name="connsiteX13" fmla="*/ 1555459 w 3323674"/>
                  <a:gd name="connsiteY13" fmla="*/ 3042239 h 3323669"/>
                  <a:gd name="connsiteX14" fmla="*/ 2244441 w 3323674"/>
                  <a:gd name="connsiteY14" fmla="*/ 2133533 h 3323669"/>
                  <a:gd name="connsiteX15" fmla="*/ 2247351 w 3323674"/>
                  <a:gd name="connsiteY15" fmla="*/ 2135739 h 3323669"/>
                  <a:gd name="connsiteX16" fmla="*/ 2440378 w 3323674"/>
                  <a:gd name="connsiteY16" fmla="*/ 1887466 h 3323669"/>
                  <a:gd name="connsiteX17" fmla="*/ 2284227 w 3323674"/>
                  <a:gd name="connsiteY17" fmla="*/ 1185758 h 3323669"/>
                  <a:gd name="connsiteX18" fmla="*/ 1652013 w 3323674"/>
                  <a:gd name="connsiteY18" fmla="*/ 873467 h 3323669"/>
                  <a:gd name="connsiteX19" fmla="*/ 1019798 w 3323674"/>
                  <a:gd name="connsiteY19" fmla="*/ 1185758 h 3323669"/>
                  <a:gd name="connsiteX20" fmla="*/ 863647 w 3323674"/>
                  <a:gd name="connsiteY20" fmla="*/ 1887466 h 3323669"/>
                  <a:gd name="connsiteX21" fmla="*/ 1300247 w 3323674"/>
                  <a:gd name="connsiteY21" fmla="*/ 2449022 h 3323669"/>
                  <a:gd name="connsiteX22" fmla="*/ 1854110 w 3323674"/>
                  <a:gd name="connsiteY22" fmla="*/ 1718526 h 3323669"/>
                  <a:gd name="connsiteX23" fmla="*/ 1814116 w 3323674"/>
                  <a:gd name="connsiteY23" fmla="*/ 1538784 h 3323669"/>
                  <a:gd name="connsiteX24" fmla="*/ 1650714 w 3323674"/>
                  <a:gd name="connsiteY24" fmla="*/ 1458071 h 3323669"/>
                  <a:gd name="connsiteX25" fmla="*/ 1487314 w 3323674"/>
                  <a:gd name="connsiteY25" fmla="*/ 1538784 h 3323669"/>
                  <a:gd name="connsiteX26" fmla="*/ 1449050 w 3323674"/>
                  <a:gd name="connsiteY26" fmla="*/ 1710752 h 3323669"/>
                  <a:gd name="connsiteX27" fmla="*/ 1156397 w 3323674"/>
                  <a:gd name="connsiteY27" fmla="*/ 1788891 h 3323669"/>
                  <a:gd name="connsiteX28" fmla="*/ 1251747 w 3323674"/>
                  <a:gd name="connsiteY28" fmla="*/ 1360416 h 3323669"/>
                  <a:gd name="connsiteX29" fmla="*/ 1652013 w 3323674"/>
                  <a:gd name="connsiteY29" fmla="*/ 1162702 h 3323669"/>
                  <a:gd name="connsiteX30" fmla="*/ 2052278 w 3323674"/>
                  <a:gd name="connsiteY30" fmla="*/ 1360415 h 3323669"/>
                  <a:gd name="connsiteX31" fmla="*/ 2151143 w 3323674"/>
                  <a:gd name="connsiteY31" fmla="*/ 1804685 h 3323669"/>
                  <a:gd name="connsiteX32" fmla="*/ 2044517 w 3323674"/>
                  <a:gd name="connsiteY32" fmla="*/ 1941826 h 3323669"/>
                  <a:gd name="connsiteX33" fmla="*/ 1446664 w 3323674"/>
                  <a:gd name="connsiteY33" fmla="*/ 2730340 h 3323669"/>
                  <a:gd name="connsiteX34" fmla="*/ 1445051 w 3323674"/>
                  <a:gd name="connsiteY34" fmla="*/ 2729115 h 3323669"/>
                  <a:gd name="connsiteX35" fmla="*/ 1432578 w 3323674"/>
                  <a:gd name="connsiteY35" fmla="*/ 2745566 h 3323669"/>
                  <a:gd name="connsiteX36" fmla="*/ 1169710 w 3323674"/>
                  <a:gd name="connsiteY36" fmla="*/ 2745566 h 3323669"/>
                  <a:gd name="connsiteX37" fmla="*/ 568278 w 3323674"/>
                  <a:gd name="connsiteY37" fmla="*/ 1972004 h 3323669"/>
                  <a:gd name="connsiteX38" fmla="*/ 782928 w 3323674"/>
                  <a:gd name="connsiteY38" fmla="*/ 1007394 h 3323669"/>
                  <a:gd name="connsiteX39" fmla="*/ 1652012 w 3323674"/>
                  <a:gd name="connsiteY39" fmla="*/ 578098 h 3323669"/>
                  <a:gd name="connsiteX40" fmla="*/ 2521097 w 3323674"/>
                  <a:gd name="connsiteY40" fmla="*/ 1007393 h 3323669"/>
                  <a:gd name="connsiteX41" fmla="*/ 2735747 w 3323674"/>
                  <a:gd name="connsiteY41" fmla="*/ 1972004 h 3323669"/>
                  <a:gd name="connsiteX42" fmla="*/ 2367907 w 3323674"/>
                  <a:gd name="connsiteY42" fmla="*/ 2445120 h 3323669"/>
                  <a:gd name="connsiteX43" fmla="*/ 1719085 w 3323674"/>
                  <a:gd name="connsiteY43" fmla="*/ 3300858 h 3323669"/>
                  <a:gd name="connsiteX44" fmla="*/ 1717472 w 3323674"/>
                  <a:gd name="connsiteY44" fmla="*/ 3299635 h 3323669"/>
                  <a:gd name="connsiteX45" fmla="*/ 1699249 w 3323674"/>
                  <a:gd name="connsiteY45" fmla="*/ 3323669 h 3323669"/>
                  <a:gd name="connsiteX46" fmla="*/ 922262 w 3323674"/>
                  <a:gd name="connsiteY46" fmla="*/ 3323669 h 3323669"/>
                  <a:gd name="connsiteX47" fmla="*/ 0 w 3323674"/>
                  <a:gd name="connsiteY47" fmla="*/ 2137463 h 3323669"/>
                  <a:gd name="connsiteX48" fmla="*/ 329156 w 3323674"/>
                  <a:gd name="connsiteY48" fmla="*/ 658295 h 3323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323674" h="3323669">
                    <a:moveTo>
                      <a:pt x="1661838" y="0"/>
                    </a:moveTo>
                    <a:lnTo>
                      <a:pt x="2994519" y="658294"/>
                    </a:lnTo>
                    <a:lnTo>
                      <a:pt x="3323674" y="2137463"/>
                    </a:lnTo>
                    <a:lnTo>
                      <a:pt x="2401414" y="3323668"/>
                    </a:lnTo>
                    <a:lnTo>
                      <a:pt x="2058961" y="3323669"/>
                    </a:lnTo>
                    <a:lnTo>
                      <a:pt x="2501425" y="2740098"/>
                    </a:lnTo>
                    <a:lnTo>
                      <a:pt x="2500501" y="2739397"/>
                    </a:lnTo>
                    <a:lnTo>
                      <a:pt x="3031116" y="2056914"/>
                    </a:lnTo>
                    <a:lnTo>
                      <a:pt x="2757707" y="828244"/>
                    </a:lnTo>
                    <a:lnTo>
                      <a:pt x="1650715" y="281431"/>
                    </a:lnTo>
                    <a:lnTo>
                      <a:pt x="543724" y="828245"/>
                    </a:lnTo>
                    <a:lnTo>
                      <a:pt x="270315" y="2056914"/>
                    </a:lnTo>
                    <a:lnTo>
                      <a:pt x="1036383" y="3042239"/>
                    </a:lnTo>
                    <a:lnTo>
                      <a:pt x="1555459" y="3042239"/>
                    </a:lnTo>
                    <a:lnTo>
                      <a:pt x="2244441" y="2133533"/>
                    </a:lnTo>
                    <a:lnTo>
                      <a:pt x="2247351" y="2135739"/>
                    </a:lnTo>
                    <a:lnTo>
                      <a:pt x="2440378" y="1887466"/>
                    </a:lnTo>
                    <a:lnTo>
                      <a:pt x="2284227" y="1185758"/>
                    </a:lnTo>
                    <a:lnTo>
                      <a:pt x="1652013" y="873467"/>
                    </a:lnTo>
                    <a:lnTo>
                      <a:pt x="1019798" y="1185758"/>
                    </a:lnTo>
                    <a:lnTo>
                      <a:pt x="863647" y="1887466"/>
                    </a:lnTo>
                    <a:lnTo>
                      <a:pt x="1300247" y="2449022"/>
                    </a:lnTo>
                    <a:lnTo>
                      <a:pt x="1854110" y="1718526"/>
                    </a:lnTo>
                    <a:lnTo>
                      <a:pt x="1814116" y="1538784"/>
                    </a:lnTo>
                    <a:lnTo>
                      <a:pt x="1650714" y="1458071"/>
                    </a:lnTo>
                    <a:lnTo>
                      <a:pt x="1487314" y="1538784"/>
                    </a:lnTo>
                    <a:lnTo>
                      <a:pt x="1449050" y="1710752"/>
                    </a:lnTo>
                    <a:lnTo>
                      <a:pt x="1156397" y="1788891"/>
                    </a:lnTo>
                    <a:lnTo>
                      <a:pt x="1251747" y="1360416"/>
                    </a:lnTo>
                    <a:lnTo>
                      <a:pt x="1652013" y="1162702"/>
                    </a:lnTo>
                    <a:lnTo>
                      <a:pt x="2052278" y="1360415"/>
                    </a:lnTo>
                    <a:lnTo>
                      <a:pt x="2151143" y="1804685"/>
                    </a:lnTo>
                    <a:lnTo>
                      <a:pt x="2044517" y="1941826"/>
                    </a:lnTo>
                    <a:lnTo>
                      <a:pt x="1446664" y="2730340"/>
                    </a:lnTo>
                    <a:lnTo>
                      <a:pt x="1445051" y="2729115"/>
                    </a:lnTo>
                    <a:lnTo>
                      <a:pt x="1432578" y="2745566"/>
                    </a:lnTo>
                    <a:lnTo>
                      <a:pt x="1169710" y="2745566"/>
                    </a:lnTo>
                    <a:lnTo>
                      <a:pt x="568278" y="1972004"/>
                    </a:lnTo>
                    <a:lnTo>
                      <a:pt x="782928" y="1007394"/>
                    </a:lnTo>
                    <a:lnTo>
                      <a:pt x="1652012" y="578098"/>
                    </a:lnTo>
                    <a:lnTo>
                      <a:pt x="2521097" y="1007393"/>
                    </a:lnTo>
                    <a:lnTo>
                      <a:pt x="2735747" y="1972004"/>
                    </a:lnTo>
                    <a:lnTo>
                      <a:pt x="2367907" y="2445120"/>
                    </a:lnTo>
                    <a:lnTo>
                      <a:pt x="1719085" y="3300858"/>
                    </a:lnTo>
                    <a:lnTo>
                      <a:pt x="1717472" y="3299635"/>
                    </a:lnTo>
                    <a:lnTo>
                      <a:pt x="1699249" y="3323669"/>
                    </a:lnTo>
                    <a:lnTo>
                      <a:pt x="922262" y="3323669"/>
                    </a:lnTo>
                    <a:lnTo>
                      <a:pt x="0" y="2137463"/>
                    </a:lnTo>
                    <a:lnTo>
                      <a:pt x="329156" y="658295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" name="楕円 22">
              <a:extLst>
                <a:ext uri="{FF2B5EF4-FFF2-40B4-BE49-F238E27FC236}">
                  <a16:creationId xmlns:a16="http://schemas.microsoft.com/office/drawing/2014/main" id="{09F4A285-00E1-42F9-B099-A1C50503E82C}"/>
                </a:ext>
              </a:extLst>
            </p:cNvPr>
            <p:cNvSpPr/>
            <p:nvPr/>
          </p:nvSpPr>
          <p:spPr>
            <a:xfrm>
              <a:off x="1680147" y="1454369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D2006EC3-D050-467D-A2C9-B476F0B2FEA2}"/>
                </a:ext>
              </a:extLst>
            </p:cNvPr>
            <p:cNvGrpSpPr/>
            <p:nvPr/>
          </p:nvGrpSpPr>
          <p:grpSpPr>
            <a:xfrm>
              <a:off x="2009481" y="1278796"/>
              <a:ext cx="661038" cy="855567"/>
              <a:chOff x="2009481" y="1278796"/>
              <a:chExt cx="661038" cy="855567"/>
            </a:xfrm>
          </p:grpSpPr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9F8842FD-C29D-4153-A4B1-3989973C027C}"/>
                  </a:ext>
                </a:extLst>
              </p:cNvPr>
              <p:cNvSpPr/>
              <p:nvPr/>
            </p:nvSpPr>
            <p:spPr>
              <a:xfrm>
                <a:off x="2009481" y="1317967"/>
                <a:ext cx="531586" cy="528991"/>
              </a:xfrm>
              <a:custGeom>
                <a:avLst/>
                <a:gdLst>
                  <a:gd name="connsiteX0" fmla="*/ 275739 w 531586"/>
                  <a:gd name="connsiteY0" fmla="*/ 0 h 528991"/>
                  <a:gd name="connsiteX1" fmla="*/ 302911 w 531586"/>
                  <a:gd name="connsiteY1" fmla="*/ 11255 h 528991"/>
                  <a:gd name="connsiteX2" fmla="*/ 360311 w 531586"/>
                  <a:gd name="connsiteY2" fmla="*/ 68656 h 528991"/>
                  <a:gd name="connsiteX3" fmla="*/ 371566 w 531586"/>
                  <a:gd name="connsiteY3" fmla="*/ 95828 h 528991"/>
                  <a:gd name="connsiteX4" fmla="*/ 369455 w 531586"/>
                  <a:gd name="connsiteY4" fmla="*/ 100922 h 528991"/>
                  <a:gd name="connsiteX5" fmla="*/ 473126 w 531586"/>
                  <a:gd name="connsiteY5" fmla="*/ 204593 h 528991"/>
                  <a:gd name="connsiteX6" fmla="*/ 489767 w 531586"/>
                  <a:gd name="connsiteY6" fmla="*/ 444712 h 528991"/>
                  <a:gd name="connsiteX7" fmla="*/ 447306 w 531586"/>
                  <a:gd name="connsiteY7" fmla="*/ 487173 h 528991"/>
                  <a:gd name="connsiteX8" fmla="*/ 330693 w 531586"/>
                  <a:gd name="connsiteY8" fmla="*/ 528582 h 528991"/>
                  <a:gd name="connsiteX9" fmla="*/ 299573 w 531586"/>
                  <a:gd name="connsiteY9" fmla="*/ 520480 h 528991"/>
                  <a:gd name="connsiteX10" fmla="*/ 294206 w 531586"/>
                  <a:gd name="connsiteY10" fmla="*/ 521201 h 528991"/>
                  <a:gd name="connsiteX11" fmla="*/ 149828 w 531586"/>
                  <a:gd name="connsiteY11" fmla="*/ 511196 h 528991"/>
                  <a:gd name="connsiteX12" fmla="*/ 127093 w 531586"/>
                  <a:gd name="connsiteY12" fmla="*/ 505114 h 528991"/>
                  <a:gd name="connsiteX13" fmla="*/ 112700 w 531586"/>
                  <a:gd name="connsiteY13" fmla="*/ 504112 h 528991"/>
                  <a:gd name="connsiteX14" fmla="*/ 78303 w 531586"/>
                  <a:gd name="connsiteY14" fmla="*/ 477718 h 528991"/>
                  <a:gd name="connsiteX15" fmla="*/ 99038 w 531586"/>
                  <a:gd name="connsiteY15" fmla="*/ 400335 h 528991"/>
                  <a:gd name="connsiteX16" fmla="*/ 123436 w 531586"/>
                  <a:gd name="connsiteY16" fmla="*/ 386249 h 528991"/>
                  <a:gd name="connsiteX17" fmla="*/ 83758 w 531586"/>
                  <a:gd name="connsiteY17" fmla="*/ 346319 h 528991"/>
                  <a:gd name="connsiteX18" fmla="*/ 70576 w 531586"/>
                  <a:gd name="connsiteY18" fmla="*/ 340859 h 528991"/>
                  <a:gd name="connsiteX19" fmla="*/ 13170 w 531586"/>
                  <a:gd name="connsiteY19" fmla="*/ 283454 h 528991"/>
                  <a:gd name="connsiteX20" fmla="*/ 13170 w 531586"/>
                  <a:gd name="connsiteY20" fmla="*/ 219860 h 528991"/>
                  <a:gd name="connsiteX21" fmla="*/ 76764 w 531586"/>
                  <a:gd name="connsiteY21" fmla="*/ 219860 h 528991"/>
                  <a:gd name="connsiteX22" fmla="*/ 105379 w 531586"/>
                  <a:gd name="connsiteY22" fmla="*/ 248474 h 528991"/>
                  <a:gd name="connsiteX23" fmla="*/ 116718 w 531586"/>
                  <a:gd name="connsiteY23" fmla="*/ 232064 h 528991"/>
                  <a:gd name="connsiteX24" fmla="*/ 73113 w 531586"/>
                  <a:gd name="connsiteY24" fmla="*/ 188459 h 528991"/>
                  <a:gd name="connsiteX25" fmla="*/ 73113 w 531586"/>
                  <a:gd name="connsiteY25" fmla="*/ 124865 h 528991"/>
                  <a:gd name="connsiteX26" fmla="*/ 136708 w 531586"/>
                  <a:gd name="connsiteY26" fmla="*/ 124865 h 528991"/>
                  <a:gd name="connsiteX27" fmla="*/ 175580 w 531586"/>
                  <a:gd name="connsiteY27" fmla="*/ 163737 h 528991"/>
                  <a:gd name="connsiteX28" fmla="*/ 186571 w 531586"/>
                  <a:gd name="connsiteY28" fmla="*/ 153915 h 528991"/>
                  <a:gd name="connsiteX29" fmla="*/ 151098 w 531586"/>
                  <a:gd name="connsiteY29" fmla="*/ 118444 h 528991"/>
                  <a:gd name="connsiteX30" fmla="*/ 151098 w 531586"/>
                  <a:gd name="connsiteY30" fmla="*/ 54849 h 528991"/>
                  <a:gd name="connsiteX31" fmla="*/ 214692 w 531586"/>
                  <a:gd name="connsiteY31" fmla="*/ 54849 h 528991"/>
                  <a:gd name="connsiteX32" fmla="*/ 257905 w 531586"/>
                  <a:gd name="connsiteY32" fmla="*/ 98061 h 528991"/>
                  <a:gd name="connsiteX33" fmla="*/ 264951 w 531586"/>
                  <a:gd name="connsiteY33" fmla="*/ 93193 h 528991"/>
                  <a:gd name="connsiteX34" fmla="*/ 272619 w 531586"/>
                  <a:gd name="connsiteY34" fmla="*/ 89650 h 528991"/>
                  <a:gd name="connsiteX35" fmla="*/ 248566 w 531586"/>
                  <a:gd name="connsiteY35" fmla="*/ 65599 h 528991"/>
                  <a:gd name="connsiteX36" fmla="*/ 248566 w 531586"/>
                  <a:gd name="connsiteY36" fmla="*/ 11255 h 528991"/>
                  <a:gd name="connsiteX37" fmla="*/ 275739 w 531586"/>
                  <a:gd name="connsiteY37" fmla="*/ 0 h 5289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31586" h="528991">
                    <a:moveTo>
                      <a:pt x="275739" y="0"/>
                    </a:moveTo>
                    <a:cubicBezTo>
                      <a:pt x="285573" y="0"/>
                      <a:pt x="295407" y="3752"/>
                      <a:pt x="302911" y="11255"/>
                    </a:cubicBezTo>
                    <a:lnTo>
                      <a:pt x="360311" y="68656"/>
                    </a:lnTo>
                    <a:cubicBezTo>
                      <a:pt x="367814" y="76159"/>
                      <a:pt x="371566" y="85993"/>
                      <a:pt x="371566" y="95828"/>
                    </a:cubicBezTo>
                    <a:lnTo>
                      <a:pt x="369455" y="100922"/>
                    </a:lnTo>
                    <a:lnTo>
                      <a:pt x="473126" y="204593"/>
                    </a:lnTo>
                    <a:cubicBezTo>
                      <a:pt x="544028" y="275495"/>
                      <a:pt x="551479" y="383000"/>
                      <a:pt x="489767" y="444712"/>
                    </a:cubicBezTo>
                    <a:lnTo>
                      <a:pt x="447306" y="487173"/>
                    </a:lnTo>
                    <a:cubicBezTo>
                      <a:pt x="416450" y="518028"/>
                      <a:pt x="374146" y="531594"/>
                      <a:pt x="330693" y="528582"/>
                    </a:cubicBezTo>
                    <a:lnTo>
                      <a:pt x="299573" y="520480"/>
                    </a:lnTo>
                    <a:lnTo>
                      <a:pt x="294206" y="521201"/>
                    </a:lnTo>
                    <a:lnTo>
                      <a:pt x="149828" y="511196"/>
                    </a:lnTo>
                    <a:lnTo>
                      <a:pt x="127093" y="505114"/>
                    </a:lnTo>
                    <a:lnTo>
                      <a:pt x="112700" y="504112"/>
                    </a:lnTo>
                    <a:cubicBezTo>
                      <a:pt x="98697" y="500359"/>
                      <a:pt x="86125" y="491264"/>
                      <a:pt x="78303" y="477718"/>
                    </a:cubicBezTo>
                    <a:cubicBezTo>
                      <a:pt x="62660" y="450623"/>
                      <a:pt x="71944" y="415978"/>
                      <a:pt x="99038" y="400335"/>
                    </a:cubicBezTo>
                    <a:lnTo>
                      <a:pt x="123436" y="386249"/>
                    </a:lnTo>
                    <a:lnTo>
                      <a:pt x="83758" y="346319"/>
                    </a:lnTo>
                    <a:lnTo>
                      <a:pt x="70576" y="340859"/>
                    </a:lnTo>
                    <a:cubicBezTo>
                      <a:pt x="51441" y="321724"/>
                      <a:pt x="32305" y="302589"/>
                      <a:pt x="13170" y="283454"/>
                    </a:cubicBezTo>
                    <a:cubicBezTo>
                      <a:pt x="-4391" y="265893"/>
                      <a:pt x="-4391" y="237421"/>
                      <a:pt x="13170" y="219860"/>
                    </a:cubicBezTo>
                    <a:cubicBezTo>
                      <a:pt x="30731" y="202299"/>
                      <a:pt x="59203" y="202299"/>
                      <a:pt x="76764" y="219860"/>
                    </a:cubicBezTo>
                    <a:lnTo>
                      <a:pt x="105379" y="248474"/>
                    </a:lnTo>
                    <a:lnTo>
                      <a:pt x="116718" y="232064"/>
                    </a:lnTo>
                    <a:lnTo>
                      <a:pt x="73113" y="188459"/>
                    </a:lnTo>
                    <a:cubicBezTo>
                      <a:pt x="55552" y="170898"/>
                      <a:pt x="55552" y="142426"/>
                      <a:pt x="73113" y="124865"/>
                    </a:cubicBezTo>
                    <a:cubicBezTo>
                      <a:pt x="90674" y="107304"/>
                      <a:pt x="119147" y="107304"/>
                      <a:pt x="136708" y="124865"/>
                    </a:cubicBezTo>
                    <a:lnTo>
                      <a:pt x="175580" y="163737"/>
                    </a:lnTo>
                    <a:lnTo>
                      <a:pt x="186571" y="153915"/>
                    </a:lnTo>
                    <a:lnTo>
                      <a:pt x="151098" y="118444"/>
                    </a:lnTo>
                    <a:cubicBezTo>
                      <a:pt x="133537" y="100883"/>
                      <a:pt x="133537" y="72410"/>
                      <a:pt x="151098" y="54849"/>
                    </a:cubicBezTo>
                    <a:cubicBezTo>
                      <a:pt x="168659" y="37288"/>
                      <a:pt x="197131" y="37288"/>
                      <a:pt x="214692" y="54849"/>
                    </a:cubicBezTo>
                    <a:lnTo>
                      <a:pt x="257905" y="98061"/>
                    </a:lnTo>
                    <a:lnTo>
                      <a:pt x="264951" y="93193"/>
                    </a:lnTo>
                    <a:lnTo>
                      <a:pt x="272619" y="89650"/>
                    </a:lnTo>
                    <a:lnTo>
                      <a:pt x="248566" y="65599"/>
                    </a:lnTo>
                    <a:cubicBezTo>
                      <a:pt x="233560" y="50592"/>
                      <a:pt x="233560" y="26262"/>
                      <a:pt x="248566" y="11255"/>
                    </a:cubicBezTo>
                    <a:cubicBezTo>
                      <a:pt x="256071" y="3752"/>
                      <a:pt x="265904" y="0"/>
                      <a:pt x="275739" y="0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CA06AD9A-226B-4830-8C8A-5F46E8401BAB}"/>
                  </a:ext>
                </a:extLst>
              </p:cNvPr>
              <p:cNvSpPr/>
              <p:nvPr/>
            </p:nvSpPr>
            <p:spPr>
              <a:xfrm rot="8100000" flipH="1">
                <a:off x="2209307" y="1378130"/>
                <a:ext cx="461212" cy="756233"/>
              </a:xfrm>
              <a:custGeom>
                <a:avLst/>
                <a:gdLst>
                  <a:gd name="connsiteX0" fmla="*/ 457392 w 461212"/>
                  <a:gd name="connsiteY0" fmla="*/ 708395 h 756233"/>
                  <a:gd name="connsiteX1" fmla="*/ 461211 w 461212"/>
                  <a:gd name="connsiteY1" fmla="*/ 696323 h 756233"/>
                  <a:gd name="connsiteX2" fmla="*/ 461212 w 461212"/>
                  <a:gd name="connsiteY2" fmla="*/ 696321 h 756233"/>
                  <a:gd name="connsiteX3" fmla="*/ 461211 w 461212"/>
                  <a:gd name="connsiteY3" fmla="*/ 696319 h 756233"/>
                  <a:gd name="connsiteX4" fmla="*/ 461211 w 461212"/>
                  <a:gd name="connsiteY4" fmla="*/ 516579 h 756233"/>
                  <a:gd name="connsiteX5" fmla="*/ 414928 w 461212"/>
                  <a:gd name="connsiteY5" fmla="*/ 388199 h 756233"/>
                  <a:gd name="connsiteX6" fmla="*/ 383488 w 461212"/>
                  <a:gd name="connsiteY6" fmla="*/ 363845 h 756233"/>
                  <a:gd name="connsiteX7" fmla="*/ 386615 w 461212"/>
                  <a:gd name="connsiteY7" fmla="*/ 0 h 756233"/>
                  <a:gd name="connsiteX8" fmla="*/ 156214 w 461212"/>
                  <a:gd name="connsiteY8" fmla="*/ 21597 h 756233"/>
                  <a:gd name="connsiteX9" fmla="*/ 219377 w 461212"/>
                  <a:gd name="connsiteY9" fmla="*/ 340534 h 756233"/>
                  <a:gd name="connsiteX10" fmla="*/ 181630 w 461212"/>
                  <a:gd name="connsiteY10" fmla="*/ 349290 h 756233"/>
                  <a:gd name="connsiteX11" fmla="*/ 131401 w 461212"/>
                  <a:gd name="connsiteY11" fmla="*/ 388199 h 756233"/>
                  <a:gd name="connsiteX12" fmla="*/ 115125 w 461212"/>
                  <a:gd name="connsiteY12" fmla="*/ 415933 h 756233"/>
                  <a:gd name="connsiteX13" fmla="*/ 110820 w 461212"/>
                  <a:gd name="connsiteY13" fmla="*/ 419218 h 756233"/>
                  <a:gd name="connsiteX14" fmla="*/ 15804 w 461212"/>
                  <a:gd name="connsiteY14" fmla="*/ 528383 h 756233"/>
                  <a:gd name="connsiteX15" fmla="*/ 15804 w 461212"/>
                  <a:gd name="connsiteY15" fmla="*/ 616061 h 756233"/>
                  <a:gd name="connsiteX16" fmla="*/ 74267 w 461212"/>
                  <a:gd name="connsiteY16" fmla="*/ 629680 h 756233"/>
                  <a:gd name="connsiteX17" fmla="*/ 85448 w 461212"/>
                  <a:gd name="connsiteY17" fmla="*/ 621149 h 756233"/>
                  <a:gd name="connsiteX18" fmla="*/ 85691 w 461212"/>
                  <a:gd name="connsiteY18" fmla="*/ 698135 h 756233"/>
                  <a:gd name="connsiteX19" fmla="*/ 88938 w 461212"/>
                  <a:gd name="connsiteY19" fmla="*/ 708395 h 756233"/>
                  <a:gd name="connsiteX20" fmla="*/ 273165 w 461212"/>
                  <a:gd name="connsiteY20" fmla="*/ 756233 h 756233"/>
                  <a:gd name="connsiteX21" fmla="*/ 457392 w 461212"/>
                  <a:gd name="connsiteY21" fmla="*/ 708395 h 7562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61212" h="756233">
                    <a:moveTo>
                      <a:pt x="457392" y="708395"/>
                    </a:moveTo>
                    <a:lnTo>
                      <a:pt x="461211" y="696323"/>
                    </a:lnTo>
                    <a:cubicBezTo>
                      <a:pt x="461211" y="696322"/>
                      <a:pt x="461212" y="696322"/>
                      <a:pt x="461212" y="696321"/>
                    </a:cubicBezTo>
                    <a:cubicBezTo>
                      <a:pt x="461212" y="696320"/>
                      <a:pt x="461211" y="696320"/>
                      <a:pt x="461211" y="696319"/>
                    </a:cubicBezTo>
                    <a:lnTo>
                      <a:pt x="461211" y="516579"/>
                    </a:lnTo>
                    <a:cubicBezTo>
                      <a:pt x="461211" y="466443"/>
                      <a:pt x="443524" y="421054"/>
                      <a:pt x="414928" y="388199"/>
                    </a:cubicBezTo>
                    <a:lnTo>
                      <a:pt x="383488" y="363845"/>
                    </a:lnTo>
                    <a:lnTo>
                      <a:pt x="386615" y="0"/>
                    </a:lnTo>
                    <a:lnTo>
                      <a:pt x="156214" y="21597"/>
                    </a:lnTo>
                    <a:lnTo>
                      <a:pt x="219377" y="340534"/>
                    </a:lnTo>
                    <a:lnTo>
                      <a:pt x="181630" y="349290"/>
                    </a:lnTo>
                    <a:cubicBezTo>
                      <a:pt x="162724" y="358477"/>
                      <a:pt x="145699" y="371771"/>
                      <a:pt x="131401" y="388199"/>
                    </a:cubicBezTo>
                    <a:lnTo>
                      <a:pt x="115125" y="415933"/>
                    </a:lnTo>
                    <a:lnTo>
                      <a:pt x="110820" y="419218"/>
                    </a:lnTo>
                    <a:lnTo>
                      <a:pt x="15804" y="528383"/>
                    </a:lnTo>
                    <a:cubicBezTo>
                      <a:pt x="-5268" y="552595"/>
                      <a:pt x="-5268" y="591850"/>
                      <a:pt x="15804" y="616061"/>
                    </a:cubicBezTo>
                    <a:cubicBezTo>
                      <a:pt x="31609" y="634219"/>
                      <a:pt x="54779" y="638759"/>
                      <a:pt x="74267" y="629680"/>
                    </a:cubicBezTo>
                    <a:lnTo>
                      <a:pt x="85448" y="621149"/>
                    </a:lnTo>
                    <a:lnTo>
                      <a:pt x="85691" y="698135"/>
                    </a:lnTo>
                    <a:lnTo>
                      <a:pt x="88938" y="708395"/>
                    </a:lnTo>
                    <a:cubicBezTo>
                      <a:pt x="106473" y="735697"/>
                      <a:pt x="182292" y="756233"/>
                      <a:pt x="273165" y="756233"/>
                    </a:cubicBezTo>
                    <a:cubicBezTo>
                      <a:pt x="364038" y="756233"/>
                      <a:pt x="439857" y="735697"/>
                      <a:pt x="457392" y="708395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四角形: 角を丸くする 30">
                <a:extLst>
                  <a:ext uri="{FF2B5EF4-FFF2-40B4-BE49-F238E27FC236}">
                    <a16:creationId xmlns:a16="http://schemas.microsoft.com/office/drawing/2014/main" id="{A7E70482-0B17-4065-A0CB-20F4F1772A00}"/>
                  </a:ext>
                </a:extLst>
              </p:cNvPr>
              <p:cNvSpPr/>
              <p:nvPr/>
            </p:nvSpPr>
            <p:spPr>
              <a:xfrm rot="18900000" flipH="1">
                <a:off x="2297955" y="1278796"/>
                <a:ext cx="76853" cy="15803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四角形: 角を丸くする 31">
                <a:extLst>
                  <a:ext uri="{FF2B5EF4-FFF2-40B4-BE49-F238E27FC236}">
                    <a16:creationId xmlns:a16="http://schemas.microsoft.com/office/drawing/2014/main" id="{A86183F5-FEBE-436E-A1DD-8CEFA189C4CA}"/>
                  </a:ext>
                </a:extLst>
              </p:cNvPr>
              <p:cNvSpPr/>
              <p:nvPr/>
            </p:nvSpPr>
            <p:spPr>
              <a:xfrm rot="18900000" flipH="1">
                <a:off x="2205632" y="1317549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四角形: 角を丸くする 32">
                <a:extLst>
                  <a:ext uri="{FF2B5EF4-FFF2-40B4-BE49-F238E27FC236}">
                    <a16:creationId xmlns:a16="http://schemas.microsoft.com/office/drawing/2014/main" id="{6968D6FD-E917-45EF-A336-08F30DC78F60}"/>
                  </a:ext>
                </a:extLst>
              </p:cNvPr>
              <p:cNvSpPr/>
              <p:nvPr/>
            </p:nvSpPr>
            <p:spPr>
              <a:xfrm rot="18900000" flipH="1">
                <a:off x="2127647" y="1387565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四角形: 角を丸くする 33">
                <a:extLst>
                  <a:ext uri="{FF2B5EF4-FFF2-40B4-BE49-F238E27FC236}">
                    <a16:creationId xmlns:a16="http://schemas.microsoft.com/office/drawing/2014/main" id="{B5FB6998-57FA-46E7-9205-2C67D7959821}"/>
                  </a:ext>
                </a:extLst>
              </p:cNvPr>
              <p:cNvSpPr/>
              <p:nvPr/>
            </p:nvSpPr>
            <p:spPr>
              <a:xfrm rot="18900000" flipH="1">
                <a:off x="2060645" y="1485484"/>
                <a:ext cx="89935" cy="171119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四角形: 角を丸くする 34">
                <a:extLst>
                  <a:ext uri="{FF2B5EF4-FFF2-40B4-BE49-F238E27FC236}">
                    <a16:creationId xmlns:a16="http://schemas.microsoft.com/office/drawing/2014/main" id="{E9B4FF5B-C501-4F46-8D73-3A1554F98A7E}"/>
                  </a:ext>
                </a:extLst>
              </p:cNvPr>
              <p:cNvSpPr/>
              <p:nvPr/>
            </p:nvSpPr>
            <p:spPr>
              <a:xfrm rot="14400000" flipH="1">
                <a:off x="2139107" y="1620296"/>
                <a:ext cx="113296" cy="19747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140B4E8F-3BB0-42E0-88DE-C044448238BE}"/>
                </a:ext>
              </a:extLst>
            </p:cNvPr>
            <p:cNvSpPr/>
            <p:nvPr/>
          </p:nvSpPr>
          <p:spPr>
            <a:xfrm rot="3600000">
              <a:off x="2269093" y="1891693"/>
              <a:ext cx="816717" cy="826528"/>
            </a:xfrm>
            <a:custGeom>
              <a:avLst/>
              <a:gdLst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28746 w 1014326"/>
                <a:gd name="connsiteY6" fmla="*/ 356466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7598"/>
                <a:gd name="connsiteX1" fmla="*/ 858269 w 1014326"/>
                <a:gd name="connsiteY1" fmla="*/ 0 h 827598"/>
                <a:gd name="connsiteX2" fmla="*/ 976165 w 1014326"/>
                <a:gd name="connsiteY2" fmla="*/ 100225 h 827598"/>
                <a:gd name="connsiteX3" fmla="*/ 1014326 w 1014326"/>
                <a:gd name="connsiteY3" fmla="*/ 824598 h 827598"/>
                <a:gd name="connsiteX4" fmla="*/ 819433 w 1014326"/>
                <a:gd name="connsiteY4" fmla="*/ 827598 h 827598"/>
                <a:gd name="connsiteX5" fmla="*/ 641381 w 1014326"/>
                <a:gd name="connsiteY5" fmla="*/ 824598 h 827598"/>
                <a:gd name="connsiteX6" fmla="*/ 669304 w 1014326"/>
                <a:gd name="connsiteY6" fmla="*/ 294570 h 827598"/>
                <a:gd name="connsiteX7" fmla="*/ 52756 w 1014326"/>
                <a:gd name="connsiteY7" fmla="*/ 359329 h 827598"/>
                <a:gd name="connsiteX8" fmla="*/ 0 w 1014326"/>
                <a:gd name="connsiteY8" fmla="*/ 186512 h 827598"/>
                <a:gd name="connsiteX0" fmla="*/ 819433 w 1014326"/>
                <a:gd name="connsiteY0" fmla="*/ 827598 h 919038"/>
                <a:gd name="connsiteX1" fmla="*/ 641381 w 1014326"/>
                <a:gd name="connsiteY1" fmla="*/ 824598 h 919038"/>
                <a:gd name="connsiteX2" fmla="*/ 669304 w 1014326"/>
                <a:gd name="connsiteY2" fmla="*/ 294570 h 919038"/>
                <a:gd name="connsiteX3" fmla="*/ 52756 w 1014326"/>
                <a:gd name="connsiteY3" fmla="*/ 359329 h 919038"/>
                <a:gd name="connsiteX4" fmla="*/ 0 w 1014326"/>
                <a:gd name="connsiteY4" fmla="*/ 186512 h 919038"/>
                <a:gd name="connsiteX5" fmla="*/ 858269 w 1014326"/>
                <a:gd name="connsiteY5" fmla="*/ 0 h 919038"/>
                <a:gd name="connsiteX6" fmla="*/ 976165 w 1014326"/>
                <a:gd name="connsiteY6" fmla="*/ 100225 h 919038"/>
                <a:gd name="connsiteX7" fmla="*/ 1014326 w 1014326"/>
                <a:gd name="connsiteY7" fmla="*/ 824598 h 919038"/>
                <a:gd name="connsiteX8" fmla="*/ 910873 w 1014326"/>
                <a:gd name="connsiteY8" fmla="*/ 919038 h 919038"/>
                <a:gd name="connsiteX0" fmla="*/ 641381 w 1014326"/>
                <a:gd name="connsiteY0" fmla="*/ 824598 h 919038"/>
                <a:gd name="connsiteX1" fmla="*/ 669304 w 1014326"/>
                <a:gd name="connsiteY1" fmla="*/ 294570 h 919038"/>
                <a:gd name="connsiteX2" fmla="*/ 52756 w 1014326"/>
                <a:gd name="connsiteY2" fmla="*/ 359329 h 919038"/>
                <a:gd name="connsiteX3" fmla="*/ 0 w 1014326"/>
                <a:gd name="connsiteY3" fmla="*/ 186512 h 919038"/>
                <a:gd name="connsiteX4" fmla="*/ 858269 w 1014326"/>
                <a:gd name="connsiteY4" fmla="*/ 0 h 919038"/>
                <a:gd name="connsiteX5" fmla="*/ 976165 w 1014326"/>
                <a:gd name="connsiteY5" fmla="*/ 100225 h 919038"/>
                <a:gd name="connsiteX6" fmla="*/ 1014326 w 1014326"/>
                <a:gd name="connsiteY6" fmla="*/ 824598 h 919038"/>
                <a:gd name="connsiteX7" fmla="*/ 910873 w 1014326"/>
                <a:gd name="connsiteY7" fmla="*/ 919038 h 91903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52756 w 1014326"/>
                <a:gd name="connsiteY2" fmla="*/ 359329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240923 w 1014326"/>
                <a:gd name="connsiteY2" fmla="*/ 376314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443772 w 816717"/>
                <a:gd name="connsiteY0" fmla="*/ 824598 h 824598"/>
                <a:gd name="connsiteX1" fmla="*/ 471695 w 816717"/>
                <a:gd name="connsiteY1" fmla="*/ 294570 h 824598"/>
                <a:gd name="connsiteX2" fmla="*/ 43314 w 816717"/>
                <a:gd name="connsiteY2" fmla="*/ 376314 h 824598"/>
                <a:gd name="connsiteX3" fmla="*/ 0 w 816717"/>
                <a:gd name="connsiteY3" fmla="*/ 117293 h 824598"/>
                <a:gd name="connsiteX4" fmla="*/ 660660 w 816717"/>
                <a:gd name="connsiteY4" fmla="*/ 0 h 824598"/>
                <a:gd name="connsiteX5" fmla="*/ 778556 w 816717"/>
                <a:gd name="connsiteY5" fmla="*/ 100225 h 824598"/>
                <a:gd name="connsiteX6" fmla="*/ 816717 w 816717"/>
                <a:gd name="connsiteY6" fmla="*/ 824598 h 82459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16717" h="826528">
                  <a:moveTo>
                    <a:pt x="443772" y="826528"/>
                  </a:moveTo>
                  <a:lnTo>
                    <a:pt x="471695" y="296500"/>
                  </a:lnTo>
                  <a:lnTo>
                    <a:pt x="43314" y="378244"/>
                  </a:lnTo>
                  <a:lnTo>
                    <a:pt x="0" y="119223"/>
                  </a:lnTo>
                  <a:cubicBezTo>
                    <a:pt x="220220" y="80125"/>
                    <a:pt x="593326" y="-14668"/>
                    <a:pt x="660660" y="1930"/>
                  </a:cubicBezTo>
                  <a:cubicBezTo>
                    <a:pt x="727994" y="18528"/>
                    <a:pt x="770780" y="64949"/>
                    <a:pt x="778556" y="102155"/>
                  </a:cubicBezTo>
                  <a:cubicBezTo>
                    <a:pt x="786332" y="139361"/>
                    <a:pt x="803997" y="585070"/>
                    <a:pt x="816717" y="826528"/>
                  </a:cubicBezTo>
                </a:path>
              </a:pathLst>
            </a:custGeom>
            <a:solidFill>
              <a:srgbClr val="00206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2" name="二等辺三角形 11">
              <a:extLst>
                <a:ext uri="{FF2B5EF4-FFF2-40B4-BE49-F238E27FC236}">
                  <a16:creationId xmlns:a16="http://schemas.microsoft.com/office/drawing/2014/main" id="{110D3123-D5D6-4CD6-A7C0-5B6F5407ADFE}"/>
                </a:ext>
              </a:extLst>
            </p:cNvPr>
            <p:cNvSpPr/>
            <p:nvPr/>
          </p:nvSpPr>
          <p:spPr>
            <a:xfrm rot="10800000">
              <a:off x="1820839" y="2514471"/>
              <a:ext cx="409782" cy="696117"/>
            </a:xfrm>
            <a:prstGeom prst="triangle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D926B131-C572-4954-B479-A5C0EF39FECD}"/>
                </a:ext>
              </a:extLst>
            </p:cNvPr>
            <p:cNvSpPr/>
            <p:nvPr/>
          </p:nvSpPr>
          <p:spPr>
            <a:xfrm>
              <a:off x="1704628" y="2514472"/>
              <a:ext cx="641144" cy="177183"/>
            </a:xfrm>
            <a:custGeom>
              <a:avLst/>
              <a:gdLst>
                <a:gd name="connsiteX0" fmla="*/ 112458 w 641144"/>
                <a:gd name="connsiteY0" fmla="*/ 0 h 124824"/>
                <a:gd name="connsiteX1" fmla="*/ 530581 w 641144"/>
                <a:gd name="connsiteY1" fmla="*/ 0 h 124824"/>
                <a:gd name="connsiteX2" fmla="*/ 638769 w 641144"/>
                <a:gd name="connsiteY2" fmla="*/ 21842 h 124824"/>
                <a:gd name="connsiteX3" fmla="*/ 641144 w 641144"/>
                <a:gd name="connsiteY3" fmla="*/ 23131 h 124824"/>
                <a:gd name="connsiteX4" fmla="*/ 487674 w 641144"/>
                <a:gd name="connsiteY4" fmla="*/ 124824 h 124824"/>
                <a:gd name="connsiteX5" fmla="*/ 319796 w 641144"/>
                <a:gd name="connsiteY5" fmla="*/ 13583 h 124824"/>
                <a:gd name="connsiteX6" fmla="*/ 151917 w 641144"/>
                <a:gd name="connsiteY6" fmla="*/ 124824 h 124824"/>
                <a:gd name="connsiteX7" fmla="*/ 0 w 641144"/>
                <a:gd name="connsiteY7" fmla="*/ 24160 h 124824"/>
                <a:gd name="connsiteX8" fmla="*/ 4270 w 641144"/>
                <a:gd name="connsiteY8" fmla="*/ 21842 h 124824"/>
                <a:gd name="connsiteX9" fmla="*/ 112458 w 641144"/>
                <a:gd name="connsiteY9" fmla="*/ 0 h 124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41144" h="124824">
                  <a:moveTo>
                    <a:pt x="112458" y="0"/>
                  </a:moveTo>
                  <a:lnTo>
                    <a:pt x="530581" y="0"/>
                  </a:lnTo>
                  <a:cubicBezTo>
                    <a:pt x="568957" y="0"/>
                    <a:pt x="605517" y="7778"/>
                    <a:pt x="638769" y="21842"/>
                  </a:cubicBezTo>
                  <a:lnTo>
                    <a:pt x="641144" y="23131"/>
                  </a:lnTo>
                  <a:lnTo>
                    <a:pt x="487674" y="124824"/>
                  </a:lnTo>
                  <a:lnTo>
                    <a:pt x="319796" y="13583"/>
                  </a:lnTo>
                  <a:lnTo>
                    <a:pt x="151917" y="124824"/>
                  </a:lnTo>
                  <a:lnTo>
                    <a:pt x="0" y="24160"/>
                  </a:lnTo>
                  <a:lnTo>
                    <a:pt x="4270" y="21842"/>
                  </a:lnTo>
                  <a:cubicBezTo>
                    <a:pt x="37523" y="7778"/>
                    <a:pt x="74082" y="0"/>
                    <a:pt x="112458" y="0"/>
                  </a:cubicBez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3D6CEE8A-4C9D-455B-B0C9-5667BB10B03D}"/>
                </a:ext>
              </a:extLst>
            </p:cNvPr>
            <p:cNvSpPr/>
            <p:nvPr/>
          </p:nvSpPr>
          <p:spPr>
            <a:xfrm rot="10800000">
              <a:off x="1610708" y="2514473"/>
              <a:ext cx="830602" cy="721595"/>
            </a:xfrm>
            <a:custGeom>
              <a:avLst/>
              <a:gdLst>
                <a:gd name="connsiteX0" fmla="*/ 624642 w 830602"/>
                <a:gd name="connsiteY0" fmla="*/ 721595 h 721595"/>
                <a:gd name="connsiteX1" fmla="*/ 606501 w 830602"/>
                <a:gd name="connsiteY1" fmla="*/ 721595 h 721595"/>
                <a:gd name="connsiteX2" fmla="*/ 415581 w 830602"/>
                <a:gd name="connsiteY2" fmla="*/ 28575 h 721595"/>
                <a:gd name="connsiteX3" fmla="*/ 224661 w 830602"/>
                <a:gd name="connsiteY3" fmla="*/ 721595 h 721595"/>
                <a:gd name="connsiteX4" fmla="*/ 206519 w 830602"/>
                <a:gd name="connsiteY4" fmla="*/ 721595 h 721595"/>
                <a:gd name="connsiteX5" fmla="*/ 9984 w 830602"/>
                <a:gd name="connsiteY5" fmla="*/ 640188 h 721595"/>
                <a:gd name="connsiteX6" fmla="*/ 0 w 830602"/>
                <a:gd name="connsiteY6" fmla="*/ 628088 h 721595"/>
                <a:gd name="connsiteX7" fmla="*/ 2380 w 830602"/>
                <a:gd name="connsiteY7" fmla="*/ 624492 h 721595"/>
                <a:gd name="connsiteX8" fmla="*/ 175932 w 830602"/>
                <a:gd name="connsiteY8" fmla="*/ 497556 h 721595"/>
                <a:gd name="connsiteX9" fmla="*/ 139262 w 830602"/>
                <a:gd name="connsiteY9" fmla="*/ 417616 h 721595"/>
                <a:gd name="connsiteX10" fmla="*/ 415582 w 830602"/>
                <a:gd name="connsiteY10" fmla="*/ 0 h 721595"/>
                <a:gd name="connsiteX11" fmla="*/ 689524 w 830602"/>
                <a:gd name="connsiteY11" fmla="*/ 414021 h 721595"/>
                <a:gd name="connsiteX12" fmla="*/ 651205 w 830602"/>
                <a:gd name="connsiteY12" fmla="*/ 497556 h 721595"/>
                <a:gd name="connsiteX13" fmla="*/ 830602 w 830602"/>
                <a:gd name="connsiteY13" fmla="*/ 628766 h 721595"/>
                <a:gd name="connsiteX14" fmla="*/ 821178 w 830602"/>
                <a:gd name="connsiteY14" fmla="*/ 640188 h 721595"/>
                <a:gd name="connsiteX15" fmla="*/ 624642 w 830602"/>
                <a:gd name="connsiteY15" fmla="*/ 721595 h 721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830602" h="721595">
                  <a:moveTo>
                    <a:pt x="624642" y="721595"/>
                  </a:moveTo>
                  <a:lnTo>
                    <a:pt x="606501" y="721595"/>
                  </a:lnTo>
                  <a:lnTo>
                    <a:pt x="415581" y="28575"/>
                  </a:lnTo>
                  <a:lnTo>
                    <a:pt x="224661" y="721595"/>
                  </a:lnTo>
                  <a:lnTo>
                    <a:pt x="206519" y="721595"/>
                  </a:lnTo>
                  <a:cubicBezTo>
                    <a:pt x="129767" y="721595"/>
                    <a:pt x="60281" y="690485"/>
                    <a:pt x="9984" y="640188"/>
                  </a:cubicBezTo>
                  <a:lnTo>
                    <a:pt x="0" y="628088"/>
                  </a:lnTo>
                  <a:lnTo>
                    <a:pt x="2380" y="624492"/>
                  </a:lnTo>
                  <a:lnTo>
                    <a:pt x="175932" y="497556"/>
                  </a:lnTo>
                  <a:lnTo>
                    <a:pt x="139262" y="417616"/>
                  </a:lnTo>
                  <a:lnTo>
                    <a:pt x="415582" y="0"/>
                  </a:lnTo>
                  <a:lnTo>
                    <a:pt x="689524" y="414021"/>
                  </a:lnTo>
                  <a:lnTo>
                    <a:pt x="651205" y="497556"/>
                  </a:lnTo>
                  <a:lnTo>
                    <a:pt x="830602" y="628766"/>
                  </a:lnTo>
                  <a:lnTo>
                    <a:pt x="821178" y="640188"/>
                  </a:lnTo>
                  <a:cubicBezTo>
                    <a:pt x="770880" y="690485"/>
                    <a:pt x="701394" y="721595"/>
                    <a:pt x="624642" y="721595"/>
                  </a:cubicBez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57BE1EC4-A3CE-461D-B038-241E064E90AB}"/>
                </a:ext>
              </a:extLst>
            </p:cNvPr>
            <p:cNvGrpSpPr/>
            <p:nvPr/>
          </p:nvGrpSpPr>
          <p:grpSpPr>
            <a:xfrm>
              <a:off x="1839481" y="2532981"/>
              <a:ext cx="366290" cy="289145"/>
              <a:chOff x="1540248" y="2990850"/>
              <a:chExt cx="419939" cy="331498"/>
            </a:xfrm>
          </p:grpSpPr>
          <p:grpSp>
            <p:nvGrpSpPr>
              <p:cNvPr id="16" name="グループ化 15">
                <a:extLst>
                  <a:ext uri="{FF2B5EF4-FFF2-40B4-BE49-F238E27FC236}">
                    <a16:creationId xmlns:a16="http://schemas.microsoft.com/office/drawing/2014/main" id="{28F3BC27-FF30-47B3-8503-31F632B5B0B3}"/>
                  </a:ext>
                </a:extLst>
              </p:cNvPr>
              <p:cNvGrpSpPr/>
              <p:nvPr/>
            </p:nvGrpSpPr>
            <p:grpSpPr>
              <a:xfrm rot="17534486">
                <a:off x="1540566" y="3098314"/>
                <a:ext cx="279419" cy="168288"/>
                <a:chOff x="2147800" y="2981327"/>
                <a:chExt cx="1443125" cy="881064"/>
              </a:xfrm>
            </p:grpSpPr>
            <p:sp>
              <p:nvSpPr>
                <p:cNvPr id="27" name="フリーフォーム: 図形 26">
                  <a:extLst>
                    <a:ext uri="{FF2B5EF4-FFF2-40B4-BE49-F238E27FC236}">
                      <a16:creationId xmlns:a16="http://schemas.microsoft.com/office/drawing/2014/main" id="{760431F7-76E1-4586-B86A-53B22BF0BA88}"/>
                    </a:ext>
                  </a:extLst>
                </p:cNvPr>
                <p:cNvSpPr/>
                <p:nvPr/>
              </p:nvSpPr>
              <p:spPr>
                <a:xfrm>
                  <a:off x="2147800" y="2981327"/>
                  <a:ext cx="1443125" cy="881064"/>
                </a:xfrm>
                <a:custGeom>
                  <a:avLst/>
                  <a:gdLst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220280 w 1164128"/>
                    <a:gd name="connsiteY2" fmla="*/ 22985 h 881064"/>
                    <a:gd name="connsiteX3" fmla="*/ 1164128 w 1164128"/>
                    <a:gd name="connsiteY3" fmla="*/ 299901 h 881064"/>
                    <a:gd name="connsiteX4" fmla="*/ 1164128 w 1164128"/>
                    <a:gd name="connsiteY4" fmla="*/ 585923 h 881064"/>
                    <a:gd name="connsiteX5" fmla="*/ 207781 w 1164128"/>
                    <a:gd name="connsiteY5" fmla="*/ 866507 h 881064"/>
                    <a:gd name="connsiteX6" fmla="*/ 203241 w 1164128"/>
                    <a:gd name="connsiteY6" fmla="*/ 869567 h 881064"/>
                    <a:gd name="connsiteX7" fmla="*/ 146296 w 1164128"/>
                    <a:gd name="connsiteY7" fmla="*/ 881064 h 881064"/>
                    <a:gd name="connsiteX8" fmla="*/ 0 w 1164128"/>
                    <a:gd name="connsiteY8" fmla="*/ 734768 h 881064"/>
                    <a:gd name="connsiteX9" fmla="*/ 0 w 1164128"/>
                    <a:gd name="connsiteY9" fmla="*/ 146296 h 881064"/>
                    <a:gd name="connsiteX10" fmla="*/ 146296 w 1164128"/>
                    <a:gd name="connsiteY10" fmla="*/ 0 h 881064"/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1164128 w 1164128"/>
                    <a:gd name="connsiteY2" fmla="*/ 299901 h 881064"/>
                    <a:gd name="connsiteX3" fmla="*/ 1164128 w 1164128"/>
                    <a:gd name="connsiteY3" fmla="*/ 585923 h 881064"/>
                    <a:gd name="connsiteX4" fmla="*/ 207781 w 1164128"/>
                    <a:gd name="connsiteY4" fmla="*/ 866507 h 881064"/>
                    <a:gd name="connsiteX5" fmla="*/ 203241 w 1164128"/>
                    <a:gd name="connsiteY5" fmla="*/ 869567 h 881064"/>
                    <a:gd name="connsiteX6" fmla="*/ 146296 w 1164128"/>
                    <a:gd name="connsiteY6" fmla="*/ 881064 h 881064"/>
                    <a:gd name="connsiteX7" fmla="*/ 0 w 1164128"/>
                    <a:gd name="connsiteY7" fmla="*/ 734768 h 881064"/>
                    <a:gd name="connsiteX8" fmla="*/ 0 w 1164128"/>
                    <a:gd name="connsiteY8" fmla="*/ 146296 h 881064"/>
                    <a:gd name="connsiteX9" fmla="*/ 146296 w 1164128"/>
                    <a:gd name="connsiteY9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203241 w 1164128"/>
                    <a:gd name="connsiteY4" fmla="*/ 869567 h 881064"/>
                    <a:gd name="connsiteX5" fmla="*/ 146296 w 1164128"/>
                    <a:gd name="connsiteY5" fmla="*/ 881064 h 881064"/>
                    <a:gd name="connsiteX6" fmla="*/ 0 w 1164128"/>
                    <a:gd name="connsiteY6" fmla="*/ 734768 h 881064"/>
                    <a:gd name="connsiteX7" fmla="*/ 0 w 1164128"/>
                    <a:gd name="connsiteY7" fmla="*/ 146296 h 881064"/>
                    <a:gd name="connsiteX8" fmla="*/ 146296 w 1164128"/>
                    <a:gd name="connsiteY8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146296 w 1164128"/>
                    <a:gd name="connsiteY4" fmla="*/ 881064 h 881064"/>
                    <a:gd name="connsiteX5" fmla="*/ 0 w 1164128"/>
                    <a:gd name="connsiteY5" fmla="*/ 734768 h 881064"/>
                    <a:gd name="connsiteX6" fmla="*/ 0 w 1164128"/>
                    <a:gd name="connsiteY6" fmla="*/ 146296 h 881064"/>
                    <a:gd name="connsiteX7" fmla="*/ 146296 w 1164128"/>
                    <a:gd name="connsiteY7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146296 w 1164128"/>
                    <a:gd name="connsiteY3" fmla="*/ 881064 h 881064"/>
                    <a:gd name="connsiteX4" fmla="*/ 0 w 1164128"/>
                    <a:gd name="connsiteY4" fmla="*/ 734768 h 881064"/>
                    <a:gd name="connsiteX5" fmla="*/ 0 w 1164128"/>
                    <a:gd name="connsiteY5" fmla="*/ 146296 h 881064"/>
                    <a:gd name="connsiteX6" fmla="*/ 146296 w 1164128"/>
                    <a:gd name="connsiteY6" fmla="*/ 0 h 8810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64128" h="881064">
                      <a:moveTo>
                        <a:pt x="146296" y="0"/>
                      </a:moveTo>
                      <a:cubicBezTo>
                        <a:pt x="340317" y="25601"/>
                        <a:pt x="994489" y="202247"/>
                        <a:pt x="1164128" y="299901"/>
                      </a:cubicBezTo>
                      <a:lnTo>
                        <a:pt x="1164128" y="585923"/>
                      </a:lnTo>
                      <a:lnTo>
                        <a:pt x="146296" y="881064"/>
                      </a:lnTo>
                      <a:cubicBezTo>
                        <a:pt x="65499" y="881064"/>
                        <a:pt x="0" y="815565"/>
                        <a:pt x="0" y="734768"/>
                      </a:cubicBezTo>
                      <a:lnTo>
                        <a:pt x="0" y="146296"/>
                      </a:lnTo>
                      <a:cubicBezTo>
                        <a:pt x="0" y="65499"/>
                        <a:pt x="65499" y="0"/>
                        <a:pt x="146296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" name="フリーフォーム: 図形 27">
                  <a:extLst>
                    <a:ext uri="{FF2B5EF4-FFF2-40B4-BE49-F238E27FC236}">
                      <a16:creationId xmlns:a16="http://schemas.microsoft.com/office/drawing/2014/main" id="{27FD308F-DBCB-4BB7-8D05-7936BA510C0C}"/>
                    </a:ext>
                  </a:extLst>
                </p:cNvPr>
                <p:cNvSpPr/>
                <p:nvPr/>
              </p:nvSpPr>
              <p:spPr>
                <a:xfrm>
                  <a:off x="2412307" y="3148020"/>
                  <a:ext cx="1095548" cy="547691"/>
                </a:xfrm>
                <a:custGeom>
                  <a:avLst/>
                  <a:gdLst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220280 w 1164128"/>
                    <a:gd name="connsiteY2" fmla="*/ 22985 h 881064"/>
                    <a:gd name="connsiteX3" fmla="*/ 1164128 w 1164128"/>
                    <a:gd name="connsiteY3" fmla="*/ 299901 h 881064"/>
                    <a:gd name="connsiteX4" fmla="*/ 1164128 w 1164128"/>
                    <a:gd name="connsiteY4" fmla="*/ 585923 h 881064"/>
                    <a:gd name="connsiteX5" fmla="*/ 207781 w 1164128"/>
                    <a:gd name="connsiteY5" fmla="*/ 866507 h 881064"/>
                    <a:gd name="connsiteX6" fmla="*/ 203241 w 1164128"/>
                    <a:gd name="connsiteY6" fmla="*/ 869567 h 881064"/>
                    <a:gd name="connsiteX7" fmla="*/ 146296 w 1164128"/>
                    <a:gd name="connsiteY7" fmla="*/ 881064 h 881064"/>
                    <a:gd name="connsiteX8" fmla="*/ 0 w 1164128"/>
                    <a:gd name="connsiteY8" fmla="*/ 734768 h 881064"/>
                    <a:gd name="connsiteX9" fmla="*/ 0 w 1164128"/>
                    <a:gd name="connsiteY9" fmla="*/ 146296 h 881064"/>
                    <a:gd name="connsiteX10" fmla="*/ 146296 w 1164128"/>
                    <a:gd name="connsiteY10" fmla="*/ 0 h 881064"/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1164128 w 1164128"/>
                    <a:gd name="connsiteY2" fmla="*/ 299901 h 881064"/>
                    <a:gd name="connsiteX3" fmla="*/ 1164128 w 1164128"/>
                    <a:gd name="connsiteY3" fmla="*/ 585923 h 881064"/>
                    <a:gd name="connsiteX4" fmla="*/ 207781 w 1164128"/>
                    <a:gd name="connsiteY4" fmla="*/ 866507 h 881064"/>
                    <a:gd name="connsiteX5" fmla="*/ 203241 w 1164128"/>
                    <a:gd name="connsiteY5" fmla="*/ 869567 h 881064"/>
                    <a:gd name="connsiteX6" fmla="*/ 146296 w 1164128"/>
                    <a:gd name="connsiteY6" fmla="*/ 881064 h 881064"/>
                    <a:gd name="connsiteX7" fmla="*/ 0 w 1164128"/>
                    <a:gd name="connsiteY7" fmla="*/ 734768 h 881064"/>
                    <a:gd name="connsiteX8" fmla="*/ 0 w 1164128"/>
                    <a:gd name="connsiteY8" fmla="*/ 146296 h 881064"/>
                    <a:gd name="connsiteX9" fmla="*/ 146296 w 1164128"/>
                    <a:gd name="connsiteY9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203241 w 1164128"/>
                    <a:gd name="connsiteY4" fmla="*/ 869567 h 881064"/>
                    <a:gd name="connsiteX5" fmla="*/ 146296 w 1164128"/>
                    <a:gd name="connsiteY5" fmla="*/ 881064 h 881064"/>
                    <a:gd name="connsiteX6" fmla="*/ 0 w 1164128"/>
                    <a:gd name="connsiteY6" fmla="*/ 734768 h 881064"/>
                    <a:gd name="connsiteX7" fmla="*/ 0 w 1164128"/>
                    <a:gd name="connsiteY7" fmla="*/ 146296 h 881064"/>
                    <a:gd name="connsiteX8" fmla="*/ 146296 w 1164128"/>
                    <a:gd name="connsiteY8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146296 w 1164128"/>
                    <a:gd name="connsiteY4" fmla="*/ 881064 h 881064"/>
                    <a:gd name="connsiteX5" fmla="*/ 0 w 1164128"/>
                    <a:gd name="connsiteY5" fmla="*/ 734768 h 881064"/>
                    <a:gd name="connsiteX6" fmla="*/ 0 w 1164128"/>
                    <a:gd name="connsiteY6" fmla="*/ 146296 h 881064"/>
                    <a:gd name="connsiteX7" fmla="*/ 146296 w 1164128"/>
                    <a:gd name="connsiteY7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146296 w 1164128"/>
                    <a:gd name="connsiteY3" fmla="*/ 881064 h 881064"/>
                    <a:gd name="connsiteX4" fmla="*/ 0 w 1164128"/>
                    <a:gd name="connsiteY4" fmla="*/ 734768 h 881064"/>
                    <a:gd name="connsiteX5" fmla="*/ 0 w 1164128"/>
                    <a:gd name="connsiteY5" fmla="*/ 146296 h 881064"/>
                    <a:gd name="connsiteX6" fmla="*/ 146296 w 1164128"/>
                    <a:gd name="connsiteY6" fmla="*/ 0 h 8810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64128" h="881064">
                      <a:moveTo>
                        <a:pt x="146296" y="0"/>
                      </a:moveTo>
                      <a:cubicBezTo>
                        <a:pt x="340317" y="25601"/>
                        <a:pt x="994489" y="202247"/>
                        <a:pt x="1164128" y="299901"/>
                      </a:cubicBezTo>
                      <a:lnTo>
                        <a:pt x="1164128" y="585923"/>
                      </a:lnTo>
                      <a:lnTo>
                        <a:pt x="146296" y="881064"/>
                      </a:lnTo>
                      <a:cubicBezTo>
                        <a:pt x="65499" y="881064"/>
                        <a:pt x="0" y="815565"/>
                        <a:pt x="0" y="734768"/>
                      </a:cubicBezTo>
                      <a:lnTo>
                        <a:pt x="0" y="146296"/>
                      </a:lnTo>
                      <a:cubicBezTo>
                        <a:pt x="0" y="65499"/>
                        <a:pt x="65499" y="0"/>
                        <a:pt x="146296" y="0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" name="グループ化 16">
                <a:extLst>
                  <a:ext uri="{FF2B5EF4-FFF2-40B4-BE49-F238E27FC236}">
                    <a16:creationId xmlns:a16="http://schemas.microsoft.com/office/drawing/2014/main" id="{3B7254B4-83D3-4A53-9062-6D87F9F4E195}"/>
                  </a:ext>
                </a:extLst>
              </p:cNvPr>
              <p:cNvGrpSpPr/>
              <p:nvPr/>
            </p:nvGrpSpPr>
            <p:grpSpPr>
              <a:xfrm rot="4125484" flipH="1">
                <a:off x="1689491" y="3098494"/>
                <a:ext cx="279420" cy="168288"/>
                <a:chOff x="2147780" y="2981332"/>
                <a:chExt cx="1443132" cy="881064"/>
              </a:xfrm>
            </p:grpSpPr>
            <p:sp>
              <p:nvSpPr>
                <p:cNvPr id="25" name="フリーフォーム: 図形 24">
                  <a:extLst>
                    <a:ext uri="{FF2B5EF4-FFF2-40B4-BE49-F238E27FC236}">
                      <a16:creationId xmlns:a16="http://schemas.microsoft.com/office/drawing/2014/main" id="{53B362FF-78E2-4767-97C3-4DE4B6B93E2E}"/>
                    </a:ext>
                  </a:extLst>
                </p:cNvPr>
                <p:cNvSpPr/>
                <p:nvPr/>
              </p:nvSpPr>
              <p:spPr>
                <a:xfrm>
                  <a:off x="2147780" y="2981332"/>
                  <a:ext cx="1443132" cy="881064"/>
                </a:xfrm>
                <a:custGeom>
                  <a:avLst/>
                  <a:gdLst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220280 w 1164128"/>
                    <a:gd name="connsiteY2" fmla="*/ 22985 h 881064"/>
                    <a:gd name="connsiteX3" fmla="*/ 1164128 w 1164128"/>
                    <a:gd name="connsiteY3" fmla="*/ 299901 h 881064"/>
                    <a:gd name="connsiteX4" fmla="*/ 1164128 w 1164128"/>
                    <a:gd name="connsiteY4" fmla="*/ 585923 h 881064"/>
                    <a:gd name="connsiteX5" fmla="*/ 207781 w 1164128"/>
                    <a:gd name="connsiteY5" fmla="*/ 866507 h 881064"/>
                    <a:gd name="connsiteX6" fmla="*/ 203241 w 1164128"/>
                    <a:gd name="connsiteY6" fmla="*/ 869567 h 881064"/>
                    <a:gd name="connsiteX7" fmla="*/ 146296 w 1164128"/>
                    <a:gd name="connsiteY7" fmla="*/ 881064 h 881064"/>
                    <a:gd name="connsiteX8" fmla="*/ 0 w 1164128"/>
                    <a:gd name="connsiteY8" fmla="*/ 734768 h 881064"/>
                    <a:gd name="connsiteX9" fmla="*/ 0 w 1164128"/>
                    <a:gd name="connsiteY9" fmla="*/ 146296 h 881064"/>
                    <a:gd name="connsiteX10" fmla="*/ 146296 w 1164128"/>
                    <a:gd name="connsiteY10" fmla="*/ 0 h 881064"/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1164128 w 1164128"/>
                    <a:gd name="connsiteY2" fmla="*/ 299901 h 881064"/>
                    <a:gd name="connsiteX3" fmla="*/ 1164128 w 1164128"/>
                    <a:gd name="connsiteY3" fmla="*/ 585923 h 881064"/>
                    <a:gd name="connsiteX4" fmla="*/ 207781 w 1164128"/>
                    <a:gd name="connsiteY4" fmla="*/ 866507 h 881064"/>
                    <a:gd name="connsiteX5" fmla="*/ 203241 w 1164128"/>
                    <a:gd name="connsiteY5" fmla="*/ 869567 h 881064"/>
                    <a:gd name="connsiteX6" fmla="*/ 146296 w 1164128"/>
                    <a:gd name="connsiteY6" fmla="*/ 881064 h 881064"/>
                    <a:gd name="connsiteX7" fmla="*/ 0 w 1164128"/>
                    <a:gd name="connsiteY7" fmla="*/ 734768 h 881064"/>
                    <a:gd name="connsiteX8" fmla="*/ 0 w 1164128"/>
                    <a:gd name="connsiteY8" fmla="*/ 146296 h 881064"/>
                    <a:gd name="connsiteX9" fmla="*/ 146296 w 1164128"/>
                    <a:gd name="connsiteY9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203241 w 1164128"/>
                    <a:gd name="connsiteY4" fmla="*/ 869567 h 881064"/>
                    <a:gd name="connsiteX5" fmla="*/ 146296 w 1164128"/>
                    <a:gd name="connsiteY5" fmla="*/ 881064 h 881064"/>
                    <a:gd name="connsiteX6" fmla="*/ 0 w 1164128"/>
                    <a:gd name="connsiteY6" fmla="*/ 734768 h 881064"/>
                    <a:gd name="connsiteX7" fmla="*/ 0 w 1164128"/>
                    <a:gd name="connsiteY7" fmla="*/ 146296 h 881064"/>
                    <a:gd name="connsiteX8" fmla="*/ 146296 w 1164128"/>
                    <a:gd name="connsiteY8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146296 w 1164128"/>
                    <a:gd name="connsiteY4" fmla="*/ 881064 h 881064"/>
                    <a:gd name="connsiteX5" fmla="*/ 0 w 1164128"/>
                    <a:gd name="connsiteY5" fmla="*/ 734768 h 881064"/>
                    <a:gd name="connsiteX6" fmla="*/ 0 w 1164128"/>
                    <a:gd name="connsiteY6" fmla="*/ 146296 h 881064"/>
                    <a:gd name="connsiteX7" fmla="*/ 146296 w 1164128"/>
                    <a:gd name="connsiteY7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146296 w 1164128"/>
                    <a:gd name="connsiteY3" fmla="*/ 881064 h 881064"/>
                    <a:gd name="connsiteX4" fmla="*/ 0 w 1164128"/>
                    <a:gd name="connsiteY4" fmla="*/ 734768 h 881064"/>
                    <a:gd name="connsiteX5" fmla="*/ 0 w 1164128"/>
                    <a:gd name="connsiteY5" fmla="*/ 146296 h 881064"/>
                    <a:gd name="connsiteX6" fmla="*/ 146296 w 1164128"/>
                    <a:gd name="connsiteY6" fmla="*/ 0 h 8810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64128" h="881064">
                      <a:moveTo>
                        <a:pt x="146296" y="0"/>
                      </a:moveTo>
                      <a:cubicBezTo>
                        <a:pt x="340317" y="25601"/>
                        <a:pt x="994489" y="202247"/>
                        <a:pt x="1164128" y="299901"/>
                      </a:cubicBezTo>
                      <a:lnTo>
                        <a:pt x="1164128" y="585923"/>
                      </a:lnTo>
                      <a:lnTo>
                        <a:pt x="146296" y="881064"/>
                      </a:lnTo>
                      <a:cubicBezTo>
                        <a:pt x="65499" y="881064"/>
                        <a:pt x="0" y="815565"/>
                        <a:pt x="0" y="734768"/>
                      </a:cubicBezTo>
                      <a:lnTo>
                        <a:pt x="0" y="146296"/>
                      </a:lnTo>
                      <a:cubicBezTo>
                        <a:pt x="0" y="65499"/>
                        <a:pt x="65499" y="0"/>
                        <a:pt x="146296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" name="フリーフォーム: 図形 25">
                  <a:extLst>
                    <a:ext uri="{FF2B5EF4-FFF2-40B4-BE49-F238E27FC236}">
                      <a16:creationId xmlns:a16="http://schemas.microsoft.com/office/drawing/2014/main" id="{4439848A-2C11-410A-9CF0-D26EB439590E}"/>
                    </a:ext>
                  </a:extLst>
                </p:cNvPr>
                <p:cNvSpPr/>
                <p:nvPr/>
              </p:nvSpPr>
              <p:spPr>
                <a:xfrm>
                  <a:off x="2412319" y="3148018"/>
                  <a:ext cx="1095549" cy="547691"/>
                </a:xfrm>
                <a:custGeom>
                  <a:avLst/>
                  <a:gdLst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220280 w 1164128"/>
                    <a:gd name="connsiteY2" fmla="*/ 22985 h 881064"/>
                    <a:gd name="connsiteX3" fmla="*/ 1164128 w 1164128"/>
                    <a:gd name="connsiteY3" fmla="*/ 299901 h 881064"/>
                    <a:gd name="connsiteX4" fmla="*/ 1164128 w 1164128"/>
                    <a:gd name="connsiteY4" fmla="*/ 585923 h 881064"/>
                    <a:gd name="connsiteX5" fmla="*/ 207781 w 1164128"/>
                    <a:gd name="connsiteY5" fmla="*/ 866507 h 881064"/>
                    <a:gd name="connsiteX6" fmla="*/ 203241 w 1164128"/>
                    <a:gd name="connsiteY6" fmla="*/ 869567 h 881064"/>
                    <a:gd name="connsiteX7" fmla="*/ 146296 w 1164128"/>
                    <a:gd name="connsiteY7" fmla="*/ 881064 h 881064"/>
                    <a:gd name="connsiteX8" fmla="*/ 0 w 1164128"/>
                    <a:gd name="connsiteY8" fmla="*/ 734768 h 881064"/>
                    <a:gd name="connsiteX9" fmla="*/ 0 w 1164128"/>
                    <a:gd name="connsiteY9" fmla="*/ 146296 h 881064"/>
                    <a:gd name="connsiteX10" fmla="*/ 146296 w 1164128"/>
                    <a:gd name="connsiteY10" fmla="*/ 0 h 881064"/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1164128 w 1164128"/>
                    <a:gd name="connsiteY2" fmla="*/ 299901 h 881064"/>
                    <a:gd name="connsiteX3" fmla="*/ 1164128 w 1164128"/>
                    <a:gd name="connsiteY3" fmla="*/ 585923 h 881064"/>
                    <a:gd name="connsiteX4" fmla="*/ 207781 w 1164128"/>
                    <a:gd name="connsiteY4" fmla="*/ 866507 h 881064"/>
                    <a:gd name="connsiteX5" fmla="*/ 203241 w 1164128"/>
                    <a:gd name="connsiteY5" fmla="*/ 869567 h 881064"/>
                    <a:gd name="connsiteX6" fmla="*/ 146296 w 1164128"/>
                    <a:gd name="connsiteY6" fmla="*/ 881064 h 881064"/>
                    <a:gd name="connsiteX7" fmla="*/ 0 w 1164128"/>
                    <a:gd name="connsiteY7" fmla="*/ 734768 h 881064"/>
                    <a:gd name="connsiteX8" fmla="*/ 0 w 1164128"/>
                    <a:gd name="connsiteY8" fmla="*/ 146296 h 881064"/>
                    <a:gd name="connsiteX9" fmla="*/ 146296 w 1164128"/>
                    <a:gd name="connsiteY9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203241 w 1164128"/>
                    <a:gd name="connsiteY4" fmla="*/ 869567 h 881064"/>
                    <a:gd name="connsiteX5" fmla="*/ 146296 w 1164128"/>
                    <a:gd name="connsiteY5" fmla="*/ 881064 h 881064"/>
                    <a:gd name="connsiteX6" fmla="*/ 0 w 1164128"/>
                    <a:gd name="connsiteY6" fmla="*/ 734768 h 881064"/>
                    <a:gd name="connsiteX7" fmla="*/ 0 w 1164128"/>
                    <a:gd name="connsiteY7" fmla="*/ 146296 h 881064"/>
                    <a:gd name="connsiteX8" fmla="*/ 146296 w 1164128"/>
                    <a:gd name="connsiteY8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146296 w 1164128"/>
                    <a:gd name="connsiteY4" fmla="*/ 881064 h 881064"/>
                    <a:gd name="connsiteX5" fmla="*/ 0 w 1164128"/>
                    <a:gd name="connsiteY5" fmla="*/ 734768 h 881064"/>
                    <a:gd name="connsiteX6" fmla="*/ 0 w 1164128"/>
                    <a:gd name="connsiteY6" fmla="*/ 146296 h 881064"/>
                    <a:gd name="connsiteX7" fmla="*/ 146296 w 1164128"/>
                    <a:gd name="connsiteY7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146296 w 1164128"/>
                    <a:gd name="connsiteY3" fmla="*/ 881064 h 881064"/>
                    <a:gd name="connsiteX4" fmla="*/ 0 w 1164128"/>
                    <a:gd name="connsiteY4" fmla="*/ 734768 h 881064"/>
                    <a:gd name="connsiteX5" fmla="*/ 0 w 1164128"/>
                    <a:gd name="connsiteY5" fmla="*/ 146296 h 881064"/>
                    <a:gd name="connsiteX6" fmla="*/ 146296 w 1164128"/>
                    <a:gd name="connsiteY6" fmla="*/ 0 h 8810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64128" h="881064">
                      <a:moveTo>
                        <a:pt x="146296" y="0"/>
                      </a:moveTo>
                      <a:cubicBezTo>
                        <a:pt x="340317" y="25601"/>
                        <a:pt x="994489" y="202247"/>
                        <a:pt x="1164128" y="299901"/>
                      </a:cubicBezTo>
                      <a:lnTo>
                        <a:pt x="1164128" y="585923"/>
                      </a:lnTo>
                      <a:lnTo>
                        <a:pt x="146296" y="881064"/>
                      </a:lnTo>
                      <a:cubicBezTo>
                        <a:pt x="65499" y="881064"/>
                        <a:pt x="0" y="815565"/>
                        <a:pt x="0" y="734768"/>
                      </a:cubicBezTo>
                      <a:lnTo>
                        <a:pt x="0" y="146296"/>
                      </a:lnTo>
                      <a:cubicBezTo>
                        <a:pt x="0" y="65499"/>
                        <a:pt x="65499" y="0"/>
                        <a:pt x="146296" y="0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" name="グループ化 17">
                <a:extLst>
                  <a:ext uri="{FF2B5EF4-FFF2-40B4-BE49-F238E27FC236}">
                    <a16:creationId xmlns:a16="http://schemas.microsoft.com/office/drawing/2014/main" id="{651A629B-6030-4CFE-95A5-F4A5C77B30DD}"/>
                  </a:ext>
                </a:extLst>
              </p:cNvPr>
              <p:cNvGrpSpPr/>
              <p:nvPr/>
            </p:nvGrpSpPr>
            <p:grpSpPr>
              <a:xfrm>
                <a:off x="1540248" y="2990850"/>
                <a:ext cx="199366" cy="171215"/>
                <a:chOff x="2426796" y="2981326"/>
                <a:chExt cx="1164128" cy="881064"/>
              </a:xfrm>
            </p:grpSpPr>
            <p:sp>
              <p:nvSpPr>
                <p:cNvPr id="23" name="フリーフォーム: 図形 22">
                  <a:extLst>
                    <a:ext uri="{FF2B5EF4-FFF2-40B4-BE49-F238E27FC236}">
                      <a16:creationId xmlns:a16="http://schemas.microsoft.com/office/drawing/2014/main" id="{5A4C3273-7ACB-4E7F-964E-14B012EE0E8C}"/>
                    </a:ext>
                  </a:extLst>
                </p:cNvPr>
                <p:cNvSpPr/>
                <p:nvPr/>
              </p:nvSpPr>
              <p:spPr>
                <a:xfrm>
                  <a:off x="2426796" y="2981326"/>
                  <a:ext cx="1164128" cy="881064"/>
                </a:xfrm>
                <a:custGeom>
                  <a:avLst/>
                  <a:gdLst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220280 w 1164128"/>
                    <a:gd name="connsiteY2" fmla="*/ 22985 h 881064"/>
                    <a:gd name="connsiteX3" fmla="*/ 1164128 w 1164128"/>
                    <a:gd name="connsiteY3" fmla="*/ 299901 h 881064"/>
                    <a:gd name="connsiteX4" fmla="*/ 1164128 w 1164128"/>
                    <a:gd name="connsiteY4" fmla="*/ 585923 h 881064"/>
                    <a:gd name="connsiteX5" fmla="*/ 207781 w 1164128"/>
                    <a:gd name="connsiteY5" fmla="*/ 866507 h 881064"/>
                    <a:gd name="connsiteX6" fmla="*/ 203241 w 1164128"/>
                    <a:gd name="connsiteY6" fmla="*/ 869567 h 881064"/>
                    <a:gd name="connsiteX7" fmla="*/ 146296 w 1164128"/>
                    <a:gd name="connsiteY7" fmla="*/ 881064 h 881064"/>
                    <a:gd name="connsiteX8" fmla="*/ 0 w 1164128"/>
                    <a:gd name="connsiteY8" fmla="*/ 734768 h 881064"/>
                    <a:gd name="connsiteX9" fmla="*/ 0 w 1164128"/>
                    <a:gd name="connsiteY9" fmla="*/ 146296 h 881064"/>
                    <a:gd name="connsiteX10" fmla="*/ 146296 w 1164128"/>
                    <a:gd name="connsiteY10" fmla="*/ 0 h 881064"/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1164128 w 1164128"/>
                    <a:gd name="connsiteY2" fmla="*/ 299901 h 881064"/>
                    <a:gd name="connsiteX3" fmla="*/ 1164128 w 1164128"/>
                    <a:gd name="connsiteY3" fmla="*/ 585923 h 881064"/>
                    <a:gd name="connsiteX4" fmla="*/ 207781 w 1164128"/>
                    <a:gd name="connsiteY4" fmla="*/ 866507 h 881064"/>
                    <a:gd name="connsiteX5" fmla="*/ 203241 w 1164128"/>
                    <a:gd name="connsiteY5" fmla="*/ 869567 h 881064"/>
                    <a:gd name="connsiteX6" fmla="*/ 146296 w 1164128"/>
                    <a:gd name="connsiteY6" fmla="*/ 881064 h 881064"/>
                    <a:gd name="connsiteX7" fmla="*/ 0 w 1164128"/>
                    <a:gd name="connsiteY7" fmla="*/ 734768 h 881064"/>
                    <a:gd name="connsiteX8" fmla="*/ 0 w 1164128"/>
                    <a:gd name="connsiteY8" fmla="*/ 146296 h 881064"/>
                    <a:gd name="connsiteX9" fmla="*/ 146296 w 1164128"/>
                    <a:gd name="connsiteY9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203241 w 1164128"/>
                    <a:gd name="connsiteY4" fmla="*/ 869567 h 881064"/>
                    <a:gd name="connsiteX5" fmla="*/ 146296 w 1164128"/>
                    <a:gd name="connsiteY5" fmla="*/ 881064 h 881064"/>
                    <a:gd name="connsiteX6" fmla="*/ 0 w 1164128"/>
                    <a:gd name="connsiteY6" fmla="*/ 734768 h 881064"/>
                    <a:gd name="connsiteX7" fmla="*/ 0 w 1164128"/>
                    <a:gd name="connsiteY7" fmla="*/ 146296 h 881064"/>
                    <a:gd name="connsiteX8" fmla="*/ 146296 w 1164128"/>
                    <a:gd name="connsiteY8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146296 w 1164128"/>
                    <a:gd name="connsiteY4" fmla="*/ 881064 h 881064"/>
                    <a:gd name="connsiteX5" fmla="*/ 0 w 1164128"/>
                    <a:gd name="connsiteY5" fmla="*/ 734768 h 881064"/>
                    <a:gd name="connsiteX6" fmla="*/ 0 w 1164128"/>
                    <a:gd name="connsiteY6" fmla="*/ 146296 h 881064"/>
                    <a:gd name="connsiteX7" fmla="*/ 146296 w 1164128"/>
                    <a:gd name="connsiteY7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146296 w 1164128"/>
                    <a:gd name="connsiteY3" fmla="*/ 881064 h 881064"/>
                    <a:gd name="connsiteX4" fmla="*/ 0 w 1164128"/>
                    <a:gd name="connsiteY4" fmla="*/ 734768 h 881064"/>
                    <a:gd name="connsiteX5" fmla="*/ 0 w 1164128"/>
                    <a:gd name="connsiteY5" fmla="*/ 146296 h 881064"/>
                    <a:gd name="connsiteX6" fmla="*/ 146296 w 1164128"/>
                    <a:gd name="connsiteY6" fmla="*/ 0 h 8810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64128" h="881064">
                      <a:moveTo>
                        <a:pt x="146296" y="0"/>
                      </a:moveTo>
                      <a:cubicBezTo>
                        <a:pt x="340317" y="25601"/>
                        <a:pt x="994489" y="202247"/>
                        <a:pt x="1164128" y="299901"/>
                      </a:cubicBezTo>
                      <a:lnTo>
                        <a:pt x="1164128" y="585923"/>
                      </a:lnTo>
                      <a:lnTo>
                        <a:pt x="146296" y="881064"/>
                      </a:lnTo>
                      <a:cubicBezTo>
                        <a:pt x="65499" y="881064"/>
                        <a:pt x="0" y="815565"/>
                        <a:pt x="0" y="734768"/>
                      </a:cubicBezTo>
                      <a:lnTo>
                        <a:pt x="0" y="146296"/>
                      </a:lnTo>
                      <a:cubicBezTo>
                        <a:pt x="0" y="65499"/>
                        <a:pt x="65499" y="0"/>
                        <a:pt x="146296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" name="フリーフォーム: 図形 23">
                  <a:extLst>
                    <a:ext uri="{FF2B5EF4-FFF2-40B4-BE49-F238E27FC236}">
                      <a16:creationId xmlns:a16="http://schemas.microsoft.com/office/drawing/2014/main" id="{FCEC8144-FF75-4FB9-9DEE-1F8239FF7255}"/>
                    </a:ext>
                  </a:extLst>
                </p:cNvPr>
                <p:cNvSpPr/>
                <p:nvPr/>
              </p:nvSpPr>
              <p:spPr>
                <a:xfrm>
                  <a:off x="2554745" y="3148013"/>
                  <a:ext cx="953138" cy="547690"/>
                </a:xfrm>
                <a:custGeom>
                  <a:avLst/>
                  <a:gdLst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220280 w 1164128"/>
                    <a:gd name="connsiteY2" fmla="*/ 22985 h 881064"/>
                    <a:gd name="connsiteX3" fmla="*/ 1164128 w 1164128"/>
                    <a:gd name="connsiteY3" fmla="*/ 299901 h 881064"/>
                    <a:gd name="connsiteX4" fmla="*/ 1164128 w 1164128"/>
                    <a:gd name="connsiteY4" fmla="*/ 585923 h 881064"/>
                    <a:gd name="connsiteX5" fmla="*/ 207781 w 1164128"/>
                    <a:gd name="connsiteY5" fmla="*/ 866507 h 881064"/>
                    <a:gd name="connsiteX6" fmla="*/ 203241 w 1164128"/>
                    <a:gd name="connsiteY6" fmla="*/ 869567 h 881064"/>
                    <a:gd name="connsiteX7" fmla="*/ 146296 w 1164128"/>
                    <a:gd name="connsiteY7" fmla="*/ 881064 h 881064"/>
                    <a:gd name="connsiteX8" fmla="*/ 0 w 1164128"/>
                    <a:gd name="connsiteY8" fmla="*/ 734768 h 881064"/>
                    <a:gd name="connsiteX9" fmla="*/ 0 w 1164128"/>
                    <a:gd name="connsiteY9" fmla="*/ 146296 h 881064"/>
                    <a:gd name="connsiteX10" fmla="*/ 146296 w 1164128"/>
                    <a:gd name="connsiteY10" fmla="*/ 0 h 881064"/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1164128 w 1164128"/>
                    <a:gd name="connsiteY2" fmla="*/ 299901 h 881064"/>
                    <a:gd name="connsiteX3" fmla="*/ 1164128 w 1164128"/>
                    <a:gd name="connsiteY3" fmla="*/ 585923 h 881064"/>
                    <a:gd name="connsiteX4" fmla="*/ 207781 w 1164128"/>
                    <a:gd name="connsiteY4" fmla="*/ 866507 h 881064"/>
                    <a:gd name="connsiteX5" fmla="*/ 203241 w 1164128"/>
                    <a:gd name="connsiteY5" fmla="*/ 869567 h 881064"/>
                    <a:gd name="connsiteX6" fmla="*/ 146296 w 1164128"/>
                    <a:gd name="connsiteY6" fmla="*/ 881064 h 881064"/>
                    <a:gd name="connsiteX7" fmla="*/ 0 w 1164128"/>
                    <a:gd name="connsiteY7" fmla="*/ 734768 h 881064"/>
                    <a:gd name="connsiteX8" fmla="*/ 0 w 1164128"/>
                    <a:gd name="connsiteY8" fmla="*/ 146296 h 881064"/>
                    <a:gd name="connsiteX9" fmla="*/ 146296 w 1164128"/>
                    <a:gd name="connsiteY9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203241 w 1164128"/>
                    <a:gd name="connsiteY4" fmla="*/ 869567 h 881064"/>
                    <a:gd name="connsiteX5" fmla="*/ 146296 w 1164128"/>
                    <a:gd name="connsiteY5" fmla="*/ 881064 h 881064"/>
                    <a:gd name="connsiteX6" fmla="*/ 0 w 1164128"/>
                    <a:gd name="connsiteY6" fmla="*/ 734768 h 881064"/>
                    <a:gd name="connsiteX7" fmla="*/ 0 w 1164128"/>
                    <a:gd name="connsiteY7" fmla="*/ 146296 h 881064"/>
                    <a:gd name="connsiteX8" fmla="*/ 146296 w 1164128"/>
                    <a:gd name="connsiteY8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146296 w 1164128"/>
                    <a:gd name="connsiteY4" fmla="*/ 881064 h 881064"/>
                    <a:gd name="connsiteX5" fmla="*/ 0 w 1164128"/>
                    <a:gd name="connsiteY5" fmla="*/ 734768 h 881064"/>
                    <a:gd name="connsiteX6" fmla="*/ 0 w 1164128"/>
                    <a:gd name="connsiteY6" fmla="*/ 146296 h 881064"/>
                    <a:gd name="connsiteX7" fmla="*/ 146296 w 1164128"/>
                    <a:gd name="connsiteY7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146296 w 1164128"/>
                    <a:gd name="connsiteY3" fmla="*/ 881064 h 881064"/>
                    <a:gd name="connsiteX4" fmla="*/ 0 w 1164128"/>
                    <a:gd name="connsiteY4" fmla="*/ 734768 h 881064"/>
                    <a:gd name="connsiteX5" fmla="*/ 0 w 1164128"/>
                    <a:gd name="connsiteY5" fmla="*/ 146296 h 881064"/>
                    <a:gd name="connsiteX6" fmla="*/ 146296 w 1164128"/>
                    <a:gd name="connsiteY6" fmla="*/ 0 h 8810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64128" h="881064">
                      <a:moveTo>
                        <a:pt x="146296" y="0"/>
                      </a:moveTo>
                      <a:cubicBezTo>
                        <a:pt x="340317" y="25601"/>
                        <a:pt x="994489" y="202247"/>
                        <a:pt x="1164128" y="299901"/>
                      </a:cubicBezTo>
                      <a:lnTo>
                        <a:pt x="1164128" y="585923"/>
                      </a:lnTo>
                      <a:lnTo>
                        <a:pt x="146296" y="881064"/>
                      </a:lnTo>
                      <a:cubicBezTo>
                        <a:pt x="65499" y="881064"/>
                        <a:pt x="0" y="815565"/>
                        <a:pt x="0" y="734768"/>
                      </a:cubicBezTo>
                      <a:lnTo>
                        <a:pt x="0" y="146296"/>
                      </a:lnTo>
                      <a:cubicBezTo>
                        <a:pt x="0" y="65499"/>
                        <a:pt x="65499" y="0"/>
                        <a:pt x="146296" y="0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9" name="グループ化 18">
                <a:extLst>
                  <a:ext uri="{FF2B5EF4-FFF2-40B4-BE49-F238E27FC236}">
                    <a16:creationId xmlns:a16="http://schemas.microsoft.com/office/drawing/2014/main" id="{3D3318D8-1087-460C-A43B-F20F6040B271}"/>
                  </a:ext>
                </a:extLst>
              </p:cNvPr>
              <p:cNvGrpSpPr/>
              <p:nvPr/>
            </p:nvGrpSpPr>
            <p:grpSpPr>
              <a:xfrm flipH="1">
                <a:off x="1760821" y="2990850"/>
                <a:ext cx="199366" cy="171215"/>
                <a:chOff x="2426796" y="2981326"/>
                <a:chExt cx="1164128" cy="881064"/>
              </a:xfrm>
            </p:grpSpPr>
            <p:sp>
              <p:nvSpPr>
                <p:cNvPr id="21" name="フリーフォーム: 図形 20">
                  <a:extLst>
                    <a:ext uri="{FF2B5EF4-FFF2-40B4-BE49-F238E27FC236}">
                      <a16:creationId xmlns:a16="http://schemas.microsoft.com/office/drawing/2014/main" id="{288A210B-1765-4176-94B2-B42D24010FC2}"/>
                    </a:ext>
                  </a:extLst>
                </p:cNvPr>
                <p:cNvSpPr/>
                <p:nvPr/>
              </p:nvSpPr>
              <p:spPr>
                <a:xfrm>
                  <a:off x="2426796" y="2981326"/>
                  <a:ext cx="1164128" cy="881064"/>
                </a:xfrm>
                <a:custGeom>
                  <a:avLst/>
                  <a:gdLst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220280 w 1164128"/>
                    <a:gd name="connsiteY2" fmla="*/ 22985 h 881064"/>
                    <a:gd name="connsiteX3" fmla="*/ 1164128 w 1164128"/>
                    <a:gd name="connsiteY3" fmla="*/ 299901 h 881064"/>
                    <a:gd name="connsiteX4" fmla="*/ 1164128 w 1164128"/>
                    <a:gd name="connsiteY4" fmla="*/ 585923 h 881064"/>
                    <a:gd name="connsiteX5" fmla="*/ 207781 w 1164128"/>
                    <a:gd name="connsiteY5" fmla="*/ 866507 h 881064"/>
                    <a:gd name="connsiteX6" fmla="*/ 203241 w 1164128"/>
                    <a:gd name="connsiteY6" fmla="*/ 869567 h 881064"/>
                    <a:gd name="connsiteX7" fmla="*/ 146296 w 1164128"/>
                    <a:gd name="connsiteY7" fmla="*/ 881064 h 881064"/>
                    <a:gd name="connsiteX8" fmla="*/ 0 w 1164128"/>
                    <a:gd name="connsiteY8" fmla="*/ 734768 h 881064"/>
                    <a:gd name="connsiteX9" fmla="*/ 0 w 1164128"/>
                    <a:gd name="connsiteY9" fmla="*/ 146296 h 881064"/>
                    <a:gd name="connsiteX10" fmla="*/ 146296 w 1164128"/>
                    <a:gd name="connsiteY10" fmla="*/ 0 h 881064"/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1164128 w 1164128"/>
                    <a:gd name="connsiteY2" fmla="*/ 299901 h 881064"/>
                    <a:gd name="connsiteX3" fmla="*/ 1164128 w 1164128"/>
                    <a:gd name="connsiteY3" fmla="*/ 585923 h 881064"/>
                    <a:gd name="connsiteX4" fmla="*/ 207781 w 1164128"/>
                    <a:gd name="connsiteY4" fmla="*/ 866507 h 881064"/>
                    <a:gd name="connsiteX5" fmla="*/ 203241 w 1164128"/>
                    <a:gd name="connsiteY5" fmla="*/ 869567 h 881064"/>
                    <a:gd name="connsiteX6" fmla="*/ 146296 w 1164128"/>
                    <a:gd name="connsiteY6" fmla="*/ 881064 h 881064"/>
                    <a:gd name="connsiteX7" fmla="*/ 0 w 1164128"/>
                    <a:gd name="connsiteY7" fmla="*/ 734768 h 881064"/>
                    <a:gd name="connsiteX8" fmla="*/ 0 w 1164128"/>
                    <a:gd name="connsiteY8" fmla="*/ 146296 h 881064"/>
                    <a:gd name="connsiteX9" fmla="*/ 146296 w 1164128"/>
                    <a:gd name="connsiteY9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203241 w 1164128"/>
                    <a:gd name="connsiteY4" fmla="*/ 869567 h 881064"/>
                    <a:gd name="connsiteX5" fmla="*/ 146296 w 1164128"/>
                    <a:gd name="connsiteY5" fmla="*/ 881064 h 881064"/>
                    <a:gd name="connsiteX6" fmla="*/ 0 w 1164128"/>
                    <a:gd name="connsiteY6" fmla="*/ 734768 h 881064"/>
                    <a:gd name="connsiteX7" fmla="*/ 0 w 1164128"/>
                    <a:gd name="connsiteY7" fmla="*/ 146296 h 881064"/>
                    <a:gd name="connsiteX8" fmla="*/ 146296 w 1164128"/>
                    <a:gd name="connsiteY8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146296 w 1164128"/>
                    <a:gd name="connsiteY4" fmla="*/ 881064 h 881064"/>
                    <a:gd name="connsiteX5" fmla="*/ 0 w 1164128"/>
                    <a:gd name="connsiteY5" fmla="*/ 734768 h 881064"/>
                    <a:gd name="connsiteX6" fmla="*/ 0 w 1164128"/>
                    <a:gd name="connsiteY6" fmla="*/ 146296 h 881064"/>
                    <a:gd name="connsiteX7" fmla="*/ 146296 w 1164128"/>
                    <a:gd name="connsiteY7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146296 w 1164128"/>
                    <a:gd name="connsiteY3" fmla="*/ 881064 h 881064"/>
                    <a:gd name="connsiteX4" fmla="*/ 0 w 1164128"/>
                    <a:gd name="connsiteY4" fmla="*/ 734768 h 881064"/>
                    <a:gd name="connsiteX5" fmla="*/ 0 w 1164128"/>
                    <a:gd name="connsiteY5" fmla="*/ 146296 h 881064"/>
                    <a:gd name="connsiteX6" fmla="*/ 146296 w 1164128"/>
                    <a:gd name="connsiteY6" fmla="*/ 0 h 8810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64128" h="881064">
                      <a:moveTo>
                        <a:pt x="146296" y="0"/>
                      </a:moveTo>
                      <a:cubicBezTo>
                        <a:pt x="340317" y="25601"/>
                        <a:pt x="994489" y="202247"/>
                        <a:pt x="1164128" y="299901"/>
                      </a:cubicBezTo>
                      <a:lnTo>
                        <a:pt x="1164128" y="585923"/>
                      </a:lnTo>
                      <a:lnTo>
                        <a:pt x="146296" y="881064"/>
                      </a:lnTo>
                      <a:cubicBezTo>
                        <a:pt x="65499" y="881064"/>
                        <a:pt x="0" y="815565"/>
                        <a:pt x="0" y="734768"/>
                      </a:cubicBezTo>
                      <a:lnTo>
                        <a:pt x="0" y="146296"/>
                      </a:lnTo>
                      <a:cubicBezTo>
                        <a:pt x="0" y="65499"/>
                        <a:pt x="65499" y="0"/>
                        <a:pt x="146296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フリーフォーム: 図形 21">
                  <a:extLst>
                    <a:ext uri="{FF2B5EF4-FFF2-40B4-BE49-F238E27FC236}">
                      <a16:creationId xmlns:a16="http://schemas.microsoft.com/office/drawing/2014/main" id="{540C040D-BD3D-4949-9931-24F66DCBBCF0}"/>
                    </a:ext>
                  </a:extLst>
                </p:cNvPr>
                <p:cNvSpPr/>
                <p:nvPr/>
              </p:nvSpPr>
              <p:spPr>
                <a:xfrm>
                  <a:off x="2554745" y="3148013"/>
                  <a:ext cx="953138" cy="547690"/>
                </a:xfrm>
                <a:custGeom>
                  <a:avLst/>
                  <a:gdLst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220280 w 1164128"/>
                    <a:gd name="connsiteY2" fmla="*/ 22985 h 881064"/>
                    <a:gd name="connsiteX3" fmla="*/ 1164128 w 1164128"/>
                    <a:gd name="connsiteY3" fmla="*/ 299901 h 881064"/>
                    <a:gd name="connsiteX4" fmla="*/ 1164128 w 1164128"/>
                    <a:gd name="connsiteY4" fmla="*/ 585923 h 881064"/>
                    <a:gd name="connsiteX5" fmla="*/ 207781 w 1164128"/>
                    <a:gd name="connsiteY5" fmla="*/ 866507 h 881064"/>
                    <a:gd name="connsiteX6" fmla="*/ 203241 w 1164128"/>
                    <a:gd name="connsiteY6" fmla="*/ 869567 h 881064"/>
                    <a:gd name="connsiteX7" fmla="*/ 146296 w 1164128"/>
                    <a:gd name="connsiteY7" fmla="*/ 881064 h 881064"/>
                    <a:gd name="connsiteX8" fmla="*/ 0 w 1164128"/>
                    <a:gd name="connsiteY8" fmla="*/ 734768 h 881064"/>
                    <a:gd name="connsiteX9" fmla="*/ 0 w 1164128"/>
                    <a:gd name="connsiteY9" fmla="*/ 146296 h 881064"/>
                    <a:gd name="connsiteX10" fmla="*/ 146296 w 1164128"/>
                    <a:gd name="connsiteY10" fmla="*/ 0 h 881064"/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1164128 w 1164128"/>
                    <a:gd name="connsiteY2" fmla="*/ 299901 h 881064"/>
                    <a:gd name="connsiteX3" fmla="*/ 1164128 w 1164128"/>
                    <a:gd name="connsiteY3" fmla="*/ 585923 h 881064"/>
                    <a:gd name="connsiteX4" fmla="*/ 207781 w 1164128"/>
                    <a:gd name="connsiteY4" fmla="*/ 866507 h 881064"/>
                    <a:gd name="connsiteX5" fmla="*/ 203241 w 1164128"/>
                    <a:gd name="connsiteY5" fmla="*/ 869567 h 881064"/>
                    <a:gd name="connsiteX6" fmla="*/ 146296 w 1164128"/>
                    <a:gd name="connsiteY6" fmla="*/ 881064 h 881064"/>
                    <a:gd name="connsiteX7" fmla="*/ 0 w 1164128"/>
                    <a:gd name="connsiteY7" fmla="*/ 734768 h 881064"/>
                    <a:gd name="connsiteX8" fmla="*/ 0 w 1164128"/>
                    <a:gd name="connsiteY8" fmla="*/ 146296 h 881064"/>
                    <a:gd name="connsiteX9" fmla="*/ 146296 w 1164128"/>
                    <a:gd name="connsiteY9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203241 w 1164128"/>
                    <a:gd name="connsiteY4" fmla="*/ 869567 h 881064"/>
                    <a:gd name="connsiteX5" fmla="*/ 146296 w 1164128"/>
                    <a:gd name="connsiteY5" fmla="*/ 881064 h 881064"/>
                    <a:gd name="connsiteX6" fmla="*/ 0 w 1164128"/>
                    <a:gd name="connsiteY6" fmla="*/ 734768 h 881064"/>
                    <a:gd name="connsiteX7" fmla="*/ 0 w 1164128"/>
                    <a:gd name="connsiteY7" fmla="*/ 146296 h 881064"/>
                    <a:gd name="connsiteX8" fmla="*/ 146296 w 1164128"/>
                    <a:gd name="connsiteY8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146296 w 1164128"/>
                    <a:gd name="connsiteY4" fmla="*/ 881064 h 881064"/>
                    <a:gd name="connsiteX5" fmla="*/ 0 w 1164128"/>
                    <a:gd name="connsiteY5" fmla="*/ 734768 h 881064"/>
                    <a:gd name="connsiteX6" fmla="*/ 0 w 1164128"/>
                    <a:gd name="connsiteY6" fmla="*/ 146296 h 881064"/>
                    <a:gd name="connsiteX7" fmla="*/ 146296 w 1164128"/>
                    <a:gd name="connsiteY7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146296 w 1164128"/>
                    <a:gd name="connsiteY3" fmla="*/ 881064 h 881064"/>
                    <a:gd name="connsiteX4" fmla="*/ 0 w 1164128"/>
                    <a:gd name="connsiteY4" fmla="*/ 734768 h 881064"/>
                    <a:gd name="connsiteX5" fmla="*/ 0 w 1164128"/>
                    <a:gd name="connsiteY5" fmla="*/ 146296 h 881064"/>
                    <a:gd name="connsiteX6" fmla="*/ 146296 w 1164128"/>
                    <a:gd name="connsiteY6" fmla="*/ 0 h 8810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64128" h="881064">
                      <a:moveTo>
                        <a:pt x="146296" y="0"/>
                      </a:moveTo>
                      <a:cubicBezTo>
                        <a:pt x="340317" y="25601"/>
                        <a:pt x="994489" y="202247"/>
                        <a:pt x="1164128" y="299901"/>
                      </a:cubicBezTo>
                      <a:lnTo>
                        <a:pt x="1164128" y="585923"/>
                      </a:lnTo>
                      <a:lnTo>
                        <a:pt x="146296" y="881064"/>
                      </a:lnTo>
                      <a:cubicBezTo>
                        <a:pt x="65499" y="881064"/>
                        <a:pt x="0" y="815565"/>
                        <a:pt x="0" y="734768"/>
                      </a:cubicBezTo>
                      <a:lnTo>
                        <a:pt x="0" y="146296"/>
                      </a:lnTo>
                      <a:cubicBezTo>
                        <a:pt x="0" y="65499"/>
                        <a:pt x="65499" y="0"/>
                        <a:pt x="146296" y="0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" name="四角形: 角を丸くする 19">
                <a:extLst>
                  <a:ext uri="{FF2B5EF4-FFF2-40B4-BE49-F238E27FC236}">
                    <a16:creationId xmlns:a16="http://schemas.microsoft.com/office/drawing/2014/main" id="{95DD52F6-81F3-43F3-AD55-3C82C2C53A65}"/>
                  </a:ext>
                </a:extLst>
              </p:cNvPr>
              <p:cNvSpPr/>
              <p:nvPr/>
            </p:nvSpPr>
            <p:spPr>
              <a:xfrm>
                <a:off x="1702401" y="3020273"/>
                <a:ext cx="99137" cy="109729"/>
              </a:xfrm>
              <a:prstGeom prst="roundRect">
                <a:avLst>
                  <a:gd name="adj" fmla="val 31190"/>
                </a:avLst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A02B8365-4941-4AB6-9480-E6665581F084}"/>
              </a:ext>
            </a:extLst>
          </p:cNvPr>
          <p:cNvGrpSpPr/>
          <p:nvPr/>
        </p:nvGrpSpPr>
        <p:grpSpPr>
          <a:xfrm>
            <a:off x="4372488" y="866065"/>
            <a:ext cx="1917261" cy="2669333"/>
            <a:chOff x="4372488" y="866065"/>
            <a:chExt cx="1917261" cy="2669333"/>
          </a:xfrm>
        </p:grpSpPr>
        <p:sp>
          <p:nvSpPr>
            <p:cNvPr id="62" name="円/楕円 637">
              <a:extLst>
                <a:ext uri="{FF2B5EF4-FFF2-40B4-BE49-F238E27FC236}">
                  <a16:creationId xmlns:a16="http://schemas.microsoft.com/office/drawing/2014/main" id="{068A9ACB-F8A3-4B5B-BD32-BC67D5C22C16}"/>
                </a:ext>
              </a:extLst>
            </p:cNvPr>
            <p:cNvSpPr/>
            <p:nvPr/>
          </p:nvSpPr>
          <p:spPr>
            <a:xfrm>
              <a:off x="5293970" y="2236561"/>
              <a:ext cx="142556" cy="515165"/>
            </a:xfrm>
            <a:custGeom>
              <a:avLst/>
              <a:gdLst/>
              <a:ahLst/>
              <a:cxnLst/>
              <a:rect l="l" t="t" r="r" b="b"/>
              <a:pathLst>
                <a:path w="125368" h="355839">
                  <a:moveTo>
                    <a:pt x="62684" y="0"/>
                  </a:moveTo>
                  <a:cubicBezTo>
                    <a:pt x="97303" y="0"/>
                    <a:pt x="125368" y="28916"/>
                    <a:pt x="125368" y="64586"/>
                  </a:cubicBezTo>
                  <a:cubicBezTo>
                    <a:pt x="125368" y="89534"/>
                    <a:pt x="111640" y="111178"/>
                    <a:pt x="91177" y="121253"/>
                  </a:cubicBezTo>
                  <a:cubicBezTo>
                    <a:pt x="111640" y="131329"/>
                    <a:pt x="125368" y="152972"/>
                    <a:pt x="125368" y="177920"/>
                  </a:cubicBezTo>
                  <a:cubicBezTo>
                    <a:pt x="125368" y="202868"/>
                    <a:pt x="111640" y="224511"/>
                    <a:pt x="91178" y="234587"/>
                  </a:cubicBezTo>
                  <a:cubicBezTo>
                    <a:pt x="111640" y="244662"/>
                    <a:pt x="125368" y="266306"/>
                    <a:pt x="125368" y="291253"/>
                  </a:cubicBezTo>
                  <a:cubicBezTo>
                    <a:pt x="125368" y="326923"/>
                    <a:pt x="97303" y="355839"/>
                    <a:pt x="62684" y="355839"/>
                  </a:cubicBezTo>
                  <a:cubicBezTo>
                    <a:pt x="28065" y="355839"/>
                    <a:pt x="0" y="326923"/>
                    <a:pt x="0" y="291253"/>
                  </a:cubicBezTo>
                  <a:cubicBezTo>
                    <a:pt x="0" y="266306"/>
                    <a:pt x="13728" y="244662"/>
                    <a:pt x="34191" y="234587"/>
                  </a:cubicBezTo>
                  <a:cubicBezTo>
                    <a:pt x="13728" y="224511"/>
                    <a:pt x="0" y="202868"/>
                    <a:pt x="0" y="177920"/>
                  </a:cubicBezTo>
                  <a:cubicBezTo>
                    <a:pt x="0" y="152972"/>
                    <a:pt x="13729" y="131329"/>
                    <a:pt x="34192" y="121253"/>
                  </a:cubicBezTo>
                  <a:cubicBezTo>
                    <a:pt x="13729" y="111178"/>
                    <a:pt x="0" y="89534"/>
                    <a:pt x="0" y="64586"/>
                  </a:cubicBezTo>
                  <a:cubicBezTo>
                    <a:pt x="0" y="28916"/>
                    <a:pt x="28065" y="0"/>
                    <a:pt x="62684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3" name="円/楕円 637">
              <a:extLst>
                <a:ext uri="{FF2B5EF4-FFF2-40B4-BE49-F238E27FC236}">
                  <a16:creationId xmlns:a16="http://schemas.microsoft.com/office/drawing/2014/main" id="{A245871E-4F92-454C-9CA6-19B9469AC00B}"/>
                </a:ext>
              </a:extLst>
            </p:cNvPr>
            <p:cNvSpPr/>
            <p:nvPr/>
          </p:nvSpPr>
          <p:spPr>
            <a:xfrm>
              <a:off x="4505194" y="2236561"/>
              <a:ext cx="142556" cy="515165"/>
            </a:xfrm>
            <a:custGeom>
              <a:avLst/>
              <a:gdLst/>
              <a:ahLst/>
              <a:cxnLst/>
              <a:rect l="l" t="t" r="r" b="b"/>
              <a:pathLst>
                <a:path w="125368" h="355839">
                  <a:moveTo>
                    <a:pt x="62684" y="0"/>
                  </a:moveTo>
                  <a:cubicBezTo>
                    <a:pt x="97303" y="0"/>
                    <a:pt x="125368" y="28916"/>
                    <a:pt x="125368" y="64586"/>
                  </a:cubicBezTo>
                  <a:cubicBezTo>
                    <a:pt x="125368" y="89534"/>
                    <a:pt x="111640" y="111178"/>
                    <a:pt x="91177" y="121253"/>
                  </a:cubicBezTo>
                  <a:cubicBezTo>
                    <a:pt x="111640" y="131329"/>
                    <a:pt x="125368" y="152972"/>
                    <a:pt x="125368" y="177920"/>
                  </a:cubicBezTo>
                  <a:cubicBezTo>
                    <a:pt x="125368" y="202868"/>
                    <a:pt x="111640" y="224511"/>
                    <a:pt x="91178" y="234587"/>
                  </a:cubicBezTo>
                  <a:cubicBezTo>
                    <a:pt x="111640" y="244662"/>
                    <a:pt x="125368" y="266306"/>
                    <a:pt x="125368" y="291253"/>
                  </a:cubicBezTo>
                  <a:cubicBezTo>
                    <a:pt x="125368" y="326923"/>
                    <a:pt x="97303" y="355839"/>
                    <a:pt x="62684" y="355839"/>
                  </a:cubicBezTo>
                  <a:cubicBezTo>
                    <a:pt x="28065" y="355839"/>
                    <a:pt x="0" y="326923"/>
                    <a:pt x="0" y="291253"/>
                  </a:cubicBezTo>
                  <a:cubicBezTo>
                    <a:pt x="0" y="266306"/>
                    <a:pt x="13728" y="244662"/>
                    <a:pt x="34191" y="234587"/>
                  </a:cubicBezTo>
                  <a:cubicBezTo>
                    <a:pt x="13728" y="224511"/>
                    <a:pt x="0" y="202868"/>
                    <a:pt x="0" y="177920"/>
                  </a:cubicBezTo>
                  <a:cubicBezTo>
                    <a:pt x="0" y="152972"/>
                    <a:pt x="13729" y="131329"/>
                    <a:pt x="34192" y="121253"/>
                  </a:cubicBezTo>
                  <a:cubicBezTo>
                    <a:pt x="13729" y="111178"/>
                    <a:pt x="0" y="89534"/>
                    <a:pt x="0" y="64586"/>
                  </a:cubicBezTo>
                  <a:cubicBezTo>
                    <a:pt x="0" y="28916"/>
                    <a:pt x="28065" y="0"/>
                    <a:pt x="62684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1CEDADF9-1FC9-4B8A-8E4E-0B6F4060DDCE}"/>
                </a:ext>
              </a:extLst>
            </p:cNvPr>
            <p:cNvSpPr/>
            <p:nvPr/>
          </p:nvSpPr>
          <p:spPr>
            <a:xfrm>
              <a:off x="4419052" y="2671749"/>
              <a:ext cx="115223" cy="863649"/>
            </a:xfrm>
            <a:custGeom>
              <a:avLst/>
              <a:gdLst>
                <a:gd name="connsiteX0" fmla="*/ 115223 w 115223"/>
                <a:gd name="connsiteY0" fmla="*/ 0 h 863649"/>
                <a:gd name="connsiteX1" fmla="*/ 115223 w 115223"/>
                <a:gd name="connsiteY1" fmla="*/ 863649 h 863649"/>
                <a:gd name="connsiteX2" fmla="*/ 0 w 115223"/>
                <a:gd name="connsiteY2" fmla="*/ 863649 h 863649"/>
                <a:gd name="connsiteX3" fmla="*/ 0 w 115223"/>
                <a:gd name="connsiteY3" fmla="*/ 270213 h 863649"/>
                <a:gd name="connsiteX4" fmla="*/ 110214 w 115223"/>
                <a:gd name="connsiteY4" fmla="*/ 4133 h 863649"/>
                <a:gd name="connsiteX5" fmla="*/ 115223 w 115223"/>
                <a:gd name="connsiteY5" fmla="*/ 0 h 863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5223" h="863649">
                  <a:moveTo>
                    <a:pt x="115223" y="0"/>
                  </a:moveTo>
                  <a:lnTo>
                    <a:pt x="115223" y="863649"/>
                  </a:lnTo>
                  <a:lnTo>
                    <a:pt x="0" y="863649"/>
                  </a:lnTo>
                  <a:lnTo>
                    <a:pt x="0" y="270213"/>
                  </a:lnTo>
                  <a:cubicBezTo>
                    <a:pt x="0" y="166303"/>
                    <a:pt x="42118" y="72229"/>
                    <a:pt x="110214" y="4133"/>
                  </a:cubicBezTo>
                  <a:lnTo>
                    <a:pt x="115223" y="0"/>
                  </a:ln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5" name="片側の 2 つの角を丸めた四角形 144">
              <a:extLst>
                <a:ext uri="{FF2B5EF4-FFF2-40B4-BE49-F238E27FC236}">
                  <a16:creationId xmlns:a16="http://schemas.microsoft.com/office/drawing/2014/main" id="{AF52B817-59EE-4C73-8D38-E3D8E550776F}"/>
                </a:ext>
              </a:extLst>
            </p:cNvPr>
            <p:cNvSpPr/>
            <p:nvPr/>
          </p:nvSpPr>
          <p:spPr>
            <a:xfrm>
              <a:off x="4499480" y="2557224"/>
              <a:ext cx="933222" cy="978174"/>
            </a:xfrm>
            <a:prstGeom prst="round2SameRect">
              <a:avLst>
                <a:gd name="adj1" fmla="val 28536"/>
                <a:gd name="adj2" fmla="val 0"/>
              </a:avLst>
            </a:prstGeom>
            <a:solidFill>
              <a:srgbClr val="00206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8BEF6C70-7011-4FE1-BEF3-4BF02127E9B2}"/>
                </a:ext>
              </a:extLst>
            </p:cNvPr>
            <p:cNvSpPr/>
            <p:nvPr/>
          </p:nvSpPr>
          <p:spPr>
            <a:xfrm>
              <a:off x="4742161" y="2327890"/>
              <a:ext cx="448249" cy="364827"/>
            </a:xfrm>
            <a:custGeom>
              <a:avLst/>
              <a:gdLst>
                <a:gd name="connsiteX0" fmla="*/ 160641 w 525992"/>
                <a:gd name="connsiteY0" fmla="*/ 0 h 380772"/>
                <a:gd name="connsiteX1" fmla="*/ 362085 w 525992"/>
                <a:gd name="connsiteY1" fmla="*/ 0 h 380772"/>
                <a:gd name="connsiteX2" fmla="*/ 386315 w 525992"/>
                <a:gd name="connsiteY2" fmla="*/ 240006 h 380772"/>
                <a:gd name="connsiteX3" fmla="*/ 519778 w 525992"/>
                <a:gd name="connsiteY3" fmla="*/ 240006 h 380772"/>
                <a:gd name="connsiteX4" fmla="*/ 525992 w 525992"/>
                <a:gd name="connsiteY4" fmla="*/ 254756 h 380772"/>
                <a:gd name="connsiteX5" fmla="*/ 262996 w 525992"/>
                <a:gd name="connsiteY5" fmla="*/ 380772 h 380772"/>
                <a:gd name="connsiteX6" fmla="*/ 0 w 525992"/>
                <a:gd name="connsiteY6" fmla="*/ 254756 h 380772"/>
                <a:gd name="connsiteX7" fmla="*/ 6215 w 525992"/>
                <a:gd name="connsiteY7" fmla="*/ 240006 h 380772"/>
                <a:gd name="connsiteX8" fmla="*/ 136411 w 525992"/>
                <a:gd name="connsiteY8" fmla="*/ 240006 h 380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25992" h="380772">
                  <a:moveTo>
                    <a:pt x="160641" y="0"/>
                  </a:moveTo>
                  <a:lnTo>
                    <a:pt x="362085" y="0"/>
                  </a:lnTo>
                  <a:lnTo>
                    <a:pt x="386315" y="240006"/>
                  </a:lnTo>
                  <a:lnTo>
                    <a:pt x="519778" y="240006"/>
                  </a:lnTo>
                  <a:lnTo>
                    <a:pt x="525992" y="254756"/>
                  </a:lnTo>
                  <a:cubicBezTo>
                    <a:pt x="525992" y="324353"/>
                    <a:pt x="408245" y="380772"/>
                    <a:pt x="262996" y="380772"/>
                  </a:cubicBezTo>
                  <a:cubicBezTo>
                    <a:pt x="117747" y="380772"/>
                    <a:pt x="0" y="324353"/>
                    <a:pt x="0" y="254756"/>
                  </a:cubicBezTo>
                  <a:lnTo>
                    <a:pt x="6215" y="240006"/>
                  </a:lnTo>
                  <a:lnTo>
                    <a:pt x="136411" y="240006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67" name="グループ化 66">
              <a:extLst>
                <a:ext uri="{FF2B5EF4-FFF2-40B4-BE49-F238E27FC236}">
                  <a16:creationId xmlns:a16="http://schemas.microsoft.com/office/drawing/2014/main" id="{ECA612AC-B1B8-44D1-8200-39219ED3A85B}"/>
                </a:ext>
              </a:extLst>
            </p:cNvPr>
            <p:cNvGrpSpPr/>
            <p:nvPr/>
          </p:nvGrpSpPr>
          <p:grpSpPr>
            <a:xfrm>
              <a:off x="4372488" y="1267878"/>
              <a:ext cx="1184027" cy="1183065"/>
              <a:chOff x="4071792" y="5335155"/>
              <a:chExt cx="834570" cy="833893"/>
            </a:xfrm>
          </p:grpSpPr>
          <p:sp>
            <p:nvSpPr>
              <p:cNvPr id="116" name="円/楕円 899">
                <a:extLst>
                  <a:ext uri="{FF2B5EF4-FFF2-40B4-BE49-F238E27FC236}">
                    <a16:creationId xmlns:a16="http://schemas.microsoft.com/office/drawing/2014/main" id="{D10615EF-8169-4DB6-B054-29F421980CE7}"/>
                  </a:ext>
                </a:extLst>
              </p:cNvPr>
              <p:cNvSpPr/>
              <p:nvPr/>
            </p:nvSpPr>
            <p:spPr>
              <a:xfrm>
                <a:off x="4081536" y="5335155"/>
                <a:ext cx="807653" cy="80425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17" name="グループ化 116">
                <a:extLst>
                  <a:ext uri="{FF2B5EF4-FFF2-40B4-BE49-F238E27FC236}">
                    <a16:creationId xmlns:a16="http://schemas.microsoft.com/office/drawing/2014/main" id="{22829148-4725-446B-A9F9-7B6CEA929D82}"/>
                  </a:ext>
                </a:extLst>
              </p:cNvPr>
              <p:cNvGrpSpPr/>
              <p:nvPr/>
            </p:nvGrpSpPr>
            <p:grpSpPr>
              <a:xfrm>
                <a:off x="4071792" y="5413271"/>
                <a:ext cx="834570" cy="755777"/>
                <a:chOff x="2791855" y="2059454"/>
                <a:chExt cx="1150919" cy="1003058"/>
              </a:xfrm>
              <a:solidFill>
                <a:srgbClr val="FFCC99"/>
              </a:solidFill>
            </p:grpSpPr>
            <p:grpSp>
              <p:nvGrpSpPr>
                <p:cNvPr id="122" name="グループ化 121">
                  <a:extLst>
                    <a:ext uri="{FF2B5EF4-FFF2-40B4-BE49-F238E27FC236}">
                      <a16:creationId xmlns:a16="http://schemas.microsoft.com/office/drawing/2014/main" id="{5DD77486-D9A2-495D-870A-19231FC54B06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27" name="円/楕円 914">
                    <a:extLst>
                      <a:ext uri="{FF2B5EF4-FFF2-40B4-BE49-F238E27FC236}">
                        <a16:creationId xmlns:a16="http://schemas.microsoft.com/office/drawing/2014/main" id="{B51421AD-D5DB-4AE7-B773-C262A0D55749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8" name="円/楕円 915">
                    <a:extLst>
                      <a:ext uri="{FF2B5EF4-FFF2-40B4-BE49-F238E27FC236}">
                        <a16:creationId xmlns:a16="http://schemas.microsoft.com/office/drawing/2014/main" id="{153B5A51-7CEA-490C-A6AB-DA308D7D6B72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23" name="グループ化 122">
                  <a:extLst>
                    <a:ext uri="{FF2B5EF4-FFF2-40B4-BE49-F238E27FC236}">
                      <a16:creationId xmlns:a16="http://schemas.microsoft.com/office/drawing/2014/main" id="{1E519154-3B70-437C-92F5-19A891CF8DA0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25" name="円/楕円 912">
                    <a:extLst>
                      <a:ext uri="{FF2B5EF4-FFF2-40B4-BE49-F238E27FC236}">
                        <a16:creationId xmlns:a16="http://schemas.microsoft.com/office/drawing/2014/main" id="{211428DC-6212-42B7-B3F2-648A903047ED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6" name="円/楕円 913">
                    <a:extLst>
                      <a:ext uri="{FF2B5EF4-FFF2-40B4-BE49-F238E27FC236}">
                        <a16:creationId xmlns:a16="http://schemas.microsoft.com/office/drawing/2014/main" id="{9026A51D-11A4-4512-8B1C-1EC3E5D4076F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24" name="円/楕円 911">
                  <a:extLst>
                    <a:ext uri="{FF2B5EF4-FFF2-40B4-BE49-F238E27FC236}">
                      <a16:creationId xmlns:a16="http://schemas.microsoft.com/office/drawing/2014/main" id="{DA4F16EA-F59B-4671-ADA1-3ACAAC88F3C1}"/>
                    </a:ext>
                  </a:extLst>
                </p:cNvPr>
                <p:cNvSpPr/>
                <p:nvPr/>
              </p:nvSpPr>
              <p:spPr>
                <a:xfrm>
                  <a:off x="2902857" y="2059454"/>
                  <a:ext cx="928914" cy="1003058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18" name="円/楕円 27">
                <a:extLst>
                  <a:ext uri="{FF2B5EF4-FFF2-40B4-BE49-F238E27FC236}">
                    <a16:creationId xmlns:a16="http://schemas.microsoft.com/office/drawing/2014/main" id="{32A37096-3ABA-4798-9BC5-DB3C21A1E627}"/>
                  </a:ext>
                </a:extLst>
              </p:cNvPr>
              <p:cNvSpPr/>
              <p:nvPr/>
            </p:nvSpPr>
            <p:spPr>
              <a:xfrm rot="10800000">
                <a:off x="4408958" y="6043181"/>
                <a:ext cx="164248" cy="32225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9" name="円/楕円 27">
                <a:extLst>
                  <a:ext uri="{FF2B5EF4-FFF2-40B4-BE49-F238E27FC236}">
                    <a16:creationId xmlns:a16="http://schemas.microsoft.com/office/drawing/2014/main" id="{7DF3F91E-2B97-496E-8ECB-339898AF0763}"/>
                  </a:ext>
                </a:extLst>
              </p:cNvPr>
              <p:cNvSpPr/>
              <p:nvPr/>
            </p:nvSpPr>
            <p:spPr>
              <a:xfrm rot="10800000">
                <a:off x="4215125" y="5602523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0" name="円/楕円 27">
                <a:extLst>
                  <a:ext uri="{FF2B5EF4-FFF2-40B4-BE49-F238E27FC236}">
                    <a16:creationId xmlns:a16="http://schemas.microsoft.com/office/drawing/2014/main" id="{399BA30B-7889-46FB-83BA-1DA2C9E045D8}"/>
                  </a:ext>
                </a:extLst>
              </p:cNvPr>
              <p:cNvSpPr/>
              <p:nvPr/>
            </p:nvSpPr>
            <p:spPr>
              <a:xfrm rot="10800000">
                <a:off x="4591026" y="5602523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1" name="正方形/長方形 67">
                <a:extLst>
                  <a:ext uri="{FF2B5EF4-FFF2-40B4-BE49-F238E27FC236}">
                    <a16:creationId xmlns:a16="http://schemas.microsoft.com/office/drawing/2014/main" id="{5D1665D8-3DE9-494E-B094-066BEC25F995}"/>
                  </a:ext>
                </a:extLst>
              </p:cNvPr>
              <p:cNvSpPr/>
              <p:nvPr/>
            </p:nvSpPr>
            <p:spPr>
              <a:xfrm>
                <a:off x="4466202" y="5956511"/>
                <a:ext cx="50129" cy="25695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1716D819-A1C6-49E7-B8EB-228B2C0B9CD5}"/>
                </a:ext>
              </a:extLst>
            </p:cNvPr>
            <p:cNvGrpSpPr/>
            <p:nvPr/>
          </p:nvGrpSpPr>
          <p:grpSpPr>
            <a:xfrm>
              <a:off x="4613905" y="1732873"/>
              <a:ext cx="187370" cy="244533"/>
              <a:chOff x="2165452" y="5688429"/>
              <a:chExt cx="126104" cy="167115"/>
            </a:xfrm>
          </p:grpSpPr>
          <p:sp>
            <p:nvSpPr>
              <p:cNvPr id="110" name="二等辺三角形 109">
                <a:extLst>
                  <a:ext uri="{FF2B5EF4-FFF2-40B4-BE49-F238E27FC236}">
                    <a16:creationId xmlns:a16="http://schemas.microsoft.com/office/drawing/2014/main" id="{3275A75F-2C7A-4CA7-A648-E49A2AD04AD1}"/>
                  </a:ext>
                </a:extLst>
              </p:cNvPr>
              <p:cNvSpPr/>
              <p:nvPr/>
            </p:nvSpPr>
            <p:spPr>
              <a:xfrm rot="18900000">
                <a:off x="2165782" y="5688429"/>
                <a:ext cx="30770" cy="96985"/>
              </a:xfrm>
              <a:prstGeom prst="triangl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11" name="グループ化 110">
                <a:extLst>
                  <a:ext uri="{FF2B5EF4-FFF2-40B4-BE49-F238E27FC236}">
                    <a16:creationId xmlns:a16="http://schemas.microsoft.com/office/drawing/2014/main" id="{2ACF4FCB-E352-4253-A6D3-B00F9F956D22}"/>
                  </a:ext>
                </a:extLst>
              </p:cNvPr>
              <p:cNvGrpSpPr/>
              <p:nvPr/>
            </p:nvGrpSpPr>
            <p:grpSpPr>
              <a:xfrm>
                <a:off x="2165452" y="5697472"/>
                <a:ext cx="126104" cy="158072"/>
                <a:chOff x="2896919" y="3691681"/>
                <a:chExt cx="138000" cy="203092"/>
              </a:xfrm>
            </p:grpSpPr>
            <p:sp>
              <p:nvSpPr>
                <p:cNvPr id="112" name="円/楕円 333">
                  <a:extLst>
                    <a:ext uri="{FF2B5EF4-FFF2-40B4-BE49-F238E27FC236}">
                      <a16:creationId xmlns:a16="http://schemas.microsoft.com/office/drawing/2014/main" id="{4423973B-A6F2-4AFB-B75D-BF505E192988}"/>
                    </a:ext>
                  </a:extLst>
                </p:cNvPr>
                <p:cNvSpPr/>
                <p:nvPr/>
              </p:nvSpPr>
              <p:spPr>
                <a:xfrm>
                  <a:off x="2896919" y="3691681"/>
                  <a:ext cx="138000" cy="17934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3" name="円/楕円 334">
                  <a:extLst>
                    <a:ext uri="{FF2B5EF4-FFF2-40B4-BE49-F238E27FC236}">
                      <a16:creationId xmlns:a16="http://schemas.microsoft.com/office/drawing/2014/main" id="{8370DFBC-FF40-4132-89E2-BB3513CAE886}"/>
                    </a:ext>
                  </a:extLst>
                </p:cNvPr>
                <p:cNvSpPr/>
                <p:nvPr/>
              </p:nvSpPr>
              <p:spPr>
                <a:xfrm>
                  <a:off x="2896919" y="3715432"/>
                  <a:ext cx="138000" cy="17934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4" name="円/楕円 335">
                  <a:extLst>
                    <a:ext uri="{FF2B5EF4-FFF2-40B4-BE49-F238E27FC236}">
                      <a16:creationId xmlns:a16="http://schemas.microsoft.com/office/drawing/2014/main" id="{0371133E-E6A3-4432-B7A2-328451222C7E}"/>
                    </a:ext>
                  </a:extLst>
                </p:cNvPr>
                <p:cNvSpPr/>
                <p:nvPr/>
              </p:nvSpPr>
              <p:spPr>
                <a:xfrm>
                  <a:off x="2921404" y="3747251"/>
                  <a:ext cx="89030" cy="11570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5" name="円/楕円 336">
                  <a:extLst>
                    <a:ext uri="{FF2B5EF4-FFF2-40B4-BE49-F238E27FC236}">
                      <a16:creationId xmlns:a16="http://schemas.microsoft.com/office/drawing/2014/main" id="{D104F756-46D5-4CEF-B136-2AAF155E4FA6}"/>
                    </a:ext>
                  </a:extLst>
                </p:cNvPr>
                <p:cNvSpPr/>
                <p:nvPr/>
              </p:nvSpPr>
              <p:spPr>
                <a:xfrm>
                  <a:off x="2943059" y="3745686"/>
                  <a:ext cx="45719" cy="59415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69" name="グループ化 68">
              <a:extLst>
                <a:ext uri="{FF2B5EF4-FFF2-40B4-BE49-F238E27FC236}">
                  <a16:creationId xmlns:a16="http://schemas.microsoft.com/office/drawing/2014/main" id="{DF29CB79-5772-4EF3-8A53-8AE52B0A30A9}"/>
                </a:ext>
              </a:extLst>
            </p:cNvPr>
            <p:cNvGrpSpPr/>
            <p:nvPr/>
          </p:nvGrpSpPr>
          <p:grpSpPr>
            <a:xfrm>
              <a:off x="5130636" y="1732873"/>
              <a:ext cx="187370" cy="244533"/>
              <a:chOff x="2165452" y="5688429"/>
              <a:chExt cx="126104" cy="167115"/>
            </a:xfrm>
          </p:grpSpPr>
          <p:sp>
            <p:nvSpPr>
              <p:cNvPr id="104" name="二等辺三角形 103">
                <a:extLst>
                  <a:ext uri="{FF2B5EF4-FFF2-40B4-BE49-F238E27FC236}">
                    <a16:creationId xmlns:a16="http://schemas.microsoft.com/office/drawing/2014/main" id="{E622A3BD-CDC3-4900-A998-9AE2DABF5B20}"/>
                  </a:ext>
                </a:extLst>
              </p:cNvPr>
              <p:cNvSpPr/>
              <p:nvPr/>
            </p:nvSpPr>
            <p:spPr>
              <a:xfrm rot="18900000">
                <a:off x="2165782" y="5688429"/>
                <a:ext cx="30770" cy="96985"/>
              </a:xfrm>
              <a:prstGeom prst="triangl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05" name="グループ化 104">
                <a:extLst>
                  <a:ext uri="{FF2B5EF4-FFF2-40B4-BE49-F238E27FC236}">
                    <a16:creationId xmlns:a16="http://schemas.microsoft.com/office/drawing/2014/main" id="{53578114-2952-49EE-80EE-301C8B144E9F}"/>
                  </a:ext>
                </a:extLst>
              </p:cNvPr>
              <p:cNvGrpSpPr/>
              <p:nvPr/>
            </p:nvGrpSpPr>
            <p:grpSpPr>
              <a:xfrm>
                <a:off x="2165452" y="5697472"/>
                <a:ext cx="126104" cy="158072"/>
                <a:chOff x="2896919" y="3691681"/>
                <a:chExt cx="138000" cy="203092"/>
              </a:xfrm>
            </p:grpSpPr>
            <p:sp>
              <p:nvSpPr>
                <p:cNvPr id="106" name="円/楕円 333">
                  <a:extLst>
                    <a:ext uri="{FF2B5EF4-FFF2-40B4-BE49-F238E27FC236}">
                      <a16:creationId xmlns:a16="http://schemas.microsoft.com/office/drawing/2014/main" id="{4A1EBC35-82E0-495C-B7E6-7A0ECF7BDE70}"/>
                    </a:ext>
                  </a:extLst>
                </p:cNvPr>
                <p:cNvSpPr/>
                <p:nvPr/>
              </p:nvSpPr>
              <p:spPr>
                <a:xfrm>
                  <a:off x="2896919" y="3691681"/>
                  <a:ext cx="138000" cy="17934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7" name="円/楕円 334">
                  <a:extLst>
                    <a:ext uri="{FF2B5EF4-FFF2-40B4-BE49-F238E27FC236}">
                      <a16:creationId xmlns:a16="http://schemas.microsoft.com/office/drawing/2014/main" id="{92889D6D-97BE-4609-9AED-3B925173128E}"/>
                    </a:ext>
                  </a:extLst>
                </p:cNvPr>
                <p:cNvSpPr/>
                <p:nvPr/>
              </p:nvSpPr>
              <p:spPr>
                <a:xfrm>
                  <a:off x="2896919" y="3715432"/>
                  <a:ext cx="138000" cy="17934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8" name="円/楕円 335">
                  <a:extLst>
                    <a:ext uri="{FF2B5EF4-FFF2-40B4-BE49-F238E27FC236}">
                      <a16:creationId xmlns:a16="http://schemas.microsoft.com/office/drawing/2014/main" id="{365EE04C-C69C-4277-9420-85BD4A8DA8CB}"/>
                    </a:ext>
                  </a:extLst>
                </p:cNvPr>
                <p:cNvSpPr/>
                <p:nvPr/>
              </p:nvSpPr>
              <p:spPr>
                <a:xfrm>
                  <a:off x="2921404" y="3747251"/>
                  <a:ext cx="89030" cy="11570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9" name="円/楕円 336">
                  <a:extLst>
                    <a:ext uri="{FF2B5EF4-FFF2-40B4-BE49-F238E27FC236}">
                      <a16:creationId xmlns:a16="http://schemas.microsoft.com/office/drawing/2014/main" id="{17B8C640-A936-4F79-8122-3759BF0DA85E}"/>
                    </a:ext>
                  </a:extLst>
                </p:cNvPr>
                <p:cNvSpPr/>
                <p:nvPr/>
              </p:nvSpPr>
              <p:spPr>
                <a:xfrm>
                  <a:off x="2943059" y="3745686"/>
                  <a:ext cx="45719" cy="59415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70" name="グループ化 69">
              <a:extLst>
                <a:ext uri="{FF2B5EF4-FFF2-40B4-BE49-F238E27FC236}">
                  <a16:creationId xmlns:a16="http://schemas.microsoft.com/office/drawing/2014/main" id="{F518750E-BB65-4971-908D-BD954EE0E81E}"/>
                </a:ext>
              </a:extLst>
            </p:cNvPr>
            <p:cNvGrpSpPr/>
            <p:nvPr/>
          </p:nvGrpSpPr>
          <p:grpSpPr>
            <a:xfrm>
              <a:off x="5599042" y="866065"/>
              <a:ext cx="690707" cy="690706"/>
              <a:chOff x="7992839" y="2840930"/>
              <a:chExt cx="927476" cy="927475"/>
            </a:xfrm>
          </p:grpSpPr>
          <p:sp>
            <p:nvSpPr>
              <p:cNvPr id="102" name="フリーフォーム: 図形 101">
                <a:extLst>
                  <a:ext uri="{FF2B5EF4-FFF2-40B4-BE49-F238E27FC236}">
                    <a16:creationId xmlns:a16="http://schemas.microsoft.com/office/drawing/2014/main" id="{3218AC26-2B89-441A-AA68-EDFC1BAC3431}"/>
                  </a:ext>
                </a:extLst>
              </p:cNvPr>
              <p:cNvSpPr/>
              <p:nvPr/>
            </p:nvSpPr>
            <p:spPr bwMode="auto">
              <a:xfrm>
                <a:off x="7992839" y="2840930"/>
                <a:ext cx="927476" cy="927475"/>
              </a:xfrm>
              <a:custGeom>
                <a:avLst/>
                <a:gdLst>
                  <a:gd name="connsiteX0" fmla="*/ 447642 w 927476"/>
                  <a:gd name="connsiteY0" fmla="*/ 780053 h 927475"/>
                  <a:gd name="connsiteX1" fmla="*/ 479835 w 927476"/>
                  <a:gd name="connsiteY1" fmla="*/ 780053 h 927475"/>
                  <a:gd name="connsiteX2" fmla="*/ 495931 w 927476"/>
                  <a:gd name="connsiteY2" fmla="*/ 927475 h 927475"/>
                  <a:gd name="connsiteX3" fmla="*/ 431545 w 927476"/>
                  <a:gd name="connsiteY3" fmla="*/ 927475 h 927475"/>
                  <a:gd name="connsiteX4" fmla="*/ 291641 w 927476"/>
                  <a:gd name="connsiteY4" fmla="*/ 729627 h 927475"/>
                  <a:gd name="connsiteX5" fmla="*/ 319521 w 927476"/>
                  <a:gd name="connsiteY5" fmla="*/ 745724 h 927475"/>
                  <a:gd name="connsiteX6" fmla="*/ 259749 w 927476"/>
                  <a:gd name="connsiteY6" fmla="*/ 881443 h 927475"/>
                  <a:gd name="connsiteX7" fmla="*/ 203989 w 927476"/>
                  <a:gd name="connsiteY7" fmla="*/ 849250 h 927475"/>
                  <a:gd name="connsiteX8" fmla="*/ 635607 w 927476"/>
                  <a:gd name="connsiteY8" fmla="*/ 729625 h 927475"/>
                  <a:gd name="connsiteX9" fmla="*/ 723258 w 927476"/>
                  <a:gd name="connsiteY9" fmla="*/ 849248 h 927475"/>
                  <a:gd name="connsiteX10" fmla="*/ 667498 w 927476"/>
                  <a:gd name="connsiteY10" fmla="*/ 881441 h 927475"/>
                  <a:gd name="connsiteX11" fmla="*/ 607727 w 927476"/>
                  <a:gd name="connsiteY11" fmla="*/ 745721 h 927475"/>
                  <a:gd name="connsiteX12" fmla="*/ 181522 w 927476"/>
                  <a:gd name="connsiteY12" fmla="*/ 607956 h 927475"/>
                  <a:gd name="connsiteX13" fmla="*/ 197619 w 927476"/>
                  <a:gd name="connsiteY13" fmla="*/ 635836 h 927475"/>
                  <a:gd name="connsiteX14" fmla="*/ 77996 w 927476"/>
                  <a:gd name="connsiteY14" fmla="*/ 723486 h 927475"/>
                  <a:gd name="connsiteX15" fmla="*/ 45803 w 927476"/>
                  <a:gd name="connsiteY15" fmla="*/ 667726 h 927475"/>
                  <a:gd name="connsiteX16" fmla="*/ 745722 w 927476"/>
                  <a:gd name="connsiteY16" fmla="*/ 607955 h 927475"/>
                  <a:gd name="connsiteX17" fmla="*/ 881441 w 927476"/>
                  <a:gd name="connsiteY17" fmla="*/ 667726 h 927475"/>
                  <a:gd name="connsiteX18" fmla="*/ 849249 w 927476"/>
                  <a:gd name="connsiteY18" fmla="*/ 723484 h 927475"/>
                  <a:gd name="connsiteX19" fmla="*/ 729626 w 927476"/>
                  <a:gd name="connsiteY19" fmla="*/ 635834 h 927475"/>
                  <a:gd name="connsiteX20" fmla="*/ 0 w 927476"/>
                  <a:gd name="connsiteY20" fmla="*/ 431545 h 927475"/>
                  <a:gd name="connsiteX21" fmla="*/ 147420 w 927476"/>
                  <a:gd name="connsiteY21" fmla="*/ 447642 h 927475"/>
                  <a:gd name="connsiteX22" fmla="*/ 147420 w 927476"/>
                  <a:gd name="connsiteY22" fmla="*/ 479835 h 927475"/>
                  <a:gd name="connsiteX23" fmla="*/ 0 w 927476"/>
                  <a:gd name="connsiteY23" fmla="*/ 495931 h 927475"/>
                  <a:gd name="connsiteX24" fmla="*/ 927476 w 927476"/>
                  <a:gd name="connsiteY24" fmla="*/ 431544 h 927475"/>
                  <a:gd name="connsiteX25" fmla="*/ 927476 w 927476"/>
                  <a:gd name="connsiteY25" fmla="*/ 495930 h 927475"/>
                  <a:gd name="connsiteX26" fmla="*/ 780050 w 927476"/>
                  <a:gd name="connsiteY26" fmla="*/ 479833 h 927475"/>
                  <a:gd name="connsiteX27" fmla="*/ 780050 w 927476"/>
                  <a:gd name="connsiteY27" fmla="*/ 447640 h 927475"/>
                  <a:gd name="connsiteX28" fmla="*/ 78226 w 927476"/>
                  <a:gd name="connsiteY28" fmla="*/ 203989 h 927475"/>
                  <a:gd name="connsiteX29" fmla="*/ 197846 w 927476"/>
                  <a:gd name="connsiteY29" fmla="*/ 291639 h 927475"/>
                  <a:gd name="connsiteX30" fmla="*/ 181750 w 927476"/>
                  <a:gd name="connsiteY30" fmla="*/ 319519 h 927475"/>
                  <a:gd name="connsiteX31" fmla="*/ 46033 w 927476"/>
                  <a:gd name="connsiteY31" fmla="*/ 259749 h 927475"/>
                  <a:gd name="connsiteX32" fmla="*/ 849019 w 927476"/>
                  <a:gd name="connsiteY32" fmla="*/ 203988 h 927475"/>
                  <a:gd name="connsiteX33" fmla="*/ 881211 w 927476"/>
                  <a:gd name="connsiteY33" fmla="*/ 259746 h 927475"/>
                  <a:gd name="connsiteX34" fmla="*/ 745492 w 927476"/>
                  <a:gd name="connsiteY34" fmla="*/ 319518 h 927475"/>
                  <a:gd name="connsiteX35" fmla="*/ 729396 w 927476"/>
                  <a:gd name="connsiteY35" fmla="*/ 291639 h 927475"/>
                  <a:gd name="connsiteX36" fmla="*/ 667727 w 927476"/>
                  <a:gd name="connsiteY36" fmla="*/ 46033 h 927475"/>
                  <a:gd name="connsiteX37" fmla="*/ 723485 w 927476"/>
                  <a:gd name="connsiteY37" fmla="*/ 78225 h 927475"/>
                  <a:gd name="connsiteX38" fmla="*/ 635834 w 927476"/>
                  <a:gd name="connsiteY38" fmla="*/ 197848 h 927475"/>
                  <a:gd name="connsiteX39" fmla="*/ 607955 w 927476"/>
                  <a:gd name="connsiteY39" fmla="*/ 181752 h 927475"/>
                  <a:gd name="connsiteX40" fmla="*/ 259519 w 927476"/>
                  <a:gd name="connsiteY40" fmla="*/ 46033 h 927475"/>
                  <a:gd name="connsiteX41" fmla="*/ 319289 w 927476"/>
                  <a:gd name="connsiteY41" fmla="*/ 181750 h 927475"/>
                  <a:gd name="connsiteX42" fmla="*/ 291410 w 927476"/>
                  <a:gd name="connsiteY42" fmla="*/ 197846 h 927475"/>
                  <a:gd name="connsiteX43" fmla="*/ 203761 w 927476"/>
                  <a:gd name="connsiteY43" fmla="*/ 78225 h 927475"/>
                  <a:gd name="connsiteX44" fmla="*/ 431545 w 927476"/>
                  <a:gd name="connsiteY44" fmla="*/ 0 h 927475"/>
                  <a:gd name="connsiteX45" fmla="*/ 495929 w 927476"/>
                  <a:gd name="connsiteY45" fmla="*/ 0 h 927475"/>
                  <a:gd name="connsiteX46" fmla="*/ 479833 w 927476"/>
                  <a:gd name="connsiteY46" fmla="*/ 147422 h 927475"/>
                  <a:gd name="connsiteX47" fmla="*/ 447641 w 927476"/>
                  <a:gd name="connsiteY47" fmla="*/ 147422 h 927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927476" h="927475">
                    <a:moveTo>
                      <a:pt x="447642" y="780053"/>
                    </a:moveTo>
                    <a:lnTo>
                      <a:pt x="479835" y="780053"/>
                    </a:lnTo>
                    <a:lnTo>
                      <a:pt x="495931" y="927475"/>
                    </a:lnTo>
                    <a:lnTo>
                      <a:pt x="431545" y="927475"/>
                    </a:lnTo>
                    <a:close/>
                    <a:moveTo>
                      <a:pt x="291641" y="729627"/>
                    </a:moveTo>
                    <a:lnTo>
                      <a:pt x="319521" y="745724"/>
                    </a:lnTo>
                    <a:lnTo>
                      <a:pt x="259749" y="881443"/>
                    </a:lnTo>
                    <a:lnTo>
                      <a:pt x="203989" y="849250"/>
                    </a:lnTo>
                    <a:close/>
                    <a:moveTo>
                      <a:pt x="635607" y="729625"/>
                    </a:moveTo>
                    <a:lnTo>
                      <a:pt x="723258" y="849248"/>
                    </a:lnTo>
                    <a:lnTo>
                      <a:pt x="667498" y="881441"/>
                    </a:lnTo>
                    <a:lnTo>
                      <a:pt x="607727" y="745721"/>
                    </a:lnTo>
                    <a:close/>
                    <a:moveTo>
                      <a:pt x="181522" y="607956"/>
                    </a:moveTo>
                    <a:lnTo>
                      <a:pt x="197619" y="635836"/>
                    </a:lnTo>
                    <a:lnTo>
                      <a:pt x="77996" y="723486"/>
                    </a:lnTo>
                    <a:lnTo>
                      <a:pt x="45803" y="667726"/>
                    </a:lnTo>
                    <a:close/>
                    <a:moveTo>
                      <a:pt x="745722" y="607955"/>
                    </a:moveTo>
                    <a:lnTo>
                      <a:pt x="881441" y="667726"/>
                    </a:lnTo>
                    <a:lnTo>
                      <a:pt x="849249" y="723484"/>
                    </a:lnTo>
                    <a:lnTo>
                      <a:pt x="729626" y="635834"/>
                    </a:lnTo>
                    <a:close/>
                    <a:moveTo>
                      <a:pt x="0" y="431545"/>
                    </a:moveTo>
                    <a:lnTo>
                      <a:pt x="147420" y="447642"/>
                    </a:lnTo>
                    <a:lnTo>
                      <a:pt x="147420" y="479835"/>
                    </a:lnTo>
                    <a:lnTo>
                      <a:pt x="0" y="495931"/>
                    </a:lnTo>
                    <a:close/>
                    <a:moveTo>
                      <a:pt x="927476" y="431544"/>
                    </a:moveTo>
                    <a:lnTo>
                      <a:pt x="927476" y="495930"/>
                    </a:lnTo>
                    <a:lnTo>
                      <a:pt x="780050" y="479833"/>
                    </a:lnTo>
                    <a:lnTo>
                      <a:pt x="780050" y="447640"/>
                    </a:lnTo>
                    <a:close/>
                    <a:moveTo>
                      <a:pt x="78226" y="203989"/>
                    </a:moveTo>
                    <a:lnTo>
                      <a:pt x="197846" y="291639"/>
                    </a:lnTo>
                    <a:lnTo>
                      <a:pt x="181750" y="319519"/>
                    </a:lnTo>
                    <a:lnTo>
                      <a:pt x="46033" y="259749"/>
                    </a:lnTo>
                    <a:close/>
                    <a:moveTo>
                      <a:pt x="849019" y="203988"/>
                    </a:moveTo>
                    <a:lnTo>
                      <a:pt x="881211" y="259746"/>
                    </a:lnTo>
                    <a:lnTo>
                      <a:pt x="745492" y="319518"/>
                    </a:lnTo>
                    <a:lnTo>
                      <a:pt x="729396" y="291639"/>
                    </a:lnTo>
                    <a:close/>
                    <a:moveTo>
                      <a:pt x="667727" y="46033"/>
                    </a:moveTo>
                    <a:lnTo>
                      <a:pt x="723485" y="78225"/>
                    </a:lnTo>
                    <a:lnTo>
                      <a:pt x="635834" y="197848"/>
                    </a:lnTo>
                    <a:lnTo>
                      <a:pt x="607955" y="181752"/>
                    </a:lnTo>
                    <a:close/>
                    <a:moveTo>
                      <a:pt x="259519" y="46033"/>
                    </a:moveTo>
                    <a:lnTo>
                      <a:pt x="319289" y="181750"/>
                    </a:lnTo>
                    <a:lnTo>
                      <a:pt x="291410" y="197846"/>
                    </a:lnTo>
                    <a:lnTo>
                      <a:pt x="203761" y="78225"/>
                    </a:lnTo>
                    <a:close/>
                    <a:moveTo>
                      <a:pt x="431545" y="0"/>
                    </a:moveTo>
                    <a:lnTo>
                      <a:pt x="495929" y="0"/>
                    </a:lnTo>
                    <a:lnTo>
                      <a:pt x="479833" y="147422"/>
                    </a:lnTo>
                    <a:lnTo>
                      <a:pt x="447641" y="14742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" name="フリーフォーム: 図形 102">
                <a:extLst>
                  <a:ext uri="{FF2B5EF4-FFF2-40B4-BE49-F238E27FC236}">
                    <a16:creationId xmlns:a16="http://schemas.microsoft.com/office/drawing/2014/main" id="{EBA0C10F-B12F-4E9D-91B3-9381D87B2AAA}"/>
                  </a:ext>
                </a:extLst>
              </p:cNvPr>
              <p:cNvSpPr/>
              <p:nvPr/>
            </p:nvSpPr>
            <p:spPr bwMode="auto">
              <a:xfrm>
                <a:off x="8197157" y="3029147"/>
                <a:ext cx="516113" cy="516112"/>
              </a:xfrm>
              <a:custGeom>
                <a:avLst/>
                <a:gdLst>
                  <a:gd name="connsiteX0" fmla="*/ 1661838 w 3323674"/>
                  <a:gd name="connsiteY0" fmla="*/ 0 h 3323669"/>
                  <a:gd name="connsiteX1" fmla="*/ 2994519 w 3323674"/>
                  <a:gd name="connsiteY1" fmla="*/ 658294 h 3323669"/>
                  <a:gd name="connsiteX2" fmla="*/ 3323674 w 3323674"/>
                  <a:gd name="connsiteY2" fmla="*/ 2137463 h 3323669"/>
                  <a:gd name="connsiteX3" fmla="*/ 2401414 w 3323674"/>
                  <a:gd name="connsiteY3" fmla="*/ 3323668 h 3323669"/>
                  <a:gd name="connsiteX4" fmla="*/ 2058961 w 3323674"/>
                  <a:gd name="connsiteY4" fmla="*/ 3323669 h 3323669"/>
                  <a:gd name="connsiteX5" fmla="*/ 2501425 w 3323674"/>
                  <a:gd name="connsiteY5" fmla="*/ 2740098 h 3323669"/>
                  <a:gd name="connsiteX6" fmla="*/ 2500501 w 3323674"/>
                  <a:gd name="connsiteY6" fmla="*/ 2739397 h 3323669"/>
                  <a:gd name="connsiteX7" fmla="*/ 3031116 w 3323674"/>
                  <a:gd name="connsiteY7" fmla="*/ 2056914 h 3323669"/>
                  <a:gd name="connsiteX8" fmla="*/ 2757707 w 3323674"/>
                  <a:gd name="connsiteY8" fmla="*/ 828244 h 3323669"/>
                  <a:gd name="connsiteX9" fmla="*/ 1650715 w 3323674"/>
                  <a:gd name="connsiteY9" fmla="*/ 281431 h 3323669"/>
                  <a:gd name="connsiteX10" fmla="*/ 543724 w 3323674"/>
                  <a:gd name="connsiteY10" fmla="*/ 828245 h 3323669"/>
                  <a:gd name="connsiteX11" fmla="*/ 270315 w 3323674"/>
                  <a:gd name="connsiteY11" fmla="*/ 2056914 h 3323669"/>
                  <a:gd name="connsiteX12" fmla="*/ 1036383 w 3323674"/>
                  <a:gd name="connsiteY12" fmla="*/ 3042239 h 3323669"/>
                  <a:gd name="connsiteX13" fmla="*/ 1555459 w 3323674"/>
                  <a:gd name="connsiteY13" fmla="*/ 3042239 h 3323669"/>
                  <a:gd name="connsiteX14" fmla="*/ 2244441 w 3323674"/>
                  <a:gd name="connsiteY14" fmla="*/ 2133533 h 3323669"/>
                  <a:gd name="connsiteX15" fmla="*/ 2247351 w 3323674"/>
                  <a:gd name="connsiteY15" fmla="*/ 2135739 h 3323669"/>
                  <a:gd name="connsiteX16" fmla="*/ 2440378 w 3323674"/>
                  <a:gd name="connsiteY16" fmla="*/ 1887466 h 3323669"/>
                  <a:gd name="connsiteX17" fmla="*/ 2284227 w 3323674"/>
                  <a:gd name="connsiteY17" fmla="*/ 1185758 h 3323669"/>
                  <a:gd name="connsiteX18" fmla="*/ 1652013 w 3323674"/>
                  <a:gd name="connsiteY18" fmla="*/ 873467 h 3323669"/>
                  <a:gd name="connsiteX19" fmla="*/ 1019798 w 3323674"/>
                  <a:gd name="connsiteY19" fmla="*/ 1185758 h 3323669"/>
                  <a:gd name="connsiteX20" fmla="*/ 863647 w 3323674"/>
                  <a:gd name="connsiteY20" fmla="*/ 1887466 h 3323669"/>
                  <a:gd name="connsiteX21" fmla="*/ 1300247 w 3323674"/>
                  <a:gd name="connsiteY21" fmla="*/ 2449022 h 3323669"/>
                  <a:gd name="connsiteX22" fmla="*/ 1854110 w 3323674"/>
                  <a:gd name="connsiteY22" fmla="*/ 1718526 h 3323669"/>
                  <a:gd name="connsiteX23" fmla="*/ 1814116 w 3323674"/>
                  <a:gd name="connsiteY23" fmla="*/ 1538784 h 3323669"/>
                  <a:gd name="connsiteX24" fmla="*/ 1650714 w 3323674"/>
                  <a:gd name="connsiteY24" fmla="*/ 1458071 h 3323669"/>
                  <a:gd name="connsiteX25" fmla="*/ 1487314 w 3323674"/>
                  <a:gd name="connsiteY25" fmla="*/ 1538784 h 3323669"/>
                  <a:gd name="connsiteX26" fmla="*/ 1449050 w 3323674"/>
                  <a:gd name="connsiteY26" fmla="*/ 1710752 h 3323669"/>
                  <a:gd name="connsiteX27" fmla="*/ 1156397 w 3323674"/>
                  <a:gd name="connsiteY27" fmla="*/ 1788891 h 3323669"/>
                  <a:gd name="connsiteX28" fmla="*/ 1251747 w 3323674"/>
                  <a:gd name="connsiteY28" fmla="*/ 1360416 h 3323669"/>
                  <a:gd name="connsiteX29" fmla="*/ 1652013 w 3323674"/>
                  <a:gd name="connsiteY29" fmla="*/ 1162702 h 3323669"/>
                  <a:gd name="connsiteX30" fmla="*/ 2052278 w 3323674"/>
                  <a:gd name="connsiteY30" fmla="*/ 1360415 h 3323669"/>
                  <a:gd name="connsiteX31" fmla="*/ 2151143 w 3323674"/>
                  <a:gd name="connsiteY31" fmla="*/ 1804685 h 3323669"/>
                  <a:gd name="connsiteX32" fmla="*/ 2044517 w 3323674"/>
                  <a:gd name="connsiteY32" fmla="*/ 1941826 h 3323669"/>
                  <a:gd name="connsiteX33" fmla="*/ 1446664 w 3323674"/>
                  <a:gd name="connsiteY33" fmla="*/ 2730340 h 3323669"/>
                  <a:gd name="connsiteX34" fmla="*/ 1445051 w 3323674"/>
                  <a:gd name="connsiteY34" fmla="*/ 2729115 h 3323669"/>
                  <a:gd name="connsiteX35" fmla="*/ 1432578 w 3323674"/>
                  <a:gd name="connsiteY35" fmla="*/ 2745566 h 3323669"/>
                  <a:gd name="connsiteX36" fmla="*/ 1169710 w 3323674"/>
                  <a:gd name="connsiteY36" fmla="*/ 2745566 h 3323669"/>
                  <a:gd name="connsiteX37" fmla="*/ 568278 w 3323674"/>
                  <a:gd name="connsiteY37" fmla="*/ 1972004 h 3323669"/>
                  <a:gd name="connsiteX38" fmla="*/ 782928 w 3323674"/>
                  <a:gd name="connsiteY38" fmla="*/ 1007394 h 3323669"/>
                  <a:gd name="connsiteX39" fmla="*/ 1652012 w 3323674"/>
                  <a:gd name="connsiteY39" fmla="*/ 578098 h 3323669"/>
                  <a:gd name="connsiteX40" fmla="*/ 2521097 w 3323674"/>
                  <a:gd name="connsiteY40" fmla="*/ 1007393 h 3323669"/>
                  <a:gd name="connsiteX41" fmla="*/ 2735747 w 3323674"/>
                  <a:gd name="connsiteY41" fmla="*/ 1972004 h 3323669"/>
                  <a:gd name="connsiteX42" fmla="*/ 2367907 w 3323674"/>
                  <a:gd name="connsiteY42" fmla="*/ 2445120 h 3323669"/>
                  <a:gd name="connsiteX43" fmla="*/ 1719085 w 3323674"/>
                  <a:gd name="connsiteY43" fmla="*/ 3300858 h 3323669"/>
                  <a:gd name="connsiteX44" fmla="*/ 1717472 w 3323674"/>
                  <a:gd name="connsiteY44" fmla="*/ 3299635 h 3323669"/>
                  <a:gd name="connsiteX45" fmla="*/ 1699249 w 3323674"/>
                  <a:gd name="connsiteY45" fmla="*/ 3323669 h 3323669"/>
                  <a:gd name="connsiteX46" fmla="*/ 922262 w 3323674"/>
                  <a:gd name="connsiteY46" fmla="*/ 3323669 h 3323669"/>
                  <a:gd name="connsiteX47" fmla="*/ 0 w 3323674"/>
                  <a:gd name="connsiteY47" fmla="*/ 2137463 h 3323669"/>
                  <a:gd name="connsiteX48" fmla="*/ 329156 w 3323674"/>
                  <a:gd name="connsiteY48" fmla="*/ 658295 h 3323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323674" h="3323669">
                    <a:moveTo>
                      <a:pt x="1661838" y="0"/>
                    </a:moveTo>
                    <a:lnTo>
                      <a:pt x="2994519" y="658294"/>
                    </a:lnTo>
                    <a:lnTo>
                      <a:pt x="3323674" y="2137463"/>
                    </a:lnTo>
                    <a:lnTo>
                      <a:pt x="2401414" y="3323668"/>
                    </a:lnTo>
                    <a:lnTo>
                      <a:pt x="2058961" y="3323669"/>
                    </a:lnTo>
                    <a:lnTo>
                      <a:pt x="2501425" y="2740098"/>
                    </a:lnTo>
                    <a:lnTo>
                      <a:pt x="2500501" y="2739397"/>
                    </a:lnTo>
                    <a:lnTo>
                      <a:pt x="3031116" y="2056914"/>
                    </a:lnTo>
                    <a:lnTo>
                      <a:pt x="2757707" y="828244"/>
                    </a:lnTo>
                    <a:lnTo>
                      <a:pt x="1650715" y="281431"/>
                    </a:lnTo>
                    <a:lnTo>
                      <a:pt x="543724" y="828245"/>
                    </a:lnTo>
                    <a:lnTo>
                      <a:pt x="270315" y="2056914"/>
                    </a:lnTo>
                    <a:lnTo>
                      <a:pt x="1036383" y="3042239"/>
                    </a:lnTo>
                    <a:lnTo>
                      <a:pt x="1555459" y="3042239"/>
                    </a:lnTo>
                    <a:lnTo>
                      <a:pt x="2244441" y="2133533"/>
                    </a:lnTo>
                    <a:lnTo>
                      <a:pt x="2247351" y="2135739"/>
                    </a:lnTo>
                    <a:lnTo>
                      <a:pt x="2440378" y="1887466"/>
                    </a:lnTo>
                    <a:lnTo>
                      <a:pt x="2284227" y="1185758"/>
                    </a:lnTo>
                    <a:lnTo>
                      <a:pt x="1652013" y="873467"/>
                    </a:lnTo>
                    <a:lnTo>
                      <a:pt x="1019798" y="1185758"/>
                    </a:lnTo>
                    <a:lnTo>
                      <a:pt x="863647" y="1887466"/>
                    </a:lnTo>
                    <a:lnTo>
                      <a:pt x="1300247" y="2449022"/>
                    </a:lnTo>
                    <a:lnTo>
                      <a:pt x="1854110" y="1718526"/>
                    </a:lnTo>
                    <a:lnTo>
                      <a:pt x="1814116" y="1538784"/>
                    </a:lnTo>
                    <a:lnTo>
                      <a:pt x="1650714" y="1458071"/>
                    </a:lnTo>
                    <a:lnTo>
                      <a:pt x="1487314" y="1538784"/>
                    </a:lnTo>
                    <a:lnTo>
                      <a:pt x="1449050" y="1710752"/>
                    </a:lnTo>
                    <a:lnTo>
                      <a:pt x="1156397" y="1788891"/>
                    </a:lnTo>
                    <a:lnTo>
                      <a:pt x="1251747" y="1360416"/>
                    </a:lnTo>
                    <a:lnTo>
                      <a:pt x="1652013" y="1162702"/>
                    </a:lnTo>
                    <a:lnTo>
                      <a:pt x="2052278" y="1360415"/>
                    </a:lnTo>
                    <a:lnTo>
                      <a:pt x="2151143" y="1804685"/>
                    </a:lnTo>
                    <a:lnTo>
                      <a:pt x="2044517" y="1941826"/>
                    </a:lnTo>
                    <a:lnTo>
                      <a:pt x="1446664" y="2730340"/>
                    </a:lnTo>
                    <a:lnTo>
                      <a:pt x="1445051" y="2729115"/>
                    </a:lnTo>
                    <a:lnTo>
                      <a:pt x="1432578" y="2745566"/>
                    </a:lnTo>
                    <a:lnTo>
                      <a:pt x="1169710" y="2745566"/>
                    </a:lnTo>
                    <a:lnTo>
                      <a:pt x="568278" y="1972004"/>
                    </a:lnTo>
                    <a:lnTo>
                      <a:pt x="782928" y="1007394"/>
                    </a:lnTo>
                    <a:lnTo>
                      <a:pt x="1652012" y="578098"/>
                    </a:lnTo>
                    <a:lnTo>
                      <a:pt x="2521097" y="1007393"/>
                    </a:lnTo>
                    <a:lnTo>
                      <a:pt x="2735747" y="1972004"/>
                    </a:lnTo>
                    <a:lnTo>
                      <a:pt x="2367907" y="2445120"/>
                    </a:lnTo>
                    <a:lnTo>
                      <a:pt x="1719085" y="3300858"/>
                    </a:lnTo>
                    <a:lnTo>
                      <a:pt x="1717472" y="3299635"/>
                    </a:lnTo>
                    <a:lnTo>
                      <a:pt x="1699249" y="3323669"/>
                    </a:lnTo>
                    <a:lnTo>
                      <a:pt x="922262" y="3323669"/>
                    </a:lnTo>
                    <a:lnTo>
                      <a:pt x="0" y="2137463"/>
                    </a:lnTo>
                    <a:lnTo>
                      <a:pt x="329156" y="658295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1" name="楕円 22">
              <a:extLst>
                <a:ext uri="{FF2B5EF4-FFF2-40B4-BE49-F238E27FC236}">
                  <a16:creationId xmlns:a16="http://schemas.microsoft.com/office/drawing/2014/main" id="{79F8701C-11A1-4C40-8FEB-2914C06DC152}"/>
                </a:ext>
              </a:extLst>
            </p:cNvPr>
            <p:cNvSpPr/>
            <p:nvPr/>
          </p:nvSpPr>
          <p:spPr>
            <a:xfrm>
              <a:off x="4621754" y="1454369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2" name="グループ化 71">
              <a:extLst>
                <a:ext uri="{FF2B5EF4-FFF2-40B4-BE49-F238E27FC236}">
                  <a16:creationId xmlns:a16="http://schemas.microsoft.com/office/drawing/2014/main" id="{C2AC47E8-06C0-4FD5-9530-45CAA97193AB}"/>
                </a:ext>
              </a:extLst>
            </p:cNvPr>
            <p:cNvGrpSpPr/>
            <p:nvPr/>
          </p:nvGrpSpPr>
          <p:grpSpPr>
            <a:xfrm>
              <a:off x="4949862" y="1324329"/>
              <a:ext cx="661038" cy="855567"/>
              <a:chOff x="2009481" y="1278796"/>
              <a:chExt cx="661038" cy="855567"/>
            </a:xfrm>
          </p:grpSpPr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E73005F0-E962-4327-B17D-831690E7E3D7}"/>
                  </a:ext>
                </a:extLst>
              </p:cNvPr>
              <p:cNvSpPr/>
              <p:nvPr/>
            </p:nvSpPr>
            <p:spPr>
              <a:xfrm>
                <a:off x="2009481" y="1317967"/>
                <a:ext cx="531586" cy="528991"/>
              </a:xfrm>
              <a:custGeom>
                <a:avLst/>
                <a:gdLst>
                  <a:gd name="connsiteX0" fmla="*/ 275739 w 531586"/>
                  <a:gd name="connsiteY0" fmla="*/ 0 h 528991"/>
                  <a:gd name="connsiteX1" fmla="*/ 302911 w 531586"/>
                  <a:gd name="connsiteY1" fmla="*/ 11255 h 528991"/>
                  <a:gd name="connsiteX2" fmla="*/ 360311 w 531586"/>
                  <a:gd name="connsiteY2" fmla="*/ 68656 h 528991"/>
                  <a:gd name="connsiteX3" fmla="*/ 371566 w 531586"/>
                  <a:gd name="connsiteY3" fmla="*/ 95828 h 528991"/>
                  <a:gd name="connsiteX4" fmla="*/ 369455 w 531586"/>
                  <a:gd name="connsiteY4" fmla="*/ 100922 h 528991"/>
                  <a:gd name="connsiteX5" fmla="*/ 473126 w 531586"/>
                  <a:gd name="connsiteY5" fmla="*/ 204593 h 528991"/>
                  <a:gd name="connsiteX6" fmla="*/ 489767 w 531586"/>
                  <a:gd name="connsiteY6" fmla="*/ 444712 h 528991"/>
                  <a:gd name="connsiteX7" fmla="*/ 447306 w 531586"/>
                  <a:gd name="connsiteY7" fmla="*/ 487173 h 528991"/>
                  <a:gd name="connsiteX8" fmla="*/ 330693 w 531586"/>
                  <a:gd name="connsiteY8" fmla="*/ 528582 h 528991"/>
                  <a:gd name="connsiteX9" fmla="*/ 299573 w 531586"/>
                  <a:gd name="connsiteY9" fmla="*/ 520480 h 528991"/>
                  <a:gd name="connsiteX10" fmla="*/ 294206 w 531586"/>
                  <a:gd name="connsiteY10" fmla="*/ 521201 h 528991"/>
                  <a:gd name="connsiteX11" fmla="*/ 149828 w 531586"/>
                  <a:gd name="connsiteY11" fmla="*/ 511196 h 528991"/>
                  <a:gd name="connsiteX12" fmla="*/ 127093 w 531586"/>
                  <a:gd name="connsiteY12" fmla="*/ 505114 h 528991"/>
                  <a:gd name="connsiteX13" fmla="*/ 112700 w 531586"/>
                  <a:gd name="connsiteY13" fmla="*/ 504112 h 528991"/>
                  <a:gd name="connsiteX14" fmla="*/ 78303 w 531586"/>
                  <a:gd name="connsiteY14" fmla="*/ 477718 h 528991"/>
                  <a:gd name="connsiteX15" fmla="*/ 99038 w 531586"/>
                  <a:gd name="connsiteY15" fmla="*/ 400335 h 528991"/>
                  <a:gd name="connsiteX16" fmla="*/ 123436 w 531586"/>
                  <a:gd name="connsiteY16" fmla="*/ 386249 h 528991"/>
                  <a:gd name="connsiteX17" fmla="*/ 83758 w 531586"/>
                  <a:gd name="connsiteY17" fmla="*/ 346319 h 528991"/>
                  <a:gd name="connsiteX18" fmla="*/ 70576 w 531586"/>
                  <a:gd name="connsiteY18" fmla="*/ 340859 h 528991"/>
                  <a:gd name="connsiteX19" fmla="*/ 13170 w 531586"/>
                  <a:gd name="connsiteY19" fmla="*/ 283454 h 528991"/>
                  <a:gd name="connsiteX20" fmla="*/ 13170 w 531586"/>
                  <a:gd name="connsiteY20" fmla="*/ 219860 h 528991"/>
                  <a:gd name="connsiteX21" fmla="*/ 76764 w 531586"/>
                  <a:gd name="connsiteY21" fmla="*/ 219860 h 528991"/>
                  <a:gd name="connsiteX22" fmla="*/ 105379 w 531586"/>
                  <a:gd name="connsiteY22" fmla="*/ 248474 h 528991"/>
                  <a:gd name="connsiteX23" fmla="*/ 116718 w 531586"/>
                  <a:gd name="connsiteY23" fmla="*/ 232064 h 528991"/>
                  <a:gd name="connsiteX24" fmla="*/ 73113 w 531586"/>
                  <a:gd name="connsiteY24" fmla="*/ 188459 h 528991"/>
                  <a:gd name="connsiteX25" fmla="*/ 73113 w 531586"/>
                  <a:gd name="connsiteY25" fmla="*/ 124865 h 528991"/>
                  <a:gd name="connsiteX26" fmla="*/ 136708 w 531586"/>
                  <a:gd name="connsiteY26" fmla="*/ 124865 h 528991"/>
                  <a:gd name="connsiteX27" fmla="*/ 175580 w 531586"/>
                  <a:gd name="connsiteY27" fmla="*/ 163737 h 528991"/>
                  <a:gd name="connsiteX28" fmla="*/ 186571 w 531586"/>
                  <a:gd name="connsiteY28" fmla="*/ 153915 h 528991"/>
                  <a:gd name="connsiteX29" fmla="*/ 151098 w 531586"/>
                  <a:gd name="connsiteY29" fmla="*/ 118444 h 528991"/>
                  <a:gd name="connsiteX30" fmla="*/ 151098 w 531586"/>
                  <a:gd name="connsiteY30" fmla="*/ 54849 h 528991"/>
                  <a:gd name="connsiteX31" fmla="*/ 214692 w 531586"/>
                  <a:gd name="connsiteY31" fmla="*/ 54849 h 528991"/>
                  <a:gd name="connsiteX32" fmla="*/ 257905 w 531586"/>
                  <a:gd name="connsiteY32" fmla="*/ 98061 h 528991"/>
                  <a:gd name="connsiteX33" fmla="*/ 264951 w 531586"/>
                  <a:gd name="connsiteY33" fmla="*/ 93193 h 528991"/>
                  <a:gd name="connsiteX34" fmla="*/ 272619 w 531586"/>
                  <a:gd name="connsiteY34" fmla="*/ 89650 h 528991"/>
                  <a:gd name="connsiteX35" fmla="*/ 248566 w 531586"/>
                  <a:gd name="connsiteY35" fmla="*/ 65599 h 528991"/>
                  <a:gd name="connsiteX36" fmla="*/ 248566 w 531586"/>
                  <a:gd name="connsiteY36" fmla="*/ 11255 h 528991"/>
                  <a:gd name="connsiteX37" fmla="*/ 275739 w 531586"/>
                  <a:gd name="connsiteY37" fmla="*/ 0 h 5289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31586" h="528991">
                    <a:moveTo>
                      <a:pt x="275739" y="0"/>
                    </a:moveTo>
                    <a:cubicBezTo>
                      <a:pt x="285573" y="0"/>
                      <a:pt x="295407" y="3752"/>
                      <a:pt x="302911" y="11255"/>
                    </a:cubicBezTo>
                    <a:lnTo>
                      <a:pt x="360311" y="68656"/>
                    </a:lnTo>
                    <a:cubicBezTo>
                      <a:pt x="367814" y="76159"/>
                      <a:pt x="371566" y="85993"/>
                      <a:pt x="371566" y="95828"/>
                    </a:cubicBezTo>
                    <a:lnTo>
                      <a:pt x="369455" y="100922"/>
                    </a:lnTo>
                    <a:lnTo>
                      <a:pt x="473126" y="204593"/>
                    </a:lnTo>
                    <a:cubicBezTo>
                      <a:pt x="544028" y="275495"/>
                      <a:pt x="551479" y="383000"/>
                      <a:pt x="489767" y="444712"/>
                    </a:cubicBezTo>
                    <a:lnTo>
                      <a:pt x="447306" y="487173"/>
                    </a:lnTo>
                    <a:cubicBezTo>
                      <a:pt x="416450" y="518028"/>
                      <a:pt x="374146" y="531594"/>
                      <a:pt x="330693" y="528582"/>
                    </a:cubicBezTo>
                    <a:lnTo>
                      <a:pt x="299573" y="520480"/>
                    </a:lnTo>
                    <a:lnTo>
                      <a:pt x="294206" y="521201"/>
                    </a:lnTo>
                    <a:lnTo>
                      <a:pt x="149828" y="511196"/>
                    </a:lnTo>
                    <a:lnTo>
                      <a:pt x="127093" y="505114"/>
                    </a:lnTo>
                    <a:lnTo>
                      <a:pt x="112700" y="504112"/>
                    </a:lnTo>
                    <a:cubicBezTo>
                      <a:pt x="98697" y="500359"/>
                      <a:pt x="86125" y="491264"/>
                      <a:pt x="78303" y="477718"/>
                    </a:cubicBezTo>
                    <a:cubicBezTo>
                      <a:pt x="62660" y="450623"/>
                      <a:pt x="71944" y="415978"/>
                      <a:pt x="99038" y="400335"/>
                    </a:cubicBezTo>
                    <a:lnTo>
                      <a:pt x="123436" y="386249"/>
                    </a:lnTo>
                    <a:lnTo>
                      <a:pt x="83758" y="346319"/>
                    </a:lnTo>
                    <a:lnTo>
                      <a:pt x="70576" y="340859"/>
                    </a:lnTo>
                    <a:cubicBezTo>
                      <a:pt x="51441" y="321724"/>
                      <a:pt x="32305" y="302589"/>
                      <a:pt x="13170" y="283454"/>
                    </a:cubicBezTo>
                    <a:cubicBezTo>
                      <a:pt x="-4391" y="265893"/>
                      <a:pt x="-4391" y="237421"/>
                      <a:pt x="13170" y="219860"/>
                    </a:cubicBezTo>
                    <a:cubicBezTo>
                      <a:pt x="30731" y="202299"/>
                      <a:pt x="59203" y="202299"/>
                      <a:pt x="76764" y="219860"/>
                    </a:cubicBezTo>
                    <a:lnTo>
                      <a:pt x="105379" y="248474"/>
                    </a:lnTo>
                    <a:lnTo>
                      <a:pt x="116718" y="232064"/>
                    </a:lnTo>
                    <a:lnTo>
                      <a:pt x="73113" y="188459"/>
                    </a:lnTo>
                    <a:cubicBezTo>
                      <a:pt x="55552" y="170898"/>
                      <a:pt x="55552" y="142426"/>
                      <a:pt x="73113" y="124865"/>
                    </a:cubicBezTo>
                    <a:cubicBezTo>
                      <a:pt x="90674" y="107304"/>
                      <a:pt x="119147" y="107304"/>
                      <a:pt x="136708" y="124865"/>
                    </a:cubicBezTo>
                    <a:lnTo>
                      <a:pt x="175580" y="163737"/>
                    </a:lnTo>
                    <a:lnTo>
                      <a:pt x="186571" y="153915"/>
                    </a:lnTo>
                    <a:lnTo>
                      <a:pt x="151098" y="118444"/>
                    </a:lnTo>
                    <a:cubicBezTo>
                      <a:pt x="133537" y="100883"/>
                      <a:pt x="133537" y="72410"/>
                      <a:pt x="151098" y="54849"/>
                    </a:cubicBezTo>
                    <a:cubicBezTo>
                      <a:pt x="168659" y="37288"/>
                      <a:pt x="197131" y="37288"/>
                      <a:pt x="214692" y="54849"/>
                    </a:cubicBezTo>
                    <a:lnTo>
                      <a:pt x="257905" y="98061"/>
                    </a:lnTo>
                    <a:lnTo>
                      <a:pt x="264951" y="93193"/>
                    </a:lnTo>
                    <a:lnTo>
                      <a:pt x="272619" y="89650"/>
                    </a:lnTo>
                    <a:lnTo>
                      <a:pt x="248566" y="65599"/>
                    </a:lnTo>
                    <a:cubicBezTo>
                      <a:pt x="233560" y="50592"/>
                      <a:pt x="233560" y="26262"/>
                      <a:pt x="248566" y="11255"/>
                    </a:cubicBezTo>
                    <a:cubicBezTo>
                      <a:pt x="256071" y="3752"/>
                      <a:pt x="265904" y="0"/>
                      <a:pt x="275739" y="0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9A6C2B3B-DEF4-4946-821C-B21586F982E9}"/>
                  </a:ext>
                </a:extLst>
              </p:cNvPr>
              <p:cNvSpPr/>
              <p:nvPr/>
            </p:nvSpPr>
            <p:spPr>
              <a:xfrm rot="8100000" flipH="1">
                <a:off x="2209307" y="1378130"/>
                <a:ext cx="461212" cy="756233"/>
              </a:xfrm>
              <a:custGeom>
                <a:avLst/>
                <a:gdLst>
                  <a:gd name="connsiteX0" fmla="*/ 457392 w 461212"/>
                  <a:gd name="connsiteY0" fmla="*/ 708395 h 756233"/>
                  <a:gd name="connsiteX1" fmla="*/ 461211 w 461212"/>
                  <a:gd name="connsiteY1" fmla="*/ 696323 h 756233"/>
                  <a:gd name="connsiteX2" fmla="*/ 461212 w 461212"/>
                  <a:gd name="connsiteY2" fmla="*/ 696321 h 756233"/>
                  <a:gd name="connsiteX3" fmla="*/ 461211 w 461212"/>
                  <a:gd name="connsiteY3" fmla="*/ 696319 h 756233"/>
                  <a:gd name="connsiteX4" fmla="*/ 461211 w 461212"/>
                  <a:gd name="connsiteY4" fmla="*/ 516579 h 756233"/>
                  <a:gd name="connsiteX5" fmla="*/ 414928 w 461212"/>
                  <a:gd name="connsiteY5" fmla="*/ 388199 h 756233"/>
                  <a:gd name="connsiteX6" fmla="*/ 383488 w 461212"/>
                  <a:gd name="connsiteY6" fmla="*/ 363845 h 756233"/>
                  <a:gd name="connsiteX7" fmla="*/ 386615 w 461212"/>
                  <a:gd name="connsiteY7" fmla="*/ 0 h 756233"/>
                  <a:gd name="connsiteX8" fmla="*/ 156214 w 461212"/>
                  <a:gd name="connsiteY8" fmla="*/ 21597 h 756233"/>
                  <a:gd name="connsiteX9" fmla="*/ 219377 w 461212"/>
                  <a:gd name="connsiteY9" fmla="*/ 340534 h 756233"/>
                  <a:gd name="connsiteX10" fmla="*/ 181630 w 461212"/>
                  <a:gd name="connsiteY10" fmla="*/ 349290 h 756233"/>
                  <a:gd name="connsiteX11" fmla="*/ 131401 w 461212"/>
                  <a:gd name="connsiteY11" fmla="*/ 388199 h 756233"/>
                  <a:gd name="connsiteX12" fmla="*/ 115125 w 461212"/>
                  <a:gd name="connsiteY12" fmla="*/ 415933 h 756233"/>
                  <a:gd name="connsiteX13" fmla="*/ 110820 w 461212"/>
                  <a:gd name="connsiteY13" fmla="*/ 419218 h 756233"/>
                  <a:gd name="connsiteX14" fmla="*/ 15804 w 461212"/>
                  <a:gd name="connsiteY14" fmla="*/ 528383 h 756233"/>
                  <a:gd name="connsiteX15" fmla="*/ 15804 w 461212"/>
                  <a:gd name="connsiteY15" fmla="*/ 616061 h 756233"/>
                  <a:gd name="connsiteX16" fmla="*/ 74267 w 461212"/>
                  <a:gd name="connsiteY16" fmla="*/ 629680 h 756233"/>
                  <a:gd name="connsiteX17" fmla="*/ 85448 w 461212"/>
                  <a:gd name="connsiteY17" fmla="*/ 621149 h 756233"/>
                  <a:gd name="connsiteX18" fmla="*/ 85691 w 461212"/>
                  <a:gd name="connsiteY18" fmla="*/ 698135 h 756233"/>
                  <a:gd name="connsiteX19" fmla="*/ 88938 w 461212"/>
                  <a:gd name="connsiteY19" fmla="*/ 708395 h 756233"/>
                  <a:gd name="connsiteX20" fmla="*/ 273165 w 461212"/>
                  <a:gd name="connsiteY20" fmla="*/ 756233 h 756233"/>
                  <a:gd name="connsiteX21" fmla="*/ 457392 w 461212"/>
                  <a:gd name="connsiteY21" fmla="*/ 708395 h 7562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61212" h="756233">
                    <a:moveTo>
                      <a:pt x="457392" y="708395"/>
                    </a:moveTo>
                    <a:lnTo>
                      <a:pt x="461211" y="696323"/>
                    </a:lnTo>
                    <a:cubicBezTo>
                      <a:pt x="461211" y="696322"/>
                      <a:pt x="461212" y="696322"/>
                      <a:pt x="461212" y="696321"/>
                    </a:cubicBezTo>
                    <a:cubicBezTo>
                      <a:pt x="461212" y="696320"/>
                      <a:pt x="461211" y="696320"/>
                      <a:pt x="461211" y="696319"/>
                    </a:cubicBezTo>
                    <a:lnTo>
                      <a:pt x="461211" y="516579"/>
                    </a:lnTo>
                    <a:cubicBezTo>
                      <a:pt x="461211" y="466443"/>
                      <a:pt x="443524" y="421054"/>
                      <a:pt x="414928" y="388199"/>
                    </a:cubicBezTo>
                    <a:lnTo>
                      <a:pt x="383488" y="363845"/>
                    </a:lnTo>
                    <a:lnTo>
                      <a:pt x="386615" y="0"/>
                    </a:lnTo>
                    <a:lnTo>
                      <a:pt x="156214" y="21597"/>
                    </a:lnTo>
                    <a:lnTo>
                      <a:pt x="219377" y="340534"/>
                    </a:lnTo>
                    <a:lnTo>
                      <a:pt x="181630" y="349290"/>
                    </a:lnTo>
                    <a:cubicBezTo>
                      <a:pt x="162724" y="358477"/>
                      <a:pt x="145699" y="371771"/>
                      <a:pt x="131401" y="388199"/>
                    </a:cubicBezTo>
                    <a:lnTo>
                      <a:pt x="115125" y="415933"/>
                    </a:lnTo>
                    <a:lnTo>
                      <a:pt x="110820" y="419218"/>
                    </a:lnTo>
                    <a:lnTo>
                      <a:pt x="15804" y="528383"/>
                    </a:lnTo>
                    <a:cubicBezTo>
                      <a:pt x="-5268" y="552595"/>
                      <a:pt x="-5268" y="591850"/>
                      <a:pt x="15804" y="616061"/>
                    </a:cubicBezTo>
                    <a:cubicBezTo>
                      <a:pt x="31609" y="634219"/>
                      <a:pt x="54779" y="638759"/>
                      <a:pt x="74267" y="629680"/>
                    </a:cubicBezTo>
                    <a:lnTo>
                      <a:pt x="85448" y="621149"/>
                    </a:lnTo>
                    <a:lnTo>
                      <a:pt x="85691" y="698135"/>
                    </a:lnTo>
                    <a:lnTo>
                      <a:pt x="88938" y="708395"/>
                    </a:lnTo>
                    <a:cubicBezTo>
                      <a:pt x="106473" y="735697"/>
                      <a:pt x="182292" y="756233"/>
                      <a:pt x="273165" y="756233"/>
                    </a:cubicBezTo>
                    <a:cubicBezTo>
                      <a:pt x="364038" y="756233"/>
                      <a:pt x="439857" y="735697"/>
                      <a:pt x="457392" y="708395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四角形: 角を丸くする 96">
                <a:extLst>
                  <a:ext uri="{FF2B5EF4-FFF2-40B4-BE49-F238E27FC236}">
                    <a16:creationId xmlns:a16="http://schemas.microsoft.com/office/drawing/2014/main" id="{91402F10-0B1D-4AD5-ADA5-83AE11DE6020}"/>
                  </a:ext>
                </a:extLst>
              </p:cNvPr>
              <p:cNvSpPr/>
              <p:nvPr/>
            </p:nvSpPr>
            <p:spPr>
              <a:xfrm rot="18900000" flipH="1">
                <a:off x="2297955" y="1278796"/>
                <a:ext cx="76853" cy="15803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四角形: 角を丸くする 97">
                <a:extLst>
                  <a:ext uri="{FF2B5EF4-FFF2-40B4-BE49-F238E27FC236}">
                    <a16:creationId xmlns:a16="http://schemas.microsoft.com/office/drawing/2014/main" id="{53A83479-49A8-4CB8-A5F3-44A33594BFA2}"/>
                  </a:ext>
                </a:extLst>
              </p:cNvPr>
              <p:cNvSpPr/>
              <p:nvPr/>
            </p:nvSpPr>
            <p:spPr>
              <a:xfrm rot="18900000" flipH="1">
                <a:off x="2205632" y="1317549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" name="四角形: 角を丸くする 98">
                <a:extLst>
                  <a:ext uri="{FF2B5EF4-FFF2-40B4-BE49-F238E27FC236}">
                    <a16:creationId xmlns:a16="http://schemas.microsoft.com/office/drawing/2014/main" id="{C3D4A17A-8612-42A9-AF74-B213BA8A8CF0}"/>
                  </a:ext>
                </a:extLst>
              </p:cNvPr>
              <p:cNvSpPr/>
              <p:nvPr/>
            </p:nvSpPr>
            <p:spPr>
              <a:xfrm rot="18900000" flipH="1">
                <a:off x="2127647" y="1387565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四角形: 角を丸くする 99">
                <a:extLst>
                  <a:ext uri="{FF2B5EF4-FFF2-40B4-BE49-F238E27FC236}">
                    <a16:creationId xmlns:a16="http://schemas.microsoft.com/office/drawing/2014/main" id="{BE7723E2-2138-4396-83EC-68E988C5B09A}"/>
                  </a:ext>
                </a:extLst>
              </p:cNvPr>
              <p:cNvSpPr/>
              <p:nvPr/>
            </p:nvSpPr>
            <p:spPr>
              <a:xfrm rot="18900000" flipH="1">
                <a:off x="2060645" y="1485484"/>
                <a:ext cx="89935" cy="171119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四角形: 角を丸くする 100">
                <a:extLst>
                  <a:ext uri="{FF2B5EF4-FFF2-40B4-BE49-F238E27FC236}">
                    <a16:creationId xmlns:a16="http://schemas.microsoft.com/office/drawing/2014/main" id="{1ABAA39F-FB2A-4698-9760-959177A95AAC}"/>
                  </a:ext>
                </a:extLst>
              </p:cNvPr>
              <p:cNvSpPr/>
              <p:nvPr/>
            </p:nvSpPr>
            <p:spPr>
              <a:xfrm rot="14400000" flipH="1">
                <a:off x="2139107" y="1620296"/>
                <a:ext cx="113296" cy="19747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3" name="グループ化 72">
              <a:extLst>
                <a:ext uri="{FF2B5EF4-FFF2-40B4-BE49-F238E27FC236}">
                  <a16:creationId xmlns:a16="http://schemas.microsoft.com/office/drawing/2014/main" id="{EBBF03A5-0B19-487D-8FD2-C32415ABFD2B}"/>
                </a:ext>
              </a:extLst>
            </p:cNvPr>
            <p:cNvGrpSpPr/>
            <p:nvPr/>
          </p:nvGrpSpPr>
          <p:grpSpPr>
            <a:xfrm>
              <a:off x="5174111" y="1815710"/>
              <a:ext cx="863778" cy="948768"/>
              <a:chOff x="5174111" y="1815710"/>
              <a:chExt cx="863778" cy="948768"/>
            </a:xfrm>
          </p:grpSpPr>
          <p:grpSp>
            <p:nvGrpSpPr>
              <p:cNvPr id="91" name="グループ化 90">
                <a:extLst>
                  <a:ext uri="{FF2B5EF4-FFF2-40B4-BE49-F238E27FC236}">
                    <a16:creationId xmlns:a16="http://schemas.microsoft.com/office/drawing/2014/main" id="{BEB04C5E-6671-47C2-BA17-4AD3BC217AEB}"/>
                  </a:ext>
                </a:extLst>
              </p:cNvPr>
              <p:cNvGrpSpPr/>
              <p:nvPr/>
            </p:nvGrpSpPr>
            <p:grpSpPr>
              <a:xfrm rot="19959376">
                <a:off x="5455763" y="1815710"/>
                <a:ext cx="236537" cy="205454"/>
                <a:chOff x="5397765" y="2736091"/>
                <a:chExt cx="260438" cy="205454"/>
              </a:xfrm>
            </p:grpSpPr>
            <p:sp>
              <p:nvSpPr>
                <p:cNvPr id="93" name="片側の 2 つの角を丸めた四角形 92">
                  <a:extLst>
                    <a:ext uri="{FF2B5EF4-FFF2-40B4-BE49-F238E27FC236}">
                      <a16:creationId xmlns:a16="http://schemas.microsoft.com/office/drawing/2014/main" id="{D492EF4B-AFF2-4F49-86A4-8F772C8DD149}"/>
                    </a:ext>
                  </a:extLst>
                </p:cNvPr>
                <p:cNvSpPr/>
                <p:nvPr/>
              </p:nvSpPr>
              <p:spPr>
                <a:xfrm rot="10281136" flipH="1">
                  <a:off x="5397765" y="2736091"/>
                  <a:ext cx="260438" cy="205454"/>
                </a:xfrm>
                <a:prstGeom prst="round2SameRect">
                  <a:avLst>
                    <a:gd name="adj1" fmla="val 50000"/>
                    <a:gd name="adj2" fmla="val 20395"/>
                  </a:avLst>
                </a:prstGeom>
                <a:solidFill>
                  <a:srgbClr val="00206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4" name="フリーフォーム: 図形 93">
                  <a:extLst>
                    <a:ext uri="{FF2B5EF4-FFF2-40B4-BE49-F238E27FC236}">
                      <a16:creationId xmlns:a16="http://schemas.microsoft.com/office/drawing/2014/main" id="{9191F6A9-8CDF-4493-A251-0265B8A813DE}"/>
                    </a:ext>
                  </a:extLst>
                </p:cNvPr>
                <p:cNvSpPr/>
                <p:nvPr/>
              </p:nvSpPr>
              <p:spPr>
                <a:xfrm rot="10281136" flipH="1">
                  <a:off x="5398293" y="2772109"/>
                  <a:ext cx="246243" cy="16352"/>
                </a:xfrm>
                <a:custGeom>
                  <a:avLst/>
                  <a:gdLst>
                    <a:gd name="connsiteX0" fmla="*/ 255758 w 260438"/>
                    <a:gd name="connsiteY0" fmla="*/ 28250 h 28250"/>
                    <a:gd name="connsiteX1" fmla="*/ 260438 w 260438"/>
                    <a:gd name="connsiteY1" fmla="*/ 16952 h 28250"/>
                    <a:gd name="connsiteX2" fmla="*/ 260438 w 260438"/>
                    <a:gd name="connsiteY2" fmla="*/ 0 h 28250"/>
                    <a:gd name="connsiteX3" fmla="*/ 0 w 260438"/>
                    <a:gd name="connsiteY3" fmla="*/ 0 h 28250"/>
                    <a:gd name="connsiteX4" fmla="*/ 0 w 260438"/>
                    <a:gd name="connsiteY4" fmla="*/ 16952 h 28250"/>
                    <a:gd name="connsiteX5" fmla="*/ 4680 w 260438"/>
                    <a:gd name="connsiteY5" fmla="*/ 28250 h 28250"/>
                    <a:gd name="connsiteX6" fmla="*/ 255758 w 260438"/>
                    <a:gd name="connsiteY6" fmla="*/ 28250 h 28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60438" h="28250">
                      <a:moveTo>
                        <a:pt x="255758" y="28250"/>
                      </a:moveTo>
                      <a:lnTo>
                        <a:pt x="260438" y="16952"/>
                      </a:lnTo>
                      <a:lnTo>
                        <a:pt x="260438" y="0"/>
                      </a:lnTo>
                      <a:lnTo>
                        <a:pt x="0" y="0"/>
                      </a:lnTo>
                      <a:lnTo>
                        <a:pt x="0" y="16952"/>
                      </a:lnTo>
                      <a:lnTo>
                        <a:pt x="4680" y="28250"/>
                      </a:lnTo>
                      <a:lnTo>
                        <a:pt x="255758" y="2825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92" name="フリーフォーム: 図形 91">
                <a:extLst>
                  <a:ext uri="{FF2B5EF4-FFF2-40B4-BE49-F238E27FC236}">
                    <a16:creationId xmlns:a16="http://schemas.microsoft.com/office/drawing/2014/main" id="{672CDC1C-D18E-4A7D-AEAE-ED9E5EE31A2D}"/>
                  </a:ext>
                </a:extLst>
              </p:cNvPr>
              <p:cNvSpPr/>
              <p:nvPr/>
            </p:nvSpPr>
            <p:spPr>
              <a:xfrm rot="3600000">
                <a:off x="5212165" y="1938755"/>
                <a:ext cx="787669" cy="863778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513591 w 816717"/>
                  <a:gd name="connsiteY0" fmla="*/ 800847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513591 w 816717"/>
                  <a:gd name="connsiteY0" fmla="*/ 800847 h 826528"/>
                  <a:gd name="connsiteX1" fmla="*/ 516044 w 816717"/>
                  <a:gd name="connsiteY1" fmla="*/ 28636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522159 w 816717"/>
                  <a:gd name="connsiteY0" fmla="*/ 800294 h 826528"/>
                  <a:gd name="connsiteX1" fmla="*/ 516044 w 816717"/>
                  <a:gd name="connsiteY1" fmla="*/ 28636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522159 w 807979"/>
                  <a:gd name="connsiteY0" fmla="*/ 800294 h 865477"/>
                  <a:gd name="connsiteX1" fmla="*/ 516044 w 807979"/>
                  <a:gd name="connsiteY1" fmla="*/ 286360 h 865477"/>
                  <a:gd name="connsiteX2" fmla="*/ 43314 w 807979"/>
                  <a:gd name="connsiteY2" fmla="*/ 378244 h 865477"/>
                  <a:gd name="connsiteX3" fmla="*/ 0 w 807979"/>
                  <a:gd name="connsiteY3" fmla="*/ 119223 h 865477"/>
                  <a:gd name="connsiteX4" fmla="*/ 660660 w 807979"/>
                  <a:gd name="connsiteY4" fmla="*/ 1930 h 865477"/>
                  <a:gd name="connsiteX5" fmla="*/ 778556 w 807979"/>
                  <a:gd name="connsiteY5" fmla="*/ 102155 h 865477"/>
                  <a:gd name="connsiteX6" fmla="*/ 807979 w 807979"/>
                  <a:gd name="connsiteY6" fmla="*/ 865477 h 865477"/>
                  <a:gd name="connsiteX0" fmla="*/ 522159 w 807979"/>
                  <a:gd name="connsiteY0" fmla="*/ 800294 h 865477"/>
                  <a:gd name="connsiteX1" fmla="*/ 516044 w 807979"/>
                  <a:gd name="connsiteY1" fmla="*/ 286360 h 865477"/>
                  <a:gd name="connsiteX2" fmla="*/ 43314 w 807979"/>
                  <a:gd name="connsiteY2" fmla="*/ 378244 h 865477"/>
                  <a:gd name="connsiteX3" fmla="*/ 0 w 807979"/>
                  <a:gd name="connsiteY3" fmla="*/ 119223 h 865477"/>
                  <a:gd name="connsiteX4" fmla="*/ 660660 w 807979"/>
                  <a:gd name="connsiteY4" fmla="*/ 1930 h 865477"/>
                  <a:gd name="connsiteX5" fmla="*/ 778556 w 807979"/>
                  <a:gd name="connsiteY5" fmla="*/ 102155 h 865477"/>
                  <a:gd name="connsiteX6" fmla="*/ 807979 w 807979"/>
                  <a:gd name="connsiteY6" fmla="*/ 865477 h 865477"/>
                  <a:gd name="connsiteX0" fmla="*/ 522159 w 807979"/>
                  <a:gd name="connsiteY0" fmla="*/ 800294 h 865477"/>
                  <a:gd name="connsiteX1" fmla="*/ 516044 w 807979"/>
                  <a:gd name="connsiteY1" fmla="*/ 286360 h 865477"/>
                  <a:gd name="connsiteX2" fmla="*/ 66275 w 807979"/>
                  <a:gd name="connsiteY2" fmla="*/ 351173 h 865477"/>
                  <a:gd name="connsiteX3" fmla="*/ 0 w 807979"/>
                  <a:gd name="connsiteY3" fmla="*/ 119223 h 865477"/>
                  <a:gd name="connsiteX4" fmla="*/ 660660 w 807979"/>
                  <a:gd name="connsiteY4" fmla="*/ 1930 h 865477"/>
                  <a:gd name="connsiteX5" fmla="*/ 778556 w 807979"/>
                  <a:gd name="connsiteY5" fmla="*/ 102155 h 865477"/>
                  <a:gd name="connsiteX6" fmla="*/ 807979 w 807979"/>
                  <a:gd name="connsiteY6" fmla="*/ 865477 h 865477"/>
                  <a:gd name="connsiteX0" fmla="*/ 498539 w 784359"/>
                  <a:gd name="connsiteY0" fmla="*/ 804535 h 869718"/>
                  <a:gd name="connsiteX1" fmla="*/ 492424 w 784359"/>
                  <a:gd name="connsiteY1" fmla="*/ 290601 h 869718"/>
                  <a:gd name="connsiteX2" fmla="*/ 42655 w 784359"/>
                  <a:gd name="connsiteY2" fmla="*/ 355414 h 869718"/>
                  <a:gd name="connsiteX3" fmla="*/ 8753 w 784359"/>
                  <a:gd name="connsiteY3" fmla="*/ 105492 h 869718"/>
                  <a:gd name="connsiteX4" fmla="*/ 637040 w 784359"/>
                  <a:gd name="connsiteY4" fmla="*/ 6171 h 869718"/>
                  <a:gd name="connsiteX5" fmla="*/ 754936 w 784359"/>
                  <a:gd name="connsiteY5" fmla="*/ 106396 h 869718"/>
                  <a:gd name="connsiteX6" fmla="*/ 784359 w 784359"/>
                  <a:gd name="connsiteY6" fmla="*/ 869718 h 869718"/>
                  <a:gd name="connsiteX0" fmla="*/ 510197 w 796017"/>
                  <a:gd name="connsiteY0" fmla="*/ 804535 h 869718"/>
                  <a:gd name="connsiteX1" fmla="*/ 504082 w 796017"/>
                  <a:gd name="connsiteY1" fmla="*/ 290601 h 869718"/>
                  <a:gd name="connsiteX2" fmla="*/ 54313 w 796017"/>
                  <a:gd name="connsiteY2" fmla="*/ 355414 h 869718"/>
                  <a:gd name="connsiteX3" fmla="*/ 20411 w 796017"/>
                  <a:gd name="connsiteY3" fmla="*/ 105492 h 869718"/>
                  <a:gd name="connsiteX4" fmla="*/ 648698 w 796017"/>
                  <a:gd name="connsiteY4" fmla="*/ 6171 h 869718"/>
                  <a:gd name="connsiteX5" fmla="*/ 766594 w 796017"/>
                  <a:gd name="connsiteY5" fmla="*/ 106396 h 869718"/>
                  <a:gd name="connsiteX6" fmla="*/ 796017 w 796017"/>
                  <a:gd name="connsiteY6" fmla="*/ 869718 h 869718"/>
                  <a:gd name="connsiteX0" fmla="*/ 510197 w 796017"/>
                  <a:gd name="connsiteY0" fmla="*/ 801398 h 866581"/>
                  <a:gd name="connsiteX1" fmla="*/ 504082 w 796017"/>
                  <a:gd name="connsiteY1" fmla="*/ 287464 h 866581"/>
                  <a:gd name="connsiteX2" fmla="*/ 54313 w 796017"/>
                  <a:gd name="connsiteY2" fmla="*/ 352277 h 866581"/>
                  <a:gd name="connsiteX3" fmla="*/ 20411 w 796017"/>
                  <a:gd name="connsiteY3" fmla="*/ 102355 h 866581"/>
                  <a:gd name="connsiteX4" fmla="*/ 648698 w 796017"/>
                  <a:gd name="connsiteY4" fmla="*/ 3034 h 866581"/>
                  <a:gd name="connsiteX5" fmla="*/ 766594 w 796017"/>
                  <a:gd name="connsiteY5" fmla="*/ 103259 h 866581"/>
                  <a:gd name="connsiteX6" fmla="*/ 796017 w 796017"/>
                  <a:gd name="connsiteY6" fmla="*/ 866581 h 866581"/>
                  <a:gd name="connsiteX0" fmla="*/ 510197 w 796017"/>
                  <a:gd name="connsiteY0" fmla="*/ 798838 h 864021"/>
                  <a:gd name="connsiteX1" fmla="*/ 504082 w 796017"/>
                  <a:gd name="connsiteY1" fmla="*/ 284904 h 864021"/>
                  <a:gd name="connsiteX2" fmla="*/ 54313 w 796017"/>
                  <a:gd name="connsiteY2" fmla="*/ 349717 h 864021"/>
                  <a:gd name="connsiteX3" fmla="*/ 20411 w 796017"/>
                  <a:gd name="connsiteY3" fmla="*/ 99795 h 864021"/>
                  <a:gd name="connsiteX4" fmla="*/ 648698 w 796017"/>
                  <a:gd name="connsiteY4" fmla="*/ 474 h 864021"/>
                  <a:gd name="connsiteX5" fmla="*/ 766594 w 796017"/>
                  <a:gd name="connsiteY5" fmla="*/ 100699 h 864021"/>
                  <a:gd name="connsiteX6" fmla="*/ 796017 w 796017"/>
                  <a:gd name="connsiteY6" fmla="*/ 864021 h 864021"/>
                  <a:gd name="connsiteX0" fmla="*/ 510197 w 801768"/>
                  <a:gd name="connsiteY0" fmla="*/ 798610 h 863793"/>
                  <a:gd name="connsiteX1" fmla="*/ 504082 w 801768"/>
                  <a:gd name="connsiteY1" fmla="*/ 284676 h 863793"/>
                  <a:gd name="connsiteX2" fmla="*/ 54313 w 801768"/>
                  <a:gd name="connsiteY2" fmla="*/ 349489 h 863793"/>
                  <a:gd name="connsiteX3" fmla="*/ 20411 w 801768"/>
                  <a:gd name="connsiteY3" fmla="*/ 99567 h 863793"/>
                  <a:gd name="connsiteX4" fmla="*/ 648698 w 801768"/>
                  <a:gd name="connsiteY4" fmla="*/ 246 h 863793"/>
                  <a:gd name="connsiteX5" fmla="*/ 793239 w 801768"/>
                  <a:gd name="connsiteY5" fmla="*/ 130518 h 863793"/>
                  <a:gd name="connsiteX6" fmla="*/ 796017 w 801768"/>
                  <a:gd name="connsiteY6" fmla="*/ 863793 h 863793"/>
                  <a:gd name="connsiteX0" fmla="*/ 496230 w 787801"/>
                  <a:gd name="connsiteY0" fmla="*/ 798610 h 863793"/>
                  <a:gd name="connsiteX1" fmla="*/ 490115 w 787801"/>
                  <a:gd name="connsiteY1" fmla="*/ 284676 h 863793"/>
                  <a:gd name="connsiteX2" fmla="*/ 40346 w 787801"/>
                  <a:gd name="connsiteY2" fmla="*/ 349489 h 863793"/>
                  <a:gd name="connsiteX3" fmla="*/ 6444 w 787801"/>
                  <a:gd name="connsiteY3" fmla="*/ 99567 h 863793"/>
                  <a:gd name="connsiteX4" fmla="*/ 634731 w 787801"/>
                  <a:gd name="connsiteY4" fmla="*/ 246 h 863793"/>
                  <a:gd name="connsiteX5" fmla="*/ 779272 w 787801"/>
                  <a:gd name="connsiteY5" fmla="*/ 130518 h 863793"/>
                  <a:gd name="connsiteX6" fmla="*/ 782050 w 787801"/>
                  <a:gd name="connsiteY6" fmla="*/ 863793 h 863793"/>
                  <a:gd name="connsiteX0" fmla="*/ 496098 w 787669"/>
                  <a:gd name="connsiteY0" fmla="*/ 798595 h 863778"/>
                  <a:gd name="connsiteX1" fmla="*/ 489983 w 787669"/>
                  <a:gd name="connsiteY1" fmla="*/ 284661 h 863778"/>
                  <a:gd name="connsiteX2" fmla="*/ 40214 w 787669"/>
                  <a:gd name="connsiteY2" fmla="*/ 349474 h 863778"/>
                  <a:gd name="connsiteX3" fmla="*/ 6312 w 787669"/>
                  <a:gd name="connsiteY3" fmla="*/ 99552 h 863778"/>
                  <a:gd name="connsiteX4" fmla="*/ 634599 w 787669"/>
                  <a:gd name="connsiteY4" fmla="*/ 231 h 863778"/>
                  <a:gd name="connsiteX5" fmla="*/ 779140 w 787669"/>
                  <a:gd name="connsiteY5" fmla="*/ 130503 h 863778"/>
                  <a:gd name="connsiteX6" fmla="*/ 781918 w 787669"/>
                  <a:gd name="connsiteY6" fmla="*/ 863778 h 863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87669" h="863778">
                    <a:moveTo>
                      <a:pt x="496098" y="798595"/>
                    </a:moveTo>
                    <a:cubicBezTo>
                      <a:pt x="496916" y="627099"/>
                      <a:pt x="489165" y="456157"/>
                      <a:pt x="489983" y="284661"/>
                    </a:cubicBezTo>
                    <a:cubicBezTo>
                      <a:pt x="332406" y="315289"/>
                      <a:pt x="66805" y="373881"/>
                      <a:pt x="40214" y="349474"/>
                    </a:cubicBezTo>
                    <a:cubicBezTo>
                      <a:pt x="13623" y="325067"/>
                      <a:pt x="-12296" y="121235"/>
                      <a:pt x="6312" y="99552"/>
                    </a:cubicBezTo>
                    <a:cubicBezTo>
                      <a:pt x="24920" y="77869"/>
                      <a:pt x="505794" y="-4928"/>
                      <a:pt x="634599" y="231"/>
                    </a:cubicBezTo>
                    <a:cubicBezTo>
                      <a:pt x="763404" y="5390"/>
                      <a:pt x="755832" y="60621"/>
                      <a:pt x="779140" y="130503"/>
                    </a:cubicBezTo>
                    <a:cubicBezTo>
                      <a:pt x="802448" y="200385"/>
                      <a:pt x="769198" y="622320"/>
                      <a:pt x="781918" y="863778"/>
                    </a:cubicBezTo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4" name="グループ化 73">
              <a:extLst>
                <a:ext uri="{FF2B5EF4-FFF2-40B4-BE49-F238E27FC236}">
                  <a16:creationId xmlns:a16="http://schemas.microsoft.com/office/drawing/2014/main" id="{8F3E822D-DCD6-48CF-A341-B5599754F877}"/>
                </a:ext>
              </a:extLst>
            </p:cNvPr>
            <p:cNvGrpSpPr/>
            <p:nvPr/>
          </p:nvGrpSpPr>
          <p:grpSpPr>
            <a:xfrm>
              <a:off x="4566245" y="2558606"/>
              <a:ext cx="796603" cy="838891"/>
              <a:chOff x="4566245" y="2558606"/>
              <a:chExt cx="796603" cy="838891"/>
            </a:xfrm>
          </p:grpSpPr>
          <p:sp>
            <p:nvSpPr>
              <p:cNvPr id="75" name="楕円 20">
                <a:extLst>
                  <a:ext uri="{FF2B5EF4-FFF2-40B4-BE49-F238E27FC236}">
                    <a16:creationId xmlns:a16="http://schemas.microsoft.com/office/drawing/2014/main" id="{95403BAE-3692-46DC-A020-DEA77F18D8CE}"/>
                  </a:ext>
                </a:extLst>
              </p:cNvPr>
              <p:cNvSpPr/>
              <p:nvPr/>
            </p:nvSpPr>
            <p:spPr>
              <a:xfrm rot="19251567">
                <a:off x="4706033" y="2608588"/>
                <a:ext cx="99453" cy="590776"/>
              </a:xfrm>
              <a:custGeom>
                <a:avLst/>
                <a:gdLst>
                  <a:gd name="connsiteX0" fmla="*/ 0 w 184533"/>
                  <a:gd name="connsiteY0" fmla="*/ 299960 h 599920"/>
                  <a:gd name="connsiteX1" fmla="*/ 92267 w 184533"/>
                  <a:gd name="connsiteY1" fmla="*/ 0 h 599920"/>
                  <a:gd name="connsiteX2" fmla="*/ 184534 w 184533"/>
                  <a:gd name="connsiteY2" fmla="*/ 299960 h 599920"/>
                  <a:gd name="connsiteX3" fmla="*/ 92267 w 184533"/>
                  <a:gd name="connsiteY3" fmla="*/ 599920 h 599920"/>
                  <a:gd name="connsiteX4" fmla="*/ 0 w 184533"/>
                  <a:gd name="connsiteY4" fmla="*/ 299960 h 599920"/>
                  <a:gd name="connsiteX0" fmla="*/ 0 w 103800"/>
                  <a:gd name="connsiteY0" fmla="*/ 308298 h 616596"/>
                  <a:gd name="connsiteX1" fmla="*/ 92267 w 103800"/>
                  <a:gd name="connsiteY1" fmla="*/ 8338 h 616596"/>
                  <a:gd name="connsiteX2" fmla="*/ 92267 w 103800"/>
                  <a:gd name="connsiteY2" fmla="*/ 608258 h 616596"/>
                  <a:gd name="connsiteX3" fmla="*/ 0 w 103800"/>
                  <a:gd name="connsiteY3" fmla="*/ 308298 h 616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3800" h="616596">
                    <a:moveTo>
                      <a:pt x="0" y="308298"/>
                    </a:moveTo>
                    <a:cubicBezTo>
                      <a:pt x="0" y="142635"/>
                      <a:pt x="76889" y="-41655"/>
                      <a:pt x="92267" y="8338"/>
                    </a:cubicBezTo>
                    <a:cubicBezTo>
                      <a:pt x="107645" y="58331"/>
                      <a:pt x="107645" y="558265"/>
                      <a:pt x="92267" y="608258"/>
                    </a:cubicBezTo>
                    <a:cubicBezTo>
                      <a:pt x="76889" y="658251"/>
                      <a:pt x="0" y="473961"/>
                      <a:pt x="0" y="308298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6" name="グループ化 75">
                <a:extLst>
                  <a:ext uri="{FF2B5EF4-FFF2-40B4-BE49-F238E27FC236}">
                    <a16:creationId xmlns:a16="http://schemas.microsoft.com/office/drawing/2014/main" id="{55A196F1-1366-4E1B-8FD5-7522545DE968}"/>
                  </a:ext>
                </a:extLst>
              </p:cNvPr>
              <p:cNvGrpSpPr/>
              <p:nvPr/>
            </p:nvGrpSpPr>
            <p:grpSpPr>
              <a:xfrm>
                <a:off x="4566245" y="2558606"/>
                <a:ext cx="796603" cy="838891"/>
                <a:chOff x="4566137" y="2557224"/>
                <a:chExt cx="796603" cy="838891"/>
              </a:xfrm>
            </p:grpSpPr>
            <p:sp>
              <p:nvSpPr>
                <p:cNvPr id="77" name="二等辺三角形 76">
                  <a:extLst>
                    <a:ext uri="{FF2B5EF4-FFF2-40B4-BE49-F238E27FC236}">
                      <a16:creationId xmlns:a16="http://schemas.microsoft.com/office/drawing/2014/main" id="{BCB4A947-031F-4699-900F-264D08F4D279}"/>
                    </a:ext>
                  </a:extLst>
                </p:cNvPr>
                <p:cNvSpPr/>
                <p:nvPr/>
              </p:nvSpPr>
              <p:spPr>
                <a:xfrm rot="10800000">
                  <a:off x="4778370" y="2661265"/>
                  <a:ext cx="392622" cy="415472"/>
                </a:xfrm>
                <a:prstGeom prst="triangle">
                  <a:avLst/>
                </a:prstGeom>
                <a:solidFill>
                  <a:schemeClr val="accent5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8" name="楕円 20">
                  <a:extLst>
                    <a:ext uri="{FF2B5EF4-FFF2-40B4-BE49-F238E27FC236}">
                      <a16:creationId xmlns:a16="http://schemas.microsoft.com/office/drawing/2014/main" id="{44F2A9DB-BD3D-4BD8-A971-8449C5DD32E7}"/>
                    </a:ext>
                  </a:extLst>
                </p:cNvPr>
                <p:cNvSpPr/>
                <p:nvPr/>
              </p:nvSpPr>
              <p:spPr>
                <a:xfrm rot="2348433" flipH="1">
                  <a:off x="5128206" y="2607206"/>
                  <a:ext cx="99453" cy="590776"/>
                </a:xfrm>
                <a:custGeom>
                  <a:avLst/>
                  <a:gdLst>
                    <a:gd name="connsiteX0" fmla="*/ 0 w 184533"/>
                    <a:gd name="connsiteY0" fmla="*/ 299960 h 599920"/>
                    <a:gd name="connsiteX1" fmla="*/ 92267 w 184533"/>
                    <a:gd name="connsiteY1" fmla="*/ 0 h 599920"/>
                    <a:gd name="connsiteX2" fmla="*/ 184534 w 184533"/>
                    <a:gd name="connsiteY2" fmla="*/ 299960 h 599920"/>
                    <a:gd name="connsiteX3" fmla="*/ 92267 w 184533"/>
                    <a:gd name="connsiteY3" fmla="*/ 599920 h 599920"/>
                    <a:gd name="connsiteX4" fmla="*/ 0 w 184533"/>
                    <a:gd name="connsiteY4" fmla="*/ 299960 h 599920"/>
                    <a:gd name="connsiteX0" fmla="*/ 0 w 103800"/>
                    <a:gd name="connsiteY0" fmla="*/ 308298 h 616596"/>
                    <a:gd name="connsiteX1" fmla="*/ 92267 w 103800"/>
                    <a:gd name="connsiteY1" fmla="*/ 8338 h 616596"/>
                    <a:gd name="connsiteX2" fmla="*/ 92267 w 103800"/>
                    <a:gd name="connsiteY2" fmla="*/ 608258 h 616596"/>
                    <a:gd name="connsiteX3" fmla="*/ 0 w 103800"/>
                    <a:gd name="connsiteY3" fmla="*/ 308298 h 6165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3800" h="616596">
                      <a:moveTo>
                        <a:pt x="0" y="308298"/>
                      </a:moveTo>
                      <a:cubicBezTo>
                        <a:pt x="0" y="142635"/>
                        <a:pt x="76889" y="-41655"/>
                        <a:pt x="92267" y="8338"/>
                      </a:cubicBezTo>
                      <a:cubicBezTo>
                        <a:pt x="107645" y="58331"/>
                        <a:pt x="107645" y="558265"/>
                        <a:pt x="92267" y="608258"/>
                      </a:cubicBezTo>
                      <a:cubicBezTo>
                        <a:pt x="76889" y="658251"/>
                        <a:pt x="0" y="473961"/>
                        <a:pt x="0" y="308298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9" name="グループ化 78">
                  <a:extLst>
                    <a:ext uri="{FF2B5EF4-FFF2-40B4-BE49-F238E27FC236}">
                      <a16:creationId xmlns:a16="http://schemas.microsoft.com/office/drawing/2014/main" id="{BE5E2ED9-DA04-44A7-A247-F7616B3A1D0F}"/>
                    </a:ext>
                  </a:extLst>
                </p:cNvPr>
                <p:cNvGrpSpPr/>
                <p:nvPr/>
              </p:nvGrpSpPr>
              <p:grpSpPr>
                <a:xfrm rot="1800000">
                  <a:off x="4772172" y="3072440"/>
                  <a:ext cx="191239" cy="323675"/>
                  <a:chOff x="1450541" y="5088848"/>
                  <a:chExt cx="240910" cy="397551"/>
                </a:xfrm>
              </p:grpSpPr>
              <p:sp>
                <p:nvSpPr>
                  <p:cNvPr id="89" name="フリーフォーム: 図形 88">
                    <a:extLst>
                      <a:ext uri="{FF2B5EF4-FFF2-40B4-BE49-F238E27FC236}">
                        <a16:creationId xmlns:a16="http://schemas.microsoft.com/office/drawing/2014/main" id="{63CADD54-B5C1-4BA3-A255-511EF5EC5E38}"/>
                      </a:ext>
                    </a:extLst>
                  </p:cNvPr>
                  <p:cNvSpPr/>
                  <p:nvPr/>
                </p:nvSpPr>
                <p:spPr>
                  <a:xfrm>
                    <a:off x="1450541" y="5088848"/>
                    <a:ext cx="240910" cy="397551"/>
                  </a:xfrm>
                  <a:custGeom>
                    <a:avLst/>
                    <a:gdLst>
                      <a:gd name="connsiteX0" fmla="*/ 120455 w 240910"/>
                      <a:gd name="connsiteY0" fmla="*/ 0 h 290804"/>
                      <a:gd name="connsiteX1" fmla="*/ 205630 w 240910"/>
                      <a:gd name="connsiteY1" fmla="*/ 35280 h 290804"/>
                      <a:gd name="connsiteX2" fmla="*/ 205630 w 240910"/>
                      <a:gd name="connsiteY2" fmla="*/ 205630 h 290804"/>
                      <a:gd name="connsiteX3" fmla="*/ 120455 w 240910"/>
                      <a:gd name="connsiteY3" fmla="*/ 290804 h 290804"/>
                      <a:gd name="connsiteX4" fmla="*/ 35280 w 240910"/>
                      <a:gd name="connsiteY4" fmla="*/ 205630 h 290804"/>
                      <a:gd name="connsiteX5" fmla="*/ 35280 w 240910"/>
                      <a:gd name="connsiteY5" fmla="*/ 35280 h 290804"/>
                      <a:gd name="connsiteX6" fmla="*/ 120455 w 240910"/>
                      <a:gd name="connsiteY6" fmla="*/ 0 h 290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40910" h="290804">
                        <a:moveTo>
                          <a:pt x="120455" y="0"/>
                        </a:moveTo>
                        <a:cubicBezTo>
                          <a:pt x="151282" y="0"/>
                          <a:pt x="182109" y="11760"/>
                          <a:pt x="205630" y="35280"/>
                        </a:cubicBezTo>
                        <a:cubicBezTo>
                          <a:pt x="252670" y="82320"/>
                          <a:pt x="252670" y="158590"/>
                          <a:pt x="205630" y="205630"/>
                        </a:cubicBezTo>
                        <a:lnTo>
                          <a:pt x="120455" y="290804"/>
                        </a:lnTo>
                        <a:lnTo>
                          <a:pt x="35280" y="205630"/>
                        </a:lnTo>
                        <a:cubicBezTo>
                          <a:pt x="-11760" y="158590"/>
                          <a:pt x="-11760" y="82320"/>
                          <a:pt x="35280" y="35280"/>
                        </a:cubicBezTo>
                        <a:cubicBezTo>
                          <a:pt x="58801" y="11760"/>
                          <a:pt x="89628" y="0"/>
                          <a:pt x="120455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0" name="フリーフォーム: 図形 89">
                    <a:extLst>
                      <a:ext uri="{FF2B5EF4-FFF2-40B4-BE49-F238E27FC236}">
                        <a16:creationId xmlns:a16="http://schemas.microsoft.com/office/drawing/2014/main" id="{22F589DB-48F3-473B-A5D2-661C7C6AE8ED}"/>
                      </a:ext>
                    </a:extLst>
                  </p:cNvPr>
                  <p:cNvSpPr/>
                  <p:nvPr/>
                </p:nvSpPr>
                <p:spPr>
                  <a:xfrm>
                    <a:off x="1503692" y="5115029"/>
                    <a:ext cx="134608" cy="266000"/>
                  </a:xfrm>
                  <a:custGeom>
                    <a:avLst/>
                    <a:gdLst>
                      <a:gd name="connsiteX0" fmla="*/ 120455 w 240910"/>
                      <a:gd name="connsiteY0" fmla="*/ 0 h 290804"/>
                      <a:gd name="connsiteX1" fmla="*/ 205630 w 240910"/>
                      <a:gd name="connsiteY1" fmla="*/ 35280 h 290804"/>
                      <a:gd name="connsiteX2" fmla="*/ 205630 w 240910"/>
                      <a:gd name="connsiteY2" fmla="*/ 205630 h 290804"/>
                      <a:gd name="connsiteX3" fmla="*/ 120455 w 240910"/>
                      <a:gd name="connsiteY3" fmla="*/ 290804 h 290804"/>
                      <a:gd name="connsiteX4" fmla="*/ 35280 w 240910"/>
                      <a:gd name="connsiteY4" fmla="*/ 205630 h 290804"/>
                      <a:gd name="connsiteX5" fmla="*/ 35280 w 240910"/>
                      <a:gd name="connsiteY5" fmla="*/ 35280 h 290804"/>
                      <a:gd name="connsiteX6" fmla="*/ 120455 w 240910"/>
                      <a:gd name="connsiteY6" fmla="*/ 0 h 290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40910" h="290804">
                        <a:moveTo>
                          <a:pt x="120455" y="0"/>
                        </a:moveTo>
                        <a:cubicBezTo>
                          <a:pt x="151282" y="0"/>
                          <a:pt x="182109" y="11760"/>
                          <a:pt x="205630" y="35280"/>
                        </a:cubicBezTo>
                        <a:cubicBezTo>
                          <a:pt x="252670" y="82320"/>
                          <a:pt x="252670" y="158590"/>
                          <a:pt x="205630" y="205630"/>
                        </a:cubicBezTo>
                        <a:lnTo>
                          <a:pt x="120455" y="290804"/>
                        </a:lnTo>
                        <a:lnTo>
                          <a:pt x="35280" y="205630"/>
                        </a:lnTo>
                        <a:cubicBezTo>
                          <a:pt x="-11760" y="158590"/>
                          <a:pt x="-11760" y="82320"/>
                          <a:pt x="35280" y="35280"/>
                        </a:cubicBezTo>
                        <a:cubicBezTo>
                          <a:pt x="58801" y="11760"/>
                          <a:pt x="89628" y="0"/>
                          <a:pt x="120455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0" name="グループ化 79">
                  <a:extLst>
                    <a:ext uri="{FF2B5EF4-FFF2-40B4-BE49-F238E27FC236}">
                      <a16:creationId xmlns:a16="http://schemas.microsoft.com/office/drawing/2014/main" id="{04626573-1811-4A30-86EB-DBE7A66EF070}"/>
                    </a:ext>
                  </a:extLst>
                </p:cNvPr>
                <p:cNvGrpSpPr/>
                <p:nvPr/>
              </p:nvGrpSpPr>
              <p:grpSpPr>
                <a:xfrm rot="19800000" flipH="1">
                  <a:off x="4984404" y="3072438"/>
                  <a:ext cx="191239" cy="323675"/>
                  <a:chOff x="1450541" y="5088848"/>
                  <a:chExt cx="240910" cy="397551"/>
                </a:xfrm>
              </p:grpSpPr>
              <p:sp>
                <p:nvSpPr>
                  <p:cNvPr id="87" name="フリーフォーム: 図形 86">
                    <a:extLst>
                      <a:ext uri="{FF2B5EF4-FFF2-40B4-BE49-F238E27FC236}">
                        <a16:creationId xmlns:a16="http://schemas.microsoft.com/office/drawing/2014/main" id="{C94A534F-0BB4-41DA-932A-5438A19E4ADC}"/>
                      </a:ext>
                    </a:extLst>
                  </p:cNvPr>
                  <p:cNvSpPr/>
                  <p:nvPr/>
                </p:nvSpPr>
                <p:spPr>
                  <a:xfrm>
                    <a:off x="1450541" y="5088848"/>
                    <a:ext cx="240910" cy="397551"/>
                  </a:xfrm>
                  <a:custGeom>
                    <a:avLst/>
                    <a:gdLst>
                      <a:gd name="connsiteX0" fmla="*/ 120455 w 240910"/>
                      <a:gd name="connsiteY0" fmla="*/ 0 h 290804"/>
                      <a:gd name="connsiteX1" fmla="*/ 205630 w 240910"/>
                      <a:gd name="connsiteY1" fmla="*/ 35280 h 290804"/>
                      <a:gd name="connsiteX2" fmla="*/ 205630 w 240910"/>
                      <a:gd name="connsiteY2" fmla="*/ 205630 h 290804"/>
                      <a:gd name="connsiteX3" fmla="*/ 120455 w 240910"/>
                      <a:gd name="connsiteY3" fmla="*/ 290804 h 290804"/>
                      <a:gd name="connsiteX4" fmla="*/ 35280 w 240910"/>
                      <a:gd name="connsiteY4" fmla="*/ 205630 h 290804"/>
                      <a:gd name="connsiteX5" fmla="*/ 35280 w 240910"/>
                      <a:gd name="connsiteY5" fmla="*/ 35280 h 290804"/>
                      <a:gd name="connsiteX6" fmla="*/ 120455 w 240910"/>
                      <a:gd name="connsiteY6" fmla="*/ 0 h 290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40910" h="290804">
                        <a:moveTo>
                          <a:pt x="120455" y="0"/>
                        </a:moveTo>
                        <a:cubicBezTo>
                          <a:pt x="151282" y="0"/>
                          <a:pt x="182109" y="11760"/>
                          <a:pt x="205630" y="35280"/>
                        </a:cubicBezTo>
                        <a:cubicBezTo>
                          <a:pt x="252670" y="82320"/>
                          <a:pt x="252670" y="158590"/>
                          <a:pt x="205630" y="205630"/>
                        </a:cubicBezTo>
                        <a:lnTo>
                          <a:pt x="120455" y="290804"/>
                        </a:lnTo>
                        <a:lnTo>
                          <a:pt x="35280" y="205630"/>
                        </a:lnTo>
                        <a:cubicBezTo>
                          <a:pt x="-11760" y="158590"/>
                          <a:pt x="-11760" y="82320"/>
                          <a:pt x="35280" y="35280"/>
                        </a:cubicBezTo>
                        <a:cubicBezTo>
                          <a:pt x="58801" y="11760"/>
                          <a:pt x="89628" y="0"/>
                          <a:pt x="120455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" name="フリーフォーム: 図形 87">
                    <a:extLst>
                      <a:ext uri="{FF2B5EF4-FFF2-40B4-BE49-F238E27FC236}">
                        <a16:creationId xmlns:a16="http://schemas.microsoft.com/office/drawing/2014/main" id="{F0F9FF59-D66F-49B4-929F-B4CBC5CD08F0}"/>
                      </a:ext>
                    </a:extLst>
                  </p:cNvPr>
                  <p:cNvSpPr/>
                  <p:nvPr/>
                </p:nvSpPr>
                <p:spPr>
                  <a:xfrm>
                    <a:off x="1503692" y="5115029"/>
                    <a:ext cx="134608" cy="266000"/>
                  </a:xfrm>
                  <a:custGeom>
                    <a:avLst/>
                    <a:gdLst>
                      <a:gd name="connsiteX0" fmla="*/ 120455 w 240910"/>
                      <a:gd name="connsiteY0" fmla="*/ 0 h 290804"/>
                      <a:gd name="connsiteX1" fmla="*/ 205630 w 240910"/>
                      <a:gd name="connsiteY1" fmla="*/ 35280 h 290804"/>
                      <a:gd name="connsiteX2" fmla="*/ 205630 w 240910"/>
                      <a:gd name="connsiteY2" fmla="*/ 205630 h 290804"/>
                      <a:gd name="connsiteX3" fmla="*/ 120455 w 240910"/>
                      <a:gd name="connsiteY3" fmla="*/ 290804 h 290804"/>
                      <a:gd name="connsiteX4" fmla="*/ 35280 w 240910"/>
                      <a:gd name="connsiteY4" fmla="*/ 205630 h 290804"/>
                      <a:gd name="connsiteX5" fmla="*/ 35280 w 240910"/>
                      <a:gd name="connsiteY5" fmla="*/ 35280 h 290804"/>
                      <a:gd name="connsiteX6" fmla="*/ 120455 w 240910"/>
                      <a:gd name="connsiteY6" fmla="*/ 0 h 290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40910" h="290804">
                        <a:moveTo>
                          <a:pt x="120455" y="0"/>
                        </a:moveTo>
                        <a:cubicBezTo>
                          <a:pt x="151282" y="0"/>
                          <a:pt x="182109" y="11760"/>
                          <a:pt x="205630" y="35280"/>
                        </a:cubicBezTo>
                        <a:cubicBezTo>
                          <a:pt x="252670" y="82320"/>
                          <a:pt x="252670" y="158590"/>
                          <a:pt x="205630" y="205630"/>
                        </a:cubicBezTo>
                        <a:lnTo>
                          <a:pt x="120455" y="290804"/>
                        </a:lnTo>
                        <a:lnTo>
                          <a:pt x="35280" y="205630"/>
                        </a:lnTo>
                        <a:cubicBezTo>
                          <a:pt x="-11760" y="158590"/>
                          <a:pt x="-11760" y="82320"/>
                          <a:pt x="35280" y="35280"/>
                        </a:cubicBezTo>
                        <a:cubicBezTo>
                          <a:pt x="58801" y="11760"/>
                          <a:pt x="89628" y="0"/>
                          <a:pt x="120455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81" name="楕円 20">
                  <a:extLst>
                    <a:ext uri="{FF2B5EF4-FFF2-40B4-BE49-F238E27FC236}">
                      <a16:creationId xmlns:a16="http://schemas.microsoft.com/office/drawing/2014/main" id="{BB30B0D8-E82C-4CF5-9FD4-9198AF41C152}"/>
                    </a:ext>
                  </a:extLst>
                </p:cNvPr>
                <p:cNvSpPr/>
                <p:nvPr/>
              </p:nvSpPr>
              <p:spPr>
                <a:xfrm rot="19251567">
                  <a:off x="4749780" y="2667033"/>
                  <a:ext cx="79312" cy="471129"/>
                </a:xfrm>
                <a:custGeom>
                  <a:avLst/>
                  <a:gdLst>
                    <a:gd name="connsiteX0" fmla="*/ 0 w 184533"/>
                    <a:gd name="connsiteY0" fmla="*/ 299960 h 599920"/>
                    <a:gd name="connsiteX1" fmla="*/ 92267 w 184533"/>
                    <a:gd name="connsiteY1" fmla="*/ 0 h 599920"/>
                    <a:gd name="connsiteX2" fmla="*/ 184534 w 184533"/>
                    <a:gd name="connsiteY2" fmla="*/ 299960 h 599920"/>
                    <a:gd name="connsiteX3" fmla="*/ 92267 w 184533"/>
                    <a:gd name="connsiteY3" fmla="*/ 599920 h 599920"/>
                    <a:gd name="connsiteX4" fmla="*/ 0 w 184533"/>
                    <a:gd name="connsiteY4" fmla="*/ 299960 h 599920"/>
                    <a:gd name="connsiteX0" fmla="*/ 0 w 103800"/>
                    <a:gd name="connsiteY0" fmla="*/ 308298 h 616596"/>
                    <a:gd name="connsiteX1" fmla="*/ 92267 w 103800"/>
                    <a:gd name="connsiteY1" fmla="*/ 8338 h 616596"/>
                    <a:gd name="connsiteX2" fmla="*/ 92267 w 103800"/>
                    <a:gd name="connsiteY2" fmla="*/ 608258 h 616596"/>
                    <a:gd name="connsiteX3" fmla="*/ 0 w 103800"/>
                    <a:gd name="connsiteY3" fmla="*/ 308298 h 6165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3800" h="616596">
                      <a:moveTo>
                        <a:pt x="0" y="308298"/>
                      </a:moveTo>
                      <a:cubicBezTo>
                        <a:pt x="0" y="142635"/>
                        <a:pt x="76889" y="-41655"/>
                        <a:pt x="92267" y="8338"/>
                      </a:cubicBezTo>
                      <a:cubicBezTo>
                        <a:pt x="107645" y="58331"/>
                        <a:pt x="107645" y="558265"/>
                        <a:pt x="92267" y="608258"/>
                      </a:cubicBezTo>
                      <a:cubicBezTo>
                        <a:pt x="76889" y="658251"/>
                        <a:pt x="0" y="473961"/>
                        <a:pt x="0" y="308298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" name="楕円 20">
                  <a:extLst>
                    <a:ext uri="{FF2B5EF4-FFF2-40B4-BE49-F238E27FC236}">
                      <a16:creationId xmlns:a16="http://schemas.microsoft.com/office/drawing/2014/main" id="{D2E13303-3318-4B0A-B0B3-0178E2D655CB}"/>
                    </a:ext>
                  </a:extLst>
                </p:cNvPr>
                <p:cNvSpPr/>
                <p:nvPr/>
              </p:nvSpPr>
              <p:spPr>
                <a:xfrm rot="2348433" flipH="1">
                  <a:off x="5103772" y="2667032"/>
                  <a:ext cx="79312" cy="471129"/>
                </a:xfrm>
                <a:custGeom>
                  <a:avLst/>
                  <a:gdLst>
                    <a:gd name="connsiteX0" fmla="*/ 0 w 184533"/>
                    <a:gd name="connsiteY0" fmla="*/ 299960 h 599920"/>
                    <a:gd name="connsiteX1" fmla="*/ 92267 w 184533"/>
                    <a:gd name="connsiteY1" fmla="*/ 0 h 599920"/>
                    <a:gd name="connsiteX2" fmla="*/ 184534 w 184533"/>
                    <a:gd name="connsiteY2" fmla="*/ 299960 h 599920"/>
                    <a:gd name="connsiteX3" fmla="*/ 92267 w 184533"/>
                    <a:gd name="connsiteY3" fmla="*/ 599920 h 599920"/>
                    <a:gd name="connsiteX4" fmla="*/ 0 w 184533"/>
                    <a:gd name="connsiteY4" fmla="*/ 299960 h 599920"/>
                    <a:gd name="connsiteX0" fmla="*/ 0 w 103800"/>
                    <a:gd name="connsiteY0" fmla="*/ 308298 h 616596"/>
                    <a:gd name="connsiteX1" fmla="*/ 92267 w 103800"/>
                    <a:gd name="connsiteY1" fmla="*/ 8338 h 616596"/>
                    <a:gd name="connsiteX2" fmla="*/ 92267 w 103800"/>
                    <a:gd name="connsiteY2" fmla="*/ 608258 h 616596"/>
                    <a:gd name="connsiteX3" fmla="*/ 0 w 103800"/>
                    <a:gd name="connsiteY3" fmla="*/ 308298 h 6165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3800" h="616596">
                      <a:moveTo>
                        <a:pt x="0" y="308298"/>
                      </a:moveTo>
                      <a:cubicBezTo>
                        <a:pt x="0" y="142635"/>
                        <a:pt x="76889" y="-41655"/>
                        <a:pt x="92267" y="8338"/>
                      </a:cubicBezTo>
                      <a:cubicBezTo>
                        <a:pt x="107645" y="58331"/>
                        <a:pt x="107645" y="558265"/>
                        <a:pt x="92267" y="608258"/>
                      </a:cubicBezTo>
                      <a:cubicBezTo>
                        <a:pt x="76889" y="658251"/>
                        <a:pt x="0" y="473961"/>
                        <a:pt x="0" y="308298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" name="フリーフォーム: 図形 82">
                  <a:extLst>
                    <a:ext uri="{FF2B5EF4-FFF2-40B4-BE49-F238E27FC236}">
                      <a16:creationId xmlns:a16="http://schemas.microsoft.com/office/drawing/2014/main" id="{29B40C21-BF02-44AA-BCEE-BA958069B640}"/>
                    </a:ext>
                  </a:extLst>
                </p:cNvPr>
                <p:cNvSpPr/>
                <p:nvPr/>
              </p:nvSpPr>
              <p:spPr>
                <a:xfrm rot="10800000">
                  <a:off x="4566137" y="2557224"/>
                  <a:ext cx="796603" cy="554165"/>
                </a:xfrm>
                <a:custGeom>
                  <a:avLst/>
                  <a:gdLst>
                    <a:gd name="connsiteX0" fmla="*/ 629616 w 831419"/>
                    <a:gd name="connsiteY0" fmla="*/ 578385 h 578385"/>
                    <a:gd name="connsiteX1" fmla="*/ 574036 w 831419"/>
                    <a:gd name="connsiteY1" fmla="*/ 578385 h 578385"/>
                    <a:gd name="connsiteX2" fmla="*/ 409133 w 831419"/>
                    <a:gd name="connsiteY2" fmla="*/ 56263 h 578385"/>
                    <a:gd name="connsiteX3" fmla="*/ 244230 w 831419"/>
                    <a:gd name="connsiteY3" fmla="*/ 578385 h 578385"/>
                    <a:gd name="connsiteX4" fmla="*/ 211493 w 831419"/>
                    <a:gd name="connsiteY4" fmla="*/ 578385 h 578385"/>
                    <a:gd name="connsiteX5" fmla="*/ 14958 w 831419"/>
                    <a:gd name="connsiteY5" fmla="*/ 496978 h 578385"/>
                    <a:gd name="connsiteX6" fmla="*/ 0 w 831419"/>
                    <a:gd name="connsiteY6" fmla="*/ 478849 h 578385"/>
                    <a:gd name="connsiteX7" fmla="*/ 410674 w 831419"/>
                    <a:gd name="connsiteY7" fmla="*/ 0 h 578385"/>
                    <a:gd name="connsiteX8" fmla="*/ 831419 w 831419"/>
                    <a:gd name="connsiteY8" fmla="*/ 490593 h 578385"/>
                    <a:gd name="connsiteX9" fmla="*/ 826152 w 831419"/>
                    <a:gd name="connsiteY9" fmla="*/ 496978 h 578385"/>
                    <a:gd name="connsiteX10" fmla="*/ 629616 w 831419"/>
                    <a:gd name="connsiteY10" fmla="*/ 578385 h 578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31419" h="578385">
                      <a:moveTo>
                        <a:pt x="629616" y="578385"/>
                      </a:moveTo>
                      <a:lnTo>
                        <a:pt x="574036" y="578385"/>
                      </a:lnTo>
                      <a:lnTo>
                        <a:pt x="409133" y="56263"/>
                      </a:lnTo>
                      <a:lnTo>
                        <a:pt x="244230" y="578385"/>
                      </a:lnTo>
                      <a:lnTo>
                        <a:pt x="211493" y="578385"/>
                      </a:lnTo>
                      <a:cubicBezTo>
                        <a:pt x="134741" y="578385"/>
                        <a:pt x="65255" y="547275"/>
                        <a:pt x="14958" y="496978"/>
                      </a:cubicBezTo>
                      <a:lnTo>
                        <a:pt x="0" y="478849"/>
                      </a:lnTo>
                      <a:lnTo>
                        <a:pt x="410674" y="0"/>
                      </a:lnTo>
                      <a:lnTo>
                        <a:pt x="831419" y="490593"/>
                      </a:lnTo>
                      <a:lnTo>
                        <a:pt x="826152" y="496978"/>
                      </a:lnTo>
                      <a:cubicBezTo>
                        <a:pt x="775854" y="547275"/>
                        <a:pt x="706368" y="578385"/>
                        <a:pt x="629616" y="578385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4" name="フリーフォーム: 図形 83">
                  <a:extLst>
                    <a:ext uri="{FF2B5EF4-FFF2-40B4-BE49-F238E27FC236}">
                      <a16:creationId xmlns:a16="http://schemas.microsoft.com/office/drawing/2014/main" id="{76A57976-6324-4F8C-BF9C-4098EDEF933F}"/>
                    </a:ext>
                  </a:extLst>
                </p:cNvPr>
                <p:cNvSpPr/>
                <p:nvPr/>
              </p:nvSpPr>
              <p:spPr>
                <a:xfrm rot="10800000">
                  <a:off x="4598196" y="2608872"/>
                  <a:ext cx="369733" cy="502516"/>
                </a:xfrm>
                <a:custGeom>
                  <a:avLst/>
                  <a:gdLst>
                    <a:gd name="connsiteX0" fmla="*/ 368324 w 385893"/>
                    <a:gd name="connsiteY0" fmla="*/ 524479 h 524479"/>
                    <a:gd name="connsiteX1" fmla="*/ 0 w 385893"/>
                    <a:gd name="connsiteY1" fmla="*/ 0 h 524479"/>
                    <a:gd name="connsiteX2" fmla="*/ 385893 w 385893"/>
                    <a:gd name="connsiteY2" fmla="*/ 510257 h 524479"/>
                    <a:gd name="connsiteX3" fmla="*/ 369292 w 385893"/>
                    <a:gd name="connsiteY3" fmla="*/ 523953 h 524479"/>
                    <a:gd name="connsiteX4" fmla="*/ 368324 w 385893"/>
                    <a:gd name="connsiteY4" fmla="*/ 524479 h 5244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85893" h="524479">
                      <a:moveTo>
                        <a:pt x="368324" y="524479"/>
                      </a:moveTo>
                      <a:lnTo>
                        <a:pt x="0" y="0"/>
                      </a:lnTo>
                      <a:lnTo>
                        <a:pt x="385893" y="510257"/>
                      </a:lnTo>
                      <a:lnTo>
                        <a:pt x="369292" y="523953"/>
                      </a:lnTo>
                      <a:lnTo>
                        <a:pt x="368324" y="524479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5" name="フリーフォーム: 図形 84">
                  <a:extLst>
                    <a:ext uri="{FF2B5EF4-FFF2-40B4-BE49-F238E27FC236}">
                      <a16:creationId xmlns:a16="http://schemas.microsoft.com/office/drawing/2014/main" id="{02AB7004-EB27-416A-8128-6BE4015FD832}"/>
                    </a:ext>
                  </a:extLst>
                </p:cNvPr>
                <p:cNvSpPr/>
                <p:nvPr/>
              </p:nvSpPr>
              <p:spPr>
                <a:xfrm rot="10800000">
                  <a:off x="4965295" y="2615827"/>
                  <a:ext cx="367533" cy="499496"/>
                </a:xfrm>
                <a:custGeom>
                  <a:avLst/>
                  <a:gdLst>
                    <a:gd name="connsiteX0" fmla="*/ 17573 w 383596"/>
                    <a:gd name="connsiteY0" fmla="*/ 521327 h 521327"/>
                    <a:gd name="connsiteX1" fmla="*/ 0 w 383596"/>
                    <a:gd name="connsiteY1" fmla="*/ 506828 h 521327"/>
                    <a:gd name="connsiteX2" fmla="*/ 381803 w 383596"/>
                    <a:gd name="connsiteY2" fmla="*/ 1980 h 521327"/>
                    <a:gd name="connsiteX3" fmla="*/ 383501 w 383596"/>
                    <a:gd name="connsiteY3" fmla="*/ 0 h 521327"/>
                    <a:gd name="connsiteX4" fmla="*/ 383596 w 383596"/>
                    <a:gd name="connsiteY4" fmla="*/ 125 h 521327"/>
                    <a:gd name="connsiteX5" fmla="*/ 17573 w 383596"/>
                    <a:gd name="connsiteY5" fmla="*/ 521327 h 5213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83596" h="521327">
                      <a:moveTo>
                        <a:pt x="17573" y="521327"/>
                      </a:moveTo>
                      <a:lnTo>
                        <a:pt x="0" y="506828"/>
                      </a:lnTo>
                      <a:lnTo>
                        <a:pt x="381803" y="1980"/>
                      </a:lnTo>
                      <a:lnTo>
                        <a:pt x="383501" y="0"/>
                      </a:lnTo>
                      <a:lnTo>
                        <a:pt x="383596" y="125"/>
                      </a:lnTo>
                      <a:lnTo>
                        <a:pt x="17573" y="521327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6" name="四角形: 角を丸くする 85">
                  <a:extLst>
                    <a:ext uri="{FF2B5EF4-FFF2-40B4-BE49-F238E27FC236}">
                      <a16:creationId xmlns:a16="http://schemas.microsoft.com/office/drawing/2014/main" id="{EDBB0750-81C9-463A-82FF-C44A1C5C89F0}"/>
                    </a:ext>
                  </a:extLst>
                </p:cNvPr>
                <p:cNvSpPr/>
                <p:nvPr/>
              </p:nvSpPr>
              <p:spPr>
                <a:xfrm>
                  <a:off x="4909095" y="3045604"/>
                  <a:ext cx="117044" cy="119626"/>
                </a:xfrm>
                <a:prstGeom prst="roundRect">
                  <a:avLst>
                    <a:gd name="adj" fmla="val 31190"/>
                  </a:avLst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29" name="グループ化 128">
            <a:extLst>
              <a:ext uri="{FF2B5EF4-FFF2-40B4-BE49-F238E27FC236}">
                <a16:creationId xmlns:a16="http://schemas.microsoft.com/office/drawing/2014/main" id="{9D49896C-5CE0-47F9-82B6-CC654D6DFDDC}"/>
              </a:ext>
            </a:extLst>
          </p:cNvPr>
          <p:cNvGrpSpPr/>
          <p:nvPr/>
        </p:nvGrpSpPr>
        <p:grpSpPr>
          <a:xfrm>
            <a:off x="7333711" y="866065"/>
            <a:ext cx="1906272" cy="2669334"/>
            <a:chOff x="7333711" y="866065"/>
            <a:chExt cx="1906272" cy="2669334"/>
          </a:xfrm>
        </p:grpSpPr>
        <p:grpSp>
          <p:nvGrpSpPr>
            <p:cNvPr id="130" name="グループ化 129">
              <a:extLst>
                <a:ext uri="{FF2B5EF4-FFF2-40B4-BE49-F238E27FC236}">
                  <a16:creationId xmlns:a16="http://schemas.microsoft.com/office/drawing/2014/main" id="{DF92CFA7-7A91-4ED0-9EB5-43AFD1B5DBBB}"/>
                </a:ext>
              </a:extLst>
            </p:cNvPr>
            <p:cNvGrpSpPr/>
            <p:nvPr/>
          </p:nvGrpSpPr>
          <p:grpSpPr>
            <a:xfrm>
              <a:off x="7333711" y="1272209"/>
              <a:ext cx="1144796" cy="2263190"/>
              <a:chOff x="3893094" y="495108"/>
              <a:chExt cx="1144796" cy="2263190"/>
            </a:xfrm>
          </p:grpSpPr>
          <p:sp>
            <p:nvSpPr>
              <p:cNvPr id="151" name="フリーフォーム: 図形 150">
                <a:extLst>
                  <a:ext uri="{FF2B5EF4-FFF2-40B4-BE49-F238E27FC236}">
                    <a16:creationId xmlns:a16="http://schemas.microsoft.com/office/drawing/2014/main" id="{AF349633-1F77-43BD-9722-7E1CD713D2BC}"/>
                  </a:ext>
                </a:extLst>
              </p:cNvPr>
              <p:cNvSpPr/>
              <p:nvPr/>
            </p:nvSpPr>
            <p:spPr>
              <a:xfrm>
                <a:off x="3893094" y="1841389"/>
                <a:ext cx="139060" cy="916908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2" name="片側の 2 つの角を丸めた四角形 144">
                <a:extLst>
                  <a:ext uri="{FF2B5EF4-FFF2-40B4-BE49-F238E27FC236}">
                    <a16:creationId xmlns:a16="http://schemas.microsoft.com/office/drawing/2014/main" id="{87C22ABD-1470-41FB-BF9D-6213C8BAD005}"/>
                  </a:ext>
                </a:extLst>
              </p:cNvPr>
              <p:cNvSpPr/>
              <p:nvPr/>
            </p:nvSpPr>
            <p:spPr>
              <a:xfrm>
                <a:off x="3977037" y="1737372"/>
                <a:ext cx="974009" cy="1020926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3" name="フリーフォーム: 図形 152">
                <a:extLst>
                  <a:ext uri="{FF2B5EF4-FFF2-40B4-BE49-F238E27FC236}">
                    <a16:creationId xmlns:a16="http://schemas.microsoft.com/office/drawing/2014/main" id="{BEFBD5D8-654D-4425-94DA-F9A84B39DD03}"/>
                  </a:ext>
                </a:extLst>
              </p:cNvPr>
              <p:cNvSpPr/>
              <p:nvPr/>
            </p:nvSpPr>
            <p:spPr>
              <a:xfrm>
                <a:off x="4230325" y="1498015"/>
                <a:ext cx="467840" cy="380772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4" name="二等辺三角形 153">
                <a:extLst>
                  <a:ext uri="{FF2B5EF4-FFF2-40B4-BE49-F238E27FC236}">
                    <a16:creationId xmlns:a16="http://schemas.microsoft.com/office/drawing/2014/main" id="{4704D3CC-DE04-4B95-8610-58696944A46B}"/>
                  </a:ext>
                </a:extLst>
              </p:cNvPr>
              <p:cNvSpPr/>
              <p:nvPr/>
            </p:nvSpPr>
            <p:spPr>
              <a:xfrm rot="10800000">
                <a:off x="4268116" y="1845960"/>
                <a:ext cx="409782" cy="433630"/>
              </a:xfrm>
              <a:prstGeom prst="triangle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55" name="グループ化 154">
                <a:extLst>
                  <a:ext uri="{FF2B5EF4-FFF2-40B4-BE49-F238E27FC236}">
                    <a16:creationId xmlns:a16="http://schemas.microsoft.com/office/drawing/2014/main" id="{A6759C75-737E-481D-BB08-D91112C23BCB}"/>
                  </a:ext>
                </a:extLst>
              </p:cNvPr>
              <p:cNvGrpSpPr/>
              <p:nvPr/>
            </p:nvGrpSpPr>
            <p:grpSpPr>
              <a:xfrm>
                <a:off x="3900908" y="495108"/>
                <a:ext cx="1136982" cy="1243602"/>
                <a:chOff x="4449879" y="2772559"/>
                <a:chExt cx="834570" cy="912832"/>
              </a:xfrm>
            </p:grpSpPr>
            <p:sp>
              <p:nvSpPr>
                <p:cNvPr id="168" name="円/楕円 708">
                  <a:extLst>
                    <a:ext uri="{FF2B5EF4-FFF2-40B4-BE49-F238E27FC236}">
                      <a16:creationId xmlns:a16="http://schemas.microsoft.com/office/drawing/2014/main" id="{B2699310-C8C6-4D85-B490-3C509452394B}"/>
                    </a:ext>
                  </a:extLst>
                </p:cNvPr>
                <p:cNvSpPr/>
                <p:nvPr/>
              </p:nvSpPr>
              <p:spPr>
                <a:xfrm>
                  <a:off x="4469464" y="2772559"/>
                  <a:ext cx="795397" cy="63420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95397" h="634204">
                      <a:moveTo>
                        <a:pt x="317102" y="0"/>
                      </a:moveTo>
                      <a:cubicBezTo>
                        <a:pt x="345067" y="0"/>
                        <a:pt x="372186" y="3620"/>
                        <a:pt x="397699" y="11623"/>
                      </a:cubicBezTo>
                      <a:cubicBezTo>
                        <a:pt x="423212" y="3620"/>
                        <a:pt x="450331" y="0"/>
                        <a:pt x="478295" y="0"/>
                      </a:cubicBezTo>
                      <a:cubicBezTo>
                        <a:pt x="653426" y="0"/>
                        <a:pt x="795397" y="141971"/>
                        <a:pt x="795397" y="317102"/>
                      </a:cubicBezTo>
                      <a:cubicBezTo>
                        <a:pt x="795397" y="492233"/>
                        <a:pt x="653426" y="634204"/>
                        <a:pt x="478295" y="634204"/>
                      </a:cubicBezTo>
                      <a:cubicBezTo>
                        <a:pt x="450331" y="634204"/>
                        <a:pt x="423212" y="630584"/>
                        <a:pt x="397699" y="622581"/>
                      </a:cubicBezTo>
                      <a:cubicBezTo>
                        <a:pt x="372186" y="630584"/>
                        <a:pt x="345067" y="634204"/>
                        <a:pt x="317102" y="634204"/>
                      </a:cubicBezTo>
                      <a:cubicBezTo>
                        <a:pt x="141971" y="634204"/>
                        <a:pt x="0" y="492233"/>
                        <a:pt x="0" y="317102"/>
                      </a:cubicBezTo>
                      <a:cubicBezTo>
                        <a:pt x="0" y="141971"/>
                        <a:pt x="141971" y="0"/>
                        <a:pt x="317102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69" name="グループ化 168">
                  <a:extLst>
                    <a:ext uri="{FF2B5EF4-FFF2-40B4-BE49-F238E27FC236}">
                      <a16:creationId xmlns:a16="http://schemas.microsoft.com/office/drawing/2014/main" id="{B74CE661-E5D0-487B-997D-2C24F25C1927}"/>
                    </a:ext>
                  </a:extLst>
                </p:cNvPr>
                <p:cNvGrpSpPr/>
                <p:nvPr/>
              </p:nvGrpSpPr>
              <p:grpSpPr>
                <a:xfrm>
                  <a:off x="4449879" y="2829728"/>
                  <a:ext cx="834570" cy="787400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176" name="グループ化 175">
                    <a:extLst>
                      <a:ext uri="{FF2B5EF4-FFF2-40B4-BE49-F238E27FC236}">
                        <a16:creationId xmlns:a16="http://schemas.microsoft.com/office/drawing/2014/main" id="{87EFA5C6-E99B-4BEC-83F5-75D5BC3F62E7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81" name="円/楕円 302">
                      <a:extLst>
                        <a:ext uri="{FF2B5EF4-FFF2-40B4-BE49-F238E27FC236}">
                          <a16:creationId xmlns:a16="http://schemas.microsoft.com/office/drawing/2014/main" id="{8B15DB8F-2F3E-4711-B3F2-03779997A64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82" name="円/楕円 303">
                      <a:extLst>
                        <a:ext uri="{FF2B5EF4-FFF2-40B4-BE49-F238E27FC236}">
                          <a16:creationId xmlns:a16="http://schemas.microsoft.com/office/drawing/2014/main" id="{99F1EBC5-E76B-4FF7-BAF3-2876606AF99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77" name="グループ化 176">
                    <a:extLst>
                      <a:ext uri="{FF2B5EF4-FFF2-40B4-BE49-F238E27FC236}">
                        <a16:creationId xmlns:a16="http://schemas.microsoft.com/office/drawing/2014/main" id="{5388BD59-90C5-4F96-A35C-46B17F84CD18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79" name="円/楕円 300">
                      <a:extLst>
                        <a:ext uri="{FF2B5EF4-FFF2-40B4-BE49-F238E27FC236}">
                          <a16:creationId xmlns:a16="http://schemas.microsoft.com/office/drawing/2014/main" id="{7D75DA83-E436-4409-A33D-0BF15FA121C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80" name="円/楕円 301">
                      <a:extLst>
                        <a:ext uri="{FF2B5EF4-FFF2-40B4-BE49-F238E27FC236}">
                          <a16:creationId xmlns:a16="http://schemas.microsoft.com/office/drawing/2014/main" id="{4A5B6F71-C215-40BA-9369-275971DF2AD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78" name="円/楕円 299">
                    <a:extLst>
                      <a:ext uri="{FF2B5EF4-FFF2-40B4-BE49-F238E27FC236}">
                        <a16:creationId xmlns:a16="http://schemas.microsoft.com/office/drawing/2014/main" id="{91CED25D-C53C-4C48-B75F-7C6F911AE5C6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70" name="円/楕円 27">
                  <a:extLst>
                    <a:ext uri="{FF2B5EF4-FFF2-40B4-BE49-F238E27FC236}">
                      <a16:creationId xmlns:a16="http://schemas.microsoft.com/office/drawing/2014/main" id="{4E4722C8-EE9B-448A-84B0-5AA3940CCF47}"/>
                    </a:ext>
                  </a:extLst>
                </p:cNvPr>
                <p:cNvSpPr/>
                <p:nvPr/>
              </p:nvSpPr>
              <p:spPr>
                <a:xfrm rot="10800000">
                  <a:off x="4787045" y="3507871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1" name="円/楕円 27">
                  <a:extLst>
                    <a:ext uri="{FF2B5EF4-FFF2-40B4-BE49-F238E27FC236}">
                      <a16:creationId xmlns:a16="http://schemas.microsoft.com/office/drawing/2014/main" id="{B63C73CB-4AB6-495E-AC6B-39D938055C6B}"/>
                    </a:ext>
                  </a:extLst>
                </p:cNvPr>
                <p:cNvSpPr/>
                <p:nvPr/>
              </p:nvSpPr>
              <p:spPr>
                <a:xfrm rot="10800000">
                  <a:off x="4593212" y="3050602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2" name="円/楕円 27">
                  <a:extLst>
                    <a:ext uri="{FF2B5EF4-FFF2-40B4-BE49-F238E27FC236}">
                      <a16:creationId xmlns:a16="http://schemas.microsoft.com/office/drawing/2014/main" id="{5EA390D9-4100-42B0-BAFF-B87BC761576D}"/>
                    </a:ext>
                  </a:extLst>
                </p:cNvPr>
                <p:cNvSpPr/>
                <p:nvPr/>
              </p:nvSpPr>
              <p:spPr>
                <a:xfrm rot="10800000">
                  <a:off x="4999612" y="3050602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3" name="正方形/長方形 67">
                  <a:extLst>
                    <a:ext uri="{FF2B5EF4-FFF2-40B4-BE49-F238E27FC236}">
                      <a16:creationId xmlns:a16="http://schemas.microsoft.com/office/drawing/2014/main" id="{9660C525-2E92-4281-AA6E-B7F6B54D2582}"/>
                    </a:ext>
                  </a:extLst>
                </p:cNvPr>
                <p:cNvSpPr/>
                <p:nvPr/>
              </p:nvSpPr>
              <p:spPr>
                <a:xfrm>
                  <a:off x="4844104" y="3404590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4" name="月 173">
                  <a:extLst>
                    <a:ext uri="{FF2B5EF4-FFF2-40B4-BE49-F238E27FC236}">
                      <a16:creationId xmlns:a16="http://schemas.microsoft.com/office/drawing/2014/main" id="{893FA0B0-78CE-4244-9125-CA9240032B7E}"/>
                    </a:ext>
                  </a:extLst>
                </p:cNvPr>
                <p:cNvSpPr/>
                <p:nvPr/>
              </p:nvSpPr>
              <p:spPr>
                <a:xfrm>
                  <a:off x="4509029" y="2909752"/>
                  <a:ext cx="63424" cy="775639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5" name="月 174">
                  <a:extLst>
                    <a:ext uri="{FF2B5EF4-FFF2-40B4-BE49-F238E27FC236}">
                      <a16:creationId xmlns:a16="http://schemas.microsoft.com/office/drawing/2014/main" id="{8222404D-C06B-4213-B5BB-B80AD2D81C2D}"/>
                    </a:ext>
                  </a:extLst>
                </p:cNvPr>
                <p:cNvSpPr/>
                <p:nvPr/>
              </p:nvSpPr>
              <p:spPr>
                <a:xfrm flipH="1">
                  <a:off x="5169936" y="2909752"/>
                  <a:ext cx="56763" cy="775639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56" name="フリーフォーム: 図形 155">
                <a:extLst>
                  <a:ext uri="{FF2B5EF4-FFF2-40B4-BE49-F238E27FC236}">
                    <a16:creationId xmlns:a16="http://schemas.microsoft.com/office/drawing/2014/main" id="{B432C850-4127-434C-9947-C4D9645E379B}"/>
                  </a:ext>
                </a:extLst>
              </p:cNvPr>
              <p:cNvSpPr/>
              <p:nvPr/>
            </p:nvSpPr>
            <p:spPr>
              <a:xfrm>
                <a:off x="4044609" y="525640"/>
                <a:ext cx="851646" cy="312616"/>
              </a:xfrm>
              <a:custGeom>
                <a:avLst/>
                <a:gdLst>
                  <a:gd name="connsiteX0" fmla="*/ 425823 w 851646"/>
                  <a:gd name="connsiteY0" fmla="*/ 0 h 312616"/>
                  <a:gd name="connsiteX1" fmla="*/ 827162 w 851646"/>
                  <a:gd name="connsiteY1" fmla="*/ 241124 h 312616"/>
                  <a:gd name="connsiteX2" fmla="*/ 851646 w 851646"/>
                  <a:gd name="connsiteY2" fmla="*/ 312616 h 312616"/>
                  <a:gd name="connsiteX3" fmla="*/ 846055 w 851646"/>
                  <a:gd name="connsiteY3" fmla="*/ 310192 h 312616"/>
                  <a:gd name="connsiteX4" fmla="*/ 425823 w 851646"/>
                  <a:gd name="connsiteY4" fmla="*/ 242767 h 312616"/>
                  <a:gd name="connsiteX5" fmla="*/ 5592 w 851646"/>
                  <a:gd name="connsiteY5" fmla="*/ 310192 h 312616"/>
                  <a:gd name="connsiteX6" fmla="*/ 0 w 851646"/>
                  <a:gd name="connsiteY6" fmla="*/ 312616 h 312616"/>
                  <a:gd name="connsiteX7" fmla="*/ 24484 w 851646"/>
                  <a:gd name="connsiteY7" fmla="*/ 241124 h 312616"/>
                  <a:gd name="connsiteX8" fmla="*/ 425823 w 851646"/>
                  <a:gd name="connsiteY8" fmla="*/ 0 h 312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51646" h="312616">
                    <a:moveTo>
                      <a:pt x="425823" y="0"/>
                    </a:moveTo>
                    <a:cubicBezTo>
                      <a:pt x="606242" y="0"/>
                      <a:pt x="761040" y="99426"/>
                      <a:pt x="827162" y="241124"/>
                    </a:cubicBezTo>
                    <a:lnTo>
                      <a:pt x="851646" y="312616"/>
                    </a:lnTo>
                    <a:lnTo>
                      <a:pt x="846055" y="310192"/>
                    </a:lnTo>
                    <a:cubicBezTo>
                      <a:pt x="726097" y="267624"/>
                      <a:pt x="581486" y="242767"/>
                      <a:pt x="425823" y="242767"/>
                    </a:cubicBezTo>
                    <a:cubicBezTo>
                      <a:pt x="270160" y="242767"/>
                      <a:pt x="125549" y="267624"/>
                      <a:pt x="5592" y="310192"/>
                    </a:cubicBezTo>
                    <a:lnTo>
                      <a:pt x="0" y="312616"/>
                    </a:lnTo>
                    <a:lnTo>
                      <a:pt x="24484" y="241124"/>
                    </a:lnTo>
                    <a:cubicBezTo>
                      <a:pt x="90607" y="99426"/>
                      <a:pt x="245405" y="0"/>
                      <a:pt x="425823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57" name="グループ化 156">
                <a:extLst>
                  <a:ext uri="{FF2B5EF4-FFF2-40B4-BE49-F238E27FC236}">
                    <a16:creationId xmlns:a16="http://schemas.microsoft.com/office/drawing/2014/main" id="{8BA81E1C-3898-4DBC-AA5F-7396735DBF20}"/>
                  </a:ext>
                </a:extLst>
              </p:cNvPr>
              <p:cNvGrpSpPr/>
              <p:nvPr/>
            </p:nvGrpSpPr>
            <p:grpSpPr>
              <a:xfrm>
                <a:off x="4125428" y="975743"/>
                <a:ext cx="695496" cy="267467"/>
                <a:chOff x="3646838" y="4046352"/>
                <a:chExt cx="695496" cy="267467"/>
              </a:xfrm>
            </p:grpSpPr>
            <p:grpSp>
              <p:nvGrpSpPr>
                <p:cNvPr id="158" name="グループ化 157">
                  <a:extLst>
                    <a:ext uri="{FF2B5EF4-FFF2-40B4-BE49-F238E27FC236}">
                      <a16:creationId xmlns:a16="http://schemas.microsoft.com/office/drawing/2014/main" id="{412B6C8A-E89A-4130-832D-E83D94769AE3}"/>
                    </a:ext>
                  </a:extLst>
                </p:cNvPr>
                <p:cNvGrpSpPr/>
                <p:nvPr/>
              </p:nvGrpSpPr>
              <p:grpSpPr>
                <a:xfrm>
                  <a:off x="3646838" y="4046352"/>
                  <a:ext cx="204959" cy="267467"/>
                  <a:chOff x="2896919" y="3691681"/>
                  <a:chExt cx="138000" cy="203092"/>
                </a:xfrm>
              </p:grpSpPr>
              <p:sp>
                <p:nvSpPr>
                  <p:cNvPr id="164" name="円/楕円 333">
                    <a:extLst>
                      <a:ext uri="{FF2B5EF4-FFF2-40B4-BE49-F238E27FC236}">
                        <a16:creationId xmlns:a16="http://schemas.microsoft.com/office/drawing/2014/main" id="{B7E338CC-0B52-43B0-BB9C-1297BCECEB30}"/>
                      </a:ext>
                    </a:extLst>
                  </p:cNvPr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5" name="円/楕円 334">
                    <a:extLst>
                      <a:ext uri="{FF2B5EF4-FFF2-40B4-BE49-F238E27FC236}">
                        <a16:creationId xmlns:a16="http://schemas.microsoft.com/office/drawing/2014/main" id="{60C3DCAF-570A-485A-97B3-ED40350F227D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6" name="円/楕円 335">
                    <a:extLst>
                      <a:ext uri="{FF2B5EF4-FFF2-40B4-BE49-F238E27FC236}">
                        <a16:creationId xmlns:a16="http://schemas.microsoft.com/office/drawing/2014/main" id="{D879FC84-1F56-4E11-B04F-D6114417C3E5}"/>
                      </a:ext>
                    </a:extLst>
                  </p:cNvPr>
                  <p:cNvSpPr/>
                  <p:nvPr/>
                </p:nvSpPr>
                <p:spPr>
                  <a:xfrm>
                    <a:off x="2925803" y="3743002"/>
                    <a:ext cx="80235" cy="11048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7" name="円/楕円 335">
                    <a:extLst>
                      <a:ext uri="{FF2B5EF4-FFF2-40B4-BE49-F238E27FC236}">
                        <a16:creationId xmlns:a16="http://schemas.microsoft.com/office/drawing/2014/main" id="{F0B36967-4511-4BE4-8010-9126E5C916E5}"/>
                      </a:ext>
                    </a:extLst>
                  </p:cNvPr>
                  <p:cNvSpPr/>
                  <p:nvPr/>
                </p:nvSpPr>
                <p:spPr>
                  <a:xfrm>
                    <a:off x="2950529" y="3755422"/>
                    <a:ext cx="30784" cy="46321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59" name="グループ化 158">
                  <a:extLst>
                    <a:ext uri="{FF2B5EF4-FFF2-40B4-BE49-F238E27FC236}">
                      <a16:creationId xmlns:a16="http://schemas.microsoft.com/office/drawing/2014/main" id="{E9FE58B3-B371-4175-A00D-BBB802C82DA1}"/>
                    </a:ext>
                  </a:extLst>
                </p:cNvPr>
                <p:cNvGrpSpPr/>
                <p:nvPr/>
              </p:nvGrpSpPr>
              <p:grpSpPr>
                <a:xfrm>
                  <a:off x="4137375" y="4046352"/>
                  <a:ext cx="204959" cy="267467"/>
                  <a:chOff x="2896919" y="3691681"/>
                  <a:chExt cx="138000" cy="203092"/>
                </a:xfrm>
              </p:grpSpPr>
              <p:sp>
                <p:nvSpPr>
                  <p:cNvPr id="160" name="円/楕円 333">
                    <a:extLst>
                      <a:ext uri="{FF2B5EF4-FFF2-40B4-BE49-F238E27FC236}">
                        <a16:creationId xmlns:a16="http://schemas.microsoft.com/office/drawing/2014/main" id="{83719D86-5ABD-4145-B6B8-5B5E6CD89449}"/>
                      </a:ext>
                    </a:extLst>
                  </p:cNvPr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1" name="円/楕円 334">
                    <a:extLst>
                      <a:ext uri="{FF2B5EF4-FFF2-40B4-BE49-F238E27FC236}">
                        <a16:creationId xmlns:a16="http://schemas.microsoft.com/office/drawing/2014/main" id="{FB088FE6-6D29-4091-943B-7C5FB5354636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2" name="円/楕円 335">
                    <a:extLst>
                      <a:ext uri="{FF2B5EF4-FFF2-40B4-BE49-F238E27FC236}">
                        <a16:creationId xmlns:a16="http://schemas.microsoft.com/office/drawing/2014/main" id="{6DB53028-4ED4-4F06-A33C-9ED9F17693DC}"/>
                      </a:ext>
                    </a:extLst>
                  </p:cNvPr>
                  <p:cNvSpPr/>
                  <p:nvPr/>
                </p:nvSpPr>
                <p:spPr>
                  <a:xfrm>
                    <a:off x="2925803" y="3743002"/>
                    <a:ext cx="80235" cy="11048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3" name="円/楕円 335">
                    <a:extLst>
                      <a:ext uri="{FF2B5EF4-FFF2-40B4-BE49-F238E27FC236}">
                        <a16:creationId xmlns:a16="http://schemas.microsoft.com/office/drawing/2014/main" id="{9EE56961-D658-441D-AA9B-C0302065F69D}"/>
                      </a:ext>
                    </a:extLst>
                  </p:cNvPr>
                  <p:cNvSpPr/>
                  <p:nvPr/>
                </p:nvSpPr>
                <p:spPr>
                  <a:xfrm>
                    <a:off x="2950529" y="3755422"/>
                    <a:ext cx="30784" cy="46321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131" name="グループ化 130">
              <a:extLst>
                <a:ext uri="{FF2B5EF4-FFF2-40B4-BE49-F238E27FC236}">
                  <a16:creationId xmlns:a16="http://schemas.microsoft.com/office/drawing/2014/main" id="{FC9CE61E-953F-4A99-81B5-DF5530D3AC3C}"/>
                </a:ext>
              </a:extLst>
            </p:cNvPr>
            <p:cNvGrpSpPr/>
            <p:nvPr/>
          </p:nvGrpSpPr>
          <p:grpSpPr>
            <a:xfrm>
              <a:off x="8549276" y="866065"/>
              <a:ext cx="690707" cy="690706"/>
              <a:chOff x="7992839" y="2840930"/>
              <a:chExt cx="927476" cy="927475"/>
            </a:xfrm>
          </p:grpSpPr>
          <p:sp>
            <p:nvSpPr>
              <p:cNvPr id="149" name="フリーフォーム: 図形 148">
                <a:extLst>
                  <a:ext uri="{FF2B5EF4-FFF2-40B4-BE49-F238E27FC236}">
                    <a16:creationId xmlns:a16="http://schemas.microsoft.com/office/drawing/2014/main" id="{199EEBFD-9D34-4BC9-BB28-9B223FC96A6D}"/>
                  </a:ext>
                </a:extLst>
              </p:cNvPr>
              <p:cNvSpPr/>
              <p:nvPr/>
            </p:nvSpPr>
            <p:spPr bwMode="auto">
              <a:xfrm>
                <a:off x="7992839" y="2840930"/>
                <a:ext cx="927476" cy="927475"/>
              </a:xfrm>
              <a:custGeom>
                <a:avLst/>
                <a:gdLst>
                  <a:gd name="connsiteX0" fmla="*/ 447642 w 927476"/>
                  <a:gd name="connsiteY0" fmla="*/ 780053 h 927475"/>
                  <a:gd name="connsiteX1" fmla="*/ 479835 w 927476"/>
                  <a:gd name="connsiteY1" fmla="*/ 780053 h 927475"/>
                  <a:gd name="connsiteX2" fmla="*/ 495931 w 927476"/>
                  <a:gd name="connsiteY2" fmla="*/ 927475 h 927475"/>
                  <a:gd name="connsiteX3" fmla="*/ 431545 w 927476"/>
                  <a:gd name="connsiteY3" fmla="*/ 927475 h 927475"/>
                  <a:gd name="connsiteX4" fmla="*/ 291641 w 927476"/>
                  <a:gd name="connsiteY4" fmla="*/ 729627 h 927475"/>
                  <a:gd name="connsiteX5" fmla="*/ 319521 w 927476"/>
                  <a:gd name="connsiteY5" fmla="*/ 745724 h 927475"/>
                  <a:gd name="connsiteX6" fmla="*/ 259749 w 927476"/>
                  <a:gd name="connsiteY6" fmla="*/ 881443 h 927475"/>
                  <a:gd name="connsiteX7" fmla="*/ 203989 w 927476"/>
                  <a:gd name="connsiteY7" fmla="*/ 849250 h 927475"/>
                  <a:gd name="connsiteX8" fmla="*/ 635607 w 927476"/>
                  <a:gd name="connsiteY8" fmla="*/ 729625 h 927475"/>
                  <a:gd name="connsiteX9" fmla="*/ 723258 w 927476"/>
                  <a:gd name="connsiteY9" fmla="*/ 849248 h 927475"/>
                  <a:gd name="connsiteX10" fmla="*/ 667498 w 927476"/>
                  <a:gd name="connsiteY10" fmla="*/ 881441 h 927475"/>
                  <a:gd name="connsiteX11" fmla="*/ 607727 w 927476"/>
                  <a:gd name="connsiteY11" fmla="*/ 745721 h 927475"/>
                  <a:gd name="connsiteX12" fmla="*/ 181522 w 927476"/>
                  <a:gd name="connsiteY12" fmla="*/ 607956 h 927475"/>
                  <a:gd name="connsiteX13" fmla="*/ 197619 w 927476"/>
                  <a:gd name="connsiteY13" fmla="*/ 635836 h 927475"/>
                  <a:gd name="connsiteX14" fmla="*/ 77996 w 927476"/>
                  <a:gd name="connsiteY14" fmla="*/ 723486 h 927475"/>
                  <a:gd name="connsiteX15" fmla="*/ 45803 w 927476"/>
                  <a:gd name="connsiteY15" fmla="*/ 667726 h 927475"/>
                  <a:gd name="connsiteX16" fmla="*/ 745722 w 927476"/>
                  <a:gd name="connsiteY16" fmla="*/ 607955 h 927475"/>
                  <a:gd name="connsiteX17" fmla="*/ 881441 w 927476"/>
                  <a:gd name="connsiteY17" fmla="*/ 667726 h 927475"/>
                  <a:gd name="connsiteX18" fmla="*/ 849249 w 927476"/>
                  <a:gd name="connsiteY18" fmla="*/ 723484 h 927475"/>
                  <a:gd name="connsiteX19" fmla="*/ 729626 w 927476"/>
                  <a:gd name="connsiteY19" fmla="*/ 635834 h 927475"/>
                  <a:gd name="connsiteX20" fmla="*/ 0 w 927476"/>
                  <a:gd name="connsiteY20" fmla="*/ 431545 h 927475"/>
                  <a:gd name="connsiteX21" fmla="*/ 147420 w 927476"/>
                  <a:gd name="connsiteY21" fmla="*/ 447642 h 927475"/>
                  <a:gd name="connsiteX22" fmla="*/ 147420 w 927476"/>
                  <a:gd name="connsiteY22" fmla="*/ 479835 h 927475"/>
                  <a:gd name="connsiteX23" fmla="*/ 0 w 927476"/>
                  <a:gd name="connsiteY23" fmla="*/ 495931 h 927475"/>
                  <a:gd name="connsiteX24" fmla="*/ 927476 w 927476"/>
                  <a:gd name="connsiteY24" fmla="*/ 431544 h 927475"/>
                  <a:gd name="connsiteX25" fmla="*/ 927476 w 927476"/>
                  <a:gd name="connsiteY25" fmla="*/ 495930 h 927475"/>
                  <a:gd name="connsiteX26" fmla="*/ 780050 w 927476"/>
                  <a:gd name="connsiteY26" fmla="*/ 479833 h 927475"/>
                  <a:gd name="connsiteX27" fmla="*/ 780050 w 927476"/>
                  <a:gd name="connsiteY27" fmla="*/ 447640 h 927475"/>
                  <a:gd name="connsiteX28" fmla="*/ 78226 w 927476"/>
                  <a:gd name="connsiteY28" fmla="*/ 203989 h 927475"/>
                  <a:gd name="connsiteX29" fmla="*/ 197846 w 927476"/>
                  <a:gd name="connsiteY29" fmla="*/ 291639 h 927475"/>
                  <a:gd name="connsiteX30" fmla="*/ 181750 w 927476"/>
                  <a:gd name="connsiteY30" fmla="*/ 319519 h 927475"/>
                  <a:gd name="connsiteX31" fmla="*/ 46033 w 927476"/>
                  <a:gd name="connsiteY31" fmla="*/ 259749 h 927475"/>
                  <a:gd name="connsiteX32" fmla="*/ 849019 w 927476"/>
                  <a:gd name="connsiteY32" fmla="*/ 203988 h 927475"/>
                  <a:gd name="connsiteX33" fmla="*/ 881211 w 927476"/>
                  <a:gd name="connsiteY33" fmla="*/ 259746 h 927475"/>
                  <a:gd name="connsiteX34" fmla="*/ 745492 w 927476"/>
                  <a:gd name="connsiteY34" fmla="*/ 319518 h 927475"/>
                  <a:gd name="connsiteX35" fmla="*/ 729396 w 927476"/>
                  <a:gd name="connsiteY35" fmla="*/ 291639 h 927475"/>
                  <a:gd name="connsiteX36" fmla="*/ 667727 w 927476"/>
                  <a:gd name="connsiteY36" fmla="*/ 46033 h 927475"/>
                  <a:gd name="connsiteX37" fmla="*/ 723485 w 927476"/>
                  <a:gd name="connsiteY37" fmla="*/ 78225 h 927475"/>
                  <a:gd name="connsiteX38" fmla="*/ 635834 w 927476"/>
                  <a:gd name="connsiteY38" fmla="*/ 197848 h 927475"/>
                  <a:gd name="connsiteX39" fmla="*/ 607955 w 927476"/>
                  <a:gd name="connsiteY39" fmla="*/ 181752 h 927475"/>
                  <a:gd name="connsiteX40" fmla="*/ 259519 w 927476"/>
                  <a:gd name="connsiteY40" fmla="*/ 46033 h 927475"/>
                  <a:gd name="connsiteX41" fmla="*/ 319289 w 927476"/>
                  <a:gd name="connsiteY41" fmla="*/ 181750 h 927475"/>
                  <a:gd name="connsiteX42" fmla="*/ 291410 w 927476"/>
                  <a:gd name="connsiteY42" fmla="*/ 197846 h 927475"/>
                  <a:gd name="connsiteX43" fmla="*/ 203761 w 927476"/>
                  <a:gd name="connsiteY43" fmla="*/ 78225 h 927475"/>
                  <a:gd name="connsiteX44" fmla="*/ 431545 w 927476"/>
                  <a:gd name="connsiteY44" fmla="*/ 0 h 927475"/>
                  <a:gd name="connsiteX45" fmla="*/ 495929 w 927476"/>
                  <a:gd name="connsiteY45" fmla="*/ 0 h 927475"/>
                  <a:gd name="connsiteX46" fmla="*/ 479833 w 927476"/>
                  <a:gd name="connsiteY46" fmla="*/ 147422 h 927475"/>
                  <a:gd name="connsiteX47" fmla="*/ 447641 w 927476"/>
                  <a:gd name="connsiteY47" fmla="*/ 147422 h 927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927476" h="927475">
                    <a:moveTo>
                      <a:pt x="447642" y="780053"/>
                    </a:moveTo>
                    <a:lnTo>
                      <a:pt x="479835" y="780053"/>
                    </a:lnTo>
                    <a:lnTo>
                      <a:pt x="495931" y="927475"/>
                    </a:lnTo>
                    <a:lnTo>
                      <a:pt x="431545" y="927475"/>
                    </a:lnTo>
                    <a:close/>
                    <a:moveTo>
                      <a:pt x="291641" y="729627"/>
                    </a:moveTo>
                    <a:lnTo>
                      <a:pt x="319521" y="745724"/>
                    </a:lnTo>
                    <a:lnTo>
                      <a:pt x="259749" y="881443"/>
                    </a:lnTo>
                    <a:lnTo>
                      <a:pt x="203989" y="849250"/>
                    </a:lnTo>
                    <a:close/>
                    <a:moveTo>
                      <a:pt x="635607" y="729625"/>
                    </a:moveTo>
                    <a:lnTo>
                      <a:pt x="723258" y="849248"/>
                    </a:lnTo>
                    <a:lnTo>
                      <a:pt x="667498" y="881441"/>
                    </a:lnTo>
                    <a:lnTo>
                      <a:pt x="607727" y="745721"/>
                    </a:lnTo>
                    <a:close/>
                    <a:moveTo>
                      <a:pt x="181522" y="607956"/>
                    </a:moveTo>
                    <a:lnTo>
                      <a:pt x="197619" y="635836"/>
                    </a:lnTo>
                    <a:lnTo>
                      <a:pt x="77996" y="723486"/>
                    </a:lnTo>
                    <a:lnTo>
                      <a:pt x="45803" y="667726"/>
                    </a:lnTo>
                    <a:close/>
                    <a:moveTo>
                      <a:pt x="745722" y="607955"/>
                    </a:moveTo>
                    <a:lnTo>
                      <a:pt x="881441" y="667726"/>
                    </a:lnTo>
                    <a:lnTo>
                      <a:pt x="849249" y="723484"/>
                    </a:lnTo>
                    <a:lnTo>
                      <a:pt x="729626" y="635834"/>
                    </a:lnTo>
                    <a:close/>
                    <a:moveTo>
                      <a:pt x="0" y="431545"/>
                    </a:moveTo>
                    <a:lnTo>
                      <a:pt x="147420" y="447642"/>
                    </a:lnTo>
                    <a:lnTo>
                      <a:pt x="147420" y="479835"/>
                    </a:lnTo>
                    <a:lnTo>
                      <a:pt x="0" y="495931"/>
                    </a:lnTo>
                    <a:close/>
                    <a:moveTo>
                      <a:pt x="927476" y="431544"/>
                    </a:moveTo>
                    <a:lnTo>
                      <a:pt x="927476" y="495930"/>
                    </a:lnTo>
                    <a:lnTo>
                      <a:pt x="780050" y="479833"/>
                    </a:lnTo>
                    <a:lnTo>
                      <a:pt x="780050" y="447640"/>
                    </a:lnTo>
                    <a:close/>
                    <a:moveTo>
                      <a:pt x="78226" y="203989"/>
                    </a:moveTo>
                    <a:lnTo>
                      <a:pt x="197846" y="291639"/>
                    </a:lnTo>
                    <a:lnTo>
                      <a:pt x="181750" y="319519"/>
                    </a:lnTo>
                    <a:lnTo>
                      <a:pt x="46033" y="259749"/>
                    </a:lnTo>
                    <a:close/>
                    <a:moveTo>
                      <a:pt x="849019" y="203988"/>
                    </a:moveTo>
                    <a:lnTo>
                      <a:pt x="881211" y="259746"/>
                    </a:lnTo>
                    <a:lnTo>
                      <a:pt x="745492" y="319518"/>
                    </a:lnTo>
                    <a:lnTo>
                      <a:pt x="729396" y="291639"/>
                    </a:lnTo>
                    <a:close/>
                    <a:moveTo>
                      <a:pt x="667727" y="46033"/>
                    </a:moveTo>
                    <a:lnTo>
                      <a:pt x="723485" y="78225"/>
                    </a:lnTo>
                    <a:lnTo>
                      <a:pt x="635834" y="197848"/>
                    </a:lnTo>
                    <a:lnTo>
                      <a:pt x="607955" y="181752"/>
                    </a:lnTo>
                    <a:close/>
                    <a:moveTo>
                      <a:pt x="259519" y="46033"/>
                    </a:moveTo>
                    <a:lnTo>
                      <a:pt x="319289" y="181750"/>
                    </a:lnTo>
                    <a:lnTo>
                      <a:pt x="291410" y="197846"/>
                    </a:lnTo>
                    <a:lnTo>
                      <a:pt x="203761" y="78225"/>
                    </a:lnTo>
                    <a:close/>
                    <a:moveTo>
                      <a:pt x="431545" y="0"/>
                    </a:moveTo>
                    <a:lnTo>
                      <a:pt x="495929" y="0"/>
                    </a:lnTo>
                    <a:lnTo>
                      <a:pt x="479833" y="147422"/>
                    </a:lnTo>
                    <a:lnTo>
                      <a:pt x="447641" y="14742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フリーフォーム: 図形 149">
                <a:extLst>
                  <a:ext uri="{FF2B5EF4-FFF2-40B4-BE49-F238E27FC236}">
                    <a16:creationId xmlns:a16="http://schemas.microsoft.com/office/drawing/2014/main" id="{ED76D3F7-6F7E-4CBA-A064-8A199384B70C}"/>
                  </a:ext>
                </a:extLst>
              </p:cNvPr>
              <p:cNvSpPr/>
              <p:nvPr/>
            </p:nvSpPr>
            <p:spPr bwMode="auto">
              <a:xfrm>
                <a:off x="8197157" y="3029147"/>
                <a:ext cx="516113" cy="516112"/>
              </a:xfrm>
              <a:custGeom>
                <a:avLst/>
                <a:gdLst>
                  <a:gd name="connsiteX0" fmla="*/ 1661838 w 3323674"/>
                  <a:gd name="connsiteY0" fmla="*/ 0 h 3323669"/>
                  <a:gd name="connsiteX1" fmla="*/ 2994519 w 3323674"/>
                  <a:gd name="connsiteY1" fmla="*/ 658294 h 3323669"/>
                  <a:gd name="connsiteX2" fmla="*/ 3323674 w 3323674"/>
                  <a:gd name="connsiteY2" fmla="*/ 2137463 h 3323669"/>
                  <a:gd name="connsiteX3" fmla="*/ 2401414 w 3323674"/>
                  <a:gd name="connsiteY3" fmla="*/ 3323668 h 3323669"/>
                  <a:gd name="connsiteX4" fmla="*/ 2058961 w 3323674"/>
                  <a:gd name="connsiteY4" fmla="*/ 3323669 h 3323669"/>
                  <a:gd name="connsiteX5" fmla="*/ 2501425 w 3323674"/>
                  <a:gd name="connsiteY5" fmla="*/ 2740098 h 3323669"/>
                  <a:gd name="connsiteX6" fmla="*/ 2500501 w 3323674"/>
                  <a:gd name="connsiteY6" fmla="*/ 2739397 h 3323669"/>
                  <a:gd name="connsiteX7" fmla="*/ 3031116 w 3323674"/>
                  <a:gd name="connsiteY7" fmla="*/ 2056914 h 3323669"/>
                  <a:gd name="connsiteX8" fmla="*/ 2757707 w 3323674"/>
                  <a:gd name="connsiteY8" fmla="*/ 828244 h 3323669"/>
                  <a:gd name="connsiteX9" fmla="*/ 1650715 w 3323674"/>
                  <a:gd name="connsiteY9" fmla="*/ 281431 h 3323669"/>
                  <a:gd name="connsiteX10" fmla="*/ 543724 w 3323674"/>
                  <a:gd name="connsiteY10" fmla="*/ 828245 h 3323669"/>
                  <a:gd name="connsiteX11" fmla="*/ 270315 w 3323674"/>
                  <a:gd name="connsiteY11" fmla="*/ 2056914 h 3323669"/>
                  <a:gd name="connsiteX12" fmla="*/ 1036383 w 3323674"/>
                  <a:gd name="connsiteY12" fmla="*/ 3042239 h 3323669"/>
                  <a:gd name="connsiteX13" fmla="*/ 1555459 w 3323674"/>
                  <a:gd name="connsiteY13" fmla="*/ 3042239 h 3323669"/>
                  <a:gd name="connsiteX14" fmla="*/ 2244441 w 3323674"/>
                  <a:gd name="connsiteY14" fmla="*/ 2133533 h 3323669"/>
                  <a:gd name="connsiteX15" fmla="*/ 2247351 w 3323674"/>
                  <a:gd name="connsiteY15" fmla="*/ 2135739 h 3323669"/>
                  <a:gd name="connsiteX16" fmla="*/ 2440378 w 3323674"/>
                  <a:gd name="connsiteY16" fmla="*/ 1887466 h 3323669"/>
                  <a:gd name="connsiteX17" fmla="*/ 2284227 w 3323674"/>
                  <a:gd name="connsiteY17" fmla="*/ 1185758 h 3323669"/>
                  <a:gd name="connsiteX18" fmla="*/ 1652013 w 3323674"/>
                  <a:gd name="connsiteY18" fmla="*/ 873467 h 3323669"/>
                  <a:gd name="connsiteX19" fmla="*/ 1019798 w 3323674"/>
                  <a:gd name="connsiteY19" fmla="*/ 1185758 h 3323669"/>
                  <a:gd name="connsiteX20" fmla="*/ 863647 w 3323674"/>
                  <a:gd name="connsiteY20" fmla="*/ 1887466 h 3323669"/>
                  <a:gd name="connsiteX21" fmla="*/ 1300247 w 3323674"/>
                  <a:gd name="connsiteY21" fmla="*/ 2449022 h 3323669"/>
                  <a:gd name="connsiteX22" fmla="*/ 1854110 w 3323674"/>
                  <a:gd name="connsiteY22" fmla="*/ 1718526 h 3323669"/>
                  <a:gd name="connsiteX23" fmla="*/ 1814116 w 3323674"/>
                  <a:gd name="connsiteY23" fmla="*/ 1538784 h 3323669"/>
                  <a:gd name="connsiteX24" fmla="*/ 1650714 w 3323674"/>
                  <a:gd name="connsiteY24" fmla="*/ 1458071 h 3323669"/>
                  <a:gd name="connsiteX25" fmla="*/ 1487314 w 3323674"/>
                  <a:gd name="connsiteY25" fmla="*/ 1538784 h 3323669"/>
                  <a:gd name="connsiteX26" fmla="*/ 1449050 w 3323674"/>
                  <a:gd name="connsiteY26" fmla="*/ 1710752 h 3323669"/>
                  <a:gd name="connsiteX27" fmla="*/ 1156397 w 3323674"/>
                  <a:gd name="connsiteY27" fmla="*/ 1788891 h 3323669"/>
                  <a:gd name="connsiteX28" fmla="*/ 1251747 w 3323674"/>
                  <a:gd name="connsiteY28" fmla="*/ 1360416 h 3323669"/>
                  <a:gd name="connsiteX29" fmla="*/ 1652013 w 3323674"/>
                  <a:gd name="connsiteY29" fmla="*/ 1162702 h 3323669"/>
                  <a:gd name="connsiteX30" fmla="*/ 2052278 w 3323674"/>
                  <a:gd name="connsiteY30" fmla="*/ 1360415 h 3323669"/>
                  <a:gd name="connsiteX31" fmla="*/ 2151143 w 3323674"/>
                  <a:gd name="connsiteY31" fmla="*/ 1804685 h 3323669"/>
                  <a:gd name="connsiteX32" fmla="*/ 2044517 w 3323674"/>
                  <a:gd name="connsiteY32" fmla="*/ 1941826 h 3323669"/>
                  <a:gd name="connsiteX33" fmla="*/ 1446664 w 3323674"/>
                  <a:gd name="connsiteY33" fmla="*/ 2730340 h 3323669"/>
                  <a:gd name="connsiteX34" fmla="*/ 1445051 w 3323674"/>
                  <a:gd name="connsiteY34" fmla="*/ 2729115 h 3323669"/>
                  <a:gd name="connsiteX35" fmla="*/ 1432578 w 3323674"/>
                  <a:gd name="connsiteY35" fmla="*/ 2745566 h 3323669"/>
                  <a:gd name="connsiteX36" fmla="*/ 1169710 w 3323674"/>
                  <a:gd name="connsiteY36" fmla="*/ 2745566 h 3323669"/>
                  <a:gd name="connsiteX37" fmla="*/ 568278 w 3323674"/>
                  <a:gd name="connsiteY37" fmla="*/ 1972004 h 3323669"/>
                  <a:gd name="connsiteX38" fmla="*/ 782928 w 3323674"/>
                  <a:gd name="connsiteY38" fmla="*/ 1007394 h 3323669"/>
                  <a:gd name="connsiteX39" fmla="*/ 1652012 w 3323674"/>
                  <a:gd name="connsiteY39" fmla="*/ 578098 h 3323669"/>
                  <a:gd name="connsiteX40" fmla="*/ 2521097 w 3323674"/>
                  <a:gd name="connsiteY40" fmla="*/ 1007393 h 3323669"/>
                  <a:gd name="connsiteX41" fmla="*/ 2735747 w 3323674"/>
                  <a:gd name="connsiteY41" fmla="*/ 1972004 h 3323669"/>
                  <a:gd name="connsiteX42" fmla="*/ 2367907 w 3323674"/>
                  <a:gd name="connsiteY42" fmla="*/ 2445120 h 3323669"/>
                  <a:gd name="connsiteX43" fmla="*/ 1719085 w 3323674"/>
                  <a:gd name="connsiteY43" fmla="*/ 3300858 h 3323669"/>
                  <a:gd name="connsiteX44" fmla="*/ 1717472 w 3323674"/>
                  <a:gd name="connsiteY44" fmla="*/ 3299635 h 3323669"/>
                  <a:gd name="connsiteX45" fmla="*/ 1699249 w 3323674"/>
                  <a:gd name="connsiteY45" fmla="*/ 3323669 h 3323669"/>
                  <a:gd name="connsiteX46" fmla="*/ 922262 w 3323674"/>
                  <a:gd name="connsiteY46" fmla="*/ 3323669 h 3323669"/>
                  <a:gd name="connsiteX47" fmla="*/ 0 w 3323674"/>
                  <a:gd name="connsiteY47" fmla="*/ 2137463 h 3323669"/>
                  <a:gd name="connsiteX48" fmla="*/ 329156 w 3323674"/>
                  <a:gd name="connsiteY48" fmla="*/ 658295 h 3323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323674" h="3323669">
                    <a:moveTo>
                      <a:pt x="1661838" y="0"/>
                    </a:moveTo>
                    <a:lnTo>
                      <a:pt x="2994519" y="658294"/>
                    </a:lnTo>
                    <a:lnTo>
                      <a:pt x="3323674" y="2137463"/>
                    </a:lnTo>
                    <a:lnTo>
                      <a:pt x="2401414" y="3323668"/>
                    </a:lnTo>
                    <a:lnTo>
                      <a:pt x="2058961" y="3323669"/>
                    </a:lnTo>
                    <a:lnTo>
                      <a:pt x="2501425" y="2740098"/>
                    </a:lnTo>
                    <a:lnTo>
                      <a:pt x="2500501" y="2739397"/>
                    </a:lnTo>
                    <a:lnTo>
                      <a:pt x="3031116" y="2056914"/>
                    </a:lnTo>
                    <a:lnTo>
                      <a:pt x="2757707" y="828244"/>
                    </a:lnTo>
                    <a:lnTo>
                      <a:pt x="1650715" y="281431"/>
                    </a:lnTo>
                    <a:lnTo>
                      <a:pt x="543724" y="828245"/>
                    </a:lnTo>
                    <a:lnTo>
                      <a:pt x="270315" y="2056914"/>
                    </a:lnTo>
                    <a:lnTo>
                      <a:pt x="1036383" y="3042239"/>
                    </a:lnTo>
                    <a:lnTo>
                      <a:pt x="1555459" y="3042239"/>
                    </a:lnTo>
                    <a:lnTo>
                      <a:pt x="2244441" y="2133533"/>
                    </a:lnTo>
                    <a:lnTo>
                      <a:pt x="2247351" y="2135739"/>
                    </a:lnTo>
                    <a:lnTo>
                      <a:pt x="2440378" y="1887466"/>
                    </a:lnTo>
                    <a:lnTo>
                      <a:pt x="2284227" y="1185758"/>
                    </a:lnTo>
                    <a:lnTo>
                      <a:pt x="1652013" y="873467"/>
                    </a:lnTo>
                    <a:lnTo>
                      <a:pt x="1019798" y="1185758"/>
                    </a:lnTo>
                    <a:lnTo>
                      <a:pt x="863647" y="1887466"/>
                    </a:lnTo>
                    <a:lnTo>
                      <a:pt x="1300247" y="2449022"/>
                    </a:lnTo>
                    <a:lnTo>
                      <a:pt x="1854110" y="1718526"/>
                    </a:lnTo>
                    <a:lnTo>
                      <a:pt x="1814116" y="1538784"/>
                    </a:lnTo>
                    <a:lnTo>
                      <a:pt x="1650714" y="1458071"/>
                    </a:lnTo>
                    <a:lnTo>
                      <a:pt x="1487314" y="1538784"/>
                    </a:lnTo>
                    <a:lnTo>
                      <a:pt x="1449050" y="1710752"/>
                    </a:lnTo>
                    <a:lnTo>
                      <a:pt x="1156397" y="1788891"/>
                    </a:lnTo>
                    <a:lnTo>
                      <a:pt x="1251747" y="1360416"/>
                    </a:lnTo>
                    <a:lnTo>
                      <a:pt x="1652013" y="1162702"/>
                    </a:lnTo>
                    <a:lnTo>
                      <a:pt x="2052278" y="1360415"/>
                    </a:lnTo>
                    <a:lnTo>
                      <a:pt x="2151143" y="1804685"/>
                    </a:lnTo>
                    <a:lnTo>
                      <a:pt x="2044517" y="1941826"/>
                    </a:lnTo>
                    <a:lnTo>
                      <a:pt x="1446664" y="2730340"/>
                    </a:lnTo>
                    <a:lnTo>
                      <a:pt x="1445051" y="2729115"/>
                    </a:lnTo>
                    <a:lnTo>
                      <a:pt x="1432578" y="2745566"/>
                    </a:lnTo>
                    <a:lnTo>
                      <a:pt x="1169710" y="2745566"/>
                    </a:lnTo>
                    <a:lnTo>
                      <a:pt x="568278" y="1972004"/>
                    </a:lnTo>
                    <a:lnTo>
                      <a:pt x="782928" y="1007394"/>
                    </a:lnTo>
                    <a:lnTo>
                      <a:pt x="1652012" y="578098"/>
                    </a:lnTo>
                    <a:lnTo>
                      <a:pt x="2521097" y="1007393"/>
                    </a:lnTo>
                    <a:lnTo>
                      <a:pt x="2735747" y="1972004"/>
                    </a:lnTo>
                    <a:lnTo>
                      <a:pt x="2367907" y="2445120"/>
                    </a:lnTo>
                    <a:lnTo>
                      <a:pt x="1719085" y="3300858"/>
                    </a:lnTo>
                    <a:lnTo>
                      <a:pt x="1717472" y="3299635"/>
                    </a:lnTo>
                    <a:lnTo>
                      <a:pt x="1699249" y="3323669"/>
                    </a:lnTo>
                    <a:lnTo>
                      <a:pt x="922262" y="3323669"/>
                    </a:lnTo>
                    <a:lnTo>
                      <a:pt x="0" y="2137463"/>
                    </a:lnTo>
                    <a:lnTo>
                      <a:pt x="329156" y="658295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2" name="楕円 22">
              <a:extLst>
                <a:ext uri="{FF2B5EF4-FFF2-40B4-BE49-F238E27FC236}">
                  <a16:creationId xmlns:a16="http://schemas.microsoft.com/office/drawing/2014/main" id="{8BC12914-B800-4849-879F-171514A98825}"/>
                </a:ext>
              </a:extLst>
            </p:cNvPr>
            <p:cNvSpPr/>
            <p:nvPr/>
          </p:nvSpPr>
          <p:spPr>
            <a:xfrm>
              <a:off x="7580615" y="1454369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33" name="グループ化 132">
              <a:extLst>
                <a:ext uri="{FF2B5EF4-FFF2-40B4-BE49-F238E27FC236}">
                  <a16:creationId xmlns:a16="http://schemas.microsoft.com/office/drawing/2014/main" id="{4C3F2868-2F6B-454D-9CB2-A735A552C873}"/>
                </a:ext>
              </a:extLst>
            </p:cNvPr>
            <p:cNvGrpSpPr/>
            <p:nvPr/>
          </p:nvGrpSpPr>
          <p:grpSpPr>
            <a:xfrm>
              <a:off x="7903828" y="1310591"/>
              <a:ext cx="661038" cy="855567"/>
              <a:chOff x="2009481" y="1278796"/>
              <a:chExt cx="661038" cy="855567"/>
            </a:xfrm>
          </p:grpSpPr>
          <p:sp>
            <p:nvSpPr>
              <p:cNvPr id="142" name="フリーフォーム: 図形 141">
                <a:extLst>
                  <a:ext uri="{FF2B5EF4-FFF2-40B4-BE49-F238E27FC236}">
                    <a16:creationId xmlns:a16="http://schemas.microsoft.com/office/drawing/2014/main" id="{68017265-5B9E-4240-A565-342E30D16F97}"/>
                  </a:ext>
                </a:extLst>
              </p:cNvPr>
              <p:cNvSpPr/>
              <p:nvPr/>
            </p:nvSpPr>
            <p:spPr>
              <a:xfrm>
                <a:off x="2009481" y="1317967"/>
                <a:ext cx="531586" cy="528991"/>
              </a:xfrm>
              <a:custGeom>
                <a:avLst/>
                <a:gdLst>
                  <a:gd name="connsiteX0" fmla="*/ 275739 w 531586"/>
                  <a:gd name="connsiteY0" fmla="*/ 0 h 528991"/>
                  <a:gd name="connsiteX1" fmla="*/ 302911 w 531586"/>
                  <a:gd name="connsiteY1" fmla="*/ 11255 h 528991"/>
                  <a:gd name="connsiteX2" fmla="*/ 360311 w 531586"/>
                  <a:gd name="connsiteY2" fmla="*/ 68656 h 528991"/>
                  <a:gd name="connsiteX3" fmla="*/ 371566 w 531586"/>
                  <a:gd name="connsiteY3" fmla="*/ 95828 h 528991"/>
                  <a:gd name="connsiteX4" fmla="*/ 369455 w 531586"/>
                  <a:gd name="connsiteY4" fmla="*/ 100922 h 528991"/>
                  <a:gd name="connsiteX5" fmla="*/ 473126 w 531586"/>
                  <a:gd name="connsiteY5" fmla="*/ 204593 h 528991"/>
                  <a:gd name="connsiteX6" fmla="*/ 489767 w 531586"/>
                  <a:gd name="connsiteY6" fmla="*/ 444712 h 528991"/>
                  <a:gd name="connsiteX7" fmla="*/ 447306 w 531586"/>
                  <a:gd name="connsiteY7" fmla="*/ 487173 h 528991"/>
                  <a:gd name="connsiteX8" fmla="*/ 330693 w 531586"/>
                  <a:gd name="connsiteY8" fmla="*/ 528582 h 528991"/>
                  <a:gd name="connsiteX9" fmla="*/ 299573 w 531586"/>
                  <a:gd name="connsiteY9" fmla="*/ 520480 h 528991"/>
                  <a:gd name="connsiteX10" fmla="*/ 294206 w 531586"/>
                  <a:gd name="connsiteY10" fmla="*/ 521201 h 528991"/>
                  <a:gd name="connsiteX11" fmla="*/ 149828 w 531586"/>
                  <a:gd name="connsiteY11" fmla="*/ 511196 h 528991"/>
                  <a:gd name="connsiteX12" fmla="*/ 127093 w 531586"/>
                  <a:gd name="connsiteY12" fmla="*/ 505114 h 528991"/>
                  <a:gd name="connsiteX13" fmla="*/ 112700 w 531586"/>
                  <a:gd name="connsiteY13" fmla="*/ 504112 h 528991"/>
                  <a:gd name="connsiteX14" fmla="*/ 78303 w 531586"/>
                  <a:gd name="connsiteY14" fmla="*/ 477718 h 528991"/>
                  <a:gd name="connsiteX15" fmla="*/ 99038 w 531586"/>
                  <a:gd name="connsiteY15" fmla="*/ 400335 h 528991"/>
                  <a:gd name="connsiteX16" fmla="*/ 123436 w 531586"/>
                  <a:gd name="connsiteY16" fmla="*/ 386249 h 528991"/>
                  <a:gd name="connsiteX17" fmla="*/ 83758 w 531586"/>
                  <a:gd name="connsiteY17" fmla="*/ 346319 h 528991"/>
                  <a:gd name="connsiteX18" fmla="*/ 70576 w 531586"/>
                  <a:gd name="connsiteY18" fmla="*/ 340859 h 528991"/>
                  <a:gd name="connsiteX19" fmla="*/ 13170 w 531586"/>
                  <a:gd name="connsiteY19" fmla="*/ 283454 h 528991"/>
                  <a:gd name="connsiteX20" fmla="*/ 13170 w 531586"/>
                  <a:gd name="connsiteY20" fmla="*/ 219860 h 528991"/>
                  <a:gd name="connsiteX21" fmla="*/ 76764 w 531586"/>
                  <a:gd name="connsiteY21" fmla="*/ 219860 h 528991"/>
                  <a:gd name="connsiteX22" fmla="*/ 105379 w 531586"/>
                  <a:gd name="connsiteY22" fmla="*/ 248474 h 528991"/>
                  <a:gd name="connsiteX23" fmla="*/ 116718 w 531586"/>
                  <a:gd name="connsiteY23" fmla="*/ 232064 h 528991"/>
                  <a:gd name="connsiteX24" fmla="*/ 73113 w 531586"/>
                  <a:gd name="connsiteY24" fmla="*/ 188459 h 528991"/>
                  <a:gd name="connsiteX25" fmla="*/ 73113 w 531586"/>
                  <a:gd name="connsiteY25" fmla="*/ 124865 h 528991"/>
                  <a:gd name="connsiteX26" fmla="*/ 136708 w 531586"/>
                  <a:gd name="connsiteY26" fmla="*/ 124865 h 528991"/>
                  <a:gd name="connsiteX27" fmla="*/ 175580 w 531586"/>
                  <a:gd name="connsiteY27" fmla="*/ 163737 h 528991"/>
                  <a:gd name="connsiteX28" fmla="*/ 186571 w 531586"/>
                  <a:gd name="connsiteY28" fmla="*/ 153915 h 528991"/>
                  <a:gd name="connsiteX29" fmla="*/ 151098 w 531586"/>
                  <a:gd name="connsiteY29" fmla="*/ 118444 h 528991"/>
                  <a:gd name="connsiteX30" fmla="*/ 151098 w 531586"/>
                  <a:gd name="connsiteY30" fmla="*/ 54849 h 528991"/>
                  <a:gd name="connsiteX31" fmla="*/ 214692 w 531586"/>
                  <a:gd name="connsiteY31" fmla="*/ 54849 h 528991"/>
                  <a:gd name="connsiteX32" fmla="*/ 257905 w 531586"/>
                  <a:gd name="connsiteY32" fmla="*/ 98061 h 528991"/>
                  <a:gd name="connsiteX33" fmla="*/ 264951 w 531586"/>
                  <a:gd name="connsiteY33" fmla="*/ 93193 h 528991"/>
                  <a:gd name="connsiteX34" fmla="*/ 272619 w 531586"/>
                  <a:gd name="connsiteY34" fmla="*/ 89650 h 528991"/>
                  <a:gd name="connsiteX35" fmla="*/ 248566 w 531586"/>
                  <a:gd name="connsiteY35" fmla="*/ 65599 h 528991"/>
                  <a:gd name="connsiteX36" fmla="*/ 248566 w 531586"/>
                  <a:gd name="connsiteY36" fmla="*/ 11255 h 528991"/>
                  <a:gd name="connsiteX37" fmla="*/ 275739 w 531586"/>
                  <a:gd name="connsiteY37" fmla="*/ 0 h 5289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31586" h="528991">
                    <a:moveTo>
                      <a:pt x="275739" y="0"/>
                    </a:moveTo>
                    <a:cubicBezTo>
                      <a:pt x="285573" y="0"/>
                      <a:pt x="295407" y="3752"/>
                      <a:pt x="302911" y="11255"/>
                    </a:cubicBezTo>
                    <a:lnTo>
                      <a:pt x="360311" y="68656"/>
                    </a:lnTo>
                    <a:cubicBezTo>
                      <a:pt x="367814" y="76159"/>
                      <a:pt x="371566" y="85993"/>
                      <a:pt x="371566" y="95828"/>
                    </a:cubicBezTo>
                    <a:lnTo>
                      <a:pt x="369455" y="100922"/>
                    </a:lnTo>
                    <a:lnTo>
                      <a:pt x="473126" y="204593"/>
                    </a:lnTo>
                    <a:cubicBezTo>
                      <a:pt x="544028" y="275495"/>
                      <a:pt x="551479" y="383000"/>
                      <a:pt x="489767" y="444712"/>
                    </a:cubicBezTo>
                    <a:lnTo>
                      <a:pt x="447306" y="487173"/>
                    </a:lnTo>
                    <a:cubicBezTo>
                      <a:pt x="416450" y="518028"/>
                      <a:pt x="374146" y="531594"/>
                      <a:pt x="330693" y="528582"/>
                    </a:cubicBezTo>
                    <a:lnTo>
                      <a:pt x="299573" y="520480"/>
                    </a:lnTo>
                    <a:lnTo>
                      <a:pt x="294206" y="521201"/>
                    </a:lnTo>
                    <a:lnTo>
                      <a:pt x="149828" y="511196"/>
                    </a:lnTo>
                    <a:lnTo>
                      <a:pt x="127093" y="505114"/>
                    </a:lnTo>
                    <a:lnTo>
                      <a:pt x="112700" y="504112"/>
                    </a:lnTo>
                    <a:cubicBezTo>
                      <a:pt x="98697" y="500359"/>
                      <a:pt x="86125" y="491264"/>
                      <a:pt x="78303" y="477718"/>
                    </a:cubicBezTo>
                    <a:cubicBezTo>
                      <a:pt x="62660" y="450623"/>
                      <a:pt x="71944" y="415978"/>
                      <a:pt x="99038" y="400335"/>
                    </a:cubicBezTo>
                    <a:lnTo>
                      <a:pt x="123436" y="386249"/>
                    </a:lnTo>
                    <a:lnTo>
                      <a:pt x="83758" y="346319"/>
                    </a:lnTo>
                    <a:lnTo>
                      <a:pt x="70576" y="340859"/>
                    </a:lnTo>
                    <a:cubicBezTo>
                      <a:pt x="51441" y="321724"/>
                      <a:pt x="32305" y="302589"/>
                      <a:pt x="13170" y="283454"/>
                    </a:cubicBezTo>
                    <a:cubicBezTo>
                      <a:pt x="-4391" y="265893"/>
                      <a:pt x="-4391" y="237421"/>
                      <a:pt x="13170" y="219860"/>
                    </a:cubicBezTo>
                    <a:cubicBezTo>
                      <a:pt x="30731" y="202299"/>
                      <a:pt x="59203" y="202299"/>
                      <a:pt x="76764" y="219860"/>
                    </a:cubicBezTo>
                    <a:lnTo>
                      <a:pt x="105379" y="248474"/>
                    </a:lnTo>
                    <a:lnTo>
                      <a:pt x="116718" y="232064"/>
                    </a:lnTo>
                    <a:lnTo>
                      <a:pt x="73113" y="188459"/>
                    </a:lnTo>
                    <a:cubicBezTo>
                      <a:pt x="55552" y="170898"/>
                      <a:pt x="55552" y="142426"/>
                      <a:pt x="73113" y="124865"/>
                    </a:cubicBezTo>
                    <a:cubicBezTo>
                      <a:pt x="90674" y="107304"/>
                      <a:pt x="119147" y="107304"/>
                      <a:pt x="136708" y="124865"/>
                    </a:cubicBezTo>
                    <a:lnTo>
                      <a:pt x="175580" y="163737"/>
                    </a:lnTo>
                    <a:lnTo>
                      <a:pt x="186571" y="153915"/>
                    </a:lnTo>
                    <a:lnTo>
                      <a:pt x="151098" y="118444"/>
                    </a:lnTo>
                    <a:cubicBezTo>
                      <a:pt x="133537" y="100883"/>
                      <a:pt x="133537" y="72410"/>
                      <a:pt x="151098" y="54849"/>
                    </a:cubicBezTo>
                    <a:cubicBezTo>
                      <a:pt x="168659" y="37288"/>
                      <a:pt x="197131" y="37288"/>
                      <a:pt x="214692" y="54849"/>
                    </a:cubicBezTo>
                    <a:lnTo>
                      <a:pt x="257905" y="98061"/>
                    </a:lnTo>
                    <a:lnTo>
                      <a:pt x="264951" y="93193"/>
                    </a:lnTo>
                    <a:lnTo>
                      <a:pt x="272619" y="89650"/>
                    </a:lnTo>
                    <a:lnTo>
                      <a:pt x="248566" y="65599"/>
                    </a:lnTo>
                    <a:cubicBezTo>
                      <a:pt x="233560" y="50592"/>
                      <a:pt x="233560" y="26262"/>
                      <a:pt x="248566" y="11255"/>
                    </a:cubicBezTo>
                    <a:cubicBezTo>
                      <a:pt x="256071" y="3752"/>
                      <a:pt x="265904" y="0"/>
                      <a:pt x="275739" y="0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BCE15480-5310-4A52-9604-14DAE9607331}"/>
                  </a:ext>
                </a:extLst>
              </p:cNvPr>
              <p:cNvSpPr/>
              <p:nvPr/>
            </p:nvSpPr>
            <p:spPr>
              <a:xfrm rot="8100000" flipH="1">
                <a:off x="2209307" y="1378130"/>
                <a:ext cx="461212" cy="756233"/>
              </a:xfrm>
              <a:custGeom>
                <a:avLst/>
                <a:gdLst>
                  <a:gd name="connsiteX0" fmla="*/ 457392 w 461212"/>
                  <a:gd name="connsiteY0" fmla="*/ 708395 h 756233"/>
                  <a:gd name="connsiteX1" fmla="*/ 461211 w 461212"/>
                  <a:gd name="connsiteY1" fmla="*/ 696323 h 756233"/>
                  <a:gd name="connsiteX2" fmla="*/ 461212 w 461212"/>
                  <a:gd name="connsiteY2" fmla="*/ 696321 h 756233"/>
                  <a:gd name="connsiteX3" fmla="*/ 461211 w 461212"/>
                  <a:gd name="connsiteY3" fmla="*/ 696319 h 756233"/>
                  <a:gd name="connsiteX4" fmla="*/ 461211 w 461212"/>
                  <a:gd name="connsiteY4" fmla="*/ 516579 h 756233"/>
                  <a:gd name="connsiteX5" fmla="*/ 414928 w 461212"/>
                  <a:gd name="connsiteY5" fmla="*/ 388199 h 756233"/>
                  <a:gd name="connsiteX6" fmla="*/ 383488 w 461212"/>
                  <a:gd name="connsiteY6" fmla="*/ 363845 h 756233"/>
                  <a:gd name="connsiteX7" fmla="*/ 386615 w 461212"/>
                  <a:gd name="connsiteY7" fmla="*/ 0 h 756233"/>
                  <a:gd name="connsiteX8" fmla="*/ 156214 w 461212"/>
                  <a:gd name="connsiteY8" fmla="*/ 21597 h 756233"/>
                  <a:gd name="connsiteX9" fmla="*/ 219377 w 461212"/>
                  <a:gd name="connsiteY9" fmla="*/ 340534 h 756233"/>
                  <a:gd name="connsiteX10" fmla="*/ 181630 w 461212"/>
                  <a:gd name="connsiteY10" fmla="*/ 349290 h 756233"/>
                  <a:gd name="connsiteX11" fmla="*/ 131401 w 461212"/>
                  <a:gd name="connsiteY11" fmla="*/ 388199 h 756233"/>
                  <a:gd name="connsiteX12" fmla="*/ 115125 w 461212"/>
                  <a:gd name="connsiteY12" fmla="*/ 415933 h 756233"/>
                  <a:gd name="connsiteX13" fmla="*/ 110820 w 461212"/>
                  <a:gd name="connsiteY13" fmla="*/ 419218 h 756233"/>
                  <a:gd name="connsiteX14" fmla="*/ 15804 w 461212"/>
                  <a:gd name="connsiteY14" fmla="*/ 528383 h 756233"/>
                  <a:gd name="connsiteX15" fmla="*/ 15804 w 461212"/>
                  <a:gd name="connsiteY15" fmla="*/ 616061 h 756233"/>
                  <a:gd name="connsiteX16" fmla="*/ 74267 w 461212"/>
                  <a:gd name="connsiteY16" fmla="*/ 629680 h 756233"/>
                  <a:gd name="connsiteX17" fmla="*/ 85448 w 461212"/>
                  <a:gd name="connsiteY17" fmla="*/ 621149 h 756233"/>
                  <a:gd name="connsiteX18" fmla="*/ 85691 w 461212"/>
                  <a:gd name="connsiteY18" fmla="*/ 698135 h 756233"/>
                  <a:gd name="connsiteX19" fmla="*/ 88938 w 461212"/>
                  <a:gd name="connsiteY19" fmla="*/ 708395 h 756233"/>
                  <a:gd name="connsiteX20" fmla="*/ 273165 w 461212"/>
                  <a:gd name="connsiteY20" fmla="*/ 756233 h 756233"/>
                  <a:gd name="connsiteX21" fmla="*/ 457392 w 461212"/>
                  <a:gd name="connsiteY21" fmla="*/ 708395 h 7562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61212" h="756233">
                    <a:moveTo>
                      <a:pt x="457392" y="708395"/>
                    </a:moveTo>
                    <a:lnTo>
                      <a:pt x="461211" y="696323"/>
                    </a:lnTo>
                    <a:cubicBezTo>
                      <a:pt x="461211" y="696322"/>
                      <a:pt x="461212" y="696322"/>
                      <a:pt x="461212" y="696321"/>
                    </a:cubicBezTo>
                    <a:cubicBezTo>
                      <a:pt x="461212" y="696320"/>
                      <a:pt x="461211" y="696320"/>
                      <a:pt x="461211" y="696319"/>
                    </a:cubicBezTo>
                    <a:lnTo>
                      <a:pt x="461211" y="516579"/>
                    </a:lnTo>
                    <a:cubicBezTo>
                      <a:pt x="461211" y="466443"/>
                      <a:pt x="443524" y="421054"/>
                      <a:pt x="414928" y="388199"/>
                    </a:cubicBezTo>
                    <a:lnTo>
                      <a:pt x="383488" y="363845"/>
                    </a:lnTo>
                    <a:lnTo>
                      <a:pt x="386615" y="0"/>
                    </a:lnTo>
                    <a:lnTo>
                      <a:pt x="156214" y="21597"/>
                    </a:lnTo>
                    <a:lnTo>
                      <a:pt x="219377" y="340534"/>
                    </a:lnTo>
                    <a:lnTo>
                      <a:pt x="181630" y="349290"/>
                    </a:lnTo>
                    <a:cubicBezTo>
                      <a:pt x="162724" y="358477"/>
                      <a:pt x="145699" y="371771"/>
                      <a:pt x="131401" y="388199"/>
                    </a:cubicBezTo>
                    <a:lnTo>
                      <a:pt x="115125" y="415933"/>
                    </a:lnTo>
                    <a:lnTo>
                      <a:pt x="110820" y="419218"/>
                    </a:lnTo>
                    <a:lnTo>
                      <a:pt x="15804" y="528383"/>
                    </a:lnTo>
                    <a:cubicBezTo>
                      <a:pt x="-5268" y="552595"/>
                      <a:pt x="-5268" y="591850"/>
                      <a:pt x="15804" y="616061"/>
                    </a:cubicBezTo>
                    <a:cubicBezTo>
                      <a:pt x="31609" y="634219"/>
                      <a:pt x="54779" y="638759"/>
                      <a:pt x="74267" y="629680"/>
                    </a:cubicBezTo>
                    <a:lnTo>
                      <a:pt x="85448" y="621149"/>
                    </a:lnTo>
                    <a:lnTo>
                      <a:pt x="85691" y="698135"/>
                    </a:lnTo>
                    <a:lnTo>
                      <a:pt x="88938" y="708395"/>
                    </a:lnTo>
                    <a:cubicBezTo>
                      <a:pt x="106473" y="735697"/>
                      <a:pt x="182292" y="756233"/>
                      <a:pt x="273165" y="756233"/>
                    </a:cubicBezTo>
                    <a:cubicBezTo>
                      <a:pt x="364038" y="756233"/>
                      <a:pt x="439857" y="735697"/>
                      <a:pt x="457392" y="708395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" name="四角形: 角を丸くする 143">
                <a:extLst>
                  <a:ext uri="{FF2B5EF4-FFF2-40B4-BE49-F238E27FC236}">
                    <a16:creationId xmlns:a16="http://schemas.microsoft.com/office/drawing/2014/main" id="{16AE2D3C-D61E-4B70-895C-FFBFEF4141B7}"/>
                  </a:ext>
                </a:extLst>
              </p:cNvPr>
              <p:cNvSpPr/>
              <p:nvPr/>
            </p:nvSpPr>
            <p:spPr>
              <a:xfrm rot="18900000" flipH="1">
                <a:off x="2297955" y="1278796"/>
                <a:ext cx="76853" cy="15803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" name="四角形: 角を丸くする 144">
                <a:extLst>
                  <a:ext uri="{FF2B5EF4-FFF2-40B4-BE49-F238E27FC236}">
                    <a16:creationId xmlns:a16="http://schemas.microsoft.com/office/drawing/2014/main" id="{F2BB230D-7DD7-45F2-BAD9-30E2F08889C1}"/>
                  </a:ext>
                </a:extLst>
              </p:cNvPr>
              <p:cNvSpPr/>
              <p:nvPr/>
            </p:nvSpPr>
            <p:spPr>
              <a:xfrm rot="18900000" flipH="1">
                <a:off x="2205632" y="1317549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四角形: 角を丸くする 145">
                <a:extLst>
                  <a:ext uri="{FF2B5EF4-FFF2-40B4-BE49-F238E27FC236}">
                    <a16:creationId xmlns:a16="http://schemas.microsoft.com/office/drawing/2014/main" id="{A83E6C0E-B3CE-44D8-AB4F-31B2DEAB000A}"/>
                  </a:ext>
                </a:extLst>
              </p:cNvPr>
              <p:cNvSpPr/>
              <p:nvPr/>
            </p:nvSpPr>
            <p:spPr>
              <a:xfrm rot="18900000" flipH="1">
                <a:off x="2127647" y="1387565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" name="四角形: 角を丸くする 146">
                <a:extLst>
                  <a:ext uri="{FF2B5EF4-FFF2-40B4-BE49-F238E27FC236}">
                    <a16:creationId xmlns:a16="http://schemas.microsoft.com/office/drawing/2014/main" id="{C6D7E666-93E2-4DEB-B0B7-D6C701281327}"/>
                  </a:ext>
                </a:extLst>
              </p:cNvPr>
              <p:cNvSpPr/>
              <p:nvPr/>
            </p:nvSpPr>
            <p:spPr>
              <a:xfrm rot="18900000" flipH="1">
                <a:off x="2060645" y="1485484"/>
                <a:ext cx="89935" cy="171119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" name="四角形: 角を丸くする 147">
                <a:extLst>
                  <a:ext uri="{FF2B5EF4-FFF2-40B4-BE49-F238E27FC236}">
                    <a16:creationId xmlns:a16="http://schemas.microsoft.com/office/drawing/2014/main" id="{D55AAB69-0DF9-4BEB-8665-3C023DB72543}"/>
                  </a:ext>
                </a:extLst>
              </p:cNvPr>
              <p:cNvSpPr/>
              <p:nvPr/>
            </p:nvSpPr>
            <p:spPr>
              <a:xfrm rot="14400000" flipH="1">
                <a:off x="2139107" y="1620296"/>
                <a:ext cx="113296" cy="19747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4" name="グループ化 133">
              <a:extLst>
                <a:ext uri="{FF2B5EF4-FFF2-40B4-BE49-F238E27FC236}">
                  <a16:creationId xmlns:a16="http://schemas.microsoft.com/office/drawing/2014/main" id="{BE45F844-D3FF-497F-90DF-1C6DC2A84B9C}"/>
                </a:ext>
              </a:extLst>
            </p:cNvPr>
            <p:cNvGrpSpPr/>
            <p:nvPr/>
          </p:nvGrpSpPr>
          <p:grpSpPr>
            <a:xfrm>
              <a:off x="8128077" y="1801972"/>
              <a:ext cx="863778" cy="948768"/>
              <a:chOff x="5174111" y="1815710"/>
              <a:chExt cx="863778" cy="948768"/>
            </a:xfrm>
          </p:grpSpPr>
          <p:grpSp>
            <p:nvGrpSpPr>
              <p:cNvPr id="138" name="グループ化 137">
                <a:extLst>
                  <a:ext uri="{FF2B5EF4-FFF2-40B4-BE49-F238E27FC236}">
                    <a16:creationId xmlns:a16="http://schemas.microsoft.com/office/drawing/2014/main" id="{E2891C7B-DF8B-4031-AE0F-392899956147}"/>
                  </a:ext>
                </a:extLst>
              </p:cNvPr>
              <p:cNvGrpSpPr/>
              <p:nvPr/>
            </p:nvGrpSpPr>
            <p:grpSpPr>
              <a:xfrm rot="19959376">
                <a:off x="5455763" y="1815710"/>
                <a:ext cx="236537" cy="205454"/>
                <a:chOff x="5397765" y="2736091"/>
                <a:chExt cx="260438" cy="205454"/>
              </a:xfrm>
            </p:grpSpPr>
            <p:sp>
              <p:nvSpPr>
                <p:cNvPr id="140" name="片側の 2 つの角を丸めた四角形 92">
                  <a:extLst>
                    <a:ext uri="{FF2B5EF4-FFF2-40B4-BE49-F238E27FC236}">
                      <a16:creationId xmlns:a16="http://schemas.microsoft.com/office/drawing/2014/main" id="{54F7CA4C-B945-455E-BDFA-2E44B2E14C0B}"/>
                    </a:ext>
                  </a:extLst>
                </p:cNvPr>
                <p:cNvSpPr/>
                <p:nvPr/>
              </p:nvSpPr>
              <p:spPr>
                <a:xfrm rot="10281136" flipH="1">
                  <a:off x="5397765" y="2736091"/>
                  <a:ext cx="260438" cy="205454"/>
                </a:xfrm>
                <a:prstGeom prst="round2SameRect">
                  <a:avLst>
                    <a:gd name="adj1" fmla="val 50000"/>
                    <a:gd name="adj2" fmla="val 20395"/>
                  </a:avLst>
                </a:prstGeom>
                <a:solidFill>
                  <a:srgbClr val="00206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1" name="フリーフォーム: 図形 140">
                  <a:extLst>
                    <a:ext uri="{FF2B5EF4-FFF2-40B4-BE49-F238E27FC236}">
                      <a16:creationId xmlns:a16="http://schemas.microsoft.com/office/drawing/2014/main" id="{CB1EB759-64AB-4876-92B8-30AA770C2A27}"/>
                    </a:ext>
                  </a:extLst>
                </p:cNvPr>
                <p:cNvSpPr/>
                <p:nvPr/>
              </p:nvSpPr>
              <p:spPr>
                <a:xfrm rot="10281136" flipH="1">
                  <a:off x="5398293" y="2772109"/>
                  <a:ext cx="246243" cy="16352"/>
                </a:xfrm>
                <a:custGeom>
                  <a:avLst/>
                  <a:gdLst>
                    <a:gd name="connsiteX0" fmla="*/ 255758 w 260438"/>
                    <a:gd name="connsiteY0" fmla="*/ 28250 h 28250"/>
                    <a:gd name="connsiteX1" fmla="*/ 260438 w 260438"/>
                    <a:gd name="connsiteY1" fmla="*/ 16952 h 28250"/>
                    <a:gd name="connsiteX2" fmla="*/ 260438 w 260438"/>
                    <a:gd name="connsiteY2" fmla="*/ 0 h 28250"/>
                    <a:gd name="connsiteX3" fmla="*/ 0 w 260438"/>
                    <a:gd name="connsiteY3" fmla="*/ 0 h 28250"/>
                    <a:gd name="connsiteX4" fmla="*/ 0 w 260438"/>
                    <a:gd name="connsiteY4" fmla="*/ 16952 h 28250"/>
                    <a:gd name="connsiteX5" fmla="*/ 4680 w 260438"/>
                    <a:gd name="connsiteY5" fmla="*/ 28250 h 28250"/>
                    <a:gd name="connsiteX6" fmla="*/ 255758 w 260438"/>
                    <a:gd name="connsiteY6" fmla="*/ 28250 h 28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60438" h="28250">
                      <a:moveTo>
                        <a:pt x="255758" y="28250"/>
                      </a:moveTo>
                      <a:lnTo>
                        <a:pt x="260438" y="16952"/>
                      </a:lnTo>
                      <a:lnTo>
                        <a:pt x="260438" y="0"/>
                      </a:lnTo>
                      <a:lnTo>
                        <a:pt x="0" y="0"/>
                      </a:lnTo>
                      <a:lnTo>
                        <a:pt x="0" y="16952"/>
                      </a:lnTo>
                      <a:lnTo>
                        <a:pt x="4680" y="28250"/>
                      </a:lnTo>
                      <a:lnTo>
                        <a:pt x="255758" y="2825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39" name="フリーフォーム: 図形 138">
                <a:extLst>
                  <a:ext uri="{FF2B5EF4-FFF2-40B4-BE49-F238E27FC236}">
                    <a16:creationId xmlns:a16="http://schemas.microsoft.com/office/drawing/2014/main" id="{A1B5BB19-B4D0-4694-B504-7FDC9DBF3CE9}"/>
                  </a:ext>
                </a:extLst>
              </p:cNvPr>
              <p:cNvSpPr/>
              <p:nvPr/>
            </p:nvSpPr>
            <p:spPr>
              <a:xfrm rot="3600000">
                <a:off x="5212165" y="1938755"/>
                <a:ext cx="787669" cy="863778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513591 w 816717"/>
                  <a:gd name="connsiteY0" fmla="*/ 800847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513591 w 816717"/>
                  <a:gd name="connsiteY0" fmla="*/ 800847 h 826528"/>
                  <a:gd name="connsiteX1" fmla="*/ 516044 w 816717"/>
                  <a:gd name="connsiteY1" fmla="*/ 28636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522159 w 816717"/>
                  <a:gd name="connsiteY0" fmla="*/ 800294 h 826528"/>
                  <a:gd name="connsiteX1" fmla="*/ 516044 w 816717"/>
                  <a:gd name="connsiteY1" fmla="*/ 28636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522159 w 807979"/>
                  <a:gd name="connsiteY0" fmla="*/ 800294 h 865477"/>
                  <a:gd name="connsiteX1" fmla="*/ 516044 w 807979"/>
                  <a:gd name="connsiteY1" fmla="*/ 286360 h 865477"/>
                  <a:gd name="connsiteX2" fmla="*/ 43314 w 807979"/>
                  <a:gd name="connsiteY2" fmla="*/ 378244 h 865477"/>
                  <a:gd name="connsiteX3" fmla="*/ 0 w 807979"/>
                  <a:gd name="connsiteY3" fmla="*/ 119223 h 865477"/>
                  <a:gd name="connsiteX4" fmla="*/ 660660 w 807979"/>
                  <a:gd name="connsiteY4" fmla="*/ 1930 h 865477"/>
                  <a:gd name="connsiteX5" fmla="*/ 778556 w 807979"/>
                  <a:gd name="connsiteY5" fmla="*/ 102155 h 865477"/>
                  <a:gd name="connsiteX6" fmla="*/ 807979 w 807979"/>
                  <a:gd name="connsiteY6" fmla="*/ 865477 h 865477"/>
                  <a:gd name="connsiteX0" fmla="*/ 522159 w 807979"/>
                  <a:gd name="connsiteY0" fmla="*/ 800294 h 865477"/>
                  <a:gd name="connsiteX1" fmla="*/ 516044 w 807979"/>
                  <a:gd name="connsiteY1" fmla="*/ 286360 h 865477"/>
                  <a:gd name="connsiteX2" fmla="*/ 43314 w 807979"/>
                  <a:gd name="connsiteY2" fmla="*/ 378244 h 865477"/>
                  <a:gd name="connsiteX3" fmla="*/ 0 w 807979"/>
                  <a:gd name="connsiteY3" fmla="*/ 119223 h 865477"/>
                  <a:gd name="connsiteX4" fmla="*/ 660660 w 807979"/>
                  <a:gd name="connsiteY4" fmla="*/ 1930 h 865477"/>
                  <a:gd name="connsiteX5" fmla="*/ 778556 w 807979"/>
                  <a:gd name="connsiteY5" fmla="*/ 102155 h 865477"/>
                  <a:gd name="connsiteX6" fmla="*/ 807979 w 807979"/>
                  <a:gd name="connsiteY6" fmla="*/ 865477 h 865477"/>
                  <a:gd name="connsiteX0" fmla="*/ 522159 w 807979"/>
                  <a:gd name="connsiteY0" fmla="*/ 800294 h 865477"/>
                  <a:gd name="connsiteX1" fmla="*/ 516044 w 807979"/>
                  <a:gd name="connsiteY1" fmla="*/ 286360 h 865477"/>
                  <a:gd name="connsiteX2" fmla="*/ 66275 w 807979"/>
                  <a:gd name="connsiteY2" fmla="*/ 351173 h 865477"/>
                  <a:gd name="connsiteX3" fmla="*/ 0 w 807979"/>
                  <a:gd name="connsiteY3" fmla="*/ 119223 h 865477"/>
                  <a:gd name="connsiteX4" fmla="*/ 660660 w 807979"/>
                  <a:gd name="connsiteY4" fmla="*/ 1930 h 865477"/>
                  <a:gd name="connsiteX5" fmla="*/ 778556 w 807979"/>
                  <a:gd name="connsiteY5" fmla="*/ 102155 h 865477"/>
                  <a:gd name="connsiteX6" fmla="*/ 807979 w 807979"/>
                  <a:gd name="connsiteY6" fmla="*/ 865477 h 865477"/>
                  <a:gd name="connsiteX0" fmla="*/ 498539 w 784359"/>
                  <a:gd name="connsiteY0" fmla="*/ 804535 h 869718"/>
                  <a:gd name="connsiteX1" fmla="*/ 492424 w 784359"/>
                  <a:gd name="connsiteY1" fmla="*/ 290601 h 869718"/>
                  <a:gd name="connsiteX2" fmla="*/ 42655 w 784359"/>
                  <a:gd name="connsiteY2" fmla="*/ 355414 h 869718"/>
                  <a:gd name="connsiteX3" fmla="*/ 8753 w 784359"/>
                  <a:gd name="connsiteY3" fmla="*/ 105492 h 869718"/>
                  <a:gd name="connsiteX4" fmla="*/ 637040 w 784359"/>
                  <a:gd name="connsiteY4" fmla="*/ 6171 h 869718"/>
                  <a:gd name="connsiteX5" fmla="*/ 754936 w 784359"/>
                  <a:gd name="connsiteY5" fmla="*/ 106396 h 869718"/>
                  <a:gd name="connsiteX6" fmla="*/ 784359 w 784359"/>
                  <a:gd name="connsiteY6" fmla="*/ 869718 h 869718"/>
                  <a:gd name="connsiteX0" fmla="*/ 510197 w 796017"/>
                  <a:gd name="connsiteY0" fmla="*/ 804535 h 869718"/>
                  <a:gd name="connsiteX1" fmla="*/ 504082 w 796017"/>
                  <a:gd name="connsiteY1" fmla="*/ 290601 h 869718"/>
                  <a:gd name="connsiteX2" fmla="*/ 54313 w 796017"/>
                  <a:gd name="connsiteY2" fmla="*/ 355414 h 869718"/>
                  <a:gd name="connsiteX3" fmla="*/ 20411 w 796017"/>
                  <a:gd name="connsiteY3" fmla="*/ 105492 h 869718"/>
                  <a:gd name="connsiteX4" fmla="*/ 648698 w 796017"/>
                  <a:gd name="connsiteY4" fmla="*/ 6171 h 869718"/>
                  <a:gd name="connsiteX5" fmla="*/ 766594 w 796017"/>
                  <a:gd name="connsiteY5" fmla="*/ 106396 h 869718"/>
                  <a:gd name="connsiteX6" fmla="*/ 796017 w 796017"/>
                  <a:gd name="connsiteY6" fmla="*/ 869718 h 869718"/>
                  <a:gd name="connsiteX0" fmla="*/ 510197 w 796017"/>
                  <a:gd name="connsiteY0" fmla="*/ 801398 h 866581"/>
                  <a:gd name="connsiteX1" fmla="*/ 504082 w 796017"/>
                  <a:gd name="connsiteY1" fmla="*/ 287464 h 866581"/>
                  <a:gd name="connsiteX2" fmla="*/ 54313 w 796017"/>
                  <a:gd name="connsiteY2" fmla="*/ 352277 h 866581"/>
                  <a:gd name="connsiteX3" fmla="*/ 20411 w 796017"/>
                  <a:gd name="connsiteY3" fmla="*/ 102355 h 866581"/>
                  <a:gd name="connsiteX4" fmla="*/ 648698 w 796017"/>
                  <a:gd name="connsiteY4" fmla="*/ 3034 h 866581"/>
                  <a:gd name="connsiteX5" fmla="*/ 766594 w 796017"/>
                  <a:gd name="connsiteY5" fmla="*/ 103259 h 866581"/>
                  <a:gd name="connsiteX6" fmla="*/ 796017 w 796017"/>
                  <a:gd name="connsiteY6" fmla="*/ 866581 h 866581"/>
                  <a:gd name="connsiteX0" fmla="*/ 510197 w 796017"/>
                  <a:gd name="connsiteY0" fmla="*/ 798838 h 864021"/>
                  <a:gd name="connsiteX1" fmla="*/ 504082 w 796017"/>
                  <a:gd name="connsiteY1" fmla="*/ 284904 h 864021"/>
                  <a:gd name="connsiteX2" fmla="*/ 54313 w 796017"/>
                  <a:gd name="connsiteY2" fmla="*/ 349717 h 864021"/>
                  <a:gd name="connsiteX3" fmla="*/ 20411 w 796017"/>
                  <a:gd name="connsiteY3" fmla="*/ 99795 h 864021"/>
                  <a:gd name="connsiteX4" fmla="*/ 648698 w 796017"/>
                  <a:gd name="connsiteY4" fmla="*/ 474 h 864021"/>
                  <a:gd name="connsiteX5" fmla="*/ 766594 w 796017"/>
                  <a:gd name="connsiteY5" fmla="*/ 100699 h 864021"/>
                  <a:gd name="connsiteX6" fmla="*/ 796017 w 796017"/>
                  <a:gd name="connsiteY6" fmla="*/ 864021 h 864021"/>
                  <a:gd name="connsiteX0" fmla="*/ 510197 w 801768"/>
                  <a:gd name="connsiteY0" fmla="*/ 798610 h 863793"/>
                  <a:gd name="connsiteX1" fmla="*/ 504082 w 801768"/>
                  <a:gd name="connsiteY1" fmla="*/ 284676 h 863793"/>
                  <a:gd name="connsiteX2" fmla="*/ 54313 w 801768"/>
                  <a:gd name="connsiteY2" fmla="*/ 349489 h 863793"/>
                  <a:gd name="connsiteX3" fmla="*/ 20411 w 801768"/>
                  <a:gd name="connsiteY3" fmla="*/ 99567 h 863793"/>
                  <a:gd name="connsiteX4" fmla="*/ 648698 w 801768"/>
                  <a:gd name="connsiteY4" fmla="*/ 246 h 863793"/>
                  <a:gd name="connsiteX5" fmla="*/ 793239 w 801768"/>
                  <a:gd name="connsiteY5" fmla="*/ 130518 h 863793"/>
                  <a:gd name="connsiteX6" fmla="*/ 796017 w 801768"/>
                  <a:gd name="connsiteY6" fmla="*/ 863793 h 863793"/>
                  <a:gd name="connsiteX0" fmla="*/ 496230 w 787801"/>
                  <a:gd name="connsiteY0" fmla="*/ 798610 h 863793"/>
                  <a:gd name="connsiteX1" fmla="*/ 490115 w 787801"/>
                  <a:gd name="connsiteY1" fmla="*/ 284676 h 863793"/>
                  <a:gd name="connsiteX2" fmla="*/ 40346 w 787801"/>
                  <a:gd name="connsiteY2" fmla="*/ 349489 h 863793"/>
                  <a:gd name="connsiteX3" fmla="*/ 6444 w 787801"/>
                  <a:gd name="connsiteY3" fmla="*/ 99567 h 863793"/>
                  <a:gd name="connsiteX4" fmla="*/ 634731 w 787801"/>
                  <a:gd name="connsiteY4" fmla="*/ 246 h 863793"/>
                  <a:gd name="connsiteX5" fmla="*/ 779272 w 787801"/>
                  <a:gd name="connsiteY5" fmla="*/ 130518 h 863793"/>
                  <a:gd name="connsiteX6" fmla="*/ 782050 w 787801"/>
                  <a:gd name="connsiteY6" fmla="*/ 863793 h 863793"/>
                  <a:gd name="connsiteX0" fmla="*/ 496098 w 787669"/>
                  <a:gd name="connsiteY0" fmla="*/ 798595 h 863778"/>
                  <a:gd name="connsiteX1" fmla="*/ 489983 w 787669"/>
                  <a:gd name="connsiteY1" fmla="*/ 284661 h 863778"/>
                  <a:gd name="connsiteX2" fmla="*/ 40214 w 787669"/>
                  <a:gd name="connsiteY2" fmla="*/ 349474 h 863778"/>
                  <a:gd name="connsiteX3" fmla="*/ 6312 w 787669"/>
                  <a:gd name="connsiteY3" fmla="*/ 99552 h 863778"/>
                  <a:gd name="connsiteX4" fmla="*/ 634599 w 787669"/>
                  <a:gd name="connsiteY4" fmla="*/ 231 h 863778"/>
                  <a:gd name="connsiteX5" fmla="*/ 779140 w 787669"/>
                  <a:gd name="connsiteY5" fmla="*/ 130503 h 863778"/>
                  <a:gd name="connsiteX6" fmla="*/ 781918 w 787669"/>
                  <a:gd name="connsiteY6" fmla="*/ 863778 h 863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87669" h="863778">
                    <a:moveTo>
                      <a:pt x="496098" y="798595"/>
                    </a:moveTo>
                    <a:cubicBezTo>
                      <a:pt x="496916" y="627099"/>
                      <a:pt x="489165" y="456157"/>
                      <a:pt x="489983" y="284661"/>
                    </a:cubicBezTo>
                    <a:cubicBezTo>
                      <a:pt x="332406" y="315289"/>
                      <a:pt x="66805" y="373881"/>
                      <a:pt x="40214" y="349474"/>
                    </a:cubicBezTo>
                    <a:cubicBezTo>
                      <a:pt x="13623" y="325067"/>
                      <a:pt x="-12296" y="121235"/>
                      <a:pt x="6312" y="99552"/>
                    </a:cubicBezTo>
                    <a:cubicBezTo>
                      <a:pt x="24920" y="77869"/>
                      <a:pt x="505794" y="-4928"/>
                      <a:pt x="634599" y="231"/>
                    </a:cubicBezTo>
                    <a:cubicBezTo>
                      <a:pt x="763404" y="5390"/>
                      <a:pt x="755832" y="60621"/>
                      <a:pt x="779140" y="130503"/>
                    </a:cubicBezTo>
                    <a:cubicBezTo>
                      <a:pt x="802448" y="200385"/>
                      <a:pt x="769198" y="622320"/>
                      <a:pt x="781918" y="863778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35" name="フリーフォーム: 図形 134">
              <a:extLst>
                <a:ext uri="{FF2B5EF4-FFF2-40B4-BE49-F238E27FC236}">
                  <a16:creationId xmlns:a16="http://schemas.microsoft.com/office/drawing/2014/main" id="{7A7822D4-EFA7-4F6C-B5DC-31BFA88A5B95}"/>
                </a:ext>
              </a:extLst>
            </p:cNvPr>
            <p:cNvSpPr/>
            <p:nvPr/>
          </p:nvSpPr>
          <p:spPr>
            <a:xfrm rot="10800000">
              <a:off x="7487224" y="2514473"/>
              <a:ext cx="831419" cy="578385"/>
            </a:xfrm>
            <a:custGeom>
              <a:avLst/>
              <a:gdLst>
                <a:gd name="connsiteX0" fmla="*/ 629616 w 831419"/>
                <a:gd name="connsiteY0" fmla="*/ 578385 h 578385"/>
                <a:gd name="connsiteX1" fmla="*/ 574036 w 831419"/>
                <a:gd name="connsiteY1" fmla="*/ 578385 h 578385"/>
                <a:gd name="connsiteX2" fmla="*/ 409133 w 831419"/>
                <a:gd name="connsiteY2" fmla="*/ 56263 h 578385"/>
                <a:gd name="connsiteX3" fmla="*/ 244230 w 831419"/>
                <a:gd name="connsiteY3" fmla="*/ 578385 h 578385"/>
                <a:gd name="connsiteX4" fmla="*/ 211493 w 831419"/>
                <a:gd name="connsiteY4" fmla="*/ 578385 h 578385"/>
                <a:gd name="connsiteX5" fmla="*/ 14958 w 831419"/>
                <a:gd name="connsiteY5" fmla="*/ 496978 h 578385"/>
                <a:gd name="connsiteX6" fmla="*/ 0 w 831419"/>
                <a:gd name="connsiteY6" fmla="*/ 478849 h 578385"/>
                <a:gd name="connsiteX7" fmla="*/ 410674 w 831419"/>
                <a:gd name="connsiteY7" fmla="*/ 0 h 578385"/>
                <a:gd name="connsiteX8" fmla="*/ 831419 w 831419"/>
                <a:gd name="connsiteY8" fmla="*/ 490593 h 578385"/>
                <a:gd name="connsiteX9" fmla="*/ 826152 w 831419"/>
                <a:gd name="connsiteY9" fmla="*/ 496978 h 578385"/>
                <a:gd name="connsiteX10" fmla="*/ 629616 w 831419"/>
                <a:gd name="connsiteY10" fmla="*/ 578385 h 578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31419" h="578385">
                  <a:moveTo>
                    <a:pt x="629616" y="578385"/>
                  </a:moveTo>
                  <a:lnTo>
                    <a:pt x="574036" y="578385"/>
                  </a:lnTo>
                  <a:lnTo>
                    <a:pt x="409133" y="56263"/>
                  </a:lnTo>
                  <a:lnTo>
                    <a:pt x="244230" y="578385"/>
                  </a:lnTo>
                  <a:lnTo>
                    <a:pt x="211493" y="578385"/>
                  </a:lnTo>
                  <a:cubicBezTo>
                    <a:pt x="134741" y="578385"/>
                    <a:pt x="65255" y="547275"/>
                    <a:pt x="14958" y="496978"/>
                  </a:cubicBezTo>
                  <a:lnTo>
                    <a:pt x="0" y="478849"/>
                  </a:lnTo>
                  <a:lnTo>
                    <a:pt x="410674" y="0"/>
                  </a:lnTo>
                  <a:lnTo>
                    <a:pt x="831419" y="490593"/>
                  </a:lnTo>
                  <a:lnTo>
                    <a:pt x="826152" y="496978"/>
                  </a:lnTo>
                  <a:cubicBezTo>
                    <a:pt x="775854" y="547275"/>
                    <a:pt x="706368" y="578385"/>
                    <a:pt x="629616" y="578385"/>
                  </a:cubicBez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36" name="フリーフォーム: 図形 135">
              <a:extLst>
                <a:ext uri="{FF2B5EF4-FFF2-40B4-BE49-F238E27FC236}">
                  <a16:creationId xmlns:a16="http://schemas.microsoft.com/office/drawing/2014/main" id="{B5F36496-51FF-4163-AB25-CDFA2BCFFF49}"/>
                </a:ext>
              </a:extLst>
            </p:cNvPr>
            <p:cNvSpPr/>
            <p:nvPr/>
          </p:nvSpPr>
          <p:spPr>
            <a:xfrm rot="10800000">
              <a:off x="7520684" y="2568379"/>
              <a:ext cx="385893" cy="524479"/>
            </a:xfrm>
            <a:custGeom>
              <a:avLst/>
              <a:gdLst>
                <a:gd name="connsiteX0" fmla="*/ 368324 w 385893"/>
                <a:gd name="connsiteY0" fmla="*/ 524479 h 524479"/>
                <a:gd name="connsiteX1" fmla="*/ 0 w 385893"/>
                <a:gd name="connsiteY1" fmla="*/ 0 h 524479"/>
                <a:gd name="connsiteX2" fmla="*/ 385893 w 385893"/>
                <a:gd name="connsiteY2" fmla="*/ 510257 h 524479"/>
                <a:gd name="connsiteX3" fmla="*/ 369292 w 385893"/>
                <a:gd name="connsiteY3" fmla="*/ 523953 h 524479"/>
                <a:gd name="connsiteX4" fmla="*/ 368324 w 385893"/>
                <a:gd name="connsiteY4" fmla="*/ 524479 h 5244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5893" h="524479">
                  <a:moveTo>
                    <a:pt x="368324" y="524479"/>
                  </a:moveTo>
                  <a:lnTo>
                    <a:pt x="0" y="0"/>
                  </a:lnTo>
                  <a:lnTo>
                    <a:pt x="385893" y="510257"/>
                  </a:lnTo>
                  <a:lnTo>
                    <a:pt x="369292" y="523953"/>
                  </a:lnTo>
                  <a:lnTo>
                    <a:pt x="368324" y="524479"/>
                  </a:ln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37" name="フリーフォーム: 図形 136">
              <a:extLst>
                <a:ext uri="{FF2B5EF4-FFF2-40B4-BE49-F238E27FC236}">
                  <a16:creationId xmlns:a16="http://schemas.microsoft.com/office/drawing/2014/main" id="{3FBCE4F7-7994-4AA0-9F87-D68673692BD1}"/>
                </a:ext>
              </a:extLst>
            </p:cNvPr>
            <p:cNvSpPr/>
            <p:nvPr/>
          </p:nvSpPr>
          <p:spPr>
            <a:xfrm rot="10800000">
              <a:off x="7903828" y="2575637"/>
              <a:ext cx="383596" cy="521327"/>
            </a:xfrm>
            <a:custGeom>
              <a:avLst/>
              <a:gdLst>
                <a:gd name="connsiteX0" fmla="*/ 17573 w 383596"/>
                <a:gd name="connsiteY0" fmla="*/ 521327 h 521327"/>
                <a:gd name="connsiteX1" fmla="*/ 0 w 383596"/>
                <a:gd name="connsiteY1" fmla="*/ 506828 h 521327"/>
                <a:gd name="connsiteX2" fmla="*/ 381803 w 383596"/>
                <a:gd name="connsiteY2" fmla="*/ 1980 h 521327"/>
                <a:gd name="connsiteX3" fmla="*/ 383501 w 383596"/>
                <a:gd name="connsiteY3" fmla="*/ 0 h 521327"/>
                <a:gd name="connsiteX4" fmla="*/ 383596 w 383596"/>
                <a:gd name="connsiteY4" fmla="*/ 125 h 521327"/>
                <a:gd name="connsiteX5" fmla="*/ 17573 w 383596"/>
                <a:gd name="connsiteY5" fmla="*/ 521327 h 5213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3596" h="521327">
                  <a:moveTo>
                    <a:pt x="17573" y="521327"/>
                  </a:moveTo>
                  <a:lnTo>
                    <a:pt x="0" y="506828"/>
                  </a:lnTo>
                  <a:lnTo>
                    <a:pt x="381803" y="1980"/>
                  </a:lnTo>
                  <a:lnTo>
                    <a:pt x="383501" y="0"/>
                  </a:lnTo>
                  <a:lnTo>
                    <a:pt x="383596" y="125"/>
                  </a:lnTo>
                  <a:lnTo>
                    <a:pt x="17573" y="521327"/>
                  </a:ln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83" name="グループ化 182">
            <a:extLst>
              <a:ext uri="{FF2B5EF4-FFF2-40B4-BE49-F238E27FC236}">
                <a16:creationId xmlns:a16="http://schemas.microsoft.com/office/drawing/2014/main" id="{E16AE891-0E06-46C7-B618-FF3F4E0598D2}"/>
              </a:ext>
            </a:extLst>
          </p:cNvPr>
          <p:cNvGrpSpPr/>
          <p:nvPr/>
        </p:nvGrpSpPr>
        <p:grpSpPr>
          <a:xfrm>
            <a:off x="1501933" y="3773167"/>
            <a:ext cx="1811703" cy="2621009"/>
            <a:chOff x="1501933" y="3773167"/>
            <a:chExt cx="1811703" cy="2621009"/>
          </a:xfrm>
        </p:grpSpPr>
        <p:grpSp>
          <p:nvGrpSpPr>
            <p:cNvPr id="184" name="グループ化 183">
              <a:extLst>
                <a:ext uri="{FF2B5EF4-FFF2-40B4-BE49-F238E27FC236}">
                  <a16:creationId xmlns:a16="http://schemas.microsoft.com/office/drawing/2014/main" id="{4B9F2D25-1828-4BAC-AF5E-46C6B719F468}"/>
                </a:ext>
              </a:extLst>
            </p:cNvPr>
            <p:cNvGrpSpPr/>
            <p:nvPr/>
          </p:nvGrpSpPr>
          <p:grpSpPr>
            <a:xfrm>
              <a:off x="1501933" y="4281317"/>
              <a:ext cx="1041922" cy="2112859"/>
              <a:chOff x="864110" y="3513566"/>
              <a:chExt cx="1041922" cy="2112859"/>
            </a:xfrm>
          </p:grpSpPr>
          <p:sp>
            <p:nvSpPr>
              <p:cNvPr id="199" name="円/楕円 637">
                <a:extLst>
                  <a:ext uri="{FF2B5EF4-FFF2-40B4-BE49-F238E27FC236}">
                    <a16:creationId xmlns:a16="http://schemas.microsoft.com/office/drawing/2014/main" id="{F514B439-35B6-4642-AA85-45F0A8221C9C}"/>
                  </a:ext>
                </a:extLst>
              </p:cNvPr>
              <p:cNvSpPr/>
              <p:nvPr/>
            </p:nvSpPr>
            <p:spPr>
              <a:xfrm>
                <a:off x="1674033" y="4359338"/>
                <a:ext cx="122933" cy="444249"/>
              </a:xfrm>
              <a:custGeom>
                <a:avLst/>
                <a:gdLst/>
                <a:ahLst/>
                <a:cxnLst/>
                <a:rect l="l" t="t" r="r" b="b"/>
                <a:pathLst>
                  <a:path w="125368" h="355839">
                    <a:moveTo>
                      <a:pt x="62684" y="0"/>
                    </a:moveTo>
                    <a:cubicBezTo>
                      <a:pt x="97303" y="0"/>
                      <a:pt x="125368" y="28916"/>
                      <a:pt x="125368" y="64586"/>
                    </a:cubicBezTo>
                    <a:cubicBezTo>
                      <a:pt x="125368" y="89534"/>
                      <a:pt x="111640" y="111178"/>
                      <a:pt x="91177" y="121253"/>
                    </a:cubicBezTo>
                    <a:cubicBezTo>
                      <a:pt x="111640" y="131329"/>
                      <a:pt x="125368" y="152972"/>
                      <a:pt x="125368" y="177920"/>
                    </a:cubicBezTo>
                    <a:cubicBezTo>
                      <a:pt x="125368" y="202868"/>
                      <a:pt x="111640" y="224511"/>
                      <a:pt x="91178" y="234587"/>
                    </a:cubicBezTo>
                    <a:cubicBezTo>
                      <a:pt x="111640" y="244662"/>
                      <a:pt x="125368" y="266306"/>
                      <a:pt x="125368" y="291253"/>
                    </a:cubicBezTo>
                    <a:cubicBezTo>
                      <a:pt x="125368" y="326923"/>
                      <a:pt x="97303" y="355839"/>
                      <a:pt x="62684" y="355839"/>
                    </a:cubicBezTo>
                    <a:cubicBezTo>
                      <a:pt x="28065" y="355839"/>
                      <a:pt x="0" y="326923"/>
                      <a:pt x="0" y="291253"/>
                    </a:cubicBezTo>
                    <a:cubicBezTo>
                      <a:pt x="0" y="266306"/>
                      <a:pt x="13728" y="244662"/>
                      <a:pt x="34191" y="234587"/>
                    </a:cubicBezTo>
                    <a:cubicBezTo>
                      <a:pt x="13728" y="224511"/>
                      <a:pt x="0" y="202868"/>
                      <a:pt x="0" y="177920"/>
                    </a:cubicBezTo>
                    <a:cubicBezTo>
                      <a:pt x="0" y="152972"/>
                      <a:pt x="13729" y="131329"/>
                      <a:pt x="34192" y="121253"/>
                    </a:cubicBezTo>
                    <a:cubicBezTo>
                      <a:pt x="13729" y="111178"/>
                      <a:pt x="0" y="89534"/>
                      <a:pt x="0" y="64586"/>
                    </a:cubicBezTo>
                    <a:cubicBezTo>
                      <a:pt x="0" y="28916"/>
                      <a:pt x="28065" y="0"/>
                      <a:pt x="6268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0" name="円/楕円 637">
                <a:extLst>
                  <a:ext uri="{FF2B5EF4-FFF2-40B4-BE49-F238E27FC236}">
                    <a16:creationId xmlns:a16="http://schemas.microsoft.com/office/drawing/2014/main" id="{457D5D22-28BE-4EC7-A434-B277B0EF5BD9}"/>
                  </a:ext>
                </a:extLst>
              </p:cNvPr>
              <p:cNvSpPr/>
              <p:nvPr/>
            </p:nvSpPr>
            <p:spPr>
              <a:xfrm>
                <a:off x="993839" y="4359338"/>
                <a:ext cx="122933" cy="444249"/>
              </a:xfrm>
              <a:custGeom>
                <a:avLst/>
                <a:gdLst/>
                <a:ahLst/>
                <a:cxnLst/>
                <a:rect l="l" t="t" r="r" b="b"/>
                <a:pathLst>
                  <a:path w="125368" h="355839">
                    <a:moveTo>
                      <a:pt x="62684" y="0"/>
                    </a:moveTo>
                    <a:cubicBezTo>
                      <a:pt x="97303" y="0"/>
                      <a:pt x="125368" y="28916"/>
                      <a:pt x="125368" y="64586"/>
                    </a:cubicBezTo>
                    <a:cubicBezTo>
                      <a:pt x="125368" y="89534"/>
                      <a:pt x="111640" y="111178"/>
                      <a:pt x="91177" y="121253"/>
                    </a:cubicBezTo>
                    <a:cubicBezTo>
                      <a:pt x="111640" y="131329"/>
                      <a:pt x="125368" y="152972"/>
                      <a:pt x="125368" y="177920"/>
                    </a:cubicBezTo>
                    <a:cubicBezTo>
                      <a:pt x="125368" y="202868"/>
                      <a:pt x="111640" y="224511"/>
                      <a:pt x="91178" y="234587"/>
                    </a:cubicBezTo>
                    <a:cubicBezTo>
                      <a:pt x="111640" y="244662"/>
                      <a:pt x="125368" y="266306"/>
                      <a:pt x="125368" y="291253"/>
                    </a:cubicBezTo>
                    <a:cubicBezTo>
                      <a:pt x="125368" y="326923"/>
                      <a:pt x="97303" y="355839"/>
                      <a:pt x="62684" y="355839"/>
                    </a:cubicBezTo>
                    <a:cubicBezTo>
                      <a:pt x="28065" y="355839"/>
                      <a:pt x="0" y="326923"/>
                      <a:pt x="0" y="291253"/>
                    </a:cubicBezTo>
                    <a:cubicBezTo>
                      <a:pt x="0" y="266306"/>
                      <a:pt x="13728" y="244662"/>
                      <a:pt x="34191" y="234587"/>
                    </a:cubicBezTo>
                    <a:cubicBezTo>
                      <a:pt x="13728" y="224511"/>
                      <a:pt x="0" y="202868"/>
                      <a:pt x="0" y="177920"/>
                    </a:cubicBezTo>
                    <a:cubicBezTo>
                      <a:pt x="0" y="152972"/>
                      <a:pt x="13729" y="131329"/>
                      <a:pt x="34192" y="121253"/>
                    </a:cubicBezTo>
                    <a:cubicBezTo>
                      <a:pt x="13729" y="111178"/>
                      <a:pt x="0" y="89534"/>
                      <a:pt x="0" y="64586"/>
                    </a:cubicBezTo>
                    <a:cubicBezTo>
                      <a:pt x="0" y="28916"/>
                      <a:pt x="28065" y="0"/>
                      <a:pt x="6268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1" name="フリーフォーム: 図形 200">
                <a:extLst>
                  <a:ext uri="{FF2B5EF4-FFF2-40B4-BE49-F238E27FC236}">
                    <a16:creationId xmlns:a16="http://schemas.microsoft.com/office/drawing/2014/main" id="{A8CDDBC5-5D95-4112-87AB-022EA9463B3E}"/>
                  </a:ext>
                </a:extLst>
              </p:cNvPr>
              <p:cNvSpPr/>
              <p:nvPr/>
            </p:nvSpPr>
            <p:spPr>
              <a:xfrm>
                <a:off x="1150648" y="4339963"/>
                <a:ext cx="456610" cy="440816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2" name="フリーフォーム: 図形 201">
                <a:extLst>
                  <a:ext uri="{FF2B5EF4-FFF2-40B4-BE49-F238E27FC236}">
                    <a16:creationId xmlns:a16="http://schemas.microsoft.com/office/drawing/2014/main" id="{B5C74990-CF63-4D4A-AE75-1A49EF2CD918}"/>
                  </a:ext>
                </a:extLst>
              </p:cNvPr>
              <p:cNvSpPr/>
              <p:nvPr/>
            </p:nvSpPr>
            <p:spPr>
              <a:xfrm>
                <a:off x="893578" y="4685694"/>
                <a:ext cx="147498" cy="940730"/>
              </a:xfrm>
              <a:custGeom>
                <a:avLst/>
                <a:gdLst>
                  <a:gd name="connsiteX0" fmla="*/ 147498 w 147498"/>
                  <a:gd name="connsiteY0" fmla="*/ 0 h 940730"/>
                  <a:gd name="connsiteX1" fmla="*/ 147498 w 147498"/>
                  <a:gd name="connsiteY1" fmla="*/ 940730 h 940730"/>
                  <a:gd name="connsiteX2" fmla="*/ 0 w 147498"/>
                  <a:gd name="connsiteY2" fmla="*/ 940730 h 940730"/>
                  <a:gd name="connsiteX3" fmla="*/ 0 w 147498"/>
                  <a:gd name="connsiteY3" fmla="*/ 321357 h 940730"/>
                  <a:gd name="connsiteX4" fmla="*/ 118335 w 147498"/>
                  <a:gd name="connsiteY4" fmla="*/ 24388 h 940730"/>
                  <a:gd name="connsiteX5" fmla="*/ 147498 w 147498"/>
                  <a:gd name="connsiteY5" fmla="*/ 0 h 94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7498" h="940730">
                    <a:moveTo>
                      <a:pt x="147498" y="0"/>
                    </a:moveTo>
                    <a:lnTo>
                      <a:pt x="147498" y="940730"/>
                    </a:lnTo>
                    <a:lnTo>
                      <a:pt x="0" y="940730"/>
                    </a:lnTo>
                    <a:lnTo>
                      <a:pt x="0" y="321357"/>
                    </a:lnTo>
                    <a:cubicBezTo>
                      <a:pt x="0" y="202738"/>
                      <a:pt x="45851" y="96401"/>
                      <a:pt x="118335" y="24388"/>
                    </a:cubicBezTo>
                    <a:lnTo>
                      <a:pt x="147498" y="0"/>
                    </a:ln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3" name="フリーフォーム: 図形 202">
                <a:extLst>
                  <a:ext uri="{FF2B5EF4-FFF2-40B4-BE49-F238E27FC236}">
                    <a16:creationId xmlns:a16="http://schemas.microsoft.com/office/drawing/2014/main" id="{E4F22910-CDE3-45BC-AF3C-6B24D2D55EF4}"/>
                  </a:ext>
                </a:extLst>
              </p:cNvPr>
              <p:cNvSpPr/>
              <p:nvPr/>
            </p:nvSpPr>
            <p:spPr>
              <a:xfrm>
                <a:off x="969780" y="4610243"/>
                <a:ext cx="840208" cy="1016182"/>
              </a:xfrm>
              <a:custGeom>
                <a:avLst/>
                <a:gdLst>
                  <a:gd name="connsiteX0" fmla="*/ 743127 w 974009"/>
                  <a:gd name="connsiteY0" fmla="*/ 0 h 1016182"/>
                  <a:gd name="connsiteX1" fmla="*/ 752081 w 974009"/>
                  <a:gd name="connsiteY1" fmla="*/ 903 h 1016182"/>
                  <a:gd name="connsiteX2" fmla="*/ 974009 w 974009"/>
                  <a:gd name="connsiteY2" fmla="*/ 273199 h 1016182"/>
                  <a:gd name="connsiteX3" fmla="*/ 974009 w 974009"/>
                  <a:gd name="connsiteY3" fmla="*/ 1016182 h 1016182"/>
                  <a:gd name="connsiteX4" fmla="*/ 0 w 974009"/>
                  <a:gd name="connsiteY4" fmla="*/ 1016182 h 1016182"/>
                  <a:gd name="connsiteX5" fmla="*/ 0 w 974009"/>
                  <a:gd name="connsiteY5" fmla="*/ 273199 h 1016182"/>
                  <a:gd name="connsiteX6" fmla="*/ 221928 w 974009"/>
                  <a:gd name="connsiteY6" fmla="*/ 903 h 1016182"/>
                  <a:gd name="connsiteX7" fmla="*/ 230881 w 974009"/>
                  <a:gd name="connsiteY7" fmla="*/ 0 h 1016182"/>
                  <a:gd name="connsiteX8" fmla="*/ 235401 w 974009"/>
                  <a:gd name="connsiteY8" fmla="*/ 7436 h 1016182"/>
                  <a:gd name="connsiteX9" fmla="*/ 487004 w 974009"/>
                  <a:gd name="connsiteY9" fmla="*/ 126882 h 1016182"/>
                  <a:gd name="connsiteX10" fmla="*/ 738607 w 974009"/>
                  <a:gd name="connsiteY10" fmla="*/ 7436 h 1016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4009" h="1016182">
                    <a:moveTo>
                      <a:pt x="743127" y="0"/>
                    </a:moveTo>
                    <a:lnTo>
                      <a:pt x="752081" y="903"/>
                    </a:lnTo>
                    <a:cubicBezTo>
                      <a:pt x="878735" y="26820"/>
                      <a:pt x="974009" y="138883"/>
                      <a:pt x="974009" y="273199"/>
                    </a:cubicBezTo>
                    <a:lnTo>
                      <a:pt x="974009" y="1016182"/>
                    </a:lnTo>
                    <a:lnTo>
                      <a:pt x="0" y="1016182"/>
                    </a:lnTo>
                    <a:lnTo>
                      <a:pt x="0" y="273199"/>
                    </a:lnTo>
                    <a:cubicBezTo>
                      <a:pt x="0" y="138883"/>
                      <a:pt x="95274" y="26820"/>
                      <a:pt x="221928" y="903"/>
                    </a:cubicBezTo>
                    <a:lnTo>
                      <a:pt x="230881" y="0"/>
                    </a:lnTo>
                    <a:lnTo>
                      <a:pt x="235401" y="7436"/>
                    </a:lnTo>
                    <a:cubicBezTo>
                      <a:pt x="289928" y="79501"/>
                      <a:pt x="382269" y="126882"/>
                      <a:pt x="487004" y="126882"/>
                    </a:cubicBezTo>
                    <a:cubicBezTo>
                      <a:pt x="591739" y="126882"/>
                      <a:pt x="684080" y="79501"/>
                      <a:pt x="738607" y="7436"/>
                    </a:cubicBez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978E6D7E-6A46-4A79-8198-122425160894}"/>
                  </a:ext>
                </a:extLst>
              </p:cNvPr>
              <p:cNvSpPr/>
              <p:nvPr/>
            </p:nvSpPr>
            <p:spPr>
              <a:xfrm>
                <a:off x="1116422" y="4610679"/>
                <a:ext cx="543600" cy="221378"/>
              </a:xfrm>
              <a:custGeom>
                <a:avLst/>
                <a:gdLst>
                  <a:gd name="connsiteX0" fmla="*/ 571879 w 630166"/>
                  <a:gd name="connsiteY0" fmla="*/ 1460 h 221378"/>
                  <a:gd name="connsiteX1" fmla="*/ 583375 w 630166"/>
                  <a:gd name="connsiteY1" fmla="*/ 7537 h 221378"/>
                  <a:gd name="connsiteX2" fmla="*/ 630166 w 630166"/>
                  <a:gd name="connsiteY2" fmla="*/ 96113 h 221378"/>
                  <a:gd name="connsiteX3" fmla="*/ 470410 w 630166"/>
                  <a:gd name="connsiteY3" fmla="*/ 221378 h 221378"/>
                  <a:gd name="connsiteX4" fmla="*/ 323208 w 630166"/>
                  <a:gd name="connsiteY4" fmla="*/ 144872 h 221378"/>
                  <a:gd name="connsiteX5" fmla="*/ 318420 w 630166"/>
                  <a:gd name="connsiteY5" fmla="*/ 126276 h 221378"/>
                  <a:gd name="connsiteX6" fmla="*/ 392738 w 630166"/>
                  <a:gd name="connsiteY6" fmla="*/ 117917 h 221378"/>
                  <a:gd name="connsiteX7" fmla="*/ 568511 w 630166"/>
                  <a:gd name="connsiteY7" fmla="*/ 7000 h 221378"/>
                  <a:gd name="connsiteX8" fmla="*/ 61050 w 630166"/>
                  <a:gd name="connsiteY8" fmla="*/ 0 h 221378"/>
                  <a:gd name="connsiteX9" fmla="*/ 65305 w 630166"/>
                  <a:gd name="connsiteY9" fmla="*/ 7000 h 221378"/>
                  <a:gd name="connsiteX10" fmla="*/ 241078 w 630166"/>
                  <a:gd name="connsiteY10" fmla="*/ 117917 h 221378"/>
                  <a:gd name="connsiteX11" fmla="*/ 311849 w 630166"/>
                  <a:gd name="connsiteY11" fmla="*/ 125877 h 221378"/>
                  <a:gd name="connsiteX12" fmla="*/ 306958 w 630166"/>
                  <a:gd name="connsiteY12" fmla="*/ 144872 h 221378"/>
                  <a:gd name="connsiteX13" fmla="*/ 159756 w 630166"/>
                  <a:gd name="connsiteY13" fmla="*/ 221378 h 221378"/>
                  <a:gd name="connsiteX14" fmla="*/ 0 w 630166"/>
                  <a:gd name="connsiteY14" fmla="*/ 96113 h 221378"/>
                  <a:gd name="connsiteX15" fmla="*/ 46792 w 630166"/>
                  <a:gd name="connsiteY15" fmla="*/ 7537 h 221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630166" h="221378">
                    <a:moveTo>
                      <a:pt x="571879" y="1460"/>
                    </a:moveTo>
                    <a:lnTo>
                      <a:pt x="583375" y="7537"/>
                    </a:lnTo>
                    <a:cubicBezTo>
                      <a:pt x="612285" y="30206"/>
                      <a:pt x="630166" y="61522"/>
                      <a:pt x="630166" y="96113"/>
                    </a:cubicBezTo>
                    <a:cubicBezTo>
                      <a:pt x="630166" y="165295"/>
                      <a:pt x="558641" y="221378"/>
                      <a:pt x="470410" y="221378"/>
                    </a:cubicBezTo>
                    <a:cubicBezTo>
                      <a:pt x="404236" y="221378"/>
                      <a:pt x="347460" y="189832"/>
                      <a:pt x="323208" y="144872"/>
                    </a:cubicBezTo>
                    <a:lnTo>
                      <a:pt x="318420" y="126276"/>
                    </a:lnTo>
                    <a:lnTo>
                      <a:pt x="392738" y="117917"/>
                    </a:lnTo>
                    <a:cubicBezTo>
                      <a:pt x="465450" y="101213"/>
                      <a:pt x="527616" y="61049"/>
                      <a:pt x="568511" y="7000"/>
                    </a:cubicBezTo>
                    <a:close/>
                    <a:moveTo>
                      <a:pt x="61050" y="0"/>
                    </a:moveTo>
                    <a:lnTo>
                      <a:pt x="65305" y="7000"/>
                    </a:lnTo>
                    <a:cubicBezTo>
                      <a:pt x="106200" y="61049"/>
                      <a:pt x="168366" y="101213"/>
                      <a:pt x="241078" y="117917"/>
                    </a:cubicBezTo>
                    <a:lnTo>
                      <a:pt x="311849" y="125877"/>
                    </a:lnTo>
                    <a:lnTo>
                      <a:pt x="306958" y="144872"/>
                    </a:lnTo>
                    <a:cubicBezTo>
                      <a:pt x="282706" y="189832"/>
                      <a:pt x="225930" y="221378"/>
                      <a:pt x="159756" y="221378"/>
                    </a:cubicBezTo>
                    <a:cubicBezTo>
                      <a:pt x="71525" y="221378"/>
                      <a:pt x="0" y="165295"/>
                      <a:pt x="0" y="96113"/>
                    </a:cubicBezTo>
                    <a:cubicBezTo>
                      <a:pt x="0" y="61522"/>
                      <a:pt x="17881" y="30206"/>
                      <a:pt x="46792" y="7537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5" name="ハート 63">
                <a:extLst>
                  <a:ext uri="{FF2B5EF4-FFF2-40B4-BE49-F238E27FC236}">
                    <a16:creationId xmlns:a16="http://schemas.microsoft.com/office/drawing/2014/main" id="{DB7412E3-B3CF-4424-8255-2EC11EF076C3}"/>
                  </a:ext>
                </a:extLst>
              </p:cNvPr>
              <p:cNvSpPr/>
              <p:nvPr/>
            </p:nvSpPr>
            <p:spPr>
              <a:xfrm>
                <a:off x="989136" y="4945253"/>
                <a:ext cx="804810" cy="133875"/>
              </a:xfrm>
              <a:custGeom>
                <a:avLst/>
                <a:gdLst/>
                <a:ahLst/>
                <a:cxnLst/>
                <a:rect l="l" t="t" r="r" b="b"/>
                <a:pathLst>
                  <a:path w="660619" h="118355">
                    <a:moveTo>
                      <a:pt x="520020" y="389"/>
                    </a:moveTo>
                    <a:cubicBezTo>
                      <a:pt x="530240" y="-1395"/>
                      <a:pt x="540424" y="3052"/>
                      <a:pt x="546274" y="12353"/>
                    </a:cubicBezTo>
                    <a:cubicBezTo>
                      <a:pt x="558635" y="-6458"/>
                      <a:pt x="588076" y="-5650"/>
                      <a:pt x="600264" y="28476"/>
                    </a:cubicBezTo>
                    <a:cubicBezTo>
                      <a:pt x="625230" y="-41430"/>
                      <a:pt x="722599" y="28476"/>
                      <a:pt x="600264" y="118355"/>
                    </a:cubicBezTo>
                    <a:cubicBezTo>
                      <a:pt x="570734" y="96660"/>
                      <a:pt x="554006" y="76128"/>
                      <a:pt x="546274" y="58308"/>
                    </a:cubicBezTo>
                    <a:cubicBezTo>
                      <a:pt x="538542" y="76128"/>
                      <a:pt x="521814" y="96660"/>
                      <a:pt x="492284" y="118355"/>
                    </a:cubicBezTo>
                    <a:cubicBezTo>
                      <a:pt x="462753" y="96659"/>
                      <a:pt x="446025" y="76127"/>
                      <a:pt x="438293" y="58306"/>
                    </a:cubicBezTo>
                    <a:cubicBezTo>
                      <a:pt x="430561" y="76127"/>
                      <a:pt x="413833" y="96659"/>
                      <a:pt x="384302" y="118355"/>
                    </a:cubicBezTo>
                    <a:cubicBezTo>
                      <a:pt x="354771" y="96659"/>
                      <a:pt x="338043" y="76127"/>
                      <a:pt x="330311" y="58306"/>
                    </a:cubicBezTo>
                    <a:cubicBezTo>
                      <a:pt x="322579" y="76127"/>
                      <a:pt x="305851" y="96659"/>
                      <a:pt x="276320" y="118355"/>
                    </a:cubicBezTo>
                    <a:cubicBezTo>
                      <a:pt x="246789" y="96659"/>
                      <a:pt x="230061" y="76127"/>
                      <a:pt x="222329" y="58306"/>
                    </a:cubicBezTo>
                    <a:cubicBezTo>
                      <a:pt x="214597" y="76127"/>
                      <a:pt x="197869" y="96659"/>
                      <a:pt x="168338" y="118355"/>
                    </a:cubicBezTo>
                    <a:cubicBezTo>
                      <a:pt x="138807" y="96659"/>
                      <a:pt x="122079" y="76127"/>
                      <a:pt x="114347" y="58306"/>
                    </a:cubicBezTo>
                    <a:cubicBezTo>
                      <a:pt x="106615" y="76127"/>
                      <a:pt x="89887" y="96659"/>
                      <a:pt x="60356" y="118355"/>
                    </a:cubicBezTo>
                    <a:cubicBezTo>
                      <a:pt x="-31396" y="50946"/>
                      <a:pt x="436" y="-5229"/>
                      <a:pt x="32620" y="389"/>
                    </a:cubicBezTo>
                    <a:cubicBezTo>
                      <a:pt x="43348" y="2261"/>
                      <a:pt x="54114" y="11000"/>
                      <a:pt x="60356" y="28476"/>
                    </a:cubicBezTo>
                    <a:cubicBezTo>
                      <a:pt x="72544" y="-5650"/>
                      <a:pt x="101986" y="-6458"/>
                      <a:pt x="114347" y="12354"/>
                    </a:cubicBezTo>
                    <a:cubicBezTo>
                      <a:pt x="126708" y="-6458"/>
                      <a:pt x="156150" y="-5650"/>
                      <a:pt x="168338" y="28476"/>
                    </a:cubicBezTo>
                    <a:cubicBezTo>
                      <a:pt x="174580" y="11000"/>
                      <a:pt x="185346" y="2261"/>
                      <a:pt x="196074" y="389"/>
                    </a:cubicBezTo>
                    <a:cubicBezTo>
                      <a:pt x="206294" y="-1395"/>
                      <a:pt x="216479" y="3053"/>
                      <a:pt x="222329" y="12354"/>
                    </a:cubicBezTo>
                    <a:cubicBezTo>
                      <a:pt x="234690" y="-6458"/>
                      <a:pt x="264132" y="-5650"/>
                      <a:pt x="276320" y="28476"/>
                    </a:cubicBezTo>
                    <a:cubicBezTo>
                      <a:pt x="282562" y="11000"/>
                      <a:pt x="293328" y="2261"/>
                      <a:pt x="304056" y="389"/>
                    </a:cubicBezTo>
                    <a:cubicBezTo>
                      <a:pt x="314276" y="-1395"/>
                      <a:pt x="324461" y="3053"/>
                      <a:pt x="330311" y="12354"/>
                    </a:cubicBezTo>
                    <a:cubicBezTo>
                      <a:pt x="342672" y="-6458"/>
                      <a:pt x="372114" y="-5650"/>
                      <a:pt x="384302" y="28476"/>
                    </a:cubicBezTo>
                    <a:cubicBezTo>
                      <a:pt x="390544" y="11000"/>
                      <a:pt x="401310" y="2261"/>
                      <a:pt x="412038" y="389"/>
                    </a:cubicBezTo>
                    <a:cubicBezTo>
                      <a:pt x="422258" y="-1395"/>
                      <a:pt x="432443" y="3053"/>
                      <a:pt x="438293" y="12354"/>
                    </a:cubicBezTo>
                    <a:cubicBezTo>
                      <a:pt x="450654" y="-6458"/>
                      <a:pt x="480096" y="-5650"/>
                      <a:pt x="492284" y="28476"/>
                    </a:cubicBezTo>
                    <a:cubicBezTo>
                      <a:pt x="498526" y="11000"/>
                      <a:pt x="509292" y="2261"/>
                      <a:pt x="520020" y="389"/>
                    </a:cubicBezTo>
                    <a:close/>
                  </a:path>
                </a:pathLst>
              </a:custGeom>
              <a:solidFill>
                <a:srgbClr val="FF99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6" name="ハート 63">
                <a:extLst>
                  <a:ext uri="{FF2B5EF4-FFF2-40B4-BE49-F238E27FC236}">
                    <a16:creationId xmlns:a16="http://schemas.microsoft.com/office/drawing/2014/main" id="{B69EB34E-7956-4383-B247-AB73766723BC}"/>
                  </a:ext>
                </a:extLst>
              </p:cNvPr>
              <p:cNvSpPr/>
              <p:nvPr/>
            </p:nvSpPr>
            <p:spPr>
              <a:xfrm>
                <a:off x="989136" y="5166709"/>
                <a:ext cx="804810" cy="133875"/>
              </a:xfrm>
              <a:custGeom>
                <a:avLst/>
                <a:gdLst/>
                <a:ahLst/>
                <a:cxnLst/>
                <a:rect l="l" t="t" r="r" b="b"/>
                <a:pathLst>
                  <a:path w="660619" h="118355">
                    <a:moveTo>
                      <a:pt x="520020" y="389"/>
                    </a:moveTo>
                    <a:cubicBezTo>
                      <a:pt x="530240" y="-1395"/>
                      <a:pt x="540424" y="3052"/>
                      <a:pt x="546274" y="12353"/>
                    </a:cubicBezTo>
                    <a:cubicBezTo>
                      <a:pt x="558635" y="-6458"/>
                      <a:pt x="588076" y="-5650"/>
                      <a:pt x="600264" y="28476"/>
                    </a:cubicBezTo>
                    <a:cubicBezTo>
                      <a:pt x="625230" y="-41430"/>
                      <a:pt x="722599" y="28476"/>
                      <a:pt x="600264" y="118355"/>
                    </a:cubicBezTo>
                    <a:cubicBezTo>
                      <a:pt x="570734" y="96660"/>
                      <a:pt x="554006" y="76128"/>
                      <a:pt x="546274" y="58308"/>
                    </a:cubicBezTo>
                    <a:cubicBezTo>
                      <a:pt x="538542" y="76128"/>
                      <a:pt x="521814" y="96660"/>
                      <a:pt x="492284" y="118355"/>
                    </a:cubicBezTo>
                    <a:cubicBezTo>
                      <a:pt x="462753" y="96659"/>
                      <a:pt x="446025" y="76127"/>
                      <a:pt x="438293" y="58306"/>
                    </a:cubicBezTo>
                    <a:cubicBezTo>
                      <a:pt x="430561" y="76127"/>
                      <a:pt x="413833" y="96659"/>
                      <a:pt x="384302" y="118355"/>
                    </a:cubicBezTo>
                    <a:cubicBezTo>
                      <a:pt x="354771" y="96659"/>
                      <a:pt x="338043" y="76127"/>
                      <a:pt x="330311" y="58306"/>
                    </a:cubicBezTo>
                    <a:cubicBezTo>
                      <a:pt x="322579" y="76127"/>
                      <a:pt x="305851" y="96659"/>
                      <a:pt x="276320" y="118355"/>
                    </a:cubicBezTo>
                    <a:cubicBezTo>
                      <a:pt x="246789" y="96659"/>
                      <a:pt x="230061" y="76127"/>
                      <a:pt x="222329" y="58306"/>
                    </a:cubicBezTo>
                    <a:cubicBezTo>
                      <a:pt x="214597" y="76127"/>
                      <a:pt x="197869" y="96659"/>
                      <a:pt x="168338" y="118355"/>
                    </a:cubicBezTo>
                    <a:cubicBezTo>
                      <a:pt x="138807" y="96659"/>
                      <a:pt x="122079" y="76127"/>
                      <a:pt x="114347" y="58306"/>
                    </a:cubicBezTo>
                    <a:cubicBezTo>
                      <a:pt x="106615" y="76127"/>
                      <a:pt x="89887" y="96659"/>
                      <a:pt x="60356" y="118355"/>
                    </a:cubicBezTo>
                    <a:cubicBezTo>
                      <a:pt x="-31396" y="50946"/>
                      <a:pt x="436" y="-5229"/>
                      <a:pt x="32620" y="389"/>
                    </a:cubicBezTo>
                    <a:cubicBezTo>
                      <a:pt x="43348" y="2261"/>
                      <a:pt x="54114" y="11000"/>
                      <a:pt x="60356" y="28476"/>
                    </a:cubicBezTo>
                    <a:cubicBezTo>
                      <a:pt x="72544" y="-5650"/>
                      <a:pt x="101986" y="-6458"/>
                      <a:pt x="114347" y="12354"/>
                    </a:cubicBezTo>
                    <a:cubicBezTo>
                      <a:pt x="126708" y="-6458"/>
                      <a:pt x="156150" y="-5650"/>
                      <a:pt x="168338" y="28476"/>
                    </a:cubicBezTo>
                    <a:cubicBezTo>
                      <a:pt x="174580" y="11000"/>
                      <a:pt x="185346" y="2261"/>
                      <a:pt x="196074" y="389"/>
                    </a:cubicBezTo>
                    <a:cubicBezTo>
                      <a:pt x="206294" y="-1395"/>
                      <a:pt x="216479" y="3053"/>
                      <a:pt x="222329" y="12354"/>
                    </a:cubicBezTo>
                    <a:cubicBezTo>
                      <a:pt x="234690" y="-6458"/>
                      <a:pt x="264132" y="-5650"/>
                      <a:pt x="276320" y="28476"/>
                    </a:cubicBezTo>
                    <a:cubicBezTo>
                      <a:pt x="282562" y="11000"/>
                      <a:pt x="293328" y="2261"/>
                      <a:pt x="304056" y="389"/>
                    </a:cubicBezTo>
                    <a:cubicBezTo>
                      <a:pt x="314276" y="-1395"/>
                      <a:pt x="324461" y="3053"/>
                      <a:pt x="330311" y="12354"/>
                    </a:cubicBezTo>
                    <a:cubicBezTo>
                      <a:pt x="342672" y="-6458"/>
                      <a:pt x="372114" y="-5650"/>
                      <a:pt x="384302" y="28476"/>
                    </a:cubicBezTo>
                    <a:cubicBezTo>
                      <a:pt x="390544" y="11000"/>
                      <a:pt x="401310" y="2261"/>
                      <a:pt x="412038" y="389"/>
                    </a:cubicBezTo>
                    <a:cubicBezTo>
                      <a:pt x="422258" y="-1395"/>
                      <a:pt x="432443" y="3053"/>
                      <a:pt x="438293" y="12354"/>
                    </a:cubicBezTo>
                    <a:cubicBezTo>
                      <a:pt x="450654" y="-6458"/>
                      <a:pt x="480096" y="-5650"/>
                      <a:pt x="492284" y="28476"/>
                    </a:cubicBezTo>
                    <a:cubicBezTo>
                      <a:pt x="498526" y="11000"/>
                      <a:pt x="509292" y="2261"/>
                      <a:pt x="520020" y="389"/>
                    </a:cubicBezTo>
                    <a:close/>
                  </a:path>
                </a:pathLst>
              </a:custGeom>
              <a:solidFill>
                <a:srgbClr val="FF99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07" name="グループ化 206">
                <a:extLst>
                  <a:ext uri="{FF2B5EF4-FFF2-40B4-BE49-F238E27FC236}">
                    <a16:creationId xmlns:a16="http://schemas.microsoft.com/office/drawing/2014/main" id="{AB6C526F-88A1-468F-A6D8-958676C3DB96}"/>
                  </a:ext>
                </a:extLst>
              </p:cNvPr>
              <p:cNvGrpSpPr/>
              <p:nvPr/>
            </p:nvGrpSpPr>
            <p:grpSpPr>
              <a:xfrm>
                <a:off x="864110" y="3513566"/>
                <a:ext cx="1041922" cy="1041077"/>
                <a:chOff x="4071792" y="5335155"/>
                <a:chExt cx="834570" cy="833893"/>
              </a:xfrm>
            </p:grpSpPr>
            <p:sp>
              <p:nvSpPr>
                <p:cNvPr id="210" name="円/楕円 217">
                  <a:extLst>
                    <a:ext uri="{FF2B5EF4-FFF2-40B4-BE49-F238E27FC236}">
                      <a16:creationId xmlns:a16="http://schemas.microsoft.com/office/drawing/2014/main" id="{F832845C-D696-43D1-A0BE-36CF9A4BBDF9}"/>
                    </a:ext>
                  </a:extLst>
                </p:cNvPr>
                <p:cNvSpPr/>
                <p:nvPr/>
              </p:nvSpPr>
              <p:spPr>
                <a:xfrm>
                  <a:off x="4081536" y="5335155"/>
                  <a:ext cx="807653" cy="83216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11" name="グループ化 210">
                  <a:extLst>
                    <a:ext uri="{FF2B5EF4-FFF2-40B4-BE49-F238E27FC236}">
                      <a16:creationId xmlns:a16="http://schemas.microsoft.com/office/drawing/2014/main" id="{0E25AAD1-55E3-4467-A762-A5512251322E}"/>
                    </a:ext>
                  </a:extLst>
                </p:cNvPr>
                <p:cNvGrpSpPr/>
                <p:nvPr/>
              </p:nvGrpSpPr>
              <p:grpSpPr>
                <a:xfrm>
                  <a:off x="4071792" y="5413271"/>
                  <a:ext cx="834570" cy="755777"/>
                  <a:chOff x="2791855" y="2059454"/>
                  <a:chExt cx="1150919" cy="1003058"/>
                </a:xfrm>
                <a:solidFill>
                  <a:srgbClr val="FFCC99"/>
                </a:solidFill>
              </p:grpSpPr>
              <p:grpSp>
                <p:nvGrpSpPr>
                  <p:cNvPr id="220" name="グループ化 219">
                    <a:extLst>
                      <a:ext uri="{FF2B5EF4-FFF2-40B4-BE49-F238E27FC236}">
                        <a16:creationId xmlns:a16="http://schemas.microsoft.com/office/drawing/2014/main" id="{0ABD5FC0-C4BB-4002-8B0E-95255A38DC8A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25" name="円/楕円 232">
                      <a:extLst>
                        <a:ext uri="{FF2B5EF4-FFF2-40B4-BE49-F238E27FC236}">
                          <a16:creationId xmlns:a16="http://schemas.microsoft.com/office/drawing/2014/main" id="{711649D3-5E00-4AC4-95E7-100839AEBB4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26" name="円/楕円 233">
                      <a:extLst>
                        <a:ext uri="{FF2B5EF4-FFF2-40B4-BE49-F238E27FC236}">
                          <a16:creationId xmlns:a16="http://schemas.microsoft.com/office/drawing/2014/main" id="{D75F3484-6429-4727-BD76-B42D68C8C94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21" name="グループ化 220">
                    <a:extLst>
                      <a:ext uri="{FF2B5EF4-FFF2-40B4-BE49-F238E27FC236}">
                        <a16:creationId xmlns:a16="http://schemas.microsoft.com/office/drawing/2014/main" id="{99EBC45A-6763-48DB-8BFD-BA1C029B7495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23" name="円/楕円 230">
                      <a:extLst>
                        <a:ext uri="{FF2B5EF4-FFF2-40B4-BE49-F238E27FC236}">
                          <a16:creationId xmlns:a16="http://schemas.microsoft.com/office/drawing/2014/main" id="{A73E58B2-D863-4464-8844-E4E53212246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24" name="円/楕円 231">
                      <a:extLst>
                        <a:ext uri="{FF2B5EF4-FFF2-40B4-BE49-F238E27FC236}">
                          <a16:creationId xmlns:a16="http://schemas.microsoft.com/office/drawing/2014/main" id="{9244BBE6-400B-4290-A9D6-EB8CF862403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22" name="円/楕円 229">
                    <a:extLst>
                      <a:ext uri="{FF2B5EF4-FFF2-40B4-BE49-F238E27FC236}">
                        <a16:creationId xmlns:a16="http://schemas.microsoft.com/office/drawing/2014/main" id="{8318B61A-B17A-4624-A850-1778A4203072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59454"/>
                    <a:ext cx="928914" cy="1003058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12" name="円/楕円 127">
                  <a:extLst>
                    <a:ext uri="{FF2B5EF4-FFF2-40B4-BE49-F238E27FC236}">
                      <a16:creationId xmlns:a16="http://schemas.microsoft.com/office/drawing/2014/main" id="{860A89C4-B145-4802-9E6A-3D29B86777D0}"/>
                    </a:ext>
                  </a:extLst>
                </p:cNvPr>
                <p:cNvSpPr/>
                <p:nvPr/>
              </p:nvSpPr>
              <p:spPr>
                <a:xfrm>
                  <a:off x="4253449" y="5688572"/>
                  <a:ext cx="83926" cy="1434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3" name="円/楕円 27">
                  <a:extLst>
                    <a:ext uri="{FF2B5EF4-FFF2-40B4-BE49-F238E27FC236}">
                      <a16:creationId xmlns:a16="http://schemas.microsoft.com/office/drawing/2014/main" id="{9FCF84FF-B5F2-47A0-A227-4894E066A9DC}"/>
                    </a:ext>
                  </a:extLst>
                </p:cNvPr>
                <p:cNvSpPr/>
                <p:nvPr/>
              </p:nvSpPr>
              <p:spPr>
                <a:xfrm rot="10800000">
                  <a:off x="4408958" y="6043182"/>
                  <a:ext cx="164248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4" name="円/楕円 27">
                  <a:extLst>
                    <a:ext uri="{FF2B5EF4-FFF2-40B4-BE49-F238E27FC236}">
                      <a16:creationId xmlns:a16="http://schemas.microsoft.com/office/drawing/2014/main" id="{978D37BF-8540-4C60-863B-966A0CE3AD6C}"/>
                    </a:ext>
                  </a:extLst>
                </p:cNvPr>
                <p:cNvSpPr/>
                <p:nvPr/>
              </p:nvSpPr>
              <p:spPr>
                <a:xfrm rot="10800000">
                  <a:off x="4215125" y="5602523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5" name="円/楕円 27">
                  <a:extLst>
                    <a:ext uri="{FF2B5EF4-FFF2-40B4-BE49-F238E27FC236}">
                      <a16:creationId xmlns:a16="http://schemas.microsoft.com/office/drawing/2014/main" id="{E7ABC7EE-5EA9-4F5E-B017-4CCC71C5425E}"/>
                    </a:ext>
                  </a:extLst>
                </p:cNvPr>
                <p:cNvSpPr/>
                <p:nvPr/>
              </p:nvSpPr>
              <p:spPr>
                <a:xfrm rot="10800000">
                  <a:off x="4591026" y="5602523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6" name="円/楕円 127">
                  <a:extLst>
                    <a:ext uri="{FF2B5EF4-FFF2-40B4-BE49-F238E27FC236}">
                      <a16:creationId xmlns:a16="http://schemas.microsoft.com/office/drawing/2014/main" id="{6C25F15D-4279-42CD-BC21-BE50B6C4F82E}"/>
                    </a:ext>
                  </a:extLst>
                </p:cNvPr>
                <p:cNvSpPr/>
                <p:nvPr/>
              </p:nvSpPr>
              <p:spPr>
                <a:xfrm>
                  <a:off x="4651627" y="5688572"/>
                  <a:ext cx="83926" cy="1434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7" name="正方形/長方形 67">
                  <a:extLst>
                    <a:ext uri="{FF2B5EF4-FFF2-40B4-BE49-F238E27FC236}">
                      <a16:creationId xmlns:a16="http://schemas.microsoft.com/office/drawing/2014/main" id="{CFDF37B4-B7F8-456A-AC1E-AAAE76BCB20B}"/>
                    </a:ext>
                  </a:extLst>
                </p:cNvPr>
                <p:cNvSpPr/>
                <p:nvPr/>
              </p:nvSpPr>
              <p:spPr>
                <a:xfrm>
                  <a:off x="4466202" y="5956511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8" name="円/楕円 225">
                  <a:extLst>
                    <a:ext uri="{FF2B5EF4-FFF2-40B4-BE49-F238E27FC236}">
                      <a16:creationId xmlns:a16="http://schemas.microsoft.com/office/drawing/2014/main" id="{6A525A17-E79E-4103-B283-85EBD1E5BA17}"/>
                    </a:ext>
                  </a:extLst>
                </p:cNvPr>
                <p:cNvSpPr/>
                <p:nvPr/>
              </p:nvSpPr>
              <p:spPr>
                <a:xfrm>
                  <a:off x="4222760" y="5893218"/>
                  <a:ext cx="90602" cy="49163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9" name="円/楕円 226">
                  <a:extLst>
                    <a:ext uri="{FF2B5EF4-FFF2-40B4-BE49-F238E27FC236}">
                      <a16:creationId xmlns:a16="http://schemas.microsoft.com/office/drawing/2014/main" id="{47D02097-B580-47F2-AE92-C410B4B6E7F1}"/>
                    </a:ext>
                  </a:extLst>
                </p:cNvPr>
                <p:cNvSpPr/>
                <p:nvPr/>
              </p:nvSpPr>
              <p:spPr>
                <a:xfrm>
                  <a:off x="4672169" y="5893218"/>
                  <a:ext cx="90602" cy="49163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08" name="円/楕円 388">
                <a:extLst>
                  <a:ext uri="{FF2B5EF4-FFF2-40B4-BE49-F238E27FC236}">
                    <a16:creationId xmlns:a16="http://schemas.microsoft.com/office/drawing/2014/main" id="{810834A3-7FA2-4874-97F5-5D8C122CD3CD}"/>
                  </a:ext>
                </a:extLst>
              </p:cNvPr>
              <p:cNvSpPr/>
              <p:nvPr/>
            </p:nvSpPr>
            <p:spPr>
              <a:xfrm>
                <a:off x="1120735" y="3992573"/>
                <a:ext cx="45720" cy="60638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9" name="円/楕円 388">
                <a:extLst>
                  <a:ext uri="{FF2B5EF4-FFF2-40B4-BE49-F238E27FC236}">
                    <a16:creationId xmlns:a16="http://schemas.microsoft.com/office/drawing/2014/main" id="{36F457CF-7919-418D-BA7C-0093A82237F1}"/>
                  </a:ext>
                </a:extLst>
              </p:cNvPr>
              <p:cNvSpPr/>
              <p:nvPr/>
            </p:nvSpPr>
            <p:spPr>
              <a:xfrm>
                <a:off x="1616035" y="3992573"/>
                <a:ext cx="45720" cy="60638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85" name="グループ化 184">
              <a:extLst>
                <a:ext uri="{FF2B5EF4-FFF2-40B4-BE49-F238E27FC236}">
                  <a16:creationId xmlns:a16="http://schemas.microsoft.com/office/drawing/2014/main" id="{94E98004-86DF-41BA-A2C7-E5BDFD7D9D7C}"/>
                </a:ext>
              </a:extLst>
            </p:cNvPr>
            <p:cNvGrpSpPr/>
            <p:nvPr/>
          </p:nvGrpSpPr>
          <p:grpSpPr>
            <a:xfrm>
              <a:off x="2622929" y="3773167"/>
              <a:ext cx="690707" cy="690706"/>
              <a:chOff x="7992839" y="2840930"/>
              <a:chExt cx="927476" cy="927475"/>
            </a:xfrm>
          </p:grpSpPr>
          <p:sp>
            <p:nvSpPr>
              <p:cNvPr id="197" name="フリーフォーム: 図形 196">
                <a:extLst>
                  <a:ext uri="{FF2B5EF4-FFF2-40B4-BE49-F238E27FC236}">
                    <a16:creationId xmlns:a16="http://schemas.microsoft.com/office/drawing/2014/main" id="{8221DA7B-5C44-4F0A-A681-5E467191EA07}"/>
                  </a:ext>
                </a:extLst>
              </p:cNvPr>
              <p:cNvSpPr/>
              <p:nvPr/>
            </p:nvSpPr>
            <p:spPr bwMode="auto">
              <a:xfrm>
                <a:off x="7992839" y="2840930"/>
                <a:ext cx="927476" cy="927475"/>
              </a:xfrm>
              <a:custGeom>
                <a:avLst/>
                <a:gdLst>
                  <a:gd name="connsiteX0" fmla="*/ 447642 w 927476"/>
                  <a:gd name="connsiteY0" fmla="*/ 780053 h 927475"/>
                  <a:gd name="connsiteX1" fmla="*/ 479835 w 927476"/>
                  <a:gd name="connsiteY1" fmla="*/ 780053 h 927475"/>
                  <a:gd name="connsiteX2" fmla="*/ 495931 w 927476"/>
                  <a:gd name="connsiteY2" fmla="*/ 927475 h 927475"/>
                  <a:gd name="connsiteX3" fmla="*/ 431545 w 927476"/>
                  <a:gd name="connsiteY3" fmla="*/ 927475 h 927475"/>
                  <a:gd name="connsiteX4" fmla="*/ 291641 w 927476"/>
                  <a:gd name="connsiteY4" fmla="*/ 729627 h 927475"/>
                  <a:gd name="connsiteX5" fmla="*/ 319521 w 927476"/>
                  <a:gd name="connsiteY5" fmla="*/ 745724 h 927475"/>
                  <a:gd name="connsiteX6" fmla="*/ 259749 w 927476"/>
                  <a:gd name="connsiteY6" fmla="*/ 881443 h 927475"/>
                  <a:gd name="connsiteX7" fmla="*/ 203989 w 927476"/>
                  <a:gd name="connsiteY7" fmla="*/ 849250 h 927475"/>
                  <a:gd name="connsiteX8" fmla="*/ 635607 w 927476"/>
                  <a:gd name="connsiteY8" fmla="*/ 729625 h 927475"/>
                  <a:gd name="connsiteX9" fmla="*/ 723258 w 927476"/>
                  <a:gd name="connsiteY9" fmla="*/ 849248 h 927475"/>
                  <a:gd name="connsiteX10" fmla="*/ 667498 w 927476"/>
                  <a:gd name="connsiteY10" fmla="*/ 881441 h 927475"/>
                  <a:gd name="connsiteX11" fmla="*/ 607727 w 927476"/>
                  <a:gd name="connsiteY11" fmla="*/ 745721 h 927475"/>
                  <a:gd name="connsiteX12" fmla="*/ 181522 w 927476"/>
                  <a:gd name="connsiteY12" fmla="*/ 607956 h 927475"/>
                  <a:gd name="connsiteX13" fmla="*/ 197619 w 927476"/>
                  <a:gd name="connsiteY13" fmla="*/ 635836 h 927475"/>
                  <a:gd name="connsiteX14" fmla="*/ 77996 w 927476"/>
                  <a:gd name="connsiteY14" fmla="*/ 723486 h 927475"/>
                  <a:gd name="connsiteX15" fmla="*/ 45803 w 927476"/>
                  <a:gd name="connsiteY15" fmla="*/ 667726 h 927475"/>
                  <a:gd name="connsiteX16" fmla="*/ 745722 w 927476"/>
                  <a:gd name="connsiteY16" fmla="*/ 607955 h 927475"/>
                  <a:gd name="connsiteX17" fmla="*/ 881441 w 927476"/>
                  <a:gd name="connsiteY17" fmla="*/ 667726 h 927475"/>
                  <a:gd name="connsiteX18" fmla="*/ 849249 w 927476"/>
                  <a:gd name="connsiteY18" fmla="*/ 723484 h 927475"/>
                  <a:gd name="connsiteX19" fmla="*/ 729626 w 927476"/>
                  <a:gd name="connsiteY19" fmla="*/ 635834 h 927475"/>
                  <a:gd name="connsiteX20" fmla="*/ 0 w 927476"/>
                  <a:gd name="connsiteY20" fmla="*/ 431545 h 927475"/>
                  <a:gd name="connsiteX21" fmla="*/ 147420 w 927476"/>
                  <a:gd name="connsiteY21" fmla="*/ 447642 h 927475"/>
                  <a:gd name="connsiteX22" fmla="*/ 147420 w 927476"/>
                  <a:gd name="connsiteY22" fmla="*/ 479835 h 927475"/>
                  <a:gd name="connsiteX23" fmla="*/ 0 w 927476"/>
                  <a:gd name="connsiteY23" fmla="*/ 495931 h 927475"/>
                  <a:gd name="connsiteX24" fmla="*/ 927476 w 927476"/>
                  <a:gd name="connsiteY24" fmla="*/ 431544 h 927475"/>
                  <a:gd name="connsiteX25" fmla="*/ 927476 w 927476"/>
                  <a:gd name="connsiteY25" fmla="*/ 495930 h 927475"/>
                  <a:gd name="connsiteX26" fmla="*/ 780050 w 927476"/>
                  <a:gd name="connsiteY26" fmla="*/ 479833 h 927475"/>
                  <a:gd name="connsiteX27" fmla="*/ 780050 w 927476"/>
                  <a:gd name="connsiteY27" fmla="*/ 447640 h 927475"/>
                  <a:gd name="connsiteX28" fmla="*/ 78226 w 927476"/>
                  <a:gd name="connsiteY28" fmla="*/ 203989 h 927475"/>
                  <a:gd name="connsiteX29" fmla="*/ 197846 w 927476"/>
                  <a:gd name="connsiteY29" fmla="*/ 291639 h 927475"/>
                  <a:gd name="connsiteX30" fmla="*/ 181750 w 927476"/>
                  <a:gd name="connsiteY30" fmla="*/ 319519 h 927475"/>
                  <a:gd name="connsiteX31" fmla="*/ 46033 w 927476"/>
                  <a:gd name="connsiteY31" fmla="*/ 259749 h 927475"/>
                  <a:gd name="connsiteX32" fmla="*/ 849019 w 927476"/>
                  <a:gd name="connsiteY32" fmla="*/ 203988 h 927475"/>
                  <a:gd name="connsiteX33" fmla="*/ 881211 w 927476"/>
                  <a:gd name="connsiteY33" fmla="*/ 259746 h 927475"/>
                  <a:gd name="connsiteX34" fmla="*/ 745492 w 927476"/>
                  <a:gd name="connsiteY34" fmla="*/ 319518 h 927475"/>
                  <a:gd name="connsiteX35" fmla="*/ 729396 w 927476"/>
                  <a:gd name="connsiteY35" fmla="*/ 291639 h 927475"/>
                  <a:gd name="connsiteX36" fmla="*/ 667727 w 927476"/>
                  <a:gd name="connsiteY36" fmla="*/ 46033 h 927475"/>
                  <a:gd name="connsiteX37" fmla="*/ 723485 w 927476"/>
                  <a:gd name="connsiteY37" fmla="*/ 78225 h 927475"/>
                  <a:gd name="connsiteX38" fmla="*/ 635834 w 927476"/>
                  <a:gd name="connsiteY38" fmla="*/ 197848 h 927475"/>
                  <a:gd name="connsiteX39" fmla="*/ 607955 w 927476"/>
                  <a:gd name="connsiteY39" fmla="*/ 181752 h 927475"/>
                  <a:gd name="connsiteX40" fmla="*/ 259519 w 927476"/>
                  <a:gd name="connsiteY40" fmla="*/ 46033 h 927475"/>
                  <a:gd name="connsiteX41" fmla="*/ 319289 w 927476"/>
                  <a:gd name="connsiteY41" fmla="*/ 181750 h 927475"/>
                  <a:gd name="connsiteX42" fmla="*/ 291410 w 927476"/>
                  <a:gd name="connsiteY42" fmla="*/ 197846 h 927475"/>
                  <a:gd name="connsiteX43" fmla="*/ 203761 w 927476"/>
                  <a:gd name="connsiteY43" fmla="*/ 78225 h 927475"/>
                  <a:gd name="connsiteX44" fmla="*/ 431545 w 927476"/>
                  <a:gd name="connsiteY44" fmla="*/ 0 h 927475"/>
                  <a:gd name="connsiteX45" fmla="*/ 495929 w 927476"/>
                  <a:gd name="connsiteY45" fmla="*/ 0 h 927475"/>
                  <a:gd name="connsiteX46" fmla="*/ 479833 w 927476"/>
                  <a:gd name="connsiteY46" fmla="*/ 147422 h 927475"/>
                  <a:gd name="connsiteX47" fmla="*/ 447641 w 927476"/>
                  <a:gd name="connsiteY47" fmla="*/ 147422 h 927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927476" h="927475">
                    <a:moveTo>
                      <a:pt x="447642" y="780053"/>
                    </a:moveTo>
                    <a:lnTo>
                      <a:pt x="479835" y="780053"/>
                    </a:lnTo>
                    <a:lnTo>
                      <a:pt x="495931" y="927475"/>
                    </a:lnTo>
                    <a:lnTo>
                      <a:pt x="431545" y="927475"/>
                    </a:lnTo>
                    <a:close/>
                    <a:moveTo>
                      <a:pt x="291641" y="729627"/>
                    </a:moveTo>
                    <a:lnTo>
                      <a:pt x="319521" y="745724"/>
                    </a:lnTo>
                    <a:lnTo>
                      <a:pt x="259749" y="881443"/>
                    </a:lnTo>
                    <a:lnTo>
                      <a:pt x="203989" y="849250"/>
                    </a:lnTo>
                    <a:close/>
                    <a:moveTo>
                      <a:pt x="635607" y="729625"/>
                    </a:moveTo>
                    <a:lnTo>
                      <a:pt x="723258" y="849248"/>
                    </a:lnTo>
                    <a:lnTo>
                      <a:pt x="667498" y="881441"/>
                    </a:lnTo>
                    <a:lnTo>
                      <a:pt x="607727" y="745721"/>
                    </a:lnTo>
                    <a:close/>
                    <a:moveTo>
                      <a:pt x="181522" y="607956"/>
                    </a:moveTo>
                    <a:lnTo>
                      <a:pt x="197619" y="635836"/>
                    </a:lnTo>
                    <a:lnTo>
                      <a:pt x="77996" y="723486"/>
                    </a:lnTo>
                    <a:lnTo>
                      <a:pt x="45803" y="667726"/>
                    </a:lnTo>
                    <a:close/>
                    <a:moveTo>
                      <a:pt x="745722" y="607955"/>
                    </a:moveTo>
                    <a:lnTo>
                      <a:pt x="881441" y="667726"/>
                    </a:lnTo>
                    <a:lnTo>
                      <a:pt x="849249" y="723484"/>
                    </a:lnTo>
                    <a:lnTo>
                      <a:pt x="729626" y="635834"/>
                    </a:lnTo>
                    <a:close/>
                    <a:moveTo>
                      <a:pt x="0" y="431545"/>
                    </a:moveTo>
                    <a:lnTo>
                      <a:pt x="147420" y="447642"/>
                    </a:lnTo>
                    <a:lnTo>
                      <a:pt x="147420" y="479835"/>
                    </a:lnTo>
                    <a:lnTo>
                      <a:pt x="0" y="495931"/>
                    </a:lnTo>
                    <a:close/>
                    <a:moveTo>
                      <a:pt x="927476" y="431544"/>
                    </a:moveTo>
                    <a:lnTo>
                      <a:pt x="927476" y="495930"/>
                    </a:lnTo>
                    <a:lnTo>
                      <a:pt x="780050" y="479833"/>
                    </a:lnTo>
                    <a:lnTo>
                      <a:pt x="780050" y="447640"/>
                    </a:lnTo>
                    <a:close/>
                    <a:moveTo>
                      <a:pt x="78226" y="203989"/>
                    </a:moveTo>
                    <a:lnTo>
                      <a:pt x="197846" y="291639"/>
                    </a:lnTo>
                    <a:lnTo>
                      <a:pt x="181750" y="319519"/>
                    </a:lnTo>
                    <a:lnTo>
                      <a:pt x="46033" y="259749"/>
                    </a:lnTo>
                    <a:close/>
                    <a:moveTo>
                      <a:pt x="849019" y="203988"/>
                    </a:moveTo>
                    <a:lnTo>
                      <a:pt x="881211" y="259746"/>
                    </a:lnTo>
                    <a:lnTo>
                      <a:pt x="745492" y="319518"/>
                    </a:lnTo>
                    <a:lnTo>
                      <a:pt x="729396" y="291639"/>
                    </a:lnTo>
                    <a:close/>
                    <a:moveTo>
                      <a:pt x="667727" y="46033"/>
                    </a:moveTo>
                    <a:lnTo>
                      <a:pt x="723485" y="78225"/>
                    </a:lnTo>
                    <a:lnTo>
                      <a:pt x="635834" y="197848"/>
                    </a:lnTo>
                    <a:lnTo>
                      <a:pt x="607955" y="181752"/>
                    </a:lnTo>
                    <a:close/>
                    <a:moveTo>
                      <a:pt x="259519" y="46033"/>
                    </a:moveTo>
                    <a:lnTo>
                      <a:pt x="319289" y="181750"/>
                    </a:lnTo>
                    <a:lnTo>
                      <a:pt x="291410" y="197846"/>
                    </a:lnTo>
                    <a:lnTo>
                      <a:pt x="203761" y="78225"/>
                    </a:lnTo>
                    <a:close/>
                    <a:moveTo>
                      <a:pt x="431545" y="0"/>
                    </a:moveTo>
                    <a:lnTo>
                      <a:pt x="495929" y="0"/>
                    </a:lnTo>
                    <a:lnTo>
                      <a:pt x="479833" y="147422"/>
                    </a:lnTo>
                    <a:lnTo>
                      <a:pt x="447641" y="14742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" name="フリーフォーム: 図形 197">
                <a:extLst>
                  <a:ext uri="{FF2B5EF4-FFF2-40B4-BE49-F238E27FC236}">
                    <a16:creationId xmlns:a16="http://schemas.microsoft.com/office/drawing/2014/main" id="{46E9A683-F431-4A5A-8C9C-EDCB4E62276F}"/>
                  </a:ext>
                </a:extLst>
              </p:cNvPr>
              <p:cNvSpPr/>
              <p:nvPr/>
            </p:nvSpPr>
            <p:spPr bwMode="auto">
              <a:xfrm>
                <a:off x="8197157" y="3029147"/>
                <a:ext cx="516113" cy="516112"/>
              </a:xfrm>
              <a:custGeom>
                <a:avLst/>
                <a:gdLst>
                  <a:gd name="connsiteX0" fmla="*/ 1661838 w 3323674"/>
                  <a:gd name="connsiteY0" fmla="*/ 0 h 3323669"/>
                  <a:gd name="connsiteX1" fmla="*/ 2994519 w 3323674"/>
                  <a:gd name="connsiteY1" fmla="*/ 658294 h 3323669"/>
                  <a:gd name="connsiteX2" fmla="*/ 3323674 w 3323674"/>
                  <a:gd name="connsiteY2" fmla="*/ 2137463 h 3323669"/>
                  <a:gd name="connsiteX3" fmla="*/ 2401414 w 3323674"/>
                  <a:gd name="connsiteY3" fmla="*/ 3323668 h 3323669"/>
                  <a:gd name="connsiteX4" fmla="*/ 2058961 w 3323674"/>
                  <a:gd name="connsiteY4" fmla="*/ 3323669 h 3323669"/>
                  <a:gd name="connsiteX5" fmla="*/ 2501425 w 3323674"/>
                  <a:gd name="connsiteY5" fmla="*/ 2740098 h 3323669"/>
                  <a:gd name="connsiteX6" fmla="*/ 2500501 w 3323674"/>
                  <a:gd name="connsiteY6" fmla="*/ 2739397 h 3323669"/>
                  <a:gd name="connsiteX7" fmla="*/ 3031116 w 3323674"/>
                  <a:gd name="connsiteY7" fmla="*/ 2056914 h 3323669"/>
                  <a:gd name="connsiteX8" fmla="*/ 2757707 w 3323674"/>
                  <a:gd name="connsiteY8" fmla="*/ 828244 h 3323669"/>
                  <a:gd name="connsiteX9" fmla="*/ 1650715 w 3323674"/>
                  <a:gd name="connsiteY9" fmla="*/ 281431 h 3323669"/>
                  <a:gd name="connsiteX10" fmla="*/ 543724 w 3323674"/>
                  <a:gd name="connsiteY10" fmla="*/ 828245 h 3323669"/>
                  <a:gd name="connsiteX11" fmla="*/ 270315 w 3323674"/>
                  <a:gd name="connsiteY11" fmla="*/ 2056914 h 3323669"/>
                  <a:gd name="connsiteX12" fmla="*/ 1036383 w 3323674"/>
                  <a:gd name="connsiteY12" fmla="*/ 3042239 h 3323669"/>
                  <a:gd name="connsiteX13" fmla="*/ 1555459 w 3323674"/>
                  <a:gd name="connsiteY13" fmla="*/ 3042239 h 3323669"/>
                  <a:gd name="connsiteX14" fmla="*/ 2244441 w 3323674"/>
                  <a:gd name="connsiteY14" fmla="*/ 2133533 h 3323669"/>
                  <a:gd name="connsiteX15" fmla="*/ 2247351 w 3323674"/>
                  <a:gd name="connsiteY15" fmla="*/ 2135739 h 3323669"/>
                  <a:gd name="connsiteX16" fmla="*/ 2440378 w 3323674"/>
                  <a:gd name="connsiteY16" fmla="*/ 1887466 h 3323669"/>
                  <a:gd name="connsiteX17" fmla="*/ 2284227 w 3323674"/>
                  <a:gd name="connsiteY17" fmla="*/ 1185758 h 3323669"/>
                  <a:gd name="connsiteX18" fmla="*/ 1652013 w 3323674"/>
                  <a:gd name="connsiteY18" fmla="*/ 873467 h 3323669"/>
                  <a:gd name="connsiteX19" fmla="*/ 1019798 w 3323674"/>
                  <a:gd name="connsiteY19" fmla="*/ 1185758 h 3323669"/>
                  <a:gd name="connsiteX20" fmla="*/ 863647 w 3323674"/>
                  <a:gd name="connsiteY20" fmla="*/ 1887466 h 3323669"/>
                  <a:gd name="connsiteX21" fmla="*/ 1300247 w 3323674"/>
                  <a:gd name="connsiteY21" fmla="*/ 2449022 h 3323669"/>
                  <a:gd name="connsiteX22" fmla="*/ 1854110 w 3323674"/>
                  <a:gd name="connsiteY22" fmla="*/ 1718526 h 3323669"/>
                  <a:gd name="connsiteX23" fmla="*/ 1814116 w 3323674"/>
                  <a:gd name="connsiteY23" fmla="*/ 1538784 h 3323669"/>
                  <a:gd name="connsiteX24" fmla="*/ 1650714 w 3323674"/>
                  <a:gd name="connsiteY24" fmla="*/ 1458071 h 3323669"/>
                  <a:gd name="connsiteX25" fmla="*/ 1487314 w 3323674"/>
                  <a:gd name="connsiteY25" fmla="*/ 1538784 h 3323669"/>
                  <a:gd name="connsiteX26" fmla="*/ 1449050 w 3323674"/>
                  <a:gd name="connsiteY26" fmla="*/ 1710752 h 3323669"/>
                  <a:gd name="connsiteX27" fmla="*/ 1156397 w 3323674"/>
                  <a:gd name="connsiteY27" fmla="*/ 1788891 h 3323669"/>
                  <a:gd name="connsiteX28" fmla="*/ 1251747 w 3323674"/>
                  <a:gd name="connsiteY28" fmla="*/ 1360416 h 3323669"/>
                  <a:gd name="connsiteX29" fmla="*/ 1652013 w 3323674"/>
                  <a:gd name="connsiteY29" fmla="*/ 1162702 h 3323669"/>
                  <a:gd name="connsiteX30" fmla="*/ 2052278 w 3323674"/>
                  <a:gd name="connsiteY30" fmla="*/ 1360415 h 3323669"/>
                  <a:gd name="connsiteX31" fmla="*/ 2151143 w 3323674"/>
                  <a:gd name="connsiteY31" fmla="*/ 1804685 h 3323669"/>
                  <a:gd name="connsiteX32" fmla="*/ 2044517 w 3323674"/>
                  <a:gd name="connsiteY32" fmla="*/ 1941826 h 3323669"/>
                  <a:gd name="connsiteX33" fmla="*/ 1446664 w 3323674"/>
                  <a:gd name="connsiteY33" fmla="*/ 2730340 h 3323669"/>
                  <a:gd name="connsiteX34" fmla="*/ 1445051 w 3323674"/>
                  <a:gd name="connsiteY34" fmla="*/ 2729115 h 3323669"/>
                  <a:gd name="connsiteX35" fmla="*/ 1432578 w 3323674"/>
                  <a:gd name="connsiteY35" fmla="*/ 2745566 h 3323669"/>
                  <a:gd name="connsiteX36" fmla="*/ 1169710 w 3323674"/>
                  <a:gd name="connsiteY36" fmla="*/ 2745566 h 3323669"/>
                  <a:gd name="connsiteX37" fmla="*/ 568278 w 3323674"/>
                  <a:gd name="connsiteY37" fmla="*/ 1972004 h 3323669"/>
                  <a:gd name="connsiteX38" fmla="*/ 782928 w 3323674"/>
                  <a:gd name="connsiteY38" fmla="*/ 1007394 h 3323669"/>
                  <a:gd name="connsiteX39" fmla="*/ 1652012 w 3323674"/>
                  <a:gd name="connsiteY39" fmla="*/ 578098 h 3323669"/>
                  <a:gd name="connsiteX40" fmla="*/ 2521097 w 3323674"/>
                  <a:gd name="connsiteY40" fmla="*/ 1007393 h 3323669"/>
                  <a:gd name="connsiteX41" fmla="*/ 2735747 w 3323674"/>
                  <a:gd name="connsiteY41" fmla="*/ 1972004 h 3323669"/>
                  <a:gd name="connsiteX42" fmla="*/ 2367907 w 3323674"/>
                  <a:gd name="connsiteY42" fmla="*/ 2445120 h 3323669"/>
                  <a:gd name="connsiteX43" fmla="*/ 1719085 w 3323674"/>
                  <a:gd name="connsiteY43" fmla="*/ 3300858 h 3323669"/>
                  <a:gd name="connsiteX44" fmla="*/ 1717472 w 3323674"/>
                  <a:gd name="connsiteY44" fmla="*/ 3299635 h 3323669"/>
                  <a:gd name="connsiteX45" fmla="*/ 1699249 w 3323674"/>
                  <a:gd name="connsiteY45" fmla="*/ 3323669 h 3323669"/>
                  <a:gd name="connsiteX46" fmla="*/ 922262 w 3323674"/>
                  <a:gd name="connsiteY46" fmla="*/ 3323669 h 3323669"/>
                  <a:gd name="connsiteX47" fmla="*/ 0 w 3323674"/>
                  <a:gd name="connsiteY47" fmla="*/ 2137463 h 3323669"/>
                  <a:gd name="connsiteX48" fmla="*/ 329156 w 3323674"/>
                  <a:gd name="connsiteY48" fmla="*/ 658295 h 3323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323674" h="3323669">
                    <a:moveTo>
                      <a:pt x="1661838" y="0"/>
                    </a:moveTo>
                    <a:lnTo>
                      <a:pt x="2994519" y="658294"/>
                    </a:lnTo>
                    <a:lnTo>
                      <a:pt x="3323674" y="2137463"/>
                    </a:lnTo>
                    <a:lnTo>
                      <a:pt x="2401414" y="3323668"/>
                    </a:lnTo>
                    <a:lnTo>
                      <a:pt x="2058961" y="3323669"/>
                    </a:lnTo>
                    <a:lnTo>
                      <a:pt x="2501425" y="2740098"/>
                    </a:lnTo>
                    <a:lnTo>
                      <a:pt x="2500501" y="2739397"/>
                    </a:lnTo>
                    <a:lnTo>
                      <a:pt x="3031116" y="2056914"/>
                    </a:lnTo>
                    <a:lnTo>
                      <a:pt x="2757707" y="828244"/>
                    </a:lnTo>
                    <a:lnTo>
                      <a:pt x="1650715" y="281431"/>
                    </a:lnTo>
                    <a:lnTo>
                      <a:pt x="543724" y="828245"/>
                    </a:lnTo>
                    <a:lnTo>
                      <a:pt x="270315" y="2056914"/>
                    </a:lnTo>
                    <a:lnTo>
                      <a:pt x="1036383" y="3042239"/>
                    </a:lnTo>
                    <a:lnTo>
                      <a:pt x="1555459" y="3042239"/>
                    </a:lnTo>
                    <a:lnTo>
                      <a:pt x="2244441" y="2133533"/>
                    </a:lnTo>
                    <a:lnTo>
                      <a:pt x="2247351" y="2135739"/>
                    </a:lnTo>
                    <a:lnTo>
                      <a:pt x="2440378" y="1887466"/>
                    </a:lnTo>
                    <a:lnTo>
                      <a:pt x="2284227" y="1185758"/>
                    </a:lnTo>
                    <a:lnTo>
                      <a:pt x="1652013" y="873467"/>
                    </a:lnTo>
                    <a:lnTo>
                      <a:pt x="1019798" y="1185758"/>
                    </a:lnTo>
                    <a:lnTo>
                      <a:pt x="863647" y="1887466"/>
                    </a:lnTo>
                    <a:lnTo>
                      <a:pt x="1300247" y="2449022"/>
                    </a:lnTo>
                    <a:lnTo>
                      <a:pt x="1854110" y="1718526"/>
                    </a:lnTo>
                    <a:lnTo>
                      <a:pt x="1814116" y="1538784"/>
                    </a:lnTo>
                    <a:lnTo>
                      <a:pt x="1650714" y="1458071"/>
                    </a:lnTo>
                    <a:lnTo>
                      <a:pt x="1487314" y="1538784"/>
                    </a:lnTo>
                    <a:lnTo>
                      <a:pt x="1449050" y="1710752"/>
                    </a:lnTo>
                    <a:lnTo>
                      <a:pt x="1156397" y="1788891"/>
                    </a:lnTo>
                    <a:lnTo>
                      <a:pt x="1251747" y="1360416"/>
                    </a:lnTo>
                    <a:lnTo>
                      <a:pt x="1652013" y="1162702"/>
                    </a:lnTo>
                    <a:lnTo>
                      <a:pt x="2052278" y="1360415"/>
                    </a:lnTo>
                    <a:lnTo>
                      <a:pt x="2151143" y="1804685"/>
                    </a:lnTo>
                    <a:lnTo>
                      <a:pt x="2044517" y="1941826"/>
                    </a:lnTo>
                    <a:lnTo>
                      <a:pt x="1446664" y="2730340"/>
                    </a:lnTo>
                    <a:lnTo>
                      <a:pt x="1445051" y="2729115"/>
                    </a:lnTo>
                    <a:lnTo>
                      <a:pt x="1432578" y="2745566"/>
                    </a:lnTo>
                    <a:lnTo>
                      <a:pt x="1169710" y="2745566"/>
                    </a:lnTo>
                    <a:lnTo>
                      <a:pt x="568278" y="1972004"/>
                    </a:lnTo>
                    <a:lnTo>
                      <a:pt x="782928" y="1007394"/>
                    </a:lnTo>
                    <a:lnTo>
                      <a:pt x="1652012" y="578098"/>
                    </a:lnTo>
                    <a:lnTo>
                      <a:pt x="2521097" y="1007393"/>
                    </a:lnTo>
                    <a:lnTo>
                      <a:pt x="2735747" y="1972004"/>
                    </a:lnTo>
                    <a:lnTo>
                      <a:pt x="2367907" y="2445120"/>
                    </a:lnTo>
                    <a:lnTo>
                      <a:pt x="1719085" y="3300858"/>
                    </a:lnTo>
                    <a:lnTo>
                      <a:pt x="1717472" y="3299635"/>
                    </a:lnTo>
                    <a:lnTo>
                      <a:pt x="1699249" y="3323669"/>
                    </a:lnTo>
                    <a:lnTo>
                      <a:pt x="922262" y="3323669"/>
                    </a:lnTo>
                    <a:lnTo>
                      <a:pt x="0" y="2137463"/>
                    </a:lnTo>
                    <a:lnTo>
                      <a:pt x="329156" y="658295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186" name="楕円 22">
              <a:extLst>
                <a:ext uri="{FF2B5EF4-FFF2-40B4-BE49-F238E27FC236}">
                  <a16:creationId xmlns:a16="http://schemas.microsoft.com/office/drawing/2014/main" id="{D7F47C00-2317-4C92-95B5-A9D513BE90EC}"/>
                </a:ext>
              </a:extLst>
            </p:cNvPr>
            <p:cNvSpPr/>
            <p:nvPr/>
          </p:nvSpPr>
          <p:spPr>
            <a:xfrm>
              <a:off x="1731905" y="4404603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87" name="グループ化 186">
              <a:extLst>
                <a:ext uri="{FF2B5EF4-FFF2-40B4-BE49-F238E27FC236}">
                  <a16:creationId xmlns:a16="http://schemas.microsoft.com/office/drawing/2014/main" id="{DC54DEF4-E878-483F-9284-67D2EFDBC8C3}"/>
                </a:ext>
              </a:extLst>
            </p:cNvPr>
            <p:cNvGrpSpPr/>
            <p:nvPr/>
          </p:nvGrpSpPr>
          <p:grpSpPr>
            <a:xfrm>
              <a:off x="2009266" y="4298844"/>
              <a:ext cx="900161" cy="1209503"/>
              <a:chOff x="2009266" y="4298844"/>
              <a:chExt cx="900161" cy="1209503"/>
            </a:xfrm>
          </p:grpSpPr>
          <p:grpSp>
            <p:nvGrpSpPr>
              <p:cNvPr id="188" name="グループ化 187">
                <a:extLst>
                  <a:ext uri="{FF2B5EF4-FFF2-40B4-BE49-F238E27FC236}">
                    <a16:creationId xmlns:a16="http://schemas.microsoft.com/office/drawing/2014/main" id="{681AFDE3-9E8D-4AB4-B992-F4179D1E7B10}"/>
                  </a:ext>
                </a:extLst>
              </p:cNvPr>
              <p:cNvGrpSpPr/>
              <p:nvPr/>
            </p:nvGrpSpPr>
            <p:grpSpPr>
              <a:xfrm>
                <a:off x="2009266" y="4298844"/>
                <a:ext cx="555551" cy="719037"/>
                <a:chOff x="2009481" y="1278796"/>
                <a:chExt cx="661037" cy="855566"/>
              </a:xfrm>
            </p:grpSpPr>
            <p:sp>
              <p:nvSpPr>
                <p:cNvPr id="190" name="フリーフォーム: 図形 189">
                  <a:extLst>
                    <a:ext uri="{FF2B5EF4-FFF2-40B4-BE49-F238E27FC236}">
                      <a16:creationId xmlns:a16="http://schemas.microsoft.com/office/drawing/2014/main" id="{DB859C94-5DE5-45AE-B3DB-1689FDC05EBE}"/>
                    </a:ext>
                  </a:extLst>
                </p:cNvPr>
                <p:cNvSpPr/>
                <p:nvPr/>
              </p:nvSpPr>
              <p:spPr>
                <a:xfrm>
                  <a:off x="2009481" y="1317967"/>
                  <a:ext cx="531586" cy="528991"/>
                </a:xfrm>
                <a:custGeom>
                  <a:avLst/>
                  <a:gdLst>
                    <a:gd name="connsiteX0" fmla="*/ 275739 w 531586"/>
                    <a:gd name="connsiteY0" fmla="*/ 0 h 528991"/>
                    <a:gd name="connsiteX1" fmla="*/ 302911 w 531586"/>
                    <a:gd name="connsiteY1" fmla="*/ 11255 h 528991"/>
                    <a:gd name="connsiteX2" fmla="*/ 360311 w 531586"/>
                    <a:gd name="connsiteY2" fmla="*/ 68656 h 528991"/>
                    <a:gd name="connsiteX3" fmla="*/ 371566 w 531586"/>
                    <a:gd name="connsiteY3" fmla="*/ 95828 h 528991"/>
                    <a:gd name="connsiteX4" fmla="*/ 369455 w 531586"/>
                    <a:gd name="connsiteY4" fmla="*/ 100922 h 528991"/>
                    <a:gd name="connsiteX5" fmla="*/ 473126 w 531586"/>
                    <a:gd name="connsiteY5" fmla="*/ 204593 h 528991"/>
                    <a:gd name="connsiteX6" fmla="*/ 489767 w 531586"/>
                    <a:gd name="connsiteY6" fmla="*/ 444712 h 528991"/>
                    <a:gd name="connsiteX7" fmla="*/ 447306 w 531586"/>
                    <a:gd name="connsiteY7" fmla="*/ 487173 h 528991"/>
                    <a:gd name="connsiteX8" fmla="*/ 330693 w 531586"/>
                    <a:gd name="connsiteY8" fmla="*/ 528582 h 528991"/>
                    <a:gd name="connsiteX9" fmla="*/ 299573 w 531586"/>
                    <a:gd name="connsiteY9" fmla="*/ 520480 h 528991"/>
                    <a:gd name="connsiteX10" fmla="*/ 294206 w 531586"/>
                    <a:gd name="connsiteY10" fmla="*/ 521201 h 528991"/>
                    <a:gd name="connsiteX11" fmla="*/ 149828 w 531586"/>
                    <a:gd name="connsiteY11" fmla="*/ 511196 h 528991"/>
                    <a:gd name="connsiteX12" fmla="*/ 127093 w 531586"/>
                    <a:gd name="connsiteY12" fmla="*/ 505114 h 528991"/>
                    <a:gd name="connsiteX13" fmla="*/ 112700 w 531586"/>
                    <a:gd name="connsiteY13" fmla="*/ 504112 h 528991"/>
                    <a:gd name="connsiteX14" fmla="*/ 78303 w 531586"/>
                    <a:gd name="connsiteY14" fmla="*/ 477718 h 528991"/>
                    <a:gd name="connsiteX15" fmla="*/ 99038 w 531586"/>
                    <a:gd name="connsiteY15" fmla="*/ 400335 h 528991"/>
                    <a:gd name="connsiteX16" fmla="*/ 123436 w 531586"/>
                    <a:gd name="connsiteY16" fmla="*/ 386249 h 528991"/>
                    <a:gd name="connsiteX17" fmla="*/ 83758 w 531586"/>
                    <a:gd name="connsiteY17" fmla="*/ 346319 h 528991"/>
                    <a:gd name="connsiteX18" fmla="*/ 70576 w 531586"/>
                    <a:gd name="connsiteY18" fmla="*/ 340859 h 528991"/>
                    <a:gd name="connsiteX19" fmla="*/ 13170 w 531586"/>
                    <a:gd name="connsiteY19" fmla="*/ 283454 h 528991"/>
                    <a:gd name="connsiteX20" fmla="*/ 13170 w 531586"/>
                    <a:gd name="connsiteY20" fmla="*/ 219860 h 528991"/>
                    <a:gd name="connsiteX21" fmla="*/ 76764 w 531586"/>
                    <a:gd name="connsiteY21" fmla="*/ 219860 h 528991"/>
                    <a:gd name="connsiteX22" fmla="*/ 105379 w 531586"/>
                    <a:gd name="connsiteY22" fmla="*/ 248474 h 528991"/>
                    <a:gd name="connsiteX23" fmla="*/ 116718 w 531586"/>
                    <a:gd name="connsiteY23" fmla="*/ 232064 h 528991"/>
                    <a:gd name="connsiteX24" fmla="*/ 73113 w 531586"/>
                    <a:gd name="connsiteY24" fmla="*/ 188459 h 528991"/>
                    <a:gd name="connsiteX25" fmla="*/ 73113 w 531586"/>
                    <a:gd name="connsiteY25" fmla="*/ 124865 h 528991"/>
                    <a:gd name="connsiteX26" fmla="*/ 136708 w 531586"/>
                    <a:gd name="connsiteY26" fmla="*/ 124865 h 528991"/>
                    <a:gd name="connsiteX27" fmla="*/ 175580 w 531586"/>
                    <a:gd name="connsiteY27" fmla="*/ 163737 h 528991"/>
                    <a:gd name="connsiteX28" fmla="*/ 186571 w 531586"/>
                    <a:gd name="connsiteY28" fmla="*/ 153915 h 528991"/>
                    <a:gd name="connsiteX29" fmla="*/ 151098 w 531586"/>
                    <a:gd name="connsiteY29" fmla="*/ 118444 h 528991"/>
                    <a:gd name="connsiteX30" fmla="*/ 151098 w 531586"/>
                    <a:gd name="connsiteY30" fmla="*/ 54849 h 528991"/>
                    <a:gd name="connsiteX31" fmla="*/ 214692 w 531586"/>
                    <a:gd name="connsiteY31" fmla="*/ 54849 h 528991"/>
                    <a:gd name="connsiteX32" fmla="*/ 257905 w 531586"/>
                    <a:gd name="connsiteY32" fmla="*/ 98061 h 528991"/>
                    <a:gd name="connsiteX33" fmla="*/ 264951 w 531586"/>
                    <a:gd name="connsiteY33" fmla="*/ 93193 h 528991"/>
                    <a:gd name="connsiteX34" fmla="*/ 272619 w 531586"/>
                    <a:gd name="connsiteY34" fmla="*/ 89650 h 528991"/>
                    <a:gd name="connsiteX35" fmla="*/ 248566 w 531586"/>
                    <a:gd name="connsiteY35" fmla="*/ 65599 h 528991"/>
                    <a:gd name="connsiteX36" fmla="*/ 248566 w 531586"/>
                    <a:gd name="connsiteY36" fmla="*/ 11255 h 528991"/>
                    <a:gd name="connsiteX37" fmla="*/ 275739 w 531586"/>
                    <a:gd name="connsiteY37" fmla="*/ 0 h 5289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531586" h="528991">
                      <a:moveTo>
                        <a:pt x="275739" y="0"/>
                      </a:moveTo>
                      <a:cubicBezTo>
                        <a:pt x="285573" y="0"/>
                        <a:pt x="295407" y="3752"/>
                        <a:pt x="302911" y="11255"/>
                      </a:cubicBezTo>
                      <a:lnTo>
                        <a:pt x="360311" y="68656"/>
                      </a:lnTo>
                      <a:cubicBezTo>
                        <a:pt x="367814" y="76159"/>
                        <a:pt x="371566" y="85993"/>
                        <a:pt x="371566" y="95828"/>
                      </a:cubicBezTo>
                      <a:lnTo>
                        <a:pt x="369455" y="100922"/>
                      </a:lnTo>
                      <a:lnTo>
                        <a:pt x="473126" y="204593"/>
                      </a:lnTo>
                      <a:cubicBezTo>
                        <a:pt x="544028" y="275495"/>
                        <a:pt x="551479" y="383000"/>
                        <a:pt x="489767" y="444712"/>
                      </a:cubicBezTo>
                      <a:lnTo>
                        <a:pt x="447306" y="487173"/>
                      </a:lnTo>
                      <a:cubicBezTo>
                        <a:pt x="416450" y="518028"/>
                        <a:pt x="374146" y="531594"/>
                        <a:pt x="330693" y="528582"/>
                      </a:cubicBezTo>
                      <a:lnTo>
                        <a:pt x="299573" y="520480"/>
                      </a:lnTo>
                      <a:lnTo>
                        <a:pt x="294206" y="521201"/>
                      </a:lnTo>
                      <a:lnTo>
                        <a:pt x="149828" y="511196"/>
                      </a:lnTo>
                      <a:lnTo>
                        <a:pt x="127093" y="505114"/>
                      </a:lnTo>
                      <a:lnTo>
                        <a:pt x="112700" y="504112"/>
                      </a:lnTo>
                      <a:cubicBezTo>
                        <a:pt x="98697" y="500359"/>
                        <a:pt x="86125" y="491264"/>
                        <a:pt x="78303" y="477718"/>
                      </a:cubicBezTo>
                      <a:cubicBezTo>
                        <a:pt x="62660" y="450623"/>
                        <a:pt x="71944" y="415978"/>
                        <a:pt x="99038" y="400335"/>
                      </a:cubicBezTo>
                      <a:lnTo>
                        <a:pt x="123436" y="386249"/>
                      </a:lnTo>
                      <a:lnTo>
                        <a:pt x="83758" y="346319"/>
                      </a:lnTo>
                      <a:lnTo>
                        <a:pt x="70576" y="340859"/>
                      </a:lnTo>
                      <a:cubicBezTo>
                        <a:pt x="51441" y="321724"/>
                        <a:pt x="32305" y="302589"/>
                        <a:pt x="13170" y="283454"/>
                      </a:cubicBezTo>
                      <a:cubicBezTo>
                        <a:pt x="-4391" y="265893"/>
                        <a:pt x="-4391" y="237421"/>
                        <a:pt x="13170" y="219860"/>
                      </a:cubicBezTo>
                      <a:cubicBezTo>
                        <a:pt x="30731" y="202299"/>
                        <a:pt x="59203" y="202299"/>
                        <a:pt x="76764" y="219860"/>
                      </a:cubicBezTo>
                      <a:lnTo>
                        <a:pt x="105379" y="248474"/>
                      </a:lnTo>
                      <a:lnTo>
                        <a:pt x="116718" y="232064"/>
                      </a:lnTo>
                      <a:lnTo>
                        <a:pt x="73113" y="188459"/>
                      </a:lnTo>
                      <a:cubicBezTo>
                        <a:pt x="55552" y="170898"/>
                        <a:pt x="55552" y="142426"/>
                        <a:pt x="73113" y="124865"/>
                      </a:cubicBezTo>
                      <a:cubicBezTo>
                        <a:pt x="90674" y="107304"/>
                        <a:pt x="119147" y="107304"/>
                        <a:pt x="136708" y="124865"/>
                      </a:cubicBezTo>
                      <a:lnTo>
                        <a:pt x="175580" y="163737"/>
                      </a:lnTo>
                      <a:lnTo>
                        <a:pt x="186571" y="153915"/>
                      </a:lnTo>
                      <a:lnTo>
                        <a:pt x="151098" y="118444"/>
                      </a:lnTo>
                      <a:cubicBezTo>
                        <a:pt x="133537" y="100883"/>
                        <a:pt x="133537" y="72410"/>
                        <a:pt x="151098" y="54849"/>
                      </a:cubicBezTo>
                      <a:cubicBezTo>
                        <a:pt x="168659" y="37288"/>
                        <a:pt x="197131" y="37288"/>
                        <a:pt x="214692" y="54849"/>
                      </a:cubicBezTo>
                      <a:lnTo>
                        <a:pt x="257905" y="98061"/>
                      </a:lnTo>
                      <a:lnTo>
                        <a:pt x="264951" y="93193"/>
                      </a:lnTo>
                      <a:lnTo>
                        <a:pt x="272619" y="89650"/>
                      </a:lnTo>
                      <a:lnTo>
                        <a:pt x="248566" y="65599"/>
                      </a:lnTo>
                      <a:cubicBezTo>
                        <a:pt x="233560" y="50592"/>
                        <a:pt x="233560" y="26262"/>
                        <a:pt x="248566" y="11255"/>
                      </a:cubicBezTo>
                      <a:cubicBezTo>
                        <a:pt x="256071" y="3752"/>
                        <a:pt x="265904" y="0"/>
                        <a:pt x="275739" y="0"/>
                      </a:cubicBezTo>
                      <a:close/>
                    </a:path>
                  </a:pathLst>
                </a:cu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1" name="フリーフォーム: 図形 190">
                  <a:extLst>
                    <a:ext uri="{FF2B5EF4-FFF2-40B4-BE49-F238E27FC236}">
                      <a16:creationId xmlns:a16="http://schemas.microsoft.com/office/drawing/2014/main" id="{77AE65FE-5CD1-4830-BF98-98BA520C9F85}"/>
                    </a:ext>
                  </a:extLst>
                </p:cNvPr>
                <p:cNvSpPr/>
                <p:nvPr/>
              </p:nvSpPr>
              <p:spPr>
                <a:xfrm rot="8100000" flipH="1">
                  <a:off x="2209307" y="1378129"/>
                  <a:ext cx="461211" cy="756233"/>
                </a:xfrm>
                <a:custGeom>
                  <a:avLst/>
                  <a:gdLst>
                    <a:gd name="connsiteX0" fmla="*/ 457392 w 461212"/>
                    <a:gd name="connsiteY0" fmla="*/ 708395 h 756233"/>
                    <a:gd name="connsiteX1" fmla="*/ 461211 w 461212"/>
                    <a:gd name="connsiteY1" fmla="*/ 696323 h 756233"/>
                    <a:gd name="connsiteX2" fmla="*/ 461212 w 461212"/>
                    <a:gd name="connsiteY2" fmla="*/ 696321 h 756233"/>
                    <a:gd name="connsiteX3" fmla="*/ 461211 w 461212"/>
                    <a:gd name="connsiteY3" fmla="*/ 696319 h 756233"/>
                    <a:gd name="connsiteX4" fmla="*/ 461211 w 461212"/>
                    <a:gd name="connsiteY4" fmla="*/ 516579 h 756233"/>
                    <a:gd name="connsiteX5" fmla="*/ 414928 w 461212"/>
                    <a:gd name="connsiteY5" fmla="*/ 388199 h 756233"/>
                    <a:gd name="connsiteX6" fmla="*/ 383488 w 461212"/>
                    <a:gd name="connsiteY6" fmla="*/ 363845 h 756233"/>
                    <a:gd name="connsiteX7" fmla="*/ 386615 w 461212"/>
                    <a:gd name="connsiteY7" fmla="*/ 0 h 756233"/>
                    <a:gd name="connsiteX8" fmla="*/ 156214 w 461212"/>
                    <a:gd name="connsiteY8" fmla="*/ 21597 h 756233"/>
                    <a:gd name="connsiteX9" fmla="*/ 219377 w 461212"/>
                    <a:gd name="connsiteY9" fmla="*/ 340534 h 756233"/>
                    <a:gd name="connsiteX10" fmla="*/ 181630 w 461212"/>
                    <a:gd name="connsiteY10" fmla="*/ 349290 h 756233"/>
                    <a:gd name="connsiteX11" fmla="*/ 131401 w 461212"/>
                    <a:gd name="connsiteY11" fmla="*/ 388199 h 756233"/>
                    <a:gd name="connsiteX12" fmla="*/ 115125 w 461212"/>
                    <a:gd name="connsiteY12" fmla="*/ 415933 h 756233"/>
                    <a:gd name="connsiteX13" fmla="*/ 110820 w 461212"/>
                    <a:gd name="connsiteY13" fmla="*/ 419218 h 756233"/>
                    <a:gd name="connsiteX14" fmla="*/ 15804 w 461212"/>
                    <a:gd name="connsiteY14" fmla="*/ 528383 h 756233"/>
                    <a:gd name="connsiteX15" fmla="*/ 15804 w 461212"/>
                    <a:gd name="connsiteY15" fmla="*/ 616061 h 756233"/>
                    <a:gd name="connsiteX16" fmla="*/ 74267 w 461212"/>
                    <a:gd name="connsiteY16" fmla="*/ 629680 h 756233"/>
                    <a:gd name="connsiteX17" fmla="*/ 85448 w 461212"/>
                    <a:gd name="connsiteY17" fmla="*/ 621149 h 756233"/>
                    <a:gd name="connsiteX18" fmla="*/ 85691 w 461212"/>
                    <a:gd name="connsiteY18" fmla="*/ 698135 h 756233"/>
                    <a:gd name="connsiteX19" fmla="*/ 88938 w 461212"/>
                    <a:gd name="connsiteY19" fmla="*/ 708395 h 756233"/>
                    <a:gd name="connsiteX20" fmla="*/ 273165 w 461212"/>
                    <a:gd name="connsiteY20" fmla="*/ 756233 h 756233"/>
                    <a:gd name="connsiteX21" fmla="*/ 457392 w 461212"/>
                    <a:gd name="connsiteY21" fmla="*/ 708395 h 756233"/>
                    <a:gd name="connsiteX0" fmla="*/ 457392 w 461212"/>
                    <a:gd name="connsiteY0" fmla="*/ 708395 h 756233"/>
                    <a:gd name="connsiteX1" fmla="*/ 461211 w 461212"/>
                    <a:gd name="connsiteY1" fmla="*/ 696323 h 756233"/>
                    <a:gd name="connsiteX2" fmla="*/ 461212 w 461212"/>
                    <a:gd name="connsiteY2" fmla="*/ 696321 h 756233"/>
                    <a:gd name="connsiteX3" fmla="*/ 461211 w 461212"/>
                    <a:gd name="connsiteY3" fmla="*/ 696319 h 756233"/>
                    <a:gd name="connsiteX4" fmla="*/ 461211 w 461212"/>
                    <a:gd name="connsiteY4" fmla="*/ 516579 h 756233"/>
                    <a:gd name="connsiteX5" fmla="*/ 414928 w 461212"/>
                    <a:gd name="connsiteY5" fmla="*/ 388199 h 756233"/>
                    <a:gd name="connsiteX6" fmla="*/ 383488 w 461212"/>
                    <a:gd name="connsiteY6" fmla="*/ 363845 h 756233"/>
                    <a:gd name="connsiteX7" fmla="*/ 386615 w 461212"/>
                    <a:gd name="connsiteY7" fmla="*/ 0 h 756233"/>
                    <a:gd name="connsiteX8" fmla="*/ 195379 w 461212"/>
                    <a:gd name="connsiteY8" fmla="*/ 55541 h 756233"/>
                    <a:gd name="connsiteX9" fmla="*/ 219377 w 461212"/>
                    <a:gd name="connsiteY9" fmla="*/ 340534 h 756233"/>
                    <a:gd name="connsiteX10" fmla="*/ 181630 w 461212"/>
                    <a:gd name="connsiteY10" fmla="*/ 349290 h 756233"/>
                    <a:gd name="connsiteX11" fmla="*/ 131401 w 461212"/>
                    <a:gd name="connsiteY11" fmla="*/ 388199 h 756233"/>
                    <a:gd name="connsiteX12" fmla="*/ 115125 w 461212"/>
                    <a:gd name="connsiteY12" fmla="*/ 415933 h 756233"/>
                    <a:gd name="connsiteX13" fmla="*/ 110820 w 461212"/>
                    <a:gd name="connsiteY13" fmla="*/ 419218 h 756233"/>
                    <a:gd name="connsiteX14" fmla="*/ 15804 w 461212"/>
                    <a:gd name="connsiteY14" fmla="*/ 528383 h 756233"/>
                    <a:gd name="connsiteX15" fmla="*/ 15804 w 461212"/>
                    <a:gd name="connsiteY15" fmla="*/ 616061 h 756233"/>
                    <a:gd name="connsiteX16" fmla="*/ 74267 w 461212"/>
                    <a:gd name="connsiteY16" fmla="*/ 629680 h 756233"/>
                    <a:gd name="connsiteX17" fmla="*/ 85448 w 461212"/>
                    <a:gd name="connsiteY17" fmla="*/ 621149 h 756233"/>
                    <a:gd name="connsiteX18" fmla="*/ 85691 w 461212"/>
                    <a:gd name="connsiteY18" fmla="*/ 698135 h 756233"/>
                    <a:gd name="connsiteX19" fmla="*/ 88938 w 461212"/>
                    <a:gd name="connsiteY19" fmla="*/ 708395 h 756233"/>
                    <a:gd name="connsiteX20" fmla="*/ 273165 w 461212"/>
                    <a:gd name="connsiteY20" fmla="*/ 756233 h 756233"/>
                    <a:gd name="connsiteX21" fmla="*/ 457392 w 461212"/>
                    <a:gd name="connsiteY21" fmla="*/ 708395 h 75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461212" h="756233">
                      <a:moveTo>
                        <a:pt x="457392" y="708395"/>
                      </a:moveTo>
                      <a:lnTo>
                        <a:pt x="461211" y="696323"/>
                      </a:lnTo>
                      <a:cubicBezTo>
                        <a:pt x="461211" y="696322"/>
                        <a:pt x="461212" y="696322"/>
                        <a:pt x="461212" y="696321"/>
                      </a:cubicBezTo>
                      <a:cubicBezTo>
                        <a:pt x="461212" y="696320"/>
                        <a:pt x="461211" y="696320"/>
                        <a:pt x="461211" y="696319"/>
                      </a:cubicBezTo>
                      <a:lnTo>
                        <a:pt x="461211" y="516579"/>
                      </a:lnTo>
                      <a:cubicBezTo>
                        <a:pt x="461211" y="466443"/>
                        <a:pt x="443524" y="421054"/>
                        <a:pt x="414928" y="388199"/>
                      </a:cubicBezTo>
                      <a:lnTo>
                        <a:pt x="383488" y="363845"/>
                      </a:lnTo>
                      <a:cubicBezTo>
                        <a:pt x="384530" y="242563"/>
                        <a:pt x="385573" y="121282"/>
                        <a:pt x="386615" y="0"/>
                      </a:cubicBezTo>
                      <a:lnTo>
                        <a:pt x="195379" y="55541"/>
                      </a:lnTo>
                      <a:lnTo>
                        <a:pt x="219377" y="340534"/>
                      </a:lnTo>
                      <a:lnTo>
                        <a:pt x="181630" y="349290"/>
                      </a:lnTo>
                      <a:cubicBezTo>
                        <a:pt x="162724" y="358477"/>
                        <a:pt x="145699" y="371771"/>
                        <a:pt x="131401" y="388199"/>
                      </a:cubicBezTo>
                      <a:lnTo>
                        <a:pt x="115125" y="415933"/>
                      </a:lnTo>
                      <a:lnTo>
                        <a:pt x="110820" y="419218"/>
                      </a:lnTo>
                      <a:lnTo>
                        <a:pt x="15804" y="528383"/>
                      </a:lnTo>
                      <a:cubicBezTo>
                        <a:pt x="-5268" y="552595"/>
                        <a:pt x="-5268" y="591850"/>
                        <a:pt x="15804" y="616061"/>
                      </a:cubicBezTo>
                      <a:cubicBezTo>
                        <a:pt x="31609" y="634219"/>
                        <a:pt x="54779" y="638759"/>
                        <a:pt x="74267" y="629680"/>
                      </a:cubicBezTo>
                      <a:lnTo>
                        <a:pt x="85448" y="621149"/>
                      </a:lnTo>
                      <a:lnTo>
                        <a:pt x="85691" y="698135"/>
                      </a:lnTo>
                      <a:lnTo>
                        <a:pt x="88938" y="708395"/>
                      </a:lnTo>
                      <a:cubicBezTo>
                        <a:pt x="106473" y="735697"/>
                        <a:pt x="182292" y="756233"/>
                        <a:pt x="273165" y="756233"/>
                      </a:cubicBezTo>
                      <a:cubicBezTo>
                        <a:pt x="364038" y="756233"/>
                        <a:pt x="439857" y="735697"/>
                        <a:pt x="457392" y="708395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2" name="四角形: 角を丸くする 191">
                  <a:extLst>
                    <a:ext uri="{FF2B5EF4-FFF2-40B4-BE49-F238E27FC236}">
                      <a16:creationId xmlns:a16="http://schemas.microsoft.com/office/drawing/2014/main" id="{627755F2-FCA5-486B-8511-6DA6C6D3B9C9}"/>
                    </a:ext>
                  </a:extLst>
                </p:cNvPr>
                <p:cNvSpPr/>
                <p:nvPr/>
              </p:nvSpPr>
              <p:spPr>
                <a:xfrm rot="18900000" flipH="1">
                  <a:off x="2297955" y="1278796"/>
                  <a:ext cx="76853" cy="15803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3" name="四角形: 角を丸くする 192">
                  <a:extLst>
                    <a:ext uri="{FF2B5EF4-FFF2-40B4-BE49-F238E27FC236}">
                      <a16:creationId xmlns:a16="http://schemas.microsoft.com/office/drawing/2014/main" id="{BB65C2F2-4898-470A-AB50-E0836A94E54B}"/>
                    </a:ext>
                  </a:extLst>
                </p:cNvPr>
                <p:cNvSpPr/>
                <p:nvPr/>
              </p:nvSpPr>
              <p:spPr>
                <a:xfrm rot="18900000" flipH="1">
                  <a:off x="2205632" y="1317549"/>
                  <a:ext cx="89935" cy="19108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4" name="四角形: 角を丸くする 193">
                  <a:extLst>
                    <a:ext uri="{FF2B5EF4-FFF2-40B4-BE49-F238E27FC236}">
                      <a16:creationId xmlns:a16="http://schemas.microsoft.com/office/drawing/2014/main" id="{3BD9F71B-B3A7-4706-8DD2-35EDE37604ED}"/>
                    </a:ext>
                  </a:extLst>
                </p:cNvPr>
                <p:cNvSpPr/>
                <p:nvPr/>
              </p:nvSpPr>
              <p:spPr>
                <a:xfrm rot="18900000" flipH="1">
                  <a:off x="2127647" y="1387565"/>
                  <a:ext cx="89935" cy="19108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5" name="四角形: 角を丸くする 194">
                  <a:extLst>
                    <a:ext uri="{FF2B5EF4-FFF2-40B4-BE49-F238E27FC236}">
                      <a16:creationId xmlns:a16="http://schemas.microsoft.com/office/drawing/2014/main" id="{9B6F068A-2FBF-4415-A03A-19952B6EF263}"/>
                    </a:ext>
                  </a:extLst>
                </p:cNvPr>
                <p:cNvSpPr/>
                <p:nvPr/>
              </p:nvSpPr>
              <p:spPr>
                <a:xfrm rot="18900000" flipH="1">
                  <a:off x="2060645" y="1485484"/>
                  <a:ext cx="89935" cy="1711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" name="四角形: 角を丸くする 195">
                  <a:extLst>
                    <a:ext uri="{FF2B5EF4-FFF2-40B4-BE49-F238E27FC236}">
                      <a16:creationId xmlns:a16="http://schemas.microsoft.com/office/drawing/2014/main" id="{6C512D0C-7175-40EA-BF31-651AC95AAF43}"/>
                    </a:ext>
                  </a:extLst>
                </p:cNvPr>
                <p:cNvSpPr/>
                <p:nvPr/>
              </p:nvSpPr>
              <p:spPr>
                <a:xfrm rot="14400000" flipH="1">
                  <a:off x="2139107" y="1620296"/>
                  <a:ext cx="113296" cy="19747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89" name="フリーフォーム: 図形 188">
                <a:extLst>
                  <a:ext uri="{FF2B5EF4-FFF2-40B4-BE49-F238E27FC236}">
                    <a16:creationId xmlns:a16="http://schemas.microsoft.com/office/drawing/2014/main" id="{F1C62D35-24F9-4208-ABEA-895712E9F2F7}"/>
                  </a:ext>
                </a:extLst>
              </p:cNvPr>
              <p:cNvSpPr/>
              <p:nvPr/>
            </p:nvSpPr>
            <p:spPr>
              <a:xfrm rot="3600000">
                <a:off x="2220700" y="4819619"/>
                <a:ext cx="686388" cy="691067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508354 w 816717"/>
                  <a:gd name="connsiteY1" fmla="*/ 292084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507860 w 816717"/>
                  <a:gd name="connsiteY0" fmla="*/ 833683 h 833683"/>
                  <a:gd name="connsiteX1" fmla="*/ 508354 w 816717"/>
                  <a:gd name="connsiteY1" fmla="*/ 292084 h 833683"/>
                  <a:gd name="connsiteX2" fmla="*/ 43314 w 816717"/>
                  <a:gd name="connsiteY2" fmla="*/ 378244 h 833683"/>
                  <a:gd name="connsiteX3" fmla="*/ 0 w 816717"/>
                  <a:gd name="connsiteY3" fmla="*/ 119223 h 833683"/>
                  <a:gd name="connsiteX4" fmla="*/ 660660 w 816717"/>
                  <a:gd name="connsiteY4" fmla="*/ 1930 h 833683"/>
                  <a:gd name="connsiteX5" fmla="*/ 778556 w 816717"/>
                  <a:gd name="connsiteY5" fmla="*/ 102155 h 833683"/>
                  <a:gd name="connsiteX6" fmla="*/ 816717 w 816717"/>
                  <a:gd name="connsiteY6" fmla="*/ 826528 h 833683"/>
                  <a:gd name="connsiteX0" fmla="*/ 507860 w 816717"/>
                  <a:gd name="connsiteY0" fmla="*/ 832059 h 832059"/>
                  <a:gd name="connsiteX1" fmla="*/ 508354 w 816717"/>
                  <a:gd name="connsiteY1" fmla="*/ 290460 h 832059"/>
                  <a:gd name="connsiteX2" fmla="*/ 43314 w 816717"/>
                  <a:gd name="connsiteY2" fmla="*/ 376620 h 832059"/>
                  <a:gd name="connsiteX3" fmla="*/ 0 w 816717"/>
                  <a:gd name="connsiteY3" fmla="*/ 117599 h 832059"/>
                  <a:gd name="connsiteX4" fmla="*/ 660660 w 816717"/>
                  <a:gd name="connsiteY4" fmla="*/ 306 h 832059"/>
                  <a:gd name="connsiteX5" fmla="*/ 781983 w 816717"/>
                  <a:gd name="connsiteY5" fmla="*/ 153676 h 832059"/>
                  <a:gd name="connsiteX6" fmla="*/ 816717 w 816717"/>
                  <a:gd name="connsiteY6" fmla="*/ 824904 h 832059"/>
                  <a:gd name="connsiteX0" fmla="*/ 507860 w 816717"/>
                  <a:gd name="connsiteY0" fmla="*/ 822275 h 822275"/>
                  <a:gd name="connsiteX1" fmla="*/ 508354 w 816717"/>
                  <a:gd name="connsiteY1" fmla="*/ 280676 h 822275"/>
                  <a:gd name="connsiteX2" fmla="*/ 43314 w 816717"/>
                  <a:gd name="connsiteY2" fmla="*/ 366836 h 822275"/>
                  <a:gd name="connsiteX3" fmla="*/ 0 w 816717"/>
                  <a:gd name="connsiteY3" fmla="*/ 107815 h 822275"/>
                  <a:gd name="connsiteX4" fmla="*/ 603825 w 816717"/>
                  <a:gd name="connsiteY4" fmla="*/ 344 h 822275"/>
                  <a:gd name="connsiteX5" fmla="*/ 781983 w 816717"/>
                  <a:gd name="connsiteY5" fmla="*/ 143892 h 822275"/>
                  <a:gd name="connsiteX6" fmla="*/ 816717 w 816717"/>
                  <a:gd name="connsiteY6" fmla="*/ 815120 h 822275"/>
                  <a:gd name="connsiteX0" fmla="*/ 507860 w 816717"/>
                  <a:gd name="connsiteY0" fmla="*/ 822285 h 822285"/>
                  <a:gd name="connsiteX1" fmla="*/ 508354 w 816717"/>
                  <a:gd name="connsiteY1" fmla="*/ 280686 h 822285"/>
                  <a:gd name="connsiteX2" fmla="*/ 43314 w 816717"/>
                  <a:gd name="connsiteY2" fmla="*/ 366846 h 822285"/>
                  <a:gd name="connsiteX3" fmla="*/ 0 w 816717"/>
                  <a:gd name="connsiteY3" fmla="*/ 107825 h 822285"/>
                  <a:gd name="connsiteX4" fmla="*/ 603825 w 816717"/>
                  <a:gd name="connsiteY4" fmla="*/ 354 h 822285"/>
                  <a:gd name="connsiteX5" fmla="*/ 781983 w 816717"/>
                  <a:gd name="connsiteY5" fmla="*/ 143902 h 822285"/>
                  <a:gd name="connsiteX6" fmla="*/ 816717 w 816717"/>
                  <a:gd name="connsiteY6" fmla="*/ 815130 h 8222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6717" h="822285">
                    <a:moveTo>
                      <a:pt x="507860" y="822285"/>
                    </a:moveTo>
                    <a:cubicBezTo>
                      <a:pt x="508025" y="641752"/>
                      <a:pt x="508189" y="461219"/>
                      <a:pt x="508354" y="280686"/>
                    </a:cubicBezTo>
                    <a:lnTo>
                      <a:pt x="43314" y="366846"/>
                    </a:lnTo>
                    <a:lnTo>
                      <a:pt x="0" y="107825"/>
                    </a:lnTo>
                    <a:cubicBezTo>
                      <a:pt x="220220" y="68727"/>
                      <a:pt x="554562" y="-5756"/>
                      <a:pt x="603825" y="354"/>
                    </a:cubicBezTo>
                    <a:cubicBezTo>
                      <a:pt x="653088" y="6464"/>
                      <a:pt x="746501" y="8106"/>
                      <a:pt x="781983" y="143902"/>
                    </a:cubicBezTo>
                    <a:cubicBezTo>
                      <a:pt x="817465" y="279698"/>
                      <a:pt x="803997" y="573672"/>
                      <a:pt x="816717" y="815130"/>
                    </a:cubicBezTo>
                  </a:path>
                </a:pathLst>
              </a:custGeom>
              <a:solidFill>
                <a:srgbClr val="FF6699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227" name="グループ化 226">
            <a:extLst>
              <a:ext uri="{FF2B5EF4-FFF2-40B4-BE49-F238E27FC236}">
                <a16:creationId xmlns:a16="http://schemas.microsoft.com/office/drawing/2014/main" id="{F9D90F63-B1B1-421F-8156-1558923D7154}"/>
              </a:ext>
            </a:extLst>
          </p:cNvPr>
          <p:cNvGrpSpPr/>
          <p:nvPr/>
        </p:nvGrpSpPr>
        <p:grpSpPr>
          <a:xfrm>
            <a:off x="4413612" y="3773167"/>
            <a:ext cx="1876137" cy="2685655"/>
            <a:chOff x="4413612" y="3773167"/>
            <a:chExt cx="1876137" cy="2685655"/>
          </a:xfrm>
        </p:grpSpPr>
        <p:grpSp>
          <p:nvGrpSpPr>
            <p:cNvPr id="228" name="グループ化 227">
              <a:extLst>
                <a:ext uri="{FF2B5EF4-FFF2-40B4-BE49-F238E27FC236}">
                  <a16:creationId xmlns:a16="http://schemas.microsoft.com/office/drawing/2014/main" id="{90249767-7F24-49C9-BA46-ED6A25B422AE}"/>
                </a:ext>
              </a:extLst>
            </p:cNvPr>
            <p:cNvGrpSpPr/>
            <p:nvPr/>
          </p:nvGrpSpPr>
          <p:grpSpPr>
            <a:xfrm>
              <a:off x="4413612" y="4252693"/>
              <a:ext cx="1101779" cy="2206129"/>
              <a:chOff x="2419481" y="3484942"/>
              <a:chExt cx="1101779" cy="2206129"/>
            </a:xfrm>
          </p:grpSpPr>
          <p:sp>
            <p:nvSpPr>
              <p:cNvPr id="242" name="片側の 2 つの角を丸めた四角形 181">
                <a:extLst>
                  <a:ext uri="{FF2B5EF4-FFF2-40B4-BE49-F238E27FC236}">
                    <a16:creationId xmlns:a16="http://schemas.microsoft.com/office/drawing/2014/main" id="{F899B1EC-5450-49C1-9FB5-07D32A97B458}"/>
                  </a:ext>
                </a:extLst>
              </p:cNvPr>
              <p:cNvSpPr/>
              <p:nvPr/>
            </p:nvSpPr>
            <p:spPr>
              <a:xfrm>
                <a:off x="2451200" y="3484942"/>
                <a:ext cx="1031478" cy="98775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3" name="フリーフォーム: 図形 242">
                <a:extLst>
                  <a:ext uri="{FF2B5EF4-FFF2-40B4-BE49-F238E27FC236}">
                    <a16:creationId xmlns:a16="http://schemas.microsoft.com/office/drawing/2014/main" id="{F19B043C-2C40-4F60-BBF1-C5F2AC239724}"/>
                  </a:ext>
                </a:extLst>
              </p:cNvPr>
              <p:cNvSpPr/>
              <p:nvPr/>
            </p:nvSpPr>
            <p:spPr>
              <a:xfrm>
                <a:off x="2720368" y="4339963"/>
                <a:ext cx="456610" cy="440816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4" name="フリーフォーム: 図形 243">
                <a:extLst>
                  <a:ext uri="{FF2B5EF4-FFF2-40B4-BE49-F238E27FC236}">
                    <a16:creationId xmlns:a16="http://schemas.microsoft.com/office/drawing/2014/main" id="{2B9E6D16-6227-4192-AE62-3CE8B6B2C89D}"/>
                  </a:ext>
                </a:extLst>
              </p:cNvPr>
              <p:cNvSpPr/>
              <p:nvPr/>
            </p:nvSpPr>
            <p:spPr>
              <a:xfrm>
                <a:off x="2463298" y="4680531"/>
                <a:ext cx="153672" cy="945893"/>
              </a:xfrm>
              <a:custGeom>
                <a:avLst/>
                <a:gdLst>
                  <a:gd name="connsiteX0" fmla="*/ 153672 w 153672"/>
                  <a:gd name="connsiteY0" fmla="*/ 0 h 945893"/>
                  <a:gd name="connsiteX1" fmla="*/ 153672 w 153672"/>
                  <a:gd name="connsiteY1" fmla="*/ 945893 h 945893"/>
                  <a:gd name="connsiteX2" fmla="*/ 0 w 153672"/>
                  <a:gd name="connsiteY2" fmla="*/ 945893 h 945893"/>
                  <a:gd name="connsiteX3" fmla="*/ 0 w 153672"/>
                  <a:gd name="connsiteY3" fmla="*/ 326520 h 945893"/>
                  <a:gd name="connsiteX4" fmla="*/ 118335 w 153672"/>
                  <a:gd name="connsiteY4" fmla="*/ 29551 h 945893"/>
                  <a:gd name="connsiteX5" fmla="*/ 153672 w 153672"/>
                  <a:gd name="connsiteY5" fmla="*/ 0 h 945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3672" h="945893">
                    <a:moveTo>
                      <a:pt x="153672" y="0"/>
                    </a:moveTo>
                    <a:lnTo>
                      <a:pt x="153672" y="945893"/>
                    </a:lnTo>
                    <a:lnTo>
                      <a:pt x="0" y="945893"/>
                    </a:lnTo>
                    <a:lnTo>
                      <a:pt x="0" y="326520"/>
                    </a:lnTo>
                    <a:cubicBezTo>
                      <a:pt x="0" y="207901"/>
                      <a:pt x="45851" y="101564"/>
                      <a:pt x="118335" y="29551"/>
                    </a:cubicBezTo>
                    <a:lnTo>
                      <a:pt x="153672" y="0"/>
                    </a:lnTo>
                    <a:close/>
                  </a:path>
                </a:pathLst>
              </a:custGeom>
              <a:pattFill prst="plaid">
                <a:fgClr>
                  <a:srgbClr val="FF6699"/>
                </a:fgClr>
                <a:bgClr>
                  <a:srgbClr val="FF9900"/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5" name="フリーフォーム: 図形 244">
                <a:extLst>
                  <a:ext uri="{FF2B5EF4-FFF2-40B4-BE49-F238E27FC236}">
                    <a16:creationId xmlns:a16="http://schemas.microsoft.com/office/drawing/2014/main" id="{171990BB-3243-4571-99F4-8A64DF6CD743}"/>
                  </a:ext>
                </a:extLst>
              </p:cNvPr>
              <p:cNvSpPr/>
              <p:nvPr/>
            </p:nvSpPr>
            <p:spPr>
              <a:xfrm>
                <a:off x="2539500" y="4610243"/>
                <a:ext cx="840208" cy="1016182"/>
              </a:xfrm>
              <a:custGeom>
                <a:avLst/>
                <a:gdLst>
                  <a:gd name="connsiteX0" fmla="*/ 743127 w 974009"/>
                  <a:gd name="connsiteY0" fmla="*/ 0 h 1016182"/>
                  <a:gd name="connsiteX1" fmla="*/ 752081 w 974009"/>
                  <a:gd name="connsiteY1" fmla="*/ 903 h 1016182"/>
                  <a:gd name="connsiteX2" fmla="*/ 974009 w 974009"/>
                  <a:gd name="connsiteY2" fmla="*/ 273199 h 1016182"/>
                  <a:gd name="connsiteX3" fmla="*/ 974009 w 974009"/>
                  <a:gd name="connsiteY3" fmla="*/ 1016182 h 1016182"/>
                  <a:gd name="connsiteX4" fmla="*/ 0 w 974009"/>
                  <a:gd name="connsiteY4" fmla="*/ 1016182 h 1016182"/>
                  <a:gd name="connsiteX5" fmla="*/ 0 w 974009"/>
                  <a:gd name="connsiteY5" fmla="*/ 273199 h 1016182"/>
                  <a:gd name="connsiteX6" fmla="*/ 221928 w 974009"/>
                  <a:gd name="connsiteY6" fmla="*/ 903 h 1016182"/>
                  <a:gd name="connsiteX7" fmla="*/ 230881 w 974009"/>
                  <a:gd name="connsiteY7" fmla="*/ 0 h 1016182"/>
                  <a:gd name="connsiteX8" fmla="*/ 235401 w 974009"/>
                  <a:gd name="connsiteY8" fmla="*/ 7436 h 1016182"/>
                  <a:gd name="connsiteX9" fmla="*/ 487004 w 974009"/>
                  <a:gd name="connsiteY9" fmla="*/ 126882 h 1016182"/>
                  <a:gd name="connsiteX10" fmla="*/ 738607 w 974009"/>
                  <a:gd name="connsiteY10" fmla="*/ 7436 h 1016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4009" h="1016182">
                    <a:moveTo>
                      <a:pt x="743127" y="0"/>
                    </a:moveTo>
                    <a:lnTo>
                      <a:pt x="752081" y="903"/>
                    </a:lnTo>
                    <a:cubicBezTo>
                      <a:pt x="878735" y="26820"/>
                      <a:pt x="974009" y="138883"/>
                      <a:pt x="974009" y="273199"/>
                    </a:cubicBezTo>
                    <a:lnTo>
                      <a:pt x="974009" y="1016182"/>
                    </a:lnTo>
                    <a:lnTo>
                      <a:pt x="0" y="1016182"/>
                    </a:lnTo>
                    <a:lnTo>
                      <a:pt x="0" y="273199"/>
                    </a:lnTo>
                    <a:cubicBezTo>
                      <a:pt x="0" y="138883"/>
                      <a:pt x="95274" y="26820"/>
                      <a:pt x="221928" y="903"/>
                    </a:cubicBezTo>
                    <a:lnTo>
                      <a:pt x="230881" y="0"/>
                    </a:lnTo>
                    <a:lnTo>
                      <a:pt x="235401" y="7436"/>
                    </a:lnTo>
                    <a:cubicBezTo>
                      <a:pt x="289928" y="79501"/>
                      <a:pt x="382269" y="126882"/>
                      <a:pt x="487004" y="126882"/>
                    </a:cubicBezTo>
                    <a:cubicBezTo>
                      <a:pt x="591739" y="126882"/>
                      <a:pt x="684080" y="79501"/>
                      <a:pt x="738607" y="7436"/>
                    </a:cubicBezTo>
                    <a:close/>
                  </a:path>
                </a:pathLst>
              </a:custGeom>
              <a:pattFill prst="plaid">
                <a:fgClr>
                  <a:srgbClr val="FF6699"/>
                </a:fgClr>
                <a:bgClr>
                  <a:srgbClr val="FF9900"/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46" name="グループ化 245">
                <a:extLst>
                  <a:ext uri="{FF2B5EF4-FFF2-40B4-BE49-F238E27FC236}">
                    <a16:creationId xmlns:a16="http://schemas.microsoft.com/office/drawing/2014/main" id="{B5794B13-B344-47EF-8A20-29A31707E6F3}"/>
                  </a:ext>
                </a:extLst>
              </p:cNvPr>
              <p:cNvGrpSpPr/>
              <p:nvPr/>
            </p:nvGrpSpPr>
            <p:grpSpPr>
              <a:xfrm>
                <a:off x="2952051" y="4521603"/>
                <a:ext cx="444728" cy="1169468"/>
                <a:chOff x="2952051" y="4521603"/>
                <a:chExt cx="444728" cy="1169468"/>
              </a:xfrm>
            </p:grpSpPr>
            <p:sp>
              <p:nvSpPr>
                <p:cNvPr id="277" name="四角形: 角を丸くする 276">
                  <a:extLst>
                    <a:ext uri="{FF2B5EF4-FFF2-40B4-BE49-F238E27FC236}">
                      <a16:creationId xmlns:a16="http://schemas.microsoft.com/office/drawing/2014/main" id="{4319706A-8809-4AB7-A210-9AEC6EC1A4DB}"/>
                    </a:ext>
                  </a:extLst>
                </p:cNvPr>
                <p:cNvSpPr/>
                <p:nvPr/>
              </p:nvSpPr>
              <p:spPr>
                <a:xfrm rot="19479653">
                  <a:off x="2952051" y="4521603"/>
                  <a:ext cx="45719" cy="110565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8" name="フローチャート: 論理積ゲート 277">
                  <a:extLst>
                    <a:ext uri="{FF2B5EF4-FFF2-40B4-BE49-F238E27FC236}">
                      <a16:creationId xmlns:a16="http://schemas.microsoft.com/office/drawing/2014/main" id="{E401C0DF-F018-4FCE-8DFD-AB10D21EC15A}"/>
                    </a:ext>
                  </a:extLst>
                </p:cNvPr>
                <p:cNvSpPr/>
                <p:nvPr/>
              </p:nvSpPr>
              <p:spPr>
                <a:xfrm rot="5400000">
                  <a:off x="3082025" y="5376317"/>
                  <a:ext cx="314754" cy="314754"/>
                </a:xfrm>
                <a:prstGeom prst="flowChartDelay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9" name="フローチャート: 論理積ゲート 278">
                  <a:extLst>
                    <a:ext uri="{FF2B5EF4-FFF2-40B4-BE49-F238E27FC236}">
                      <a16:creationId xmlns:a16="http://schemas.microsoft.com/office/drawing/2014/main" id="{E3F90D64-5B32-46C2-A003-E0FE9CCD1273}"/>
                    </a:ext>
                  </a:extLst>
                </p:cNvPr>
                <p:cNvSpPr/>
                <p:nvPr/>
              </p:nvSpPr>
              <p:spPr>
                <a:xfrm rot="5400000">
                  <a:off x="3107072" y="5341416"/>
                  <a:ext cx="264660" cy="314754"/>
                </a:xfrm>
                <a:prstGeom prst="flowChartDelay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0" name="楕円 279">
                  <a:extLst>
                    <a:ext uri="{FF2B5EF4-FFF2-40B4-BE49-F238E27FC236}">
                      <a16:creationId xmlns:a16="http://schemas.microsoft.com/office/drawing/2014/main" id="{F725133F-8B15-4A9A-8C67-29EA1BB3998F}"/>
                    </a:ext>
                  </a:extLst>
                </p:cNvPr>
                <p:cNvSpPr/>
                <p:nvPr/>
              </p:nvSpPr>
              <p:spPr>
                <a:xfrm>
                  <a:off x="3214782" y="5530836"/>
                  <a:ext cx="62855" cy="62855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47" name="グループ化 246">
                <a:extLst>
                  <a:ext uri="{FF2B5EF4-FFF2-40B4-BE49-F238E27FC236}">
                    <a16:creationId xmlns:a16="http://schemas.microsoft.com/office/drawing/2014/main" id="{4D9EF114-D511-4206-821C-594D32DAEFF6}"/>
                  </a:ext>
                </a:extLst>
              </p:cNvPr>
              <p:cNvGrpSpPr/>
              <p:nvPr/>
            </p:nvGrpSpPr>
            <p:grpSpPr>
              <a:xfrm>
                <a:off x="2419481" y="3582138"/>
                <a:ext cx="1094916" cy="978704"/>
                <a:chOff x="2791855" y="2072442"/>
                <a:chExt cx="1150919" cy="990072"/>
              </a:xfrm>
              <a:solidFill>
                <a:srgbClr val="FFCC99"/>
              </a:solidFill>
            </p:grpSpPr>
            <p:grpSp>
              <p:nvGrpSpPr>
                <p:cNvPr id="270" name="グループ化 269">
                  <a:extLst>
                    <a:ext uri="{FF2B5EF4-FFF2-40B4-BE49-F238E27FC236}">
                      <a16:creationId xmlns:a16="http://schemas.microsoft.com/office/drawing/2014/main" id="{255668C9-B963-4A2E-A4C7-F8DD07F27420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275" name="円/楕円 204">
                    <a:extLst>
                      <a:ext uri="{FF2B5EF4-FFF2-40B4-BE49-F238E27FC236}">
                        <a16:creationId xmlns:a16="http://schemas.microsoft.com/office/drawing/2014/main" id="{23BEA19D-368A-41D5-9976-0F97EB9421ED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76" name="円/楕円 205">
                    <a:extLst>
                      <a:ext uri="{FF2B5EF4-FFF2-40B4-BE49-F238E27FC236}">
                        <a16:creationId xmlns:a16="http://schemas.microsoft.com/office/drawing/2014/main" id="{E9ED26D1-CFF4-43FF-B796-993C1EA981E5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71" name="グループ化 270">
                  <a:extLst>
                    <a:ext uri="{FF2B5EF4-FFF2-40B4-BE49-F238E27FC236}">
                      <a16:creationId xmlns:a16="http://schemas.microsoft.com/office/drawing/2014/main" id="{F5EC53ED-5CB4-451B-8271-F226A44385C6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273" name="円/楕円 202">
                    <a:extLst>
                      <a:ext uri="{FF2B5EF4-FFF2-40B4-BE49-F238E27FC236}">
                        <a16:creationId xmlns:a16="http://schemas.microsoft.com/office/drawing/2014/main" id="{531A4B3D-EDDC-44F6-BE29-BB099E3240EE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74" name="円/楕円 203">
                    <a:extLst>
                      <a:ext uri="{FF2B5EF4-FFF2-40B4-BE49-F238E27FC236}">
                        <a16:creationId xmlns:a16="http://schemas.microsoft.com/office/drawing/2014/main" id="{BDA71BC8-12A6-4BC6-8078-41AADE388EB1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72" name="円/楕円 201">
                  <a:extLst>
                    <a:ext uri="{FF2B5EF4-FFF2-40B4-BE49-F238E27FC236}">
                      <a16:creationId xmlns:a16="http://schemas.microsoft.com/office/drawing/2014/main" id="{EED756DA-CBA3-4A19-96FB-AC12DDFE73EC}"/>
                    </a:ext>
                  </a:extLst>
                </p:cNvPr>
                <p:cNvSpPr/>
                <p:nvPr/>
              </p:nvSpPr>
              <p:spPr>
                <a:xfrm>
                  <a:off x="2902857" y="2072442"/>
                  <a:ext cx="928914" cy="990072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48" name="円/楕円 27">
                <a:extLst>
                  <a:ext uri="{FF2B5EF4-FFF2-40B4-BE49-F238E27FC236}">
                    <a16:creationId xmlns:a16="http://schemas.microsoft.com/office/drawing/2014/main" id="{76DF24B3-70C2-465C-B1F4-2AD7E9F02B89}"/>
                  </a:ext>
                </a:extLst>
              </p:cNvPr>
              <p:cNvSpPr/>
              <p:nvPr/>
            </p:nvSpPr>
            <p:spPr>
              <a:xfrm rot="10800000">
                <a:off x="2853271" y="4403740"/>
                <a:ext cx="232598" cy="4572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9" name="円/楕円 27">
                <a:extLst>
                  <a:ext uri="{FF2B5EF4-FFF2-40B4-BE49-F238E27FC236}">
                    <a16:creationId xmlns:a16="http://schemas.microsoft.com/office/drawing/2014/main" id="{9864E8A2-2A6C-4F59-8830-9CAD73C384CE}"/>
                  </a:ext>
                </a:extLst>
              </p:cNvPr>
              <p:cNvSpPr/>
              <p:nvPr/>
            </p:nvSpPr>
            <p:spPr>
              <a:xfrm rot="10800000">
                <a:off x="2657924" y="3836684"/>
                <a:ext cx="215486" cy="381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0" name="円/楕円 27">
                <a:extLst>
                  <a:ext uri="{FF2B5EF4-FFF2-40B4-BE49-F238E27FC236}">
                    <a16:creationId xmlns:a16="http://schemas.microsoft.com/office/drawing/2014/main" id="{E0E05C58-ACCF-42F7-A601-7FDF8C09511C}"/>
                  </a:ext>
                </a:extLst>
              </p:cNvPr>
              <p:cNvSpPr/>
              <p:nvPr/>
            </p:nvSpPr>
            <p:spPr>
              <a:xfrm rot="10800000">
                <a:off x="3063630" y="3836684"/>
                <a:ext cx="215486" cy="381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1" name="正方形/長方形 67">
                <a:extLst>
                  <a:ext uri="{FF2B5EF4-FFF2-40B4-BE49-F238E27FC236}">
                    <a16:creationId xmlns:a16="http://schemas.microsoft.com/office/drawing/2014/main" id="{EACD8375-727B-4FBA-8E8C-61BEA01A8B1E}"/>
                  </a:ext>
                </a:extLst>
              </p:cNvPr>
              <p:cNvSpPr/>
              <p:nvPr/>
            </p:nvSpPr>
            <p:spPr>
              <a:xfrm>
                <a:off x="2939279" y="4282003"/>
                <a:ext cx="65767" cy="33711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2" name="円/楕円 189">
                <a:extLst>
                  <a:ext uri="{FF2B5EF4-FFF2-40B4-BE49-F238E27FC236}">
                    <a16:creationId xmlns:a16="http://schemas.microsoft.com/office/drawing/2014/main" id="{71E78A11-C40C-4512-A091-00E7FC5DFD8C}"/>
                  </a:ext>
                </a:extLst>
              </p:cNvPr>
              <p:cNvSpPr/>
              <p:nvPr/>
            </p:nvSpPr>
            <p:spPr>
              <a:xfrm>
                <a:off x="2608096" y="4185636"/>
                <a:ext cx="118865" cy="64499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3" name="円/楕円 190">
                <a:extLst>
                  <a:ext uri="{FF2B5EF4-FFF2-40B4-BE49-F238E27FC236}">
                    <a16:creationId xmlns:a16="http://schemas.microsoft.com/office/drawing/2014/main" id="{B4398352-F380-49BD-8D18-45AB7E9FE350}"/>
                  </a:ext>
                </a:extLst>
              </p:cNvPr>
              <p:cNvSpPr/>
              <p:nvPr/>
            </p:nvSpPr>
            <p:spPr>
              <a:xfrm>
                <a:off x="3197700" y="4185636"/>
                <a:ext cx="118865" cy="64499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54" name="グループ化 253">
                <a:extLst>
                  <a:ext uri="{FF2B5EF4-FFF2-40B4-BE49-F238E27FC236}">
                    <a16:creationId xmlns:a16="http://schemas.microsoft.com/office/drawing/2014/main" id="{8D9ABDDF-A0A0-4BC2-B127-34E58D10E100}"/>
                  </a:ext>
                </a:extLst>
              </p:cNvPr>
              <p:cNvGrpSpPr/>
              <p:nvPr/>
            </p:nvGrpSpPr>
            <p:grpSpPr>
              <a:xfrm>
                <a:off x="2695988" y="3968797"/>
                <a:ext cx="136398" cy="137918"/>
                <a:chOff x="2595588" y="3926381"/>
                <a:chExt cx="164281" cy="206841"/>
              </a:xfrm>
            </p:grpSpPr>
            <p:sp>
              <p:nvSpPr>
                <p:cNvPr id="264" name="二等辺三角形 263">
                  <a:extLst>
                    <a:ext uri="{FF2B5EF4-FFF2-40B4-BE49-F238E27FC236}">
                      <a16:creationId xmlns:a16="http://schemas.microsoft.com/office/drawing/2014/main" id="{CB83642C-15A7-44F9-968F-B60DCB681CA1}"/>
                    </a:ext>
                  </a:extLst>
                </p:cNvPr>
                <p:cNvSpPr/>
                <p:nvPr/>
              </p:nvSpPr>
              <p:spPr>
                <a:xfrm rot="18911150">
                  <a:off x="2595588" y="3926381"/>
                  <a:ext cx="45719" cy="85355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65" name="グループ化 264">
                  <a:extLst>
                    <a:ext uri="{FF2B5EF4-FFF2-40B4-BE49-F238E27FC236}">
                      <a16:creationId xmlns:a16="http://schemas.microsoft.com/office/drawing/2014/main" id="{A1C5A6FF-5302-4FE0-96D6-6EA898F61075}"/>
                    </a:ext>
                  </a:extLst>
                </p:cNvPr>
                <p:cNvGrpSpPr/>
                <p:nvPr/>
              </p:nvGrpSpPr>
              <p:grpSpPr>
                <a:xfrm>
                  <a:off x="2601643" y="3926682"/>
                  <a:ext cx="158226" cy="206540"/>
                  <a:chOff x="2896919" y="3691681"/>
                  <a:chExt cx="138009" cy="203092"/>
                </a:xfrm>
              </p:grpSpPr>
              <p:sp>
                <p:nvSpPr>
                  <p:cNvPr id="266" name="円/楕円 195">
                    <a:extLst>
                      <a:ext uri="{FF2B5EF4-FFF2-40B4-BE49-F238E27FC236}">
                        <a16:creationId xmlns:a16="http://schemas.microsoft.com/office/drawing/2014/main" id="{74519C61-1164-4DEA-A11C-2828B5A17FDF}"/>
                      </a:ext>
                    </a:extLst>
                  </p:cNvPr>
                  <p:cNvSpPr/>
                  <p:nvPr/>
                </p:nvSpPr>
                <p:spPr>
                  <a:xfrm>
                    <a:off x="2896928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7" name="円/楕円 196">
                    <a:extLst>
                      <a:ext uri="{FF2B5EF4-FFF2-40B4-BE49-F238E27FC236}">
                        <a16:creationId xmlns:a16="http://schemas.microsoft.com/office/drawing/2014/main" id="{75630B79-6446-43D1-97B0-BB37AA35FE2B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8" name="円/楕円 197">
                    <a:extLst>
                      <a:ext uri="{FF2B5EF4-FFF2-40B4-BE49-F238E27FC236}">
                        <a16:creationId xmlns:a16="http://schemas.microsoft.com/office/drawing/2014/main" id="{C214807D-5827-4663-8DB4-00C2B742BED3}"/>
                      </a:ext>
                    </a:extLst>
                  </p:cNvPr>
                  <p:cNvSpPr/>
                  <p:nvPr/>
                </p:nvSpPr>
                <p:spPr>
                  <a:xfrm>
                    <a:off x="2921405" y="3747251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9" name="円/楕円 198">
                    <a:extLst>
                      <a:ext uri="{FF2B5EF4-FFF2-40B4-BE49-F238E27FC236}">
                        <a16:creationId xmlns:a16="http://schemas.microsoft.com/office/drawing/2014/main" id="{7F5EC5E9-A973-4DF2-8AF2-7F75F6935F88}"/>
                      </a:ext>
                    </a:extLst>
                  </p:cNvPr>
                  <p:cNvSpPr/>
                  <p:nvPr/>
                </p:nvSpPr>
                <p:spPr>
                  <a:xfrm>
                    <a:off x="2943059" y="3745686"/>
                    <a:ext cx="45719" cy="5941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255" name="グループ化 254">
                <a:extLst>
                  <a:ext uri="{FF2B5EF4-FFF2-40B4-BE49-F238E27FC236}">
                    <a16:creationId xmlns:a16="http://schemas.microsoft.com/office/drawing/2014/main" id="{9BE0AB97-FC1B-4851-B56F-9A5A33B84787}"/>
                  </a:ext>
                </a:extLst>
              </p:cNvPr>
              <p:cNvGrpSpPr/>
              <p:nvPr/>
            </p:nvGrpSpPr>
            <p:grpSpPr>
              <a:xfrm>
                <a:off x="3104723" y="3968797"/>
                <a:ext cx="136398" cy="137918"/>
                <a:chOff x="2595588" y="3926381"/>
                <a:chExt cx="164281" cy="206841"/>
              </a:xfrm>
            </p:grpSpPr>
            <p:sp>
              <p:nvSpPr>
                <p:cNvPr id="258" name="二等辺三角形 257">
                  <a:extLst>
                    <a:ext uri="{FF2B5EF4-FFF2-40B4-BE49-F238E27FC236}">
                      <a16:creationId xmlns:a16="http://schemas.microsoft.com/office/drawing/2014/main" id="{147E155C-2709-4B2B-A54A-E966BD52E703}"/>
                    </a:ext>
                  </a:extLst>
                </p:cNvPr>
                <p:cNvSpPr/>
                <p:nvPr/>
              </p:nvSpPr>
              <p:spPr>
                <a:xfrm rot="18911150">
                  <a:off x="2595588" y="3926381"/>
                  <a:ext cx="45719" cy="85355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59" name="グループ化 258">
                  <a:extLst>
                    <a:ext uri="{FF2B5EF4-FFF2-40B4-BE49-F238E27FC236}">
                      <a16:creationId xmlns:a16="http://schemas.microsoft.com/office/drawing/2014/main" id="{A6256AF0-0C40-4F2B-9E53-4B48690FA6E6}"/>
                    </a:ext>
                  </a:extLst>
                </p:cNvPr>
                <p:cNvGrpSpPr/>
                <p:nvPr/>
              </p:nvGrpSpPr>
              <p:grpSpPr>
                <a:xfrm>
                  <a:off x="2601643" y="3926682"/>
                  <a:ext cx="158226" cy="206540"/>
                  <a:chOff x="2896919" y="3691681"/>
                  <a:chExt cx="138009" cy="203092"/>
                </a:xfrm>
              </p:grpSpPr>
              <p:sp>
                <p:nvSpPr>
                  <p:cNvPr id="260" name="円/楕円 195">
                    <a:extLst>
                      <a:ext uri="{FF2B5EF4-FFF2-40B4-BE49-F238E27FC236}">
                        <a16:creationId xmlns:a16="http://schemas.microsoft.com/office/drawing/2014/main" id="{0AB48613-D2FA-46E3-BF05-E300B9F5FFD7}"/>
                      </a:ext>
                    </a:extLst>
                  </p:cNvPr>
                  <p:cNvSpPr/>
                  <p:nvPr/>
                </p:nvSpPr>
                <p:spPr>
                  <a:xfrm>
                    <a:off x="2896928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1" name="円/楕円 196">
                    <a:extLst>
                      <a:ext uri="{FF2B5EF4-FFF2-40B4-BE49-F238E27FC236}">
                        <a16:creationId xmlns:a16="http://schemas.microsoft.com/office/drawing/2014/main" id="{2EB0CD00-1B5F-435A-8F5C-7AFC2B6647D6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2" name="円/楕円 197">
                    <a:extLst>
                      <a:ext uri="{FF2B5EF4-FFF2-40B4-BE49-F238E27FC236}">
                        <a16:creationId xmlns:a16="http://schemas.microsoft.com/office/drawing/2014/main" id="{05FA17E8-C77C-4279-AE99-0C87DAD4188F}"/>
                      </a:ext>
                    </a:extLst>
                  </p:cNvPr>
                  <p:cNvSpPr/>
                  <p:nvPr/>
                </p:nvSpPr>
                <p:spPr>
                  <a:xfrm>
                    <a:off x="2921405" y="3747251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3" name="円/楕円 198">
                    <a:extLst>
                      <a:ext uri="{FF2B5EF4-FFF2-40B4-BE49-F238E27FC236}">
                        <a16:creationId xmlns:a16="http://schemas.microsoft.com/office/drawing/2014/main" id="{960318A1-3E28-463C-99BB-F73D3E273CB3}"/>
                      </a:ext>
                    </a:extLst>
                  </p:cNvPr>
                  <p:cNvSpPr/>
                  <p:nvPr/>
                </p:nvSpPr>
                <p:spPr>
                  <a:xfrm>
                    <a:off x="2943059" y="3745686"/>
                    <a:ext cx="45719" cy="5941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256" name="フリーフォーム: 図形 255">
                <a:extLst>
                  <a:ext uri="{FF2B5EF4-FFF2-40B4-BE49-F238E27FC236}">
                    <a16:creationId xmlns:a16="http://schemas.microsoft.com/office/drawing/2014/main" id="{7AB60E5E-39D0-4ABD-9C0B-DF3D3AECF798}"/>
                  </a:ext>
                </a:extLst>
              </p:cNvPr>
              <p:cNvSpPr/>
              <p:nvPr/>
            </p:nvSpPr>
            <p:spPr>
              <a:xfrm>
                <a:off x="2504197" y="3875443"/>
                <a:ext cx="925219" cy="344048"/>
              </a:xfrm>
              <a:custGeom>
                <a:avLst/>
                <a:gdLst>
                  <a:gd name="connsiteX0" fmla="*/ 663774 w 925219"/>
                  <a:gd name="connsiteY0" fmla="*/ 28673 h 344048"/>
                  <a:gd name="connsiteX1" fmla="*/ 520423 w 925219"/>
                  <a:gd name="connsiteY1" fmla="*/ 172024 h 344048"/>
                  <a:gd name="connsiteX2" fmla="*/ 663774 w 925219"/>
                  <a:gd name="connsiteY2" fmla="*/ 315375 h 344048"/>
                  <a:gd name="connsiteX3" fmla="*/ 807125 w 925219"/>
                  <a:gd name="connsiteY3" fmla="*/ 172024 h 344048"/>
                  <a:gd name="connsiteX4" fmla="*/ 663774 w 925219"/>
                  <a:gd name="connsiteY4" fmla="*/ 28673 h 344048"/>
                  <a:gd name="connsiteX5" fmla="*/ 263724 w 925219"/>
                  <a:gd name="connsiteY5" fmla="*/ 28673 h 344048"/>
                  <a:gd name="connsiteX6" fmla="*/ 120373 w 925219"/>
                  <a:gd name="connsiteY6" fmla="*/ 172024 h 344048"/>
                  <a:gd name="connsiteX7" fmla="*/ 263724 w 925219"/>
                  <a:gd name="connsiteY7" fmla="*/ 315375 h 344048"/>
                  <a:gd name="connsiteX8" fmla="*/ 407075 w 925219"/>
                  <a:gd name="connsiteY8" fmla="*/ 172024 h 344048"/>
                  <a:gd name="connsiteX9" fmla="*/ 263724 w 925219"/>
                  <a:gd name="connsiteY9" fmla="*/ 28673 h 344048"/>
                  <a:gd name="connsiteX10" fmla="*/ 263724 w 925219"/>
                  <a:gd name="connsiteY10" fmla="*/ 0 h 344048"/>
                  <a:gd name="connsiteX11" fmla="*/ 385363 w 925219"/>
                  <a:gd name="connsiteY11" fmla="*/ 50385 h 344048"/>
                  <a:gd name="connsiteX12" fmla="*/ 400014 w 925219"/>
                  <a:gd name="connsiteY12" fmla="*/ 72115 h 344048"/>
                  <a:gd name="connsiteX13" fmla="*/ 422226 w 925219"/>
                  <a:gd name="connsiteY13" fmla="*/ 54669 h 344048"/>
                  <a:gd name="connsiteX14" fmla="*/ 463867 w 925219"/>
                  <a:gd name="connsiteY14" fmla="*/ 44622 h 344048"/>
                  <a:gd name="connsiteX15" fmla="*/ 505914 w 925219"/>
                  <a:gd name="connsiteY15" fmla="*/ 52808 h 344048"/>
                  <a:gd name="connsiteX16" fmla="*/ 529242 w 925219"/>
                  <a:gd name="connsiteY16" fmla="*/ 69507 h 344048"/>
                  <a:gd name="connsiteX17" fmla="*/ 542135 w 925219"/>
                  <a:gd name="connsiteY17" fmla="*/ 50385 h 344048"/>
                  <a:gd name="connsiteX18" fmla="*/ 663774 w 925219"/>
                  <a:gd name="connsiteY18" fmla="*/ 0 h 344048"/>
                  <a:gd name="connsiteX19" fmla="*/ 822280 w 925219"/>
                  <a:gd name="connsiteY19" fmla="*/ 105064 h 344048"/>
                  <a:gd name="connsiteX20" fmla="*/ 832803 w 925219"/>
                  <a:gd name="connsiteY20" fmla="*/ 157187 h 344048"/>
                  <a:gd name="connsiteX21" fmla="*/ 839629 w 925219"/>
                  <a:gd name="connsiteY21" fmla="*/ 154359 h 344048"/>
                  <a:gd name="connsiteX22" fmla="*/ 902359 w 925219"/>
                  <a:gd name="connsiteY22" fmla="*/ 154359 h 344048"/>
                  <a:gd name="connsiteX23" fmla="*/ 925219 w 925219"/>
                  <a:gd name="connsiteY23" fmla="*/ 177219 h 344048"/>
                  <a:gd name="connsiteX24" fmla="*/ 925218 w 925219"/>
                  <a:gd name="connsiteY24" fmla="*/ 177219 h 344048"/>
                  <a:gd name="connsiteX25" fmla="*/ 902358 w 925219"/>
                  <a:gd name="connsiteY25" fmla="*/ 200079 h 344048"/>
                  <a:gd name="connsiteX26" fmla="*/ 839629 w 925219"/>
                  <a:gd name="connsiteY26" fmla="*/ 200078 h 344048"/>
                  <a:gd name="connsiteX27" fmla="*/ 830867 w 925219"/>
                  <a:gd name="connsiteY27" fmla="*/ 196449 h 344048"/>
                  <a:gd name="connsiteX28" fmla="*/ 822280 w 925219"/>
                  <a:gd name="connsiteY28" fmla="*/ 238984 h 344048"/>
                  <a:gd name="connsiteX29" fmla="*/ 663774 w 925219"/>
                  <a:gd name="connsiteY29" fmla="*/ 344048 h 344048"/>
                  <a:gd name="connsiteX30" fmla="*/ 491750 w 925219"/>
                  <a:gd name="connsiteY30" fmla="*/ 172024 h 344048"/>
                  <a:gd name="connsiteX31" fmla="*/ 505269 w 925219"/>
                  <a:gd name="connsiteY31" fmla="*/ 105065 h 344048"/>
                  <a:gd name="connsiteX32" fmla="*/ 513074 w 925219"/>
                  <a:gd name="connsiteY32" fmla="*/ 93488 h 344048"/>
                  <a:gd name="connsiteX33" fmla="*/ 494207 w 925219"/>
                  <a:gd name="connsiteY33" fmla="*/ 79982 h 344048"/>
                  <a:gd name="connsiteX34" fmla="*/ 464526 w 925219"/>
                  <a:gd name="connsiteY34" fmla="*/ 74204 h 344048"/>
                  <a:gd name="connsiteX35" fmla="*/ 435132 w 925219"/>
                  <a:gd name="connsiteY35" fmla="*/ 81296 h 344048"/>
                  <a:gd name="connsiteX36" fmla="*/ 416219 w 925219"/>
                  <a:gd name="connsiteY36" fmla="*/ 96150 h 344048"/>
                  <a:gd name="connsiteX37" fmla="*/ 422230 w 925219"/>
                  <a:gd name="connsiteY37" fmla="*/ 105065 h 344048"/>
                  <a:gd name="connsiteX38" fmla="*/ 435748 w 925219"/>
                  <a:gd name="connsiteY38" fmla="*/ 172024 h 344048"/>
                  <a:gd name="connsiteX39" fmla="*/ 263724 w 925219"/>
                  <a:gd name="connsiteY39" fmla="*/ 344048 h 344048"/>
                  <a:gd name="connsiteX40" fmla="*/ 105218 w 925219"/>
                  <a:gd name="connsiteY40" fmla="*/ 238984 h 344048"/>
                  <a:gd name="connsiteX41" fmla="*/ 96455 w 925219"/>
                  <a:gd name="connsiteY41" fmla="*/ 195578 h 344048"/>
                  <a:gd name="connsiteX42" fmla="*/ 85589 w 925219"/>
                  <a:gd name="connsiteY42" fmla="*/ 200079 h 344048"/>
                  <a:gd name="connsiteX43" fmla="*/ 22860 w 925219"/>
                  <a:gd name="connsiteY43" fmla="*/ 200078 h 344048"/>
                  <a:gd name="connsiteX44" fmla="*/ 6695 w 925219"/>
                  <a:gd name="connsiteY44" fmla="*/ 193382 h 344048"/>
                  <a:gd name="connsiteX45" fmla="*/ 0 w 925219"/>
                  <a:gd name="connsiteY45" fmla="*/ 177219 h 344048"/>
                  <a:gd name="connsiteX46" fmla="*/ 6695 w 925219"/>
                  <a:gd name="connsiteY46" fmla="*/ 161055 h 344048"/>
                  <a:gd name="connsiteX47" fmla="*/ 22860 w 925219"/>
                  <a:gd name="connsiteY47" fmla="*/ 154359 h 344048"/>
                  <a:gd name="connsiteX48" fmla="*/ 85590 w 925219"/>
                  <a:gd name="connsiteY48" fmla="*/ 154359 h 344048"/>
                  <a:gd name="connsiteX49" fmla="*/ 94519 w 925219"/>
                  <a:gd name="connsiteY49" fmla="*/ 158058 h 344048"/>
                  <a:gd name="connsiteX50" fmla="*/ 105218 w 925219"/>
                  <a:gd name="connsiteY50" fmla="*/ 105064 h 344048"/>
                  <a:gd name="connsiteX51" fmla="*/ 263724 w 925219"/>
                  <a:gd name="connsiteY51" fmla="*/ 0 h 3440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925219" h="344048">
                    <a:moveTo>
                      <a:pt x="663774" y="28673"/>
                    </a:moveTo>
                    <a:cubicBezTo>
                      <a:pt x="584603" y="28673"/>
                      <a:pt x="520423" y="92853"/>
                      <a:pt x="520423" y="172024"/>
                    </a:cubicBezTo>
                    <a:cubicBezTo>
                      <a:pt x="520423" y="251195"/>
                      <a:pt x="584603" y="315375"/>
                      <a:pt x="663774" y="315375"/>
                    </a:cubicBezTo>
                    <a:cubicBezTo>
                      <a:pt x="742945" y="315375"/>
                      <a:pt x="807125" y="251195"/>
                      <a:pt x="807125" y="172024"/>
                    </a:cubicBezTo>
                    <a:cubicBezTo>
                      <a:pt x="807125" y="92853"/>
                      <a:pt x="742945" y="28673"/>
                      <a:pt x="663774" y="28673"/>
                    </a:cubicBezTo>
                    <a:close/>
                    <a:moveTo>
                      <a:pt x="263724" y="28673"/>
                    </a:moveTo>
                    <a:cubicBezTo>
                      <a:pt x="184553" y="28673"/>
                      <a:pt x="120373" y="92853"/>
                      <a:pt x="120373" y="172024"/>
                    </a:cubicBezTo>
                    <a:cubicBezTo>
                      <a:pt x="120373" y="251195"/>
                      <a:pt x="184553" y="315375"/>
                      <a:pt x="263724" y="315375"/>
                    </a:cubicBezTo>
                    <a:cubicBezTo>
                      <a:pt x="342895" y="315375"/>
                      <a:pt x="407075" y="251195"/>
                      <a:pt x="407075" y="172024"/>
                    </a:cubicBezTo>
                    <a:cubicBezTo>
                      <a:pt x="407075" y="92853"/>
                      <a:pt x="342895" y="28673"/>
                      <a:pt x="263724" y="28673"/>
                    </a:cubicBezTo>
                    <a:close/>
                    <a:moveTo>
                      <a:pt x="263724" y="0"/>
                    </a:moveTo>
                    <a:cubicBezTo>
                      <a:pt x="311227" y="0"/>
                      <a:pt x="354233" y="19254"/>
                      <a:pt x="385363" y="50385"/>
                    </a:cubicBezTo>
                    <a:lnTo>
                      <a:pt x="400014" y="72115"/>
                    </a:lnTo>
                    <a:lnTo>
                      <a:pt x="422226" y="54669"/>
                    </a:lnTo>
                    <a:cubicBezTo>
                      <a:pt x="435079" y="48441"/>
                      <a:pt x="449257" y="44947"/>
                      <a:pt x="463867" y="44622"/>
                    </a:cubicBezTo>
                    <a:cubicBezTo>
                      <a:pt x="478477" y="44297"/>
                      <a:pt x="492797" y="47157"/>
                      <a:pt x="505914" y="52808"/>
                    </a:cubicBezTo>
                    <a:lnTo>
                      <a:pt x="529242" y="69507"/>
                    </a:lnTo>
                    <a:lnTo>
                      <a:pt x="542135" y="50385"/>
                    </a:lnTo>
                    <a:cubicBezTo>
                      <a:pt x="573265" y="19254"/>
                      <a:pt x="616271" y="0"/>
                      <a:pt x="663774" y="0"/>
                    </a:cubicBezTo>
                    <a:cubicBezTo>
                      <a:pt x="735028" y="0"/>
                      <a:pt x="796165" y="43323"/>
                      <a:pt x="822280" y="105064"/>
                    </a:cubicBezTo>
                    <a:lnTo>
                      <a:pt x="832803" y="157187"/>
                    </a:lnTo>
                    <a:lnTo>
                      <a:pt x="839629" y="154359"/>
                    </a:lnTo>
                    <a:lnTo>
                      <a:pt x="902359" y="154359"/>
                    </a:lnTo>
                    <a:cubicBezTo>
                      <a:pt x="914984" y="154359"/>
                      <a:pt x="925219" y="164594"/>
                      <a:pt x="925219" y="177219"/>
                    </a:cubicBezTo>
                    <a:lnTo>
                      <a:pt x="925218" y="177219"/>
                    </a:lnTo>
                    <a:cubicBezTo>
                      <a:pt x="925218" y="189844"/>
                      <a:pt x="914983" y="200079"/>
                      <a:pt x="902358" y="200079"/>
                    </a:cubicBezTo>
                    <a:lnTo>
                      <a:pt x="839629" y="200078"/>
                    </a:lnTo>
                    <a:lnTo>
                      <a:pt x="830867" y="196449"/>
                    </a:lnTo>
                    <a:lnTo>
                      <a:pt x="822280" y="238984"/>
                    </a:lnTo>
                    <a:cubicBezTo>
                      <a:pt x="796165" y="300726"/>
                      <a:pt x="735028" y="344048"/>
                      <a:pt x="663774" y="344048"/>
                    </a:cubicBezTo>
                    <a:cubicBezTo>
                      <a:pt x="568768" y="344048"/>
                      <a:pt x="491750" y="267030"/>
                      <a:pt x="491750" y="172024"/>
                    </a:cubicBezTo>
                    <a:cubicBezTo>
                      <a:pt x="491750" y="148273"/>
                      <a:pt x="496564" y="125645"/>
                      <a:pt x="505269" y="105065"/>
                    </a:cubicBezTo>
                    <a:lnTo>
                      <a:pt x="513074" y="93488"/>
                    </a:lnTo>
                    <a:lnTo>
                      <a:pt x="494207" y="79982"/>
                    </a:lnTo>
                    <a:cubicBezTo>
                      <a:pt x="484947" y="75993"/>
                      <a:pt x="474839" y="73975"/>
                      <a:pt x="464526" y="74204"/>
                    </a:cubicBezTo>
                    <a:cubicBezTo>
                      <a:pt x="454213" y="74434"/>
                      <a:pt x="444204" y="76900"/>
                      <a:pt x="435132" y="81296"/>
                    </a:cubicBezTo>
                    <a:lnTo>
                      <a:pt x="416219" y="96150"/>
                    </a:lnTo>
                    <a:lnTo>
                      <a:pt x="422230" y="105065"/>
                    </a:lnTo>
                    <a:cubicBezTo>
                      <a:pt x="430935" y="125645"/>
                      <a:pt x="435748" y="148273"/>
                      <a:pt x="435748" y="172024"/>
                    </a:cubicBezTo>
                    <a:cubicBezTo>
                      <a:pt x="435748" y="267030"/>
                      <a:pt x="358730" y="344048"/>
                      <a:pt x="263724" y="344048"/>
                    </a:cubicBezTo>
                    <a:cubicBezTo>
                      <a:pt x="192469" y="344048"/>
                      <a:pt x="131333" y="300726"/>
                      <a:pt x="105218" y="238984"/>
                    </a:cubicBezTo>
                    <a:lnTo>
                      <a:pt x="96455" y="195578"/>
                    </a:lnTo>
                    <a:lnTo>
                      <a:pt x="85589" y="200079"/>
                    </a:lnTo>
                    <a:lnTo>
                      <a:pt x="22860" y="200078"/>
                    </a:lnTo>
                    <a:cubicBezTo>
                      <a:pt x="16547" y="200078"/>
                      <a:pt x="10832" y="197519"/>
                      <a:pt x="6695" y="193382"/>
                    </a:cubicBezTo>
                    <a:lnTo>
                      <a:pt x="0" y="177219"/>
                    </a:lnTo>
                    <a:lnTo>
                      <a:pt x="6695" y="161055"/>
                    </a:lnTo>
                    <a:cubicBezTo>
                      <a:pt x="10832" y="156918"/>
                      <a:pt x="16547" y="154359"/>
                      <a:pt x="22860" y="154359"/>
                    </a:cubicBezTo>
                    <a:lnTo>
                      <a:pt x="85590" y="154359"/>
                    </a:lnTo>
                    <a:lnTo>
                      <a:pt x="94519" y="158058"/>
                    </a:lnTo>
                    <a:lnTo>
                      <a:pt x="105218" y="105064"/>
                    </a:lnTo>
                    <a:cubicBezTo>
                      <a:pt x="131333" y="43323"/>
                      <a:pt x="192469" y="0"/>
                      <a:pt x="263724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7" name="四角形: 角を丸くする 256">
                <a:extLst>
                  <a:ext uri="{FF2B5EF4-FFF2-40B4-BE49-F238E27FC236}">
                    <a16:creationId xmlns:a16="http://schemas.microsoft.com/office/drawing/2014/main" id="{63C6627C-8832-4CF3-8042-75E4A419E455}"/>
                  </a:ext>
                </a:extLst>
              </p:cNvPr>
              <p:cNvSpPr/>
              <p:nvPr/>
            </p:nvSpPr>
            <p:spPr>
              <a:xfrm rot="19800000">
                <a:off x="3370215" y="3886266"/>
                <a:ext cx="151045" cy="67548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29" name="グループ化 228">
              <a:extLst>
                <a:ext uri="{FF2B5EF4-FFF2-40B4-BE49-F238E27FC236}">
                  <a16:creationId xmlns:a16="http://schemas.microsoft.com/office/drawing/2014/main" id="{D67E0D9F-54AF-40E6-BC4F-1DF7B64F21B5}"/>
                </a:ext>
              </a:extLst>
            </p:cNvPr>
            <p:cNvGrpSpPr/>
            <p:nvPr/>
          </p:nvGrpSpPr>
          <p:grpSpPr>
            <a:xfrm>
              <a:off x="5599042" y="3773167"/>
              <a:ext cx="690707" cy="690706"/>
              <a:chOff x="7992839" y="2840930"/>
              <a:chExt cx="927476" cy="927475"/>
            </a:xfrm>
          </p:grpSpPr>
          <p:sp>
            <p:nvSpPr>
              <p:cNvPr id="240" name="フリーフォーム: 図形 239">
                <a:extLst>
                  <a:ext uri="{FF2B5EF4-FFF2-40B4-BE49-F238E27FC236}">
                    <a16:creationId xmlns:a16="http://schemas.microsoft.com/office/drawing/2014/main" id="{4188D6FF-CD9A-4B5F-ABAA-04668653D238}"/>
                  </a:ext>
                </a:extLst>
              </p:cNvPr>
              <p:cNvSpPr/>
              <p:nvPr/>
            </p:nvSpPr>
            <p:spPr bwMode="auto">
              <a:xfrm>
                <a:off x="7992839" y="2840930"/>
                <a:ext cx="927476" cy="927475"/>
              </a:xfrm>
              <a:custGeom>
                <a:avLst/>
                <a:gdLst>
                  <a:gd name="connsiteX0" fmla="*/ 447642 w 927476"/>
                  <a:gd name="connsiteY0" fmla="*/ 780053 h 927475"/>
                  <a:gd name="connsiteX1" fmla="*/ 479835 w 927476"/>
                  <a:gd name="connsiteY1" fmla="*/ 780053 h 927475"/>
                  <a:gd name="connsiteX2" fmla="*/ 495931 w 927476"/>
                  <a:gd name="connsiteY2" fmla="*/ 927475 h 927475"/>
                  <a:gd name="connsiteX3" fmla="*/ 431545 w 927476"/>
                  <a:gd name="connsiteY3" fmla="*/ 927475 h 927475"/>
                  <a:gd name="connsiteX4" fmla="*/ 291641 w 927476"/>
                  <a:gd name="connsiteY4" fmla="*/ 729627 h 927475"/>
                  <a:gd name="connsiteX5" fmla="*/ 319521 w 927476"/>
                  <a:gd name="connsiteY5" fmla="*/ 745724 h 927475"/>
                  <a:gd name="connsiteX6" fmla="*/ 259749 w 927476"/>
                  <a:gd name="connsiteY6" fmla="*/ 881443 h 927475"/>
                  <a:gd name="connsiteX7" fmla="*/ 203989 w 927476"/>
                  <a:gd name="connsiteY7" fmla="*/ 849250 h 927475"/>
                  <a:gd name="connsiteX8" fmla="*/ 635607 w 927476"/>
                  <a:gd name="connsiteY8" fmla="*/ 729625 h 927475"/>
                  <a:gd name="connsiteX9" fmla="*/ 723258 w 927476"/>
                  <a:gd name="connsiteY9" fmla="*/ 849248 h 927475"/>
                  <a:gd name="connsiteX10" fmla="*/ 667498 w 927476"/>
                  <a:gd name="connsiteY10" fmla="*/ 881441 h 927475"/>
                  <a:gd name="connsiteX11" fmla="*/ 607727 w 927476"/>
                  <a:gd name="connsiteY11" fmla="*/ 745721 h 927475"/>
                  <a:gd name="connsiteX12" fmla="*/ 181522 w 927476"/>
                  <a:gd name="connsiteY12" fmla="*/ 607956 h 927475"/>
                  <a:gd name="connsiteX13" fmla="*/ 197619 w 927476"/>
                  <a:gd name="connsiteY13" fmla="*/ 635836 h 927475"/>
                  <a:gd name="connsiteX14" fmla="*/ 77996 w 927476"/>
                  <a:gd name="connsiteY14" fmla="*/ 723486 h 927475"/>
                  <a:gd name="connsiteX15" fmla="*/ 45803 w 927476"/>
                  <a:gd name="connsiteY15" fmla="*/ 667726 h 927475"/>
                  <a:gd name="connsiteX16" fmla="*/ 745722 w 927476"/>
                  <a:gd name="connsiteY16" fmla="*/ 607955 h 927475"/>
                  <a:gd name="connsiteX17" fmla="*/ 881441 w 927476"/>
                  <a:gd name="connsiteY17" fmla="*/ 667726 h 927475"/>
                  <a:gd name="connsiteX18" fmla="*/ 849249 w 927476"/>
                  <a:gd name="connsiteY18" fmla="*/ 723484 h 927475"/>
                  <a:gd name="connsiteX19" fmla="*/ 729626 w 927476"/>
                  <a:gd name="connsiteY19" fmla="*/ 635834 h 927475"/>
                  <a:gd name="connsiteX20" fmla="*/ 0 w 927476"/>
                  <a:gd name="connsiteY20" fmla="*/ 431545 h 927475"/>
                  <a:gd name="connsiteX21" fmla="*/ 147420 w 927476"/>
                  <a:gd name="connsiteY21" fmla="*/ 447642 h 927475"/>
                  <a:gd name="connsiteX22" fmla="*/ 147420 w 927476"/>
                  <a:gd name="connsiteY22" fmla="*/ 479835 h 927475"/>
                  <a:gd name="connsiteX23" fmla="*/ 0 w 927476"/>
                  <a:gd name="connsiteY23" fmla="*/ 495931 h 927475"/>
                  <a:gd name="connsiteX24" fmla="*/ 927476 w 927476"/>
                  <a:gd name="connsiteY24" fmla="*/ 431544 h 927475"/>
                  <a:gd name="connsiteX25" fmla="*/ 927476 w 927476"/>
                  <a:gd name="connsiteY25" fmla="*/ 495930 h 927475"/>
                  <a:gd name="connsiteX26" fmla="*/ 780050 w 927476"/>
                  <a:gd name="connsiteY26" fmla="*/ 479833 h 927475"/>
                  <a:gd name="connsiteX27" fmla="*/ 780050 w 927476"/>
                  <a:gd name="connsiteY27" fmla="*/ 447640 h 927475"/>
                  <a:gd name="connsiteX28" fmla="*/ 78226 w 927476"/>
                  <a:gd name="connsiteY28" fmla="*/ 203989 h 927475"/>
                  <a:gd name="connsiteX29" fmla="*/ 197846 w 927476"/>
                  <a:gd name="connsiteY29" fmla="*/ 291639 h 927475"/>
                  <a:gd name="connsiteX30" fmla="*/ 181750 w 927476"/>
                  <a:gd name="connsiteY30" fmla="*/ 319519 h 927475"/>
                  <a:gd name="connsiteX31" fmla="*/ 46033 w 927476"/>
                  <a:gd name="connsiteY31" fmla="*/ 259749 h 927475"/>
                  <a:gd name="connsiteX32" fmla="*/ 849019 w 927476"/>
                  <a:gd name="connsiteY32" fmla="*/ 203988 h 927475"/>
                  <a:gd name="connsiteX33" fmla="*/ 881211 w 927476"/>
                  <a:gd name="connsiteY33" fmla="*/ 259746 h 927475"/>
                  <a:gd name="connsiteX34" fmla="*/ 745492 w 927476"/>
                  <a:gd name="connsiteY34" fmla="*/ 319518 h 927475"/>
                  <a:gd name="connsiteX35" fmla="*/ 729396 w 927476"/>
                  <a:gd name="connsiteY35" fmla="*/ 291639 h 927475"/>
                  <a:gd name="connsiteX36" fmla="*/ 667727 w 927476"/>
                  <a:gd name="connsiteY36" fmla="*/ 46033 h 927475"/>
                  <a:gd name="connsiteX37" fmla="*/ 723485 w 927476"/>
                  <a:gd name="connsiteY37" fmla="*/ 78225 h 927475"/>
                  <a:gd name="connsiteX38" fmla="*/ 635834 w 927476"/>
                  <a:gd name="connsiteY38" fmla="*/ 197848 h 927475"/>
                  <a:gd name="connsiteX39" fmla="*/ 607955 w 927476"/>
                  <a:gd name="connsiteY39" fmla="*/ 181752 h 927475"/>
                  <a:gd name="connsiteX40" fmla="*/ 259519 w 927476"/>
                  <a:gd name="connsiteY40" fmla="*/ 46033 h 927475"/>
                  <a:gd name="connsiteX41" fmla="*/ 319289 w 927476"/>
                  <a:gd name="connsiteY41" fmla="*/ 181750 h 927475"/>
                  <a:gd name="connsiteX42" fmla="*/ 291410 w 927476"/>
                  <a:gd name="connsiteY42" fmla="*/ 197846 h 927475"/>
                  <a:gd name="connsiteX43" fmla="*/ 203761 w 927476"/>
                  <a:gd name="connsiteY43" fmla="*/ 78225 h 927475"/>
                  <a:gd name="connsiteX44" fmla="*/ 431545 w 927476"/>
                  <a:gd name="connsiteY44" fmla="*/ 0 h 927475"/>
                  <a:gd name="connsiteX45" fmla="*/ 495929 w 927476"/>
                  <a:gd name="connsiteY45" fmla="*/ 0 h 927475"/>
                  <a:gd name="connsiteX46" fmla="*/ 479833 w 927476"/>
                  <a:gd name="connsiteY46" fmla="*/ 147422 h 927475"/>
                  <a:gd name="connsiteX47" fmla="*/ 447641 w 927476"/>
                  <a:gd name="connsiteY47" fmla="*/ 147422 h 927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927476" h="927475">
                    <a:moveTo>
                      <a:pt x="447642" y="780053"/>
                    </a:moveTo>
                    <a:lnTo>
                      <a:pt x="479835" y="780053"/>
                    </a:lnTo>
                    <a:lnTo>
                      <a:pt x="495931" y="927475"/>
                    </a:lnTo>
                    <a:lnTo>
                      <a:pt x="431545" y="927475"/>
                    </a:lnTo>
                    <a:close/>
                    <a:moveTo>
                      <a:pt x="291641" y="729627"/>
                    </a:moveTo>
                    <a:lnTo>
                      <a:pt x="319521" y="745724"/>
                    </a:lnTo>
                    <a:lnTo>
                      <a:pt x="259749" y="881443"/>
                    </a:lnTo>
                    <a:lnTo>
                      <a:pt x="203989" y="849250"/>
                    </a:lnTo>
                    <a:close/>
                    <a:moveTo>
                      <a:pt x="635607" y="729625"/>
                    </a:moveTo>
                    <a:lnTo>
                      <a:pt x="723258" y="849248"/>
                    </a:lnTo>
                    <a:lnTo>
                      <a:pt x="667498" y="881441"/>
                    </a:lnTo>
                    <a:lnTo>
                      <a:pt x="607727" y="745721"/>
                    </a:lnTo>
                    <a:close/>
                    <a:moveTo>
                      <a:pt x="181522" y="607956"/>
                    </a:moveTo>
                    <a:lnTo>
                      <a:pt x="197619" y="635836"/>
                    </a:lnTo>
                    <a:lnTo>
                      <a:pt x="77996" y="723486"/>
                    </a:lnTo>
                    <a:lnTo>
                      <a:pt x="45803" y="667726"/>
                    </a:lnTo>
                    <a:close/>
                    <a:moveTo>
                      <a:pt x="745722" y="607955"/>
                    </a:moveTo>
                    <a:lnTo>
                      <a:pt x="881441" y="667726"/>
                    </a:lnTo>
                    <a:lnTo>
                      <a:pt x="849249" y="723484"/>
                    </a:lnTo>
                    <a:lnTo>
                      <a:pt x="729626" y="635834"/>
                    </a:lnTo>
                    <a:close/>
                    <a:moveTo>
                      <a:pt x="0" y="431545"/>
                    </a:moveTo>
                    <a:lnTo>
                      <a:pt x="147420" y="447642"/>
                    </a:lnTo>
                    <a:lnTo>
                      <a:pt x="147420" y="479835"/>
                    </a:lnTo>
                    <a:lnTo>
                      <a:pt x="0" y="495931"/>
                    </a:lnTo>
                    <a:close/>
                    <a:moveTo>
                      <a:pt x="927476" y="431544"/>
                    </a:moveTo>
                    <a:lnTo>
                      <a:pt x="927476" y="495930"/>
                    </a:lnTo>
                    <a:lnTo>
                      <a:pt x="780050" y="479833"/>
                    </a:lnTo>
                    <a:lnTo>
                      <a:pt x="780050" y="447640"/>
                    </a:lnTo>
                    <a:close/>
                    <a:moveTo>
                      <a:pt x="78226" y="203989"/>
                    </a:moveTo>
                    <a:lnTo>
                      <a:pt x="197846" y="291639"/>
                    </a:lnTo>
                    <a:lnTo>
                      <a:pt x="181750" y="319519"/>
                    </a:lnTo>
                    <a:lnTo>
                      <a:pt x="46033" y="259749"/>
                    </a:lnTo>
                    <a:close/>
                    <a:moveTo>
                      <a:pt x="849019" y="203988"/>
                    </a:moveTo>
                    <a:lnTo>
                      <a:pt x="881211" y="259746"/>
                    </a:lnTo>
                    <a:lnTo>
                      <a:pt x="745492" y="319518"/>
                    </a:lnTo>
                    <a:lnTo>
                      <a:pt x="729396" y="291639"/>
                    </a:lnTo>
                    <a:close/>
                    <a:moveTo>
                      <a:pt x="667727" y="46033"/>
                    </a:moveTo>
                    <a:lnTo>
                      <a:pt x="723485" y="78225"/>
                    </a:lnTo>
                    <a:lnTo>
                      <a:pt x="635834" y="197848"/>
                    </a:lnTo>
                    <a:lnTo>
                      <a:pt x="607955" y="181752"/>
                    </a:lnTo>
                    <a:close/>
                    <a:moveTo>
                      <a:pt x="259519" y="46033"/>
                    </a:moveTo>
                    <a:lnTo>
                      <a:pt x="319289" y="181750"/>
                    </a:lnTo>
                    <a:lnTo>
                      <a:pt x="291410" y="197846"/>
                    </a:lnTo>
                    <a:lnTo>
                      <a:pt x="203761" y="78225"/>
                    </a:lnTo>
                    <a:close/>
                    <a:moveTo>
                      <a:pt x="431545" y="0"/>
                    </a:moveTo>
                    <a:lnTo>
                      <a:pt x="495929" y="0"/>
                    </a:lnTo>
                    <a:lnTo>
                      <a:pt x="479833" y="147422"/>
                    </a:lnTo>
                    <a:lnTo>
                      <a:pt x="447641" y="14742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1" name="フリーフォーム: 図形 240">
                <a:extLst>
                  <a:ext uri="{FF2B5EF4-FFF2-40B4-BE49-F238E27FC236}">
                    <a16:creationId xmlns:a16="http://schemas.microsoft.com/office/drawing/2014/main" id="{AB75D078-B4C7-4104-A1C4-DC32C8C4D2E1}"/>
                  </a:ext>
                </a:extLst>
              </p:cNvPr>
              <p:cNvSpPr/>
              <p:nvPr/>
            </p:nvSpPr>
            <p:spPr bwMode="auto">
              <a:xfrm>
                <a:off x="8197157" y="3029147"/>
                <a:ext cx="516113" cy="516112"/>
              </a:xfrm>
              <a:custGeom>
                <a:avLst/>
                <a:gdLst>
                  <a:gd name="connsiteX0" fmla="*/ 1661838 w 3323674"/>
                  <a:gd name="connsiteY0" fmla="*/ 0 h 3323669"/>
                  <a:gd name="connsiteX1" fmla="*/ 2994519 w 3323674"/>
                  <a:gd name="connsiteY1" fmla="*/ 658294 h 3323669"/>
                  <a:gd name="connsiteX2" fmla="*/ 3323674 w 3323674"/>
                  <a:gd name="connsiteY2" fmla="*/ 2137463 h 3323669"/>
                  <a:gd name="connsiteX3" fmla="*/ 2401414 w 3323674"/>
                  <a:gd name="connsiteY3" fmla="*/ 3323668 h 3323669"/>
                  <a:gd name="connsiteX4" fmla="*/ 2058961 w 3323674"/>
                  <a:gd name="connsiteY4" fmla="*/ 3323669 h 3323669"/>
                  <a:gd name="connsiteX5" fmla="*/ 2501425 w 3323674"/>
                  <a:gd name="connsiteY5" fmla="*/ 2740098 h 3323669"/>
                  <a:gd name="connsiteX6" fmla="*/ 2500501 w 3323674"/>
                  <a:gd name="connsiteY6" fmla="*/ 2739397 h 3323669"/>
                  <a:gd name="connsiteX7" fmla="*/ 3031116 w 3323674"/>
                  <a:gd name="connsiteY7" fmla="*/ 2056914 h 3323669"/>
                  <a:gd name="connsiteX8" fmla="*/ 2757707 w 3323674"/>
                  <a:gd name="connsiteY8" fmla="*/ 828244 h 3323669"/>
                  <a:gd name="connsiteX9" fmla="*/ 1650715 w 3323674"/>
                  <a:gd name="connsiteY9" fmla="*/ 281431 h 3323669"/>
                  <a:gd name="connsiteX10" fmla="*/ 543724 w 3323674"/>
                  <a:gd name="connsiteY10" fmla="*/ 828245 h 3323669"/>
                  <a:gd name="connsiteX11" fmla="*/ 270315 w 3323674"/>
                  <a:gd name="connsiteY11" fmla="*/ 2056914 h 3323669"/>
                  <a:gd name="connsiteX12" fmla="*/ 1036383 w 3323674"/>
                  <a:gd name="connsiteY12" fmla="*/ 3042239 h 3323669"/>
                  <a:gd name="connsiteX13" fmla="*/ 1555459 w 3323674"/>
                  <a:gd name="connsiteY13" fmla="*/ 3042239 h 3323669"/>
                  <a:gd name="connsiteX14" fmla="*/ 2244441 w 3323674"/>
                  <a:gd name="connsiteY14" fmla="*/ 2133533 h 3323669"/>
                  <a:gd name="connsiteX15" fmla="*/ 2247351 w 3323674"/>
                  <a:gd name="connsiteY15" fmla="*/ 2135739 h 3323669"/>
                  <a:gd name="connsiteX16" fmla="*/ 2440378 w 3323674"/>
                  <a:gd name="connsiteY16" fmla="*/ 1887466 h 3323669"/>
                  <a:gd name="connsiteX17" fmla="*/ 2284227 w 3323674"/>
                  <a:gd name="connsiteY17" fmla="*/ 1185758 h 3323669"/>
                  <a:gd name="connsiteX18" fmla="*/ 1652013 w 3323674"/>
                  <a:gd name="connsiteY18" fmla="*/ 873467 h 3323669"/>
                  <a:gd name="connsiteX19" fmla="*/ 1019798 w 3323674"/>
                  <a:gd name="connsiteY19" fmla="*/ 1185758 h 3323669"/>
                  <a:gd name="connsiteX20" fmla="*/ 863647 w 3323674"/>
                  <a:gd name="connsiteY20" fmla="*/ 1887466 h 3323669"/>
                  <a:gd name="connsiteX21" fmla="*/ 1300247 w 3323674"/>
                  <a:gd name="connsiteY21" fmla="*/ 2449022 h 3323669"/>
                  <a:gd name="connsiteX22" fmla="*/ 1854110 w 3323674"/>
                  <a:gd name="connsiteY22" fmla="*/ 1718526 h 3323669"/>
                  <a:gd name="connsiteX23" fmla="*/ 1814116 w 3323674"/>
                  <a:gd name="connsiteY23" fmla="*/ 1538784 h 3323669"/>
                  <a:gd name="connsiteX24" fmla="*/ 1650714 w 3323674"/>
                  <a:gd name="connsiteY24" fmla="*/ 1458071 h 3323669"/>
                  <a:gd name="connsiteX25" fmla="*/ 1487314 w 3323674"/>
                  <a:gd name="connsiteY25" fmla="*/ 1538784 h 3323669"/>
                  <a:gd name="connsiteX26" fmla="*/ 1449050 w 3323674"/>
                  <a:gd name="connsiteY26" fmla="*/ 1710752 h 3323669"/>
                  <a:gd name="connsiteX27" fmla="*/ 1156397 w 3323674"/>
                  <a:gd name="connsiteY27" fmla="*/ 1788891 h 3323669"/>
                  <a:gd name="connsiteX28" fmla="*/ 1251747 w 3323674"/>
                  <a:gd name="connsiteY28" fmla="*/ 1360416 h 3323669"/>
                  <a:gd name="connsiteX29" fmla="*/ 1652013 w 3323674"/>
                  <a:gd name="connsiteY29" fmla="*/ 1162702 h 3323669"/>
                  <a:gd name="connsiteX30" fmla="*/ 2052278 w 3323674"/>
                  <a:gd name="connsiteY30" fmla="*/ 1360415 h 3323669"/>
                  <a:gd name="connsiteX31" fmla="*/ 2151143 w 3323674"/>
                  <a:gd name="connsiteY31" fmla="*/ 1804685 h 3323669"/>
                  <a:gd name="connsiteX32" fmla="*/ 2044517 w 3323674"/>
                  <a:gd name="connsiteY32" fmla="*/ 1941826 h 3323669"/>
                  <a:gd name="connsiteX33" fmla="*/ 1446664 w 3323674"/>
                  <a:gd name="connsiteY33" fmla="*/ 2730340 h 3323669"/>
                  <a:gd name="connsiteX34" fmla="*/ 1445051 w 3323674"/>
                  <a:gd name="connsiteY34" fmla="*/ 2729115 h 3323669"/>
                  <a:gd name="connsiteX35" fmla="*/ 1432578 w 3323674"/>
                  <a:gd name="connsiteY35" fmla="*/ 2745566 h 3323669"/>
                  <a:gd name="connsiteX36" fmla="*/ 1169710 w 3323674"/>
                  <a:gd name="connsiteY36" fmla="*/ 2745566 h 3323669"/>
                  <a:gd name="connsiteX37" fmla="*/ 568278 w 3323674"/>
                  <a:gd name="connsiteY37" fmla="*/ 1972004 h 3323669"/>
                  <a:gd name="connsiteX38" fmla="*/ 782928 w 3323674"/>
                  <a:gd name="connsiteY38" fmla="*/ 1007394 h 3323669"/>
                  <a:gd name="connsiteX39" fmla="*/ 1652012 w 3323674"/>
                  <a:gd name="connsiteY39" fmla="*/ 578098 h 3323669"/>
                  <a:gd name="connsiteX40" fmla="*/ 2521097 w 3323674"/>
                  <a:gd name="connsiteY40" fmla="*/ 1007393 h 3323669"/>
                  <a:gd name="connsiteX41" fmla="*/ 2735747 w 3323674"/>
                  <a:gd name="connsiteY41" fmla="*/ 1972004 h 3323669"/>
                  <a:gd name="connsiteX42" fmla="*/ 2367907 w 3323674"/>
                  <a:gd name="connsiteY42" fmla="*/ 2445120 h 3323669"/>
                  <a:gd name="connsiteX43" fmla="*/ 1719085 w 3323674"/>
                  <a:gd name="connsiteY43" fmla="*/ 3300858 h 3323669"/>
                  <a:gd name="connsiteX44" fmla="*/ 1717472 w 3323674"/>
                  <a:gd name="connsiteY44" fmla="*/ 3299635 h 3323669"/>
                  <a:gd name="connsiteX45" fmla="*/ 1699249 w 3323674"/>
                  <a:gd name="connsiteY45" fmla="*/ 3323669 h 3323669"/>
                  <a:gd name="connsiteX46" fmla="*/ 922262 w 3323674"/>
                  <a:gd name="connsiteY46" fmla="*/ 3323669 h 3323669"/>
                  <a:gd name="connsiteX47" fmla="*/ 0 w 3323674"/>
                  <a:gd name="connsiteY47" fmla="*/ 2137463 h 3323669"/>
                  <a:gd name="connsiteX48" fmla="*/ 329156 w 3323674"/>
                  <a:gd name="connsiteY48" fmla="*/ 658295 h 3323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323674" h="3323669">
                    <a:moveTo>
                      <a:pt x="1661838" y="0"/>
                    </a:moveTo>
                    <a:lnTo>
                      <a:pt x="2994519" y="658294"/>
                    </a:lnTo>
                    <a:lnTo>
                      <a:pt x="3323674" y="2137463"/>
                    </a:lnTo>
                    <a:lnTo>
                      <a:pt x="2401414" y="3323668"/>
                    </a:lnTo>
                    <a:lnTo>
                      <a:pt x="2058961" y="3323669"/>
                    </a:lnTo>
                    <a:lnTo>
                      <a:pt x="2501425" y="2740098"/>
                    </a:lnTo>
                    <a:lnTo>
                      <a:pt x="2500501" y="2739397"/>
                    </a:lnTo>
                    <a:lnTo>
                      <a:pt x="3031116" y="2056914"/>
                    </a:lnTo>
                    <a:lnTo>
                      <a:pt x="2757707" y="828244"/>
                    </a:lnTo>
                    <a:lnTo>
                      <a:pt x="1650715" y="281431"/>
                    </a:lnTo>
                    <a:lnTo>
                      <a:pt x="543724" y="828245"/>
                    </a:lnTo>
                    <a:lnTo>
                      <a:pt x="270315" y="2056914"/>
                    </a:lnTo>
                    <a:lnTo>
                      <a:pt x="1036383" y="3042239"/>
                    </a:lnTo>
                    <a:lnTo>
                      <a:pt x="1555459" y="3042239"/>
                    </a:lnTo>
                    <a:lnTo>
                      <a:pt x="2244441" y="2133533"/>
                    </a:lnTo>
                    <a:lnTo>
                      <a:pt x="2247351" y="2135739"/>
                    </a:lnTo>
                    <a:lnTo>
                      <a:pt x="2440378" y="1887466"/>
                    </a:lnTo>
                    <a:lnTo>
                      <a:pt x="2284227" y="1185758"/>
                    </a:lnTo>
                    <a:lnTo>
                      <a:pt x="1652013" y="873467"/>
                    </a:lnTo>
                    <a:lnTo>
                      <a:pt x="1019798" y="1185758"/>
                    </a:lnTo>
                    <a:lnTo>
                      <a:pt x="863647" y="1887466"/>
                    </a:lnTo>
                    <a:lnTo>
                      <a:pt x="1300247" y="2449022"/>
                    </a:lnTo>
                    <a:lnTo>
                      <a:pt x="1854110" y="1718526"/>
                    </a:lnTo>
                    <a:lnTo>
                      <a:pt x="1814116" y="1538784"/>
                    </a:lnTo>
                    <a:lnTo>
                      <a:pt x="1650714" y="1458071"/>
                    </a:lnTo>
                    <a:lnTo>
                      <a:pt x="1487314" y="1538784"/>
                    </a:lnTo>
                    <a:lnTo>
                      <a:pt x="1449050" y="1710752"/>
                    </a:lnTo>
                    <a:lnTo>
                      <a:pt x="1156397" y="1788891"/>
                    </a:lnTo>
                    <a:lnTo>
                      <a:pt x="1251747" y="1360416"/>
                    </a:lnTo>
                    <a:lnTo>
                      <a:pt x="1652013" y="1162702"/>
                    </a:lnTo>
                    <a:lnTo>
                      <a:pt x="2052278" y="1360415"/>
                    </a:lnTo>
                    <a:lnTo>
                      <a:pt x="2151143" y="1804685"/>
                    </a:lnTo>
                    <a:lnTo>
                      <a:pt x="2044517" y="1941826"/>
                    </a:lnTo>
                    <a:lnTo>
                      <a:pt x="1446664" y="2730340"/>
                    </a:lnTo>
                    <a:lnTo>
                      <a:pt x="1445051" y="2729115"/>
                    </a:lnTo>
                    <a:lnTo>
                      <a:pt x="1432578" y="2745566"/>
                    </a:lnTo>
                    <a:lnTo>
                      <a:pt x="1169710" y="2745566"/>
                    </a:lnTo>
                    <a:lnTo>
                      <a:pt x="568278" y="1972004"/>
                    </a:lnTo>
                    <a:lnTo>
                      <a:pt x="782928" y="1007394"/>
                    </a:lnTo>
                    <a:lnTo>
                      <a:pt x="1652012" y="578098"/>
                    </a:lnTo>
                    <a:lnTo>
                      <a:pt x="2521097" y="1007393"/>
                    </a:lnTo>
                    <a:lnTo>
                      <a:pt x="2735747" y="1972004"/>
                    </a:lnTo>
                    <a:lnTo>
                      <a:pt x="2367907" y="2445120"/>
                    </a:lnTo>
                    <a:lnTo>
                      <a:pt x="1719085" y="3300858"/>
                    </a:lnTo>
                    <a:lnTo>
                      <a:pt x="1717472" y="3299635"/>
                    </a:lnTo>
                    <a:lnTo>
                      <a:pt x="1699249" y="3323669"/>
                    </a:lnTo>
                    <a:lnTo>
                      <a:pt x="922262" y="3323669"/>
                    </a:lnTo>
                    <a:lnTo>
                      <a:pt x="0" y="2137463"/>
                    </a:lnTo>
                    <a:lnTo>
                      <a:pt x="329156" y="658295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30" name="楕円 22">
              <a:extLst>
                <a:ext uri="{FF2B5EF4-FFF2-40B4-BE49-F238E27FC236}">
                  <a16:creationId xmlns:a16="http://schemas.microsoft.com/office/drawing/2014/main" id="{5FFD84B3-8C3D-4FF1-ADB1-3373B3F1A8D7}"/>
                </a:ext>
              </a:extLst>
            </p:cNvPr>
            <p:cNvSpPr/>
            <p:nvPr/>
          </p:nvSpPr>
          <p:spPr>
            <a:xfrm>
              <a:off x="4630380" y="4404603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31" name="グループ化 230">
              <a:extLst>
                <a:ext uri="{FF2B5EF4-FFF2-40B4-BE49-F238E27FC236}">
                  <a16:creationId xmlns:a16="http://schemas.microsoft.com/office/drawing/2014/main" id="{FD37E204-0397-4FB2-9E97-2810A8C792E1}"/>
                </a:ext>
              </a:extLst>
            </p:cNvPr>
            <p:cNvGrpSpPr/>
            <p:nvPr/>
          </p:nvGrpSpPr>
          <p:grpSpPr>
            <a:xfrm>
              <a:off x="4936728" y="4298844"/>
              <a:ext cx="555551" cy="719037"/>
              <a:chOff x="2009481" y="1278796"/>
              <a:chExt cx="661037" cy="855566"/>
            </a:xfrm>
          </p:grpSpPr>
          <p:sp>
            <p:nvSpPr>
              <p:cNvPr id="233" name="フリーフォーム: 図形 232">
                <a:extLst>
                  <a:ext uri="{FF2B5EF4-FFF2-40B4-BE49-F238E27FC236}">
                    <a16:creationId xmlns:a16="http://schemas.microsoft.com/office/drawing/2014/main" id="{7AEC9DC3-6495-4392-BB32-341BD9C193A6}"/>
                  </a:ext>
                </a:extLst>
              </p:cNvPr>
              <p:cNvSpPr/>
              <p:nvPr/>
            </p:nvSpPr>
            <p:spPr>
              <a:xfrm>
                <a:off x="2009481" y="1317967"/>
                <a:ext cx="531586" cy="528991"/>
              </a:xfrm>
              <a:custGeom>
                <a:avLst/>
                <a:gdLst>
                  <a:gd name="connsiteX0" fmla="*/ 275739 w 531586"/>
                  <a:gd name="connsiteY0" fmla="*/ 0 h 528991"/>
                  <a:gd name="connsiteX1" fmla="*/ 302911 w 531586"/>
                  <a:gd name="connsiteY1" fmla="*/ 11255 h 528991"/>
                  <a:gd name="connsiteX2" fmla="*/ 360311 w 531586"/>
                  <a:gd name="connsiteY2" fmla="*/ 68656 h 528991"/>
                  <a:gd name="connsiteX3" fmla="*/ 371566 w 531586"/>
                  <a:gd name="connsiteY3" fmla="*/ 95828 h 528991"/>
                  <a:gd name="connsiteX4" fmla="*/ 369455 w 531586"/>
                  <a:gd name="connsiteY4" fmla="*/ 100922 h 528991"/>
                  <a:gd name="connsiteX5" fmla="*/ 473126 w 531586"/>
                  <a:gd name="connsiteY5" fmla="*/ 204593 h 528991"/>
                  <a:gd name="connsiteX6" fmla="*/ 489767 w 531586"/>
                  <a:gd name="connsiteY6" fmla="*/ 444712 h 528991"/>
                  <a:gd name="connsiteX7" fmla="*/ 447306 w 531586"/>
                  <a:gd name="connsiteY7" fmla="*/ 487173 h 528991"/>
                  <a:gd name="connsiteX8" fmla="*/ 330693 w 531586"/>
                  <a:gd name="connsiteY8" fmla="*/ 528582 h 528991"/>
                  <a:gd name="connsiteX9" fmla="*/ 299573 w 531586"/>
                  <a:gd name="connsiteY9" fmla="*/ 520480 h 528991"/>
                  <a:gd name="connsiteX10" fmla="*/ 294206 w 531586"/>
                  <a:gd name="connsiteY10" fmla="*/ 521201 h 528991"/>
                  <a:gd name="connsiteX11" fmla="*/ 149828 w 531586"/>
                  <a:gd name="connsiteY11" fmla="*/ 511196 h 528991"/>
                  <a:gd name="connsiteX12" fmla="*/ 127093 w 531586"/>
                  <a:gd name="connsiteY12" fmla="*/ 505114 h 528991"/>
                  <a:gd name="connsiteX13" fmla="*/ 112700 w 531586"/>
                  <a:gd name="connsiteY13" fmla="*/ 504112 h 528991"/>
                  <a:gd name="connsiteX14" fmla="*/ 78303 w 531586"/>
                  <a:gd name="connsiteY14" fmla="*/ 477718 h 528991"/>
                  <a:gd name="connsiteX15" fmla="*/ 99038 w 531586"/>
                  <a:gd name="connsiteY15" fmla="*/ 400335 h 528991"/>
                  <a:gd name="connsiteX16" fmla="*/ 123436 w 531586"/>
                  <a:gd name="connsiteY16" fmla="*/ 386249 h 528991"/>
                  <a:gd name="connsiteX17" fmla="*/ 83758 w 531586"/>
                  <a:gd name="connsiteY17" fmla="*/ 346319 h 528991"/>
                  <a:gd name="connsiteX18" fmla="*/ 70576 w 531586"/>
                  <a:gd name="connsiteY18" fmla="*/ 340859 h 528991"/>
                  <a:gd name="connsiteX19" fmla="*/ 13170 w 531586"/>
                  <a:gd name="connsiteY19" fmla="*/ 283454 h 528991"/>
                  <a:gd name="connsiteX20" fmla="*/ 13170 w 531586"/>
                  <a:gd name="connsiteY20" fmla="*/ 219860 h 528991"/>
                  <a:gd name="connsiteX21" fmla="*/ 76764 w 531586"/>
                  <a:gd name="connsiteY21" fmla="*/ 219860 h 528991"/>
                  <a:gd name="connsiteX22" fmla="*/ 105379 w 531586"/>
                  <a:gd name="connsiteY22" fmla="*/ 248474 h 528991"/>
                  <a:gd name="connsiteX23" fmla="*/ 116718 w 531586"/>
                  <a:gd name="connsiteY23" fmla="*/ 232064 h 528991"/>
                  <a:gd name="connsiteX24" fmla="*/ 73113 w 531586"/>
                  <a:gd name="connsiteY24" fmla="*/ 188459 h 528991"/>
                  <a:gd name="connsiteX25" fmla="*/ 73113 w 531586"/>
                  <a:gd name="connsiteY25" fmla="*/ 124865 h 528991"/>
                  <a:gd name="connsiteX26" fmla="*/ 136708 w 531586"/>
                  <a:gd name="connsiteY26" fmla="*/ 124865 h 528991"/>
                  <a:gd name="connsiteX27" fmla="*/ 175580 w 531586"/>
                  <a:gd name="connsiteY27" fmla="*/ 163737 h 528991"/>
                  <a:gd name="connsiteX28" fmla="*/ 186571 w 531586"/>
                  <a:gd name="connsiteY28" fmla="*/ 153915 h 528991"/>
                  <a:gd name="connsiteX29" fmla="*/ 151098 w 531586"/>
                  <a:gd name="connsiteY29" fmla="*/ 118444 h 528991"/>
                  <a:gd name="connsiteX30" fmla="*/ 151098 w 531586"/>
                  <a:gd name="connsiteY30" fmla="*/ 54849 h 528991"/>
                  <a:gd name="connsiteX31" fmla="*/ 214692 w 531586"/>
                  <a:gd name="connsiteY31" fmla="*/ 54849 h 528991"/>
                  <a:gd name="connsiteX32" fmla="*/ 257905 w 531586"/>
                  <a:gd name="connsiteY32" fmla="*/ 98061 h 528991"/>
                  <a:gd name="connsiteX33" fmla="*/ 264951 w 531586"/>
                  <a:gd name="connsiteY33" fmla="*/ 93193 h 528991"/>
                  <a:gd name="connsiteX34" fmla="*/ 272619 w 531586"/>
                  <a:gd name="connsiteY34" fmla="*/ 89650 h 528991"/>
                  <a:gd name="connsiteX35" fmla="*/ 248566 w 531586"/>
                  <a:gd name="connsiteY35" fmla="*/ 65599 h 528991"/>
                  <a:gd name="connsiteX36" fmla="*/ 248566 w 531586"/>
                  <a:gd name="connsiteY36" fmla="*/ 11255 h 528991"/>
                  <a:gd name="connsiteX37" fmla="*/ 275739 w 531586"/>
                  <a:gd name="connsiteY37" fmla="*/ 0 h 5289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31586" h="528991">
                    <a:moveTo>
                      <a:pt x="275739" y="0"/>
                    </a:moveTo>
                    <a:cubicBezTo>
                      <a:pt x="285573" y="0"/>
                      <a:pt x="295407" y="3752"/>
                      <a:pt x="302911" y="11255"/>
                    </a:cubicBezTo>
                    <a:lnTo>
                      <a:pt x="360311" y="68656"/>
                    </a:lnTo>
                    <a:cubicBezTo>
                      <a:pt x="367814" y="76159"/>
                      <a:pt x="371566" y="85993"/>
                      <a:pt x="371566" y="95828"/>
                    </a:cubicBezTo>
                    <a:lnTo>
                      <a:pt x="369455" y="100922"/>
                    </a:lnTo>
                    <a:lnTo>
                      <a:pt x="473126" y="204593"/>
                    </a:lnTo>
                    <a:cubicBezTo>
                      <a:pt x="544028" y="275495"/>
                      <a:pt x="551479" y="383000"/>
                      <a:pt x="489767" y="444712"/>
                    </a:cubicBezTo>
                    <a:lnTo>
                      <a:pt x="447306" y="487173"/>
                    </a:lnTo>
                    <a:cubicBezTo>
                      <a:pt x="416450" y="518028"/>
                      <a:pt x="374146" y="531594"/>
                      <a:pt x="330693" y="528582"/>
                    </a:cubicBezTo>
                    <a:lnTo>
                      <a:pt x="299573" y="520480"/>
                    </a:lnTo>
                    <a:lnTo>
                      <a:pt x="294206" y="521201"/>
                    </a:lnTo>
                    <a:lnTo>
                      <a:pt x="149828" y="511196"/>
                    </a:lnTo>
                    <a:lnTo>
                      <a:pt x="127093" y="505114"/>
                    </a:lnTo>
                    <a:lnTo>
                      <a:pt x="112700" y="504112"/>
                    </a:lnTo>
                    <a:cubicBezTo>
                      <a:pt x="98697" y="500359"/>
                      <a:pt x="86125" y="491264"/>
                      <a:pt x="78303" y="477718"/>
                    </a:cubicBezTo>
                    <a:cubicBezTo>
                      <a:pt x="62660" y="450623"/>
                      <a:pt x="71944" y="415978"/>
                      <a:pt x="99038" y="400335"/>
                    </a:cubicBezTo>
                    <a:lnTo>
                      <a:pt x="123436" y="386249"/>
                    </a:lnTo>
                    <a:lnTo>
                      <a:pt x="83758" y="346319"/>
                    </a:lnTo>
                    <a:lnTo>
                      <a:pt x="70576" y="340859"/>
                    </a:lnTo>
                    <a:cubicBezTo>
                      <a:pt x="51441" y="321724"/>
                      <a:pt x="32305" y="302589"/>
                      <a:pt x="13170" y="283454"/>
                    </a:cubicBezTo>
                    <a:cubicBezTo>
                      <a:pt x="-4391" y="265893"/>
                      <a:pt x="-4391" y="237421"/>
                      <a:pt x="13170" y="219860"/>
                    </a:cubicBezTo>
                    <a:cubicBezTo>
                      <a:pt x="30731" y="202299"/>
                      <a:pt x="59203" y="202299"/>
                      <a:pt x="76764" y="219860"/>
                    </a:cubicBezTo>
                    <a:lnTo>
                      <a:pt x="105379" y="248474"/>
                    </a:lnTo>
                    <a:lnTo>
                      <a:pt x="116718" y="232064"/>
                    </a:lnTo>
                    <a:lnTo>
                      <a:pt x="73113" y="188459"/>
                    </a:lnTo>
                    <a:cubicBezTo>
                      <a:pt x="55552" y="170898"/>
                      <a:pt x="55552" y="142426"/>
                      <a:pt x="73113" y="124865"/>
                    </a:cubicBezTo>
                    <a:cubicBezTo>
                      <a:pt x="90674" y="107304"/>
                      <a:pt x="119147" y="107304"/>
                      <a:pt x="136708" y="124865"/>
                    </a:cubicBezTo>
                    <a:lnTo>
                      <a:pt x="175580" y="163737"/>
                    </a:lnTo>
                    <a:lnTo>
                      <a:pt x="186571" y="153915"/>
                    </a:lnTo>
                    <a:lnTo>
                      <a:pt x="151098" y="118444"/>
                    </a:lnTo>
                    <a:cubicBezTo>
                      <a:pt x="133537" y="100883"/>
                      <a:pt x="133537" y="72410"/>
                      <a:pt x="151098" y="54849"/>
                    </a:cubicBezTo>
                    <a:cubicBezTo>
                      <a:pt x="168659" y="37288"/>
                      <a:pt x="197131" y="37288"/>
                      <a:pt x="214692" y="54849"/>
                    </a:cubicBezTo>
                    <a:lnTo>
                      <a:pt x="257905" y="98061"/>
                    </a:lnTo>
                    <a:lnTo>
                      <a:pt x="264951" y="93193"/>
                    </a:lnTo>
                    <a:lnTo>
                      <a:pt x="272619" y="89650"/>
                    </a:lnTo>
                    <a:lnTo>
                      <a:pt x="248566" y="65599"/>
                    </a:lnTo>
                    <a:cubicBezTo>
                      <a:pt x="233560" y="50592"/>
                      <a:pt x="233560" y="26262"/>
                      <a:pt x="248566" y="11255"/>
                    </a:cubicBezTo>
                    <a:cubicBezTo>
                      <a:pt x="256071" y="3752"/>
                      <a:pt x="265904" y="0"/>
                      <a:pt x="275739" y="0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4" name="フリーフォーム: 図形 233">
                <a:extLst>
                  <a:ext uri="{FF2B5EF4-FFF2-40B4-BE49-F238E27FC236}">
                    <a16:creationId xmlns:a16="http://schemas.microsoft.com/office/drawing/2014/main" id="{B67808AA-39C6-4F6B-9BC0-01AA09BD5435}"/>
                  </a:ext>
                </a:extLst>
              </p:cNvPr>
              <p:cNvSpPr/>
              <p:nvPr/>
            </p:nvSpPr>
            <p:spPr>
              <a:xfrm rot="8100000" flipH="1">
                <a:off x="2209307" y="1378129"/>
                <a:ext cx="461211" cy="756233"/>
              </a:xfrm>
              <a:custGeom>
                <a:avLst/>
                <a:gdLst>
                  <a:gd name="connsiteX0" fmla="*/ 457392 w 461212"/>
                  <a:gd name="connsiteY0" fmla="*/ 708395 h 756233"/>
                  <a:gd name="connsiteX1" fmla="*/ 461211 w 461212"/>
                  <a:gd name="connsiteY1" fmla="*/ 696323 h 756233"/>
                  <a:gd name="connsiteX2" fmla="*/ 461212 w 461212"/>
                  <a:gd name="connsiteY2" fmla="*/ 696321 h 756233"/>
                  <a:gd name="connsiteX3" fmla="*/ 461211 w 461212"/>
                  <a:gd name="connsiteY3" fmla="*/ 696319 h 756233"/>
                  <a:gd name="connsiteX4" fmla="*/ 461211 w 461212"/>
                  <a:gd name="connsiteY4" fmla="*/ 516579 h 756233"/>
                  <a:gd name="connsiteX5" fmla="*/ 414928 w 461212"/>
                  <a:gd name="connsiteY5" fmla="*/ 388199 h 756233"/>
                  <a:gd name="connsiteX6" fmla="*/ 383488 w 461212"/>
                  <a:gd name="connsiteY6" fmla="*/ 363845 h 756233"/>
                  <a:gd name="connsiteX7" fmla="*/ 386615 w 461212"/>
                  <a:gd name="connsiteY7" fmla="*/ 0 h 756233"/>
                  <a:gd name="connsiteX8" fmla="*/ 156214 w 461212"/>
                  <a:gd name="connsiteY8" fmla="*/ 21597 h 756233"/>
                  <a:gd name="connsiteX9" fmla="*/ 219377 w 461212"/>
                  <a:gd name="connsiteY9" fmla="*/ 340534 h 756233"/>
                  <a:gd name="connsiteX10" fmla="*/ 181630 w 461212"/>
                  <a:gd name="connsiteY10" fmla="*/ 349290 h 756233"/>
                  <a:gd name="connsiteX11" fmla="*/ 131401 w 461212"/>
                  <a:gd name="connsiteY11" fmla="*/ 388199 h 756233"/>
                  <a:gd name="connsiteX12" fmla="*/ 115125 w 461212"/>
                  <a:gd name="connsiteY12" fmla="*/ 415933 h 756233"/>
                  <a:gd name="connsiteX13" fmla="*/ 110820 w 461212"/>
                  <a:gd name="connsiteY13" fmla="*/ 419218 h 756233"/>
                  <a:gd name="connsiteX14" fmla="*/ 15804 w 461212"/>
                  <a:gd name="connsiteY14" fmla="*/ 528383 h 756233"/>
                  <a:gd name="connsiteX15" fmla="*/ 15804 w 461212"/>
                  <a:gd name="connsiteY15" fmla="*/ 616061 h 756233"/>
                  <a:gd name="connsiteX16" fmla="*/ 74267 w 461212"/>
                  <a:gd name="connsiteY16" fmla="*/ 629680 h 756233"/>
                  <a:gd name="connsiteX17" fmla="*/ 85448 w 461212"/>
                  <a:gd name="connsiteY17" fmla="*/ 621149 h 756233"/>
                  <a:gd name="connsiteX18" fmla="*/ 85691 w 461212"/>
                  <a:gd name="connsiteY18" fmla="*/ 698135 h 756233"/>
                  <a:gd name="connsiteX19" fmla="*/ 88938 w 461212"/>
                  <a:gd name="connsiteY19" fmla="*/ 708395 h 756233"/>
                  <a:gd name="connsiteX20" fmla="*/ 273165 w 461212"/>
                  <a:gd name="connsiteY20" fmla="*/ 756233 h 756233"/>
                  <a:gd name="connsiteX21" fmla="*/ 457392 w 461212"/>
                  <a:gd name="connsiteY21" fmla="*/ 708395 h 756233"/>
                  <a:gd name="connsiteX0" fmla="*/ 457392 w 461212"/>
                  <a:gd name="connsiteY0" fmla="*/ 708395 h 756233"/>
                  <a:gd name="connsiteX1" fmla="*/ 461211 w 461212"/>
                  <a:gd name="connsiteY1" fmla="*/ 696323 h 756233"/>
                  <a:gd name="connsiteX2" fmla="*/ 461212 w 461212"/>
                  <a:gd name="connsiteY2" fmla="*/ 696321 h 756233"/>
                  <a:gd name="connsiteX3" fmla="*/ 461211 w 461212"/>
                  <a:gd name="connsiteY3" fmla="*/ 696319 h 756233"/>
                  <a:gd name="connsiteX4" fmla="*/ 461211 w 461212"/>
                  <a:gd name="connsiteY4" fmla="*/ 516579 h 756233"/>
                  <a:gd name="connsiteX5" fmla="*/ 414928 w 461212"/>
                  <a:gd name="connsiteY5" fmla="*/ 388199 h 756233"/>
                  <a:gd name="connsiteX6" fmla="*/ 383488 w 461212"/>
                  <a:gd name="connsiteY6" fmla="*/ 363845 h 756233"/>
                  <a:gd name="connsiteX7" fmla="*/ 386615 w 461212"/>
                  <a:gd name="connsiteY7" fmla="*/ 0 h 756233"/>
                  <a:gd name="connsiteX8" fmla="*/ 195379 w 461212"/>
                  <a:gd name="connsiteY8" fmla="*/ 55541 h 756233"/>
                  <a:gd name="connsiteX9" fmla="*/ 219377 w 461212"/>
                  <a:gd name="connsiteY9" fmla="*/ 340534 h 756233"/>
                  <a:gd name="connsiteX10" fmla="*/ 181630 w 461212"/>
                  <a:gd name="connsiteY10" fmla="*/ 349290 h 756233"/>
                  <a:gd name="connsiteX11" fmla="*/ 131401 w 461212"/>
                  <a:gd name="connsiteY11" fmla="*/ 388199 h 756233"/>
                  <a:gd name="connsiteX12" fmla="*/ 115125 w 461212"/>
                  <a:gd name="connsiteY12" fmla="*/ 415933 h 756233"/>
                  <a:gd name="connsiteX13" fmla="*/ 110820 w 461212"/>
                  <a:gd name="connsiteY13" fmla="*/ 419218 h 756233"/>
                  <a:gd name="connsiteX14" fmla="*/ 15804 w 461212"/>
                  <a:gd name="connsiteY14" fmla="*/ 528383 h 756233"/>
                  <a:gd name="connsiteX15" fmla="*/ 15804 w 461212"/>
                  <a:gd name="connsiteY15" fmla="*/ 616061 h 756233"/>
                  <a:gd name="connsiteX16" fmla="*/ 74267 w 461212"/>
                  <a:gd name="connsiteY16" fmla="*/ 629680 h 756233"/>
                  <a:gd name="connsiteX17" fmla="*/ 85448 w 461212"/>
                  <a:gd name="connsiteY17" fmla="*/ 621149 h 756233"/>
                  <a:gd name="connsiteX18" fmla="*/ 85691 w 461212"/>
                  <a:gd name="connsiteY18" fmla="*/ 698135 h 756233"/>
                  <a:gd name="connsiteX19" fmla="*/ 88938 w 461212"/>
                  <a:gd name="connsiteY19" fmla="*/ 708395 h 756233"/>
                  <a:gd name="connsiteX20" fmla="*/ 273165 w 461212"/>
                  <a:gd name="connsiteY20" fmla="*/ 756233 h 756233"/>
                  <a:gd name="connsiteX21" fmla="*/ 457392 w 461212"/>
                  <a:gd name="connsiteY21" fmla="*/ 708395 h 7562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61212" h="756233">
                    <a:moveTo>
                      <a:pt x="457392" y="708395"/>
                    </a:moveTo>
                    <a:lnTo>
                      <a:pt x="461211" y="696323"/>
                    </a:lnTo>
                    <a:cubicBezTo>
                      <a:pt x="461211" y="696322"/>
                      <a:pt x="461212" y="696322"/>
                      <a:pt x="461212" y="696321"/>
                    </a:cubicBezTo>
                    <a:cubicBezTo>
                      <a:pt x="461212" y="696320"/>
                      <a:pt x="461211" y="696320"/>
                      <a:pt x="461211" y="696319"/>
                    </a:cubicBezTo>
                    <a:lnTo>
                      <a:pt x="461211" y="516579"/>
                    </a:lnTo>
                    <a:cubicBezTo>
                      <a:pt x="461211" y="466443"/>
                      <a:pt x="443524" y="421054"/>
                      <a:pt x="414928" y="388199"/>
                    </a:cubicBezTo>
                    <a:lnTo>
                      <a:pt x="383488" y="363845"/>
                    </a:lnTo>
                    <a:cubicBezTo>
                      <a:pt x="384530" y="242563"/>
                      <a:pt x="385573" y="121282"/>
                      <a:pt x="386615" y="0"/>
                    </a:cubicBezTo>
                    <a:lnTo>
                      <a:pt x="195379" y="55541"/>
                    </a:lnTo>
                    <a:lnTo>
                      <a:pt x="219377" y="340534"/>
                    </a:lnTo>
                    <a:lnTo>
                      <a:pt x="181630" y="349290"/>
                    </a:lnTo>
                    <a:cubicBezTo>
                      <a:pt x="162724" y="358477"/>
                      <a:pt x="145699" y="371771"/>
                      <a:pt x="131401" y="388199"/>
                    </a:cubicBezTo>
                    <a:lnTo>
                      <a:pt x="115125" y="415933"/>
                    </a:lnTo>
                    <a:lnTo>
                      <a:pt x="110820" y="419218"/>
                    </a:lnTo>
                    <a:lnTo>
                      <a:pt x="15804" y="528383"/>
                    </a:lnTo>
                    <a:cubicBezTo>
                      <a:pt x="-5268" y="552595"/>
                      <a:pt x="-5268" y="591850"/>
                      <a:pt x="15804" y="616061"/>
                    </a:cubicBezTo>
                    <a:cubicBezTo>
                      <a:pt x="31609" y="634219"/>
                      <a:pt x="54779" y="638759"/>
                      <a:pt x="74267" y="629680"/>
                    </a:cubicBezTo>
                    <a:lnTo>
                      <a:pt x="85448" y="621149"/>
                    </a:lnTo>
                    <a:lnTo>
                      <a:pt x="85691" y="698135"/>
                    </a:lnTo>
                    <a:lnTo>
                      <a:pt x="88938" y="708395"/>
                    </a:lnTo>
                    <a:cubicBezTo>
                      <a:pt x="106473" y="735697"/>
                      <a:pt x="182292" y="756233"/>
                      <a:pt x="273165" y="756233"/>
                    </a:cubicBezTo>
                    <a:cubicBezTo>
                      <a:pt x="364038" y="756233"/>
                      <a:pt x="439857" y="735697"/>
                      <a:pt x="457392" y="708395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5" name="四角形: 角を丸くする 234">
                <a:extLst>
                  <a:ext uri="{FF2B5EF4-FFF2-40B4-BE49-F238E27FC236}">
                    <a16:creationId xmlns:a16="http://schemas.microsoft.com/office/drawing/2014/main" id="{C5472BA7-E361-42B2-81F9-C6D9AC3F1441}"/>
                  </a:ext>
                </a:extLst>
              </p:cNvPr>
              <p:cNvSpPr/>
              <p:nvPr/>
            </p:nvSpPr>
            <p:spPr>
              <a:xfrm rot="18900000" flipH="1">
                <a:off x="2297955" y="1278796"/>
                <a:ext cx="76853" cy="15803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6" name="四角形: 角を丸くする 235">
                <a:extLst>
                  <a:ext uri="{FF2B5EF4-FFF2-40B4-BE49-F238E27FC236}">
                    <a16:creationId xmlns:a16="http://schemas.microsoft.com/office/drawing/2014/main" id="{87924E45-039D-4264-A0D8-203E9A211282}"/>
                  </a:ext>
                </a:extLst>
              </p:cNvPr>
              <p:cNvSpPr/>
              <p:nvPr/>
            </p:nvSpPr>
            <p:spPr>
              <a:xfrm rot="18900000" flipH="1">
                <a:off x="2205632" y="1317549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7" name="四角形: 角を丸くする 236">
                <a:extLst>
                  <a:ext uri="{FF2B5EF4-FFF2-40B4-BE49-F238E27FC236}">
                    <a16:creationId xmlns:a16="http://schemas.microsoft.com/office/drawing/2014/main" id="{6AD2FD86-06AD-430F-AA65-3ADF2C0B038D}"/>
                  </a:ext>
                </a:extLst>
              </p:cNvPr>
              <p:cNvSpPr/>
              <p:nvPr/>
            </p:nvSpPr>
            <p:spPr>
              <a:xfrm rot="18900000" flipH="1">
                <a:off x="2127647" y="1387565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8" name="四角形: 角を丸くする 237">
                <a:extLst>
                  <a:ext uri="{FF2B5EF4-FFF2-40B4-BE49-F238E27FC236}">
                    <a16:creationId xmlns:a16="http://schemas.microsoft.com/office/drawing/2014/main" id="{B47F7E52-1D71-4F18-BB5F-4062112EBEA1}"/>
                  </a:ext>
                </a:extLst>
              </p:cNvPr>
              <p:cNvSpPr/>
              <p:nvPr/>
            </p:nvSpPr>
            <p:spPr>
              <a:xfrm rot="18900000" flipH="1">
                <a:off x="2060645" y="1485484"/>
                <a:ext cx="89935" cy="171119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9" name="四角形: 角を丸くする 238">
                <a:extLst>
                  <a:ext uri="{FF2B5EF4-FFF2-40B4-BE49-F238E27FC236}">
                    <a16:creationId xmlns:a16="http://schemas.microsoft.com/office/drawing/2014/main" id="{AF0FBEC3-3E70-4337-8B97-9DF166F71C4B}"/>
                  </a:ext>
                </a:extLst>
              </p:cNvPr>
              <p:cNvSpPr/>
              <p:nvPr/>
            </p:nvSpPr>
            <p:spPr>
              <a:xfrm rot="14400000" flipH="1">
                <a:off x="2139107" y="1620296"/>
                <a:ext cx="113296" cy="19747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32" name="フリーフォーム: 図形 231">
              <a:extLst>
                <a:ext uri="{FF2B5EF4-FFF2-40B4-BE49-F238E27FC236}">
                  <a16:creationId xmlns:a16="http://schemas.microsoft.com/office/drawing/2014/main" id="{8A52E601-83F5-4BBA-BB82-A90BA82F5555}"/>
                </a:ext>
              </a:extLst>
            </p:cNvPr>
            <p:cNvSpPr/>
            <p:nvPr/>
          </p:nvSpPr>
          <p:spPr>
            <a:xfrm rot="3600000">
              <a:off x="5148162" y="4819619"/>
              <a:ext cx="686388" cy="691067"/>
            </a:xfrm>
            <a:custGeom>
              <a:avLst/>
              <a:gdLst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28746 w 1014326"/>
                <a:gd name="connsiteY6" fmla="*/ 356466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7598"/>
                <a:gd name="connsiteX1" fmla="*/ 858269 w 1014326"/>
                <a:gd name="connsiteY1" fmla="*/ 0 h 827598"/>
                <a:gd name="connsiteX2" fmla="*/ 976165 w 1014326"/>
                <a:gd name="connsiteY2" fmla="*/ 100225 h 827598"/>
                <a:gd name="connsiteX3" fmla="*/ 1014326 w 1014326"/>
                <a:gd name="connsiteY3" fmla="*/ 824598 h 827598"/>
                <a:gd name="connsiteX4" fmla="*/ 819433 w 1014326"/>
                <a:gd name="connsiteY4" fmla="*/ 827598 h 827598"/>
                <a:gd name="connsiteX5" fmla="*/ 641381 w 1014326"/>
                <a:gd name="connsiteY5" fmla="*/ 824598 h 827598"/>
                <a:gd name="connsiteX6" fmla="*/ 669304 w 1014326"/>
                <a:gd name="connsiteY6" fmla="*/ 294570 h 827598"/>
                <a:gd name="connsiteX7" fmla="*/ 52756 w 1014326"/>
                <a:gd name="connsiteY7" fmla="*/ 359329 h 827598"/>
                <a:gd name="connsiteX8" fmla="*/ 0 w 1014326"/>
                <a:gd name="connsiteY8" fmla="*/ 186512 h 827598"/>
                <a:gd name="connsiteX0" fmla="*/ 819433 w 1014326"/>
                <a:gd name="connsiteY0" fmla="*/ 827598 h 919038"/>
                <a:gd name="connsiteX1" fmla="*/ 641381 w 1014326"/>
                <a:gd name="connsiteY1" fmla="*/ 824598 h 919038"/>
                <a:gd name="connsiteX2" fmla="*/ 669304 w 1014326"/>
                <a:gd name="connsiteY2" fmla="*/ 294570 h 919038"/>
                <a:gd name="connsiteX3" fmla="*/ 52756 w 1014326"/>
                <a:gd name="connsiteY3" fmla="*/ 359329 h 919038"/>
                <a:gd name="connsiteX4" fmla="*/ 0 w 1014326"/>
                <a:gd name="connsiteY4" fmla="*/ 186512 h 919038"/>
                <a:gd name="connsiteX5" fmla="*/ 858269 w 1014326"/>
                <a:gd name="connsiteY5" fmla="*/ 0 h 919038"/>
                <a:gd name="connsiteX6" fmla="*/ 976165 w 1014326"/>
                <a:gd name="connsiteY6" fmla="*/ 100225 h 919038"/>
                <a:gd name="connsiteX7" fmla="*/ 1014326 w 1014326"/>
                <a:gd name="connsiteY7" fmla="*/ 824598 h 919038"/>
                <a:gd name="connsiteX8" fmla="*/ 910873 w 1014326"/>
                <a:gd name="connsiteY8" fmla="*/ 919038 h 919038"/>
                <a:gd name="connsiteX0" fmla="*/ 641381 w 1014326"/>
                <a:gd name="connsiteY0" fmla="*/ 824598 h 919038"/>
                <a:gd name="connsiteX1" fmla="*/ 669304 w 1014326"/>
                <a:gd name="connsiteY1" fmla="*/ 294570 h 919038"/>
                <a:gd name="connsiteX2" fmla="*/ 52756 w 1014326"/>
                <a:gd name="connsiteY2" fmla="*/ 359329 h 919038"/>
                <a:gd name="connsiteX3" fmla="*/ 0 w 1014326"/>
                <a:gd name="connsiteY3" fmla="*/ 186512 h 919038"/>
                <a:gd name="connsiteX4" fmla="*/ 858269 w 1014326"/>
                <a:gd name="connsiteY4" fmla="*/ 0 h 919038"/>
                <a:gd name="connsiteX5" fmla="*/ 976165 w 1014326"/>
                <a:gd name="connsiteY5" fmla="*/ 100225 h 919038"/>
                <a:gd name="connsiteX6" fmla="*/ 1014326 w 1014326"/>
                <a:gd name="connsiteY6" fmla="*/ 824598 h 919038"/>
                <a:gd name="connsiteX7" fmla="*/ 910873 w 1014326"/>
                <a:gd name="connsiteY7" fmla="*/ 919038 h 91903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52756 w 1014326"/>
                <a:gd name="connsiteY2" fmla="*/ 359329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240923 w 1014326"/>
                <a:gd name="connsiteY2" fmla="*/ 376314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443772 w 816717"/>
                <a:gd name="connsiteY0" fmla="*/ 824598 h 824598"/>
                <a:gd name="connsiteX1" fmla="*/ 471695 w 816717"/>
                <a:gd name="connsiteY1" fmla="*/ 294570 h 824598"/>
                <a:gd name="connsiteX2" fmla="*/ 43314 w 816717"/>
                <a:gd name="connsiteY2" fmla="*/ 376314 h 824598"/>
                <a:gd name="connsiteX3" fmla="*/ 0 w 816717"/>
                <a:gd name="connsiteY3" fmla="*/ 117293 h 824598"/>
                <a:gd name="connsiteX4" fmla="*/ 660660 w 816717"/>
                <a:gd name="connsiteY4" fmla="*/ 0 h 824598"/>
                <a:gd name="connsiteX5" fmla="*/ 778556 w 816717"/>
                <a:gd name="connsiteY5" fmla="*/ 100225 h 824598"/>
                <a:gd name="connsiteX6" fmla="*/ 816717 w 816717"/>
                <a:gd name="connsiteY6" fmla="*/ 824598 h 82459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508354 w 816717"/>
                <a:gd name="connsiteY1" fmla="*/ 292084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507860 w 816717"/>
                <a:gd name="connsiteY0" fmla="*/ 833683 h 833683"/>
                <a:gd name="connsiteX1" fmla="*/ 508354 w 816717"/>
                <a:gd name="connsiteY1" fmla="*/ 292084 h 833683"/>
                <a:gd name="connsiteX2" fmla="*/ 43314 w 816717"/>
                <a:gd name="connsiteY2" fmla="*/ 378244 h 833683"/>
                <a:gd name="connsiteX3" fmla="*/ 0 w 816717"/>
                <a:gd name="connsiteY3" fmla="*/ 119223 h 833683"/>
                <a:gd name="connsiteX4" fmla="*/ 660660 w 816717"/>
                <a:gd name="connsiteY4" fmla="*/ 1930 h 833683"/>
                <a:gd name="connsiteX5" fmla="*/ 778556 w 816717"/>
                <a:gd name="connsiteY5" fmla="*/ 102155 h 833683"/>
                <a:gd name="connsiteX6" fmla="*/ 816717 w 816717"/>
                <a:gd name="connsiteY6" fmla="*/ 826528 h 833683"/>
                <a:gd name="connsiteX0" fmla="*/ 507860 w 816717"/>
                <a:gd name="connsiteY0" fmla="*/ 832059 h 832059"/>
                <a:gd name="connsiteX1" fmla="*/ 508354 w 816717"/>
                <a:gd name="connsiteY1" fmla="*/ 290460 h 832059"/>
                <a:gd name="connsiteX2" fmla="*/ 43314 w 816717"/>
                <a:gd name="connsiteY2" fmla="*/ 376620 h 832059"/>
                <a:gd name="connsiteX3" fmla="*/ 0 w 816717"/>
                <a:gd name="connsiteY3" fmla="*/ 117599 h 832059"/>
                <a:gd name="connsiteX4" fmla="*/ 660660 w 816717"/>
                <a:gd name="connsiteY4" fmla="*/ 306 h 832059"/>
                <a:gd name="connsiteX5" fmla="*/ 781983 w 816717"/>
                <a:gd name="connsiteY5" fmla="*/ 153676 h 832059"/>
                <a:gd name="connsiteX6" fmla="*/ 816717 w 816717"/>
                <a:gd name="connsiteY6" fmla="*/ 824904 h 832059"/>
                <a:gd name="connsiteX0" fmla="*/ 507860 w 816717"/>
                <a:gd name="connsiteY0" fmla="*/ 822275 h 822275"/>
                <a:gd name="connsiteX1" fmla="*/ 508354 w 816717"/>
                <a:gd name="connsiteY1" fmla="*/ 280676 h 822275"/>
                <a:gd name="connsiteX2" fmla="*/ 43314 w 816717"/>
                <a:gd name="connsiteY2" fmla="*/ 366836 h 822275"/>
                <a:gd name="connsiteX3" fmla="*/ 0 w 816717"/>
                <a:gd name="connsiteY3" fmla="*/ 107815 h 822275"/>
                <a:gd name="connsiteX4" fmla="*/ 603825 w 816717"/>
                <a:gd name="connsiteY4" fmla="*/ 344 h 822275"/>
                <a:gd name="connsiteX5" fmla="*/ 781983 w 816717"/>
                <a:gd name="connsiteY5" fmla="*/ 143892 h 822275"/>
                <a:gd name="connsiteX6" fmla="*/ 816717 w 816717"/>
                <a:gd name="connsiteY6" fmla="*/ 815120 h 822275"/>
                <a:gd name="connsiteX0" fmla="*/ 507860 w 816717"/>
                <a:gd name="connsiteY0" fmla="*/ 822285 h 822285"/>
                <a:gd name="connsiteX1" fmla="*/ 508354 w 816717"/>
                <a:gd name="connsiteY1" fmla="*/ 280686 h 822285"/>
                <a:gd name="connsiteX2" fmla="*/ 43314 w 816717"/>
                <a:gd name="connsiteY2" fmla="*/ 366846 h 822285"/>
                <a:gd name="connsiteX3" fmla="*/ 0 w 816717"/>
                <a:gd name="connsiteY3" fmla="*/ 107825 h 822285"/>
                <a:gd name="connsiteX4" fmla="*/ 603825 w 816717"/>
                <a:gd name="connsiteY4" fmla="*/ 354 h 822285"/>
                <a:gd name="connsiteX5" fmla="*/ 781983 w 816717"/>
                <a:gd name="connsiteY5" fmla="*/ 143902 h 822285"/>
                <a:gd name="connsiteX6" fmla="*/ 816717 w 816717"/>
                <a:gd name="connsiteY6" fmla="*/ 815130 h 822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16717" h="822285">
                  <a:moveTo>
                    <a:pt x="507860" y="822285"/>
                  </a:moveTo>
                  <a:cubicBezTo>
                    <a:pt x="508025" y="641752"/>
                    <a:pt x="508189" y="461219"/>
                    <a:pt x="508354" y="280686"/>
                  </a:cubicBezTo>
                  <a:lnTo>
                    <a:pt x="43314" y="366846"/>
                  </a:lnTo>
                  <a:lnTo>
                    <a:pt x="0" y="107825"/>
                  </a:lnTo>
                  <a:cubicBezTo>
                    <a:pt x="220220" y="68727"/>
                    <a:pt x="554562" y="-5756"/>
                    <a:pt x="603825" y="354"/>
                  </a:cubicBezTo>
                  <a:cubicBezTo>
                    <a:pt x="653088" y="6464"/>
                    <a:pt x="746501" y="8106"/>
                    <a:pt x="781983" y="143902"/>
                  </a:cubicBezTo>
                  <a:cubicBezTo>
                    <a:pt x="817465" y="279698"/>
                    <a:pt x="803997" y="573672"/>
                    <a:pt x="816717" y="815130"/>
                  </a:cubicBezTo>
                </a:path>
              </a:pathLst>
            </a:custGeom>
            <a:pattFill prst="plaid">
              <a:fgClr>
                <a:srgbClr val="FF6699"/>
              </a:fgClr>
              <a:bgClr>
                <a:srgbClr val="FF9900"/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281" name="グループ化 280">
            <a:extLst>
              <a:ext uri="{FF2B5EF4-FFF2-40B4-BE49-F238E27FC236}">
                <a16:creationId xmlns:a16="http://schemas.microsoft.com/office/drawing/2014/main" id="{E76146F3-8422-4055-AB21-C3093CE3D87F}"/>
              </a:ext>
            </a:extLst>
          </p:cNvPr>
          <p:cNvGrpSpPr/>
          <p:nvPr/>
        </p:nvGrpSpPr>
        <p:grpSpPr>
          <a:xfrm>
            <a:off x="7254399" y="3773167"/>
            <a:ext cx="1985584" cy="2615230"/>
            <a:chOff x="7254399" y="3773167"/>
            <a:chExt cx="1985584" cy="2615230"/>
          </a:xfrm>
        </p:grpSpPr>
        <p:grpSp>
          <p:nvGrpSpPr>
            <p:cNvPr id="282" name="グループ化 281">
              <a:extLst>
                <a:ext uri="{FF2B5EF4-FFF2-40B4-BE49-F238E27FC236}">
                  <a16:creationId xmlns:a16="http://schemas.microsoft.com/office/drawing/2014/main" id="{4CC9AE6F-8CAC-4186-8528-D0E198B637CB}"/>
                </a:ext>
              </a:extLst>
            </p:cNvPr>
            <p:cNvGrpSpPr/>
            <p:nvPr/>
          </p:nvGrpSpPr>
          <p:grpSpPr>
            <a:xfrm>
              <a:off x="7254399" y="4223801"/>
              <a:ext cx="1253694" cy="2164596"/>
              <a:chOff x="4021058" y="3456050"/>
              <a:chExt cx="1253694" cy="2164596"/>
            </a:xfrm>
          </p:grpSpPr>
          <p:sp>
            <p:nvSpPr>
              <p:cNvPr id="299" name="フリーフォーム: 図形 298">
                <a:extLst>
                  <a:ext uri="{FF2B5EF4-FFF2-40B4-BE49-F238E27FC236}">
                    <a16:creationId xmlns:a16="http://schemas.microsoft.com/office/drawing/2014/main" id="{3C2C9DF0-0193-4A6B-BF7B-D2BD1CF479F5}"/>
                  </a:ext>
                </a:extLst>
              </p:cNvPr>
              <p:cNvSpPr/>
              <p:nvPr/>
            </p:nvSpPr>
            <p:spPr>
              <a:xfrm>
                <a:off x="4120702" y="3484942"/>
                <a:ext cx="1083847" cy="1769638"/>
              </a:xfrm>
              <a:custGeom>
                <a:avLst/>
                <a:gdLst>
                  <a:gd name="connsiteX0" fmla="*/ 428670 w 1083847"/>
                  <a:gd name="connsiteY0" fmla="*/ 0 h 1769638"/>
                  <a:gd name="connsiteX1" fmla="*/ 515063 w 1083847"/>
                  <a:gd name="connsiteY1" fmla="*/ 9937 h 1769638"/>
                  <a:gd name="connsiteX2" fmla="*/ 541924 w 1083847"/>
                  <a:gd name="connsiteY2" fmla="*/ 19450 h 1769638"/>
                  <a:gd name="connsiteX3" fmla="*/ 568786 w 1083847"/>
                  <a:gd name="connsiteY3" fmla="*/ 9937 h 1769638"/>
                  <a:gd name="connsiteX4" fmla="*/ 655177 w 1083847"/>
                  <a:gd name="connsiteY4" fmla="*/ 0 h 1769638"/>
                  <a:gd name="connsiteX5" fmla="*/ 1083847 w 1083847"/>
                  <a:gd name="connsiteY5" fmla="*/ 489087 h 1769638"/>
                  <a:gd name="connsiteX6" fmla="*/ 1010637 w 1083847"/>
                  <a:gd name="connsiteY6" fmla="*/ 762540 h 1769638"/>
                  <a:gd name="connsiteX7" fmla="*/ 977435 w 1083847"/>
                  <a:gd name="connsiteY7" fmla="*/ 808453 h 1769638"/>
                  <a:gd name="connsiteX8" fmla="*/ 943820 w 1083847"/>
                  <a:gd name="connsiteY8" fmla="*/ 904758 h 1769638"/>
                  <a:gd name="connsiteX9" fmla="*/ 982370 w 1083847"/>
                  <a:gd name="connsiteY9" fmla="*/ 1702751 h 1769638"/>
                  <a:gd name="connsiteX10" fmla="*/ 982370 w 1083847"/>
                  <a:gd name="connsiteY10" fmla="*/ 1702752 h 1769638"/>
                  <a:gd name="connsiteX11" fmla="*/ 741249 w 1083847"/>
                  <a:gd name="connsiteY11" fmla="*/ 1625179 h 1769638"/>
                  <a:gd name="connsiteX12" fmla="*/ 728733 w 1083847"/>
                  <a:gd name="connsiteY12" fmla="*/ 1614302 h 1769638"/>
                  <a:gd name="connsiteX13" fmla="*/ 701630 w 1083847"/>
                  <a:gd name="connsiteY13" fmla="*/ 1660570 h 1769638"/>
                  <a:gd name="connsiteX14" fmla="*/ 529056 w 1083847"/>
                  <a:gd name="connsiteY14" fmla="*/ 1769638 h 1769638"/>
                  <a:gd name="connsiteX15" fmla="*/ 356482 w 1083847"/>
                  <a:gd name="connsiteY15" fmla="*/ 1660570 h 1769638"/>
                  <a:gd name="connsiteX16" fmla="*/ 332103 w 1083847"/>
                  <a:gd name="connsiteY16" fmla="*/ 1618952 h 1769638"/>
                  <a:gd name="connsiteX17" fmla="*/ 324938 w 1083847"/>
                  <a:gd name="connsiteY17" fmla="*/ 1625179 h 1769638"/>
                  <a:gd name="connsiteX18" fmla="*/ 83817 w 1083847"/>
                  <a:gd name="connsiteY18" fmla="*/ 1702752 h 1769638"/>
                  <a:gd name="connsiteX19" fmla="*/ 83817 w 1083847"/>
                  <a:gd name="connsiteY19" fmla="*/ 1702751 h 1769638"/>
                  <a:gd name="connsiteX20" fmla="*/ 83817 w 1083847"/>
                  <a:gd name="connsiteY20" fmla="*/ 794314 h 1769638"/>
                  <a:gd name="connsiteX21" fmla="*/ 97217 w 1083847"/>
                  <a:gd name="connsiteY21" fmla="*/ 795737 h 1769638"/>
                  <a:gd name="connsiteX22" fmla="*/ 73210 w 1083847"/>
                  <a:gd name="connsiteY22" fmla="*/ 762540 h 1769638"/>
                  <a:gd name="connsiteX23" fmla="*/ 0 w 1083847"/>
                  <a:gd name="connsiteY23" fmla="*/ 489087 h 1769638"/>
                  <a:gd name="connsiteX24" fmla="*/ 428670 w 1083847"/>
                  <a:gd name="connsiteY24" fmla="*/ 0 h 176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083847" h="1769638">
                    <a:moveTo>
                      <a:pt x="428670" y="0"/>
                    </a:moveTo>
                    <a:cubicBezTo>
                      <a:pt x="458264" y="0"/>
                      <a:pt x="487157" y="3422"/>
                      <a:pt x="515063" y="9937"/>
                    </a:cubicBezTo>
                    <a:lnTo>
                      <a:pt x="541924" y="19450"/>
                    </a:lnTo>
                    <a:lnTo>
                      <a:pt x="568786" y="9937"/>
                    </a:lnTo>
                    <a:cubicBezTo>
                      <a:pt x="596690" y="3422"/>
                      <a:pt x="625583" y="0"/>
                      <a:pt x="655177" y="0"/>
                    </a:cubicBezTo>
                    <a:cubicBezTo>
                      <a:pt x="891925" y="0"/>
                      <a:pt x="1083847" y="218972"/>
                      <a:pt x="1083847" y="489087"/>
                    </a:cubicBezTo>
                    <a:cubicBezTo>
                      <a:pt x="1083847" y="590380"/>
                      <a:pt x="1056858" y="684481"/>
                      <a:pt x="1010637" y="762540"/>
                    </a:cubicBezTo>
                    <a:lnTo>
                      <a:pt x="977435" y="808453"/>
                    </a:lnTo>
                    <a:lnTo>
                      <a:pt x="943820" y="904758"/>
                    </a:lnTo>
                    <a:cubicBezTo>
                      <a:pt x="866720" y="1165916"/>
                      <a:pt x="879570" y="1448852"/>
                      <a:pt x="982370" y="1702751"/>
                    </a:cubicBezTo>
                    <a:lnTo>
                      <a:pt x="982370" y="1702752"/>
                    </a:lnTo>
                    <a:cubicBezTo>
                      <a:pt x="893053" y="1702752"/>
                      <a:pt x="810078" y="1674155"/>
                      <a:pt x="741249" y="1625179"/>
                    </a:cubicBezTo>
                    <a:lnTo>
                      <a:pt x="728733" y="1614302"/>
                    </a:lnTo>
                    <a:lnTo>
                      <a:pt x="701630" y="1660570"/>
                    </a:lnTo>
                    <a:cubicBezTo>
                      <a:pt x="652368" y="1729430"/>
                      <a:pt x="592982" y="1769638"/>
                      <a:pt x="529056" y="1769638"/>
                    </a:cubicBezTo>
                    <a:cubicBezTo>
                      <a:pt x="465131" y="1769638"/>
                      <a:pt x="405744" y="1729430"/>
                      <a:pt x="356482" y="1660570"/>
                    </a:cubicBezTo>
                    <a:lnTo>
                      <a:pt x="332103" y="1618952"/>
                    </a:lnTo>
                    <a:lnTo>
                      <a:pt x="324938" y="1625179"/>
                    </a:lnTo>
                    <a:cubicBezTo>
                      <a:pt x="256109" y="1674155"/>
                      <a:pt x="173134" y="1702752"/>
                      <a:pt x="83817" y="1702752"/>
                    </a:cubicBezTo>
                    <a:lnTo>
                      <a:pt x="83817" y="1702751"/>
                    </a:lnTo>
                    <a:cubicBezTo>
                      <a:pt x="201303" y="1412580"/>
                      <a:pt x="201303" y="1084485"/>
                      <a:pt x="83817" y="794314"/>
                    </a:cubicBezTo>
                    <a:lnTo>
                      <a:pt x="97217" y="795737"/>
                    </a:lnTo>
                    <a:lnTo>
                      <a:pt x="73210" y="762540"/>
                    </a:lnTo>
                    <a:cubicBezTo>
                      <a:pt x="26989" y="684481"/>
                      <a:pt x="0" y="590380"/>
                      <a:pt x="0" y="489087"/>
                    </a:cubicBezTo>
                    <a:cubicBezTo>
                      <a:pt x="0" y="218972"/>
                      <a:pt x="191922" y="0"/>
                      <a:pt x="42867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0" name="フリーフォーム: 図形 299">
                <a:extLst>
                  <a:ext uri="{FF2B5EF4-FFF2-40B4-BE49-F238E27FC236}">
                    <a16:creationId xmlns:a16="http://schemas.microsoft.com/office/drawing/2014/main" id="{6E69B1A5-EFD9-4607-BF35-6C81F2AB1374}"/>
                  </a:ext>
                </a:extLst>
              </p:cNvPr>
              <p:cNvSpPr/>
              <p:nvPr/>
            </p:nvSpPr>
            <p:spPr>
              <a:xfrm>
                <a:off x="4094809" y="4783247"/>
                <a:ext cx="183230" cy="837399"/>
              </a:xfrm>
              <a:custGeom>
                <a:avLst/>
                <a:gdLst>
                  <a:gd name="connsiteX0" fmla="*/ 58241 w 183230"/>
                  <a:gd name="connsiteY0" fmla="*/ 0 h 837399"/>
                  <a:gd name="connsiteX1" fmla="*/ 183230 w 183230"/>
                  <a:gd name="connsiteY1" fmla="*/ 0 h 837399"/>
                  <a:gd name="connsiteX2" fmla="*/ 183230 w 183230"/>
                  <a:gd name="connsiteY2" fmla="*/ 837399 h 837399"/>
                  <a:gd name="connsiteX3" fmla="*/ 0 w 183230"/>
                  <a:gd name="connsiteY3" fmla="*/ 837399 h 837399"/>
                  <a:gd name="connsiteX4" fmla="*/ 0 w 183230"/>
                  <a:gd name="connsiteY4" fmla="*/ 58241 h 837399"/>
                  <a:gd name="connsiteX5" fmla="*/ 58241 w 183230"/>
                  <a:gd name="connsiteY5" fmla="*/ 0 h 8373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3230" h="837399">
                    <a:moveTo>
                      <a:pt x="58241" y="0"/>
                    </a:moveTo>
                    <a:lnTo>
                      <a:pt x="183230" y="0"/>
                    </a:lnTo>
                    <a:lnTo>
                      <a:pt x="183230" y="837399"/>
                    </a:lnTo>
                    <a:lnTo>
                      <a:pt x="0" y="837399"/>
                    </a:lnTo>
                    <a:lnTo>
                      <a:pt x="0" y="58241"/>
                    </a:lnTo>
                    <a:cubicBezTo>
                      <a:pt x="0" y="26075"/>
                      <a:pt x="26075" y="0"/>
                      <a:pt x="5824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01" name="グループ化 300">
                <a:extLst>
                  <a:ext uri="{FF2B5EF4-FFF2-40B4-BE49-F238E27FC236}">
                    <a16:creationId xmlns:a16="http://schemas.microsoft.com/office/drawing/2014/main" id="{C30D5472-3F07-4493-A213-6768C7193B94}"/>
                  </a:ext>
                </a:extLst>
              </p:cNvPr>
              <p:cNvGrpSpPr/>
              <p:nvPr/>
            </p:nvGrpSpPr>
            <p:grpSpPr>
              <a:xfrm>
                <a:off x="4021058" y="4448290"/>
                <a:ext cx="1253694" cy="1172356"/>
                <a:chOff x="3977943" y="4448290"/>
                <a:chExt cx="1336638" cy="1172356"/>
              </a:xfrm>
            </p:grpSpPr>
            <p:grpSp>
              <p:nvGrpSpPr>
                <p:cNvPr id="338" name="グループ化 337">
                  <a:extLst>
                    <a:ext uri="{FF2B5EF4-FFF2-40B4-BE49-F238E27FC236}">
                      <a16:creationId xmlns:a16="http://schemas.microsoft.com/office/drawing/2014/main" id="{AE00D676-6715-4E3B-8256-99C1FD204AC3}"/>
                    </a:ext>
                  </a:extLst>
                </p:cNvPr>
                <p:cNvGrpSpPr/>
                <p:nvPr/>
              </p:nvGrpSpPr>
              <p:grpSpPr>
                <a:xfrm>
                  <a:off x="3977943" y="4615747"/>
                  <a:ext cx="1336638" cy="1004899"/>
                  <a:chOff x="3977943" y="4615747"/>
                  <a:chExt cx="1336638" cy="1004899"/>
                </a:xfrm>
              </p:grpSpPr>
              <p:sp>
                <p:nvSpPr>
                  <p:cNvPr id="340" name="台形 339">
                    <a:extLst>
                      <a:ext uri="{FF2B5EF4-FFF2-40B4-BE49-F238E27FC236}">
                        <a16:creationId xmlns:a16="http://schemas.microsoft.com/office/drawing/2014/main" id="{DF4ABD22-5247-47D2-A79B-BC375E35F7A2}"/>
                      </a:ext>
                    </a:extLst>
                  </p:cNvPr>
                  <p:cNvSpPr/>
                  <p:nvPr/>
                </p:nvSpPr>
                <p:spPr>
                  <a:xfrm rot="900000">
                    <a:off x="3977943" y="4968514"/>
                    <a:ext cx="273055" cy="154327"/>
                  </a:xfrm>
                  <a:prstGeom prst="trapezoid">
                    <a:avLst/>
                  </a:prstGeom>
                  <a:solidFill>
                    <a:srgbClr val="FF505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41" name="台形 340">
                    <a:extLst>
                      <a:ext uri="{FF2B5EF4-FFF2-40B4-BE49-F238E27FC236}">
                        <a16:creationId xmlns:a16="http://schemas.microsoft.com/office/drawing/2014/main" id="{AAE7BC52-64DF-4CE4-B7AE-695D2E4DB61A}"/>
                      </a:ext>
                    </a:extLst>
                  </p:cNvPr>
                  <p:cNvSpPr/>
                  <p:nvPr/>
                </p:nvSpPr>
                <p:spPr>
                  <a:xfrm rot="900000">
                    <a:off x="4014432" y="4995279"/>
                    <a:ext cx="200078" cy="154327"/>
                  </a:xfrm>
                  <a:prstGeom prst="trapezoid">
                    <a:avLst/>
                  </a:prstGeom>
                  <a:solidFill>
                    <a:srgbClr val="FF505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42" name="片側の 2 つの角を丸めた四角形 87">
                    <a:extLst>
                      <a:ext uri="{FF2B5EF4-FFF2-40B4-BE49-F238E27FC236}">
                        <a16:creationId xmlns:a16="http://schemas.microsoft.com/office/drawing/2014/main" id="{EBA844F4-CD1B-4033-B65F-DFFBE5702721}"/>
                      </a:ext>
                    </a:extLst>
                  </p:cNvPr>
                  <p:cNvSpPr/>
                  <p:nvPr/>
                </p:nvSpPr>
                <p:spPr>
                  <a:xfrm>
                    <a:off x="4023051" y="4615747"/>
                    <a:ext cx="1291530" cy="10048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401667" h="1090593">
                        <a:moveTo>
                          <a:pt x="262489" y="0"/>
                        </a:moveTo>
                        <a:cubicBezTo>
                          <a:pt x="332983" y="0"/>
                          <a:pt x="396986" y="27788"/>
                          <a:pt x="443816" y="73349"/>
                        </a:cubicBezTo>
                        <a:cubicBezTo>
                          <a:pt x="455699" y="70294"/>
                          <a:pt x="467944" y="69667"/>
                          <a:pt x="480336" y="69667"/>
                        </a:cubicBezTo>
                        <a:lnTo>
                          <a:pt x="917554" y="69667"/>
                        </a:lnTo>
                        <a:lnTo>
                          <a:pt x="957441" y="73688"/>
                        </a:lnTo>
                        <a:cubicBezTo>
                          <a:pt x="1004334" y="27939"/>
                          <a:pt x="1068493" y="0"/>
                          <a:pt x="1139178" y="0"/>
                        </a:cubicBezTo>
                        <a:cubicBezTo>
                          <a:pt x="1284147" y="0"/>
                          <a:pt x="1401667" y="117520"/>
                          <a:pt x="1401667" y="262489"/>
                        </a:cubicBezTo>
                        <a:cubicBezTo>
                          <a:pt x="1401667" y="356694"/>
                          <a:pt x="1352042" y="439307"/>
                          <a:pt x="1277094" y="484950"/>
                        </a:cubicBezTo>
                        <a:lnTo>
                          <a:pt x="1277094" y="1090593"/>
                        </a:lnTo>
                        <a:lnTo>
                          <a:pt x="120796" y="1090593"/>
                        </a:lnTo>
                        <a:lnTo>
                          <a:pt x="120796" y="482900"/>
                        </a:lnTo>
                        <a:cubicBezTo>
                          <a:pt x="48017" y="436605"/>
                          <a:pt x="0" y="355155"/>
                          <a:pt x="0" y="262489"/>
                        </a:cubicBezTo>
                        <a:cubicBezTo>
                          <a:pt x="0" y="117520"/>
                          <a:pt x="117520" y="0"/>
                          <a:pt x="262489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43" name="片側の 2 つの角を丸めた四角形 89">
                    <a:extLst>
                      <a:ext uri="{FF2B5EF4-FFF2-40B4-BE49-F238E27FC236}">
                        <a16:creationId xmlns:a16="http://schemas.microsoft.com/office/drawing/2014/main" id="{2D32E533-AA50-4FE5-BBE5-6D02125FB4AC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432889" y="4682284"/>
                    <a:ext cx="468377" cy="758065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6699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39" name="フリーフォーム: 図形 338">
                  <a:extLst>
                    <a:ext uri="{FF2B5EF4-FFF2-40B4-BE49-F238E27FC236}">
                      <a16:creationId xmlns:a16="http://schemas.microsoft.com/office/drawing/2014/main" id="{F16F2E08-F86B-4A9C-B707-B10171E2E8A0}"/>
                    </a:ext>
                  </a:extLst>
                </p:cNvPr>
                <p:cNvSpPr/>
                <p:nvPr/>
              </p:nvSpPr>
              <p:spPr>
                <a:xfrm>
                  <a:off x="4432888" y="4448290"/>
                  <a:ext cx="468377" cy="406013"/>
                </a:xfrm>
                <a:custGeom>
                  <a:avLst/>
                  <a:gdLst>
                    <a:gd name="connsiteX0" fmla="*/ 151963 w 468377"/>
                    <a:gd name="connsiteY0" fmla="*/ 0 h 448629"/>
                    <a:gd name="connsiteX1" fmla="*/ 317214 w 468377"/>
                    <a:gd name="connsiteY1" fmla="*/ 0 h 448629"/>
                    <a:gd name="connsiteX2" fmla="*/ 336363 w 468377"/>
                    <a:gd name="connsiteY2" fmla="*/ 253903 h 448629"/>
                    <a:gd name="connsiteX3" fmla="*/ 468377 w 468377"/>
                    <a:gd name="connsiteY3" fmla="*/ 253903 h 448629"/>
                    <a:gd name="connsiteX4" fmla="*/ 468377 w 468377"/>
                    <a:gd name="connsiteY4" fmla="*/ 351266 h 448629"/>
                    <a:gd name="connsiteX5" fmla="*/ 371014 w 468377"/>
                    <a:gd name="connsiteY5" fmla="*/ 448629 h 448629"/>
                    <a:gd name="connsiteX6" fmla="*/ 97363 w 468377"/>
                    <a:gd name="connsiteY6" fmla="*/ 448629 h 448629"/>
                    <a:gd name="connsiteX7" fmla="*/ 0 w 468377"/>
                    <a:gd name="connsiteY7" fmla="*/ 351266 h 448629"/>
                    <a:gd name="connsiteX8" fmla="*/ 0 w 468377"/>
                    <a:gd name="connsiteY8" fmla="*/ 253903 h 448629"/>
                    <a:gd name="connsiteX9" fmla="*/ 132814 w 468377"/>
                    <a:gd name="connsiteY9" fmla="*/ 253903 h 4486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68377" h="448629">
                      <a:moveTo>
                        <a:pt x="151963" y="0"/>
                      </a:moveTo>
                      <a:lnTo>
                        <a:pt x="317214" y="0"/>
                      </a:lnTo>
                      <a:lnTo>
                        <a:pt x="336363" y="253903"/>
                      </a:lnTo>
                      <a:lnTo>
                        <a:pt x="468377" y="253903"/>
                      </a:lnTo>
                      <a:lnTo>
                        <a:pt x="468377" y="351266"/>
                      </a:lnTo>
                      <a:cubicBezTo>
                        <a:pt x="468377" y="405038"/>
                        <a:pt x="424786" y="448629"/>
                        <a:pt x="371014" y="448629"/>
                      </a:cubicBezTo>
                      <a:lnTo>
                        <a:pt x="97363" y="448629"/>
                      </a:lnTo>
                      <a:cubicBezTo>
                        <a:pt x="43591" y="448629"/>
                        <a:pt x="0" y="405038"/>
                        <a:pt x="0" y="351266"/>
                      </a:cubicBezTo>
                      <a:lnTo>
                        <a:pt x="0" y="253903"/>
                      </a:lnTo>
                      <a:lnTo>
                        <a:pt x="132814" y="253903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02" name="グループ化 301">
                <a:extLst>
                  <a:ext uri="{FF2B5EF4-FFF2-40B4-BE49-F238E27FC236}">
                    <a16:creationId xmlns:a16="http://schemas.microsoft.com/office/drawing/2014/main" id="{4472D6B6-AEC4-4DDA-8C0C-0ACBBB3C8AB9}"/>
                  </a:ext>
                </a:extLst>
              </p:cNvPr>
              <p:cNvGrpSpPr/>
              <p:nvPr/>
            </p:nvGrpSpPr>
            <p:grpSpPr>
              <a:xfrm>
                <a:off x="4115981" y="3582138"/>
                <a:ext cx="1094916" cy="978704"/>
                <a:chOff x="2791855" y="2072442"/>
                <a:chExt cx="1150919" cy="990072"/>
              </a:xfrm>
              <a:solidFill>
                <a:srgbClr val="FFCC99"/>
              </a:solidFill>
            </p:grpSpPr>
            <p:grpSp>
              <p:nvGrpSpPr>
                <p:cNvPr id="331" name="グループ化 330">
                  <a:extLst>
                    <a:ext uri="{FF2B5EF4-FFF2-40B4-BE49-F238E27FC236}">
                      <a16:creationId xmlns:a16="http://schemas.microsoft.com/office/drawing/2014/main" id="{4B5AEA65-BBF5-49DB-B05B-0CC01CE0FA79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336" name="円/楕円 204">
                    <a:extLst>
                      <a:ext uri="{FF2B5EF4-FFF2-40B4-BE49-F238E27FC236}">
                        <a16:creationId xmlns:a16="http://schemas.microsoft.com/office/drawing/2014/main" id="{02F3EFB0-CDF0-4D21-B150-6AF5C974B837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37" name="円/楕円 205">
                    <a:extLst>
                      <a:ext uri="{FF2B5EF4-FFF2-40B4-BE49-F238E27FC236}">
                        <a16:creationId xmlns:a16="http://schemas.microsoft.com/office/drawing/2014/main" id="{8B744B99-A10F-470A-BEBF-95ED2DBBB2B5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332" name="グループ化 331">
                  <a:extLst>
                    <a:ext uri="{FF2B5EF4-FFF2-40B4-BE49-F238E27FC236}">
                      <a16:creationId xmlns:a16="http://schemas.microsoft.com/office/drawing/2014/main" id="{03BEC375-C4DD-401B-AA94-3022665251B6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334" name="円/楕円 202">
                    <a:extLst>
                      <a:ext uri="{FF2B5EF4-FFF2-40B4-BE49-F238E27FC236}">
                        <a16:creationId xmlns:a16="http://schemas.microsoft.com/office/drawing/2014/main" id="{6C952947-16BB-4938-8169-38A30AE293F3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35" name="円/楕円 203">
                    <a:extLst>
                      <a:ext uri="{FF2B5EF4-FFF2-40B4-BE49-F238E27FC236}">
                        <a16:creationId xmlns:a16="http://schemas.microsoft.com/office/drawing/2014/main" id="{4573C38A-2192-4E91-9F1A-1C0A614C994E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33" name="円/楕円 201">
                  <a:extLst>
                    <a:ext uri="{FF2B5EF4-FFF2-40B4-BE49-F238E27FC236}">
                      <a16:creationId xmlns:a16="http://schemas.microsoft.com/office/drawing/2014/main" id="{44A941F0-29CA-462D-A378-508C2F003EBD}"/>
                    </a:ext>
                  </a:extLst>
                </p:cNvPr>
                <p:cNvSpPr/>
                <p:nvPr/>
              </p:nvSpPr>
              <p:spPr>
                <a:xfrm>
                  <a:off x="2902857" y="2072442"/>
                  <a:ext cx="928914" cy="990072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303" name="円/楕円 27">
                <a:extLst>
                  <a:ext uri="{FF2B5EF4-FFF2-40B4-BE49-F238E27FC236}">
                    <a16:creationId xmlns:a16="http://schemas.microsoft.com/office/drawing/2014/main" id="{9371BB4C-898E-4E36-B2A1-D3A8FBDC0959}"/>
                  </a:ext>
                </a:extLst>
              </p:cNvPr>
              <p:cNvSpPr/>
              <p:nvPr/>
            </p:nvSpPr>
            <p:spPr>
              <a:xfrm rot="10800000">
                <a:off x="4554956" y="4403740"/>
                <a:ext cx="222228" cy="4572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04" name="円/楕円 27">
                <a:extLst>
                  <a:ext uri="{FF2B5EF4-FFF2-40B4-BE49-F238E27FC236}">
                    <a16:creationId xmlns:a16="http://schemas.microsoft.com/office/drawing/2014/main" id="{CC7416ED-A8CC-4E47-AC3E-E7847917152C}"/>
                  </a:ext>
                </a:extLst>
              </p:cNvPr>
              <p:cNvSpPr/>
              <p:nvPr/>
            </p:nvSpPr>
            <p:spPr>
              <a:xfrm rot="10800000">
                <a:off x="4304027" y="3852687"/>
                <a:ext cx="215486" cy="381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05" name="円/楕円 27">
                <a:extLst>
                  <a:ext uri="{FF2B5EF4-FFF2-40B4-BE49-F238E27FC236}">
                    <a16:creationId xmlns:a16="http://schemas.microsoft.com/office/drawing/2014/main" id="{FAA3BCE2-DC96-4975-A6C0-17B94C25819A}"/>
                  </a:ext>
                </a:extLst>
              </p:cNvPr>
              <p:cNvSpPr/>
              <p:nvPr/>
            </p:nvSpPr>
            <p:spPr>
              <a:xfrm rot="10800000">
                <a:off x="4791536" y="3852687"/>
                <a:ext cx="215486" cy="381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06" name="正方形/長方形 67">
                <a:extLst>
                  <a:ext uri="{FF2B5EF4-FFF2-40B4-BE49-F238E27FC236}">
                    <a16:creationId xmlns:a16="http://schemas.microsoft.com/office/drawing/2014/main" id="{AA58C271-50D5-4474-AF6D-927D4AE1E2FC}"/>
                  </a:ext>
                </a:extLst>
              </p:cNvPr>
              <p:cNvSpPr/>
              <p:nvPr/>
            </p:nvSpPr>
            <p:spPr>
              <a:xfrm>
                <a:off x="4635779" y="4282003"/>
                <a:ext cx="65767" cy="33711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07" name="円/楕円 189">
                <a:extLst>
                  <a:ext uri="{FF2B5EF4-FFF2-40B4-BE49-F238E27FC236}">
                    <a16:creationId xmlns:a16="http://schemas.microsoft.com/office/drawing/2014/main" id="{7D838D17-07AA-4F77-93BA-C19C1C18B57B}"/>
                  </a:ext>
                </a:extLst>
              </p:cNvPr>
              <p:cNvSpPr/>
              <p:nvPr/>
            </p:nvSpPr>
            <p:spPr>
              <a:xfrm>
                <a:off x="4304596" y="4185636"/>
                <a:ext cx="118865" cy="64499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08" name="円/楕円 190">
                <a:extLst>
                  <a:ext uri="{FF2B5EF4-FFF2-40B4-BE49-F238E27FC236}">
                    <a16:creationId xmlns:a16="http://schemas.microsoft.com/office/drawing/2014/main" id="{52313725-116C-4775-A797-9A9BD904359D}"/>
                  </a:ext>
                </a:extLst>
              </p:cNvPr>
              <p:cNvSpPr/>
              <p:nvPr/>
            </p:nvSpPr>
            <p:spPr>
              <a:xfrm>
                <a:off x="4894200" y="4185636"/>
                <a:ext cx="118865" cy="64499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309" name="グループ化 308">
                <a:extLst>
                  <a:ext uri="{FF2B5EF4-FFF2-40B4-BE49-F238E27FC236}">
                    <a16:creationId xmlns:a16="http://schemas.microsoft.com/office/drawing/2014/main" id="{B5B2D17E-CE68-48E9-8019-8EC566E4A355}"/>
                  </a:ext>
                </a:extLst>
              </p:cNvPr>
              <p:cNvGrpSpPr/>
              <p:nvPr/>
            </p:nvGrpSpPr>
            <p:grpSpPr>
              <a:xfrm>
                <a:off x="4328149" y="3932382"/>
                <a:ext cx="164281" cy="206841"/>
                <a:chOff x="2595588" y="3926381"/>
                <a:chExt cx="164281" cy="206841"/>
              </a:xfrm>
            </p:grpSpPr>
            <p:sp>
              <p:nvSpPr>
                <p:cNvPr id="325" name="二等辺三角形 324">
                  <a:extLst>
                    <a:ext uri="{FF2B5EF4-FFF2-40B4-BE49-F238E27FC236}">
                      <a16:creationId xmlns:a16="http://schemas.microsoft.com/office/drawing/2014/main" id="{2380C404-D0B7-4678-BDAE-5EB0CECBC897}"/>
                    </a:ext>
                  </a:extLst>
                </p:cNvPr>
                <p:cNvSpPr/>
                <p:nvPr/>
              </p:nvSpPr>
              <p:spPr>
                <a:xfrm rot="18911150">
                  <a:off x="2595588" y="3926381"/>
                  <a:ext cx="45719" cy="85355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26" name="グループ化 325">
                  <a:extLst>
                    <a:ext uri="{FF2B5EF4-FFF2-40B4-BE49-F238E27FC236}">
                      <a16:creationId xmlns:a16="http://schemas.microsoft.com/office/drawing/2014/main" id="{3A52421F-4702-4D09-9F1B-2BAF43CFD6A6}"/>
                    </a:ext>
                  </a:extLst>
                </p:cNvPr>
                <p:cNvGrpSpPr/>
                <p:nvPr/>
              </p:nvGrpSpPr>
              <p:grpSpPr>
                <a:xfrm>
                  <a:off x="2601643" y="3926682"/>
                  <a:ext cx="158226" cy="206540"/>
                  <a:chOff x="2896919" y="3691681"/>
                  <a:chExt cx="138009" cy="203092"/>
                </a:xfrm>
              </p:grpSpPr>
              <p:sp>
                <p:nvSpPr>
                  <p:cNvPr id="327" name="円/楕円 195">
                    <a:extLst>
                      <a:ext uri="{FF2B5EF4-FFF2-40B4-BE49-F238E27FC236}">
                        <a16:creationId xmlns:a16="http://schemas.microsoft.com/office/drawing/2014/main" id="{35AAFD8A-0CDA-4FA2-BAA1-0DD50A257DE2}"/>
                      </a:ext>
                    </a:extLst>
                  </p:cNvPr>
                  <p:cNvSpPr/>
                  <p:nvPr/>
                </p:nvSpPr>
                <p:spPr>
                  <a:xfrm>
                    <a:off x="2896928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28" name="円/楕円 196">
                    <a:extLst>
                      <a:ext uri="{FF2B5EF4-FFF2-40B4-BE49-F238E27FC236}">
                        <a16:creationId xmlns:a16="http://schemas.microsoft.com/office/drawing/2014/main" id="{33ADDE5D-897A-4206-B379-CE3C7D00FF8F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29" name="円/楕円 197">
                    <a:extLst>
                      <a:ext uri="{FF2B5EF4-FFF2-40B4-BE49-F238E27FC236}">
                        <a16:creationId xmlns:a16="http://schemas.microsoft.com/office/drawing/2014/main" id="{C00C8509-5CA9-4271-85B1-4DA4C1940750}"/>
                      </a:ext>
                    </a:extLst>
                  </p:cNvPr>
                  <p:cNvSpPr/>
                  <p:nvPr/>
                </p:nvSpPr>
                <p:spPr>
                  <a:xfrm>
                    <a:off x="2921405" y="3747251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30" name="円/楕円 198">
                    <a:extLst>
                      <a:ext uri="{FF2B5EF4-FFF2-40B4-BE49-F238E27FC236}">
                        <a16:creationId xmlns:a16="http://schemas.microsoft.com/office/drawing/2014/main" id="{D51E48AD-3554-4D56-858E-7A731B232A7F}"/>
                      </a:ext>
                    </a:extLst>
                  </p:cNvPr>
                  <p:cNvSpPr/>
                  <p:nvPr/>
                </p:nvSpPr>
                <p:spPr>
                  <a:xfrm>
                    <a:off x="2943059" y="3745686"/>
                    <a:ext cx="45719" cy="5941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310" name="グループ化 309">
                <a:extLst>
                  <a:ext uri="{FF2B5EF4-FFF2-40B4-BE49-F238E27FC236}">
                    <a16:creationId xmlns:a16="http://schemas.microsoft.com/office/drawing/2014/main" id="{4E798465-C150-4A2E-B396-23871011D74C}"/>
                  </a:ext>
                </a:extLst>
              </p:cNvPr>
              <p:cNvGrpSpPr/>
              <p:nvPr/>
            </p:nvGrpSpPr>
            <p:grpSpPr>
              <a:xfrm>
                <a:off x="4818687" y="3932382"/>
                <a:ext cx="164281" cy="206841"/>
                <a:chOff x="2595588" y="3926381"/>
                <a:chExt cx="164281" cy="206841"/>
              </a:xfrm>
            </p:grpSpPr>
            <p:sp>
              <p:nvSpPr>
                <p:cNvPr id="319" name="二等辺三角形 318">
                  <a:extLst>
                    <a:ext uri="{FF2B5EF4-FFF2-40B4-BE49-F238E27FC236}">
                      <a16:creationId xmlns:a16="http://schemas.microsoft.com/office/drawing/2014/main" id="{DEA71384-0B31-4D05-B25D-F85F6D9E6CD9}"/>
                    </a:ext>
                  </a:extLst>
                </p:cNvPr>
                <p:cNvSpPr/>
                <p:nvPr/>
              </p:nvSpPr>
              <p:spPr>
                <a:xfrm rot="18911150">
                  <a:off x="2595588" y="3926381"/>
                  <a:ext cx="45719" cy="85355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20" name="グループ化 319">
                  <a:extLst>
                    <a:ext uri="{FF2B5EF4-FFF2-40B4-BE49-F238E27FC236}">
                      <a16:creationId xmlns:a16="http://schemas.microsoft.com/office/drawing/2014/main" id="{1262DD3C-C551-48C8-960C-62BE7D51761D}"/>
                    </a:ext>
                  </a:extLst>
                </p:cNvPr>
                <p:cNvGrpSpPr/>
                <p:nvPr/>
              </p:nvGrpSpPr>
              <p:grpSpPr>
                <a:xfrm>
                  <a:off x="2601643" y="3926682"/>
                  <a:ext cx="158226" cy="206540"/>
                  <a:chOff x="2896919" y="3691681"/>
                  <a:chExt cx="138009" cy="203092"/>
                </a:xfrm>
              </p:grpSpPr>
              <p:sp>
                <p:nvSpPr>
                  <p:cNvPr id="321" name="円/楕円 195">
                    <a:extLst>
                      <a:ext uri="{FF2B5EF4-FFF2-40B4-BE49-F238E27FC236}">
                        <a16:creationId xmlns:a16="http://schemas.microsoft.com/office/drawing/2014/main" id="{1D824114-642C-4EDD-8626-53F2CA6F2E3D}"/>
                      </a:ext>
                    </a:extLst>
                  </p:cNvPr>
                  <p:cNvSpPr/>
                  <p:nvPr/>
                </p:nvSpPr>
                <p:spPr>
                  <a:xfrm>
                    <a:off x="2896928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22" name="円/楕円 196">
                    <a:extLst>
                      <a:ext uri="{FF2B5EF4-FFF2-40B4-BE49-F238E27FC236}">
                        <a16:creationId xmlns:a16="http://schemas.microsoft.com/office/drawing/2014/main" id="{71ED0D3E-5321-4E39-9675-418F83FA20E8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23" name="円/楕円 197">
                    <a:extLst>
                      <a:ext uri="{FF2B5EF4-FFF2-40B4-BE49-F238E27FC236}">
                        <a16:creationId xmlns:a16="http://schemas.microsoft.com/office/drawing/2014/main" id="{ED6F4E1E-E9F7-47DB-BC4D-8F071C879657}"/>
                      </a:ext>
                    </a:extLst>
                  </p:cNvPr>
                  <p:cNvSpPr/>
                  <p:nvPr/>
                </p:nvSpPr>
                <p:spPr>
                  <a:xfrm>
                    <a:off x="2921405" y="3747251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24" name="円/楕円 198">
                    <a:extLst>
                      <a:ext uri="{FF2B5EF4-FFF2-40B4-BE49-F238E27FC236}">
                        <a16:creationId xmlns:a16="http://schemas.microsoft.com/office/drawing/2014/main" id="{7A7CC82D-020B-4303-9267-8EE6B182AEF6}"/>
                      </a:ext>
                    </a:extLst>
                  </p:cNvPr>
                  <p:cNvSpPr/>
                  <p:nvPr/>
                </p:nvSpPr>
                <p:spPr>
                  <a:xfrm>
                    <a:off x="2943059" y="3745686"/>
                    <a:ext cx="45719" cy="5941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311" name="フリーフォーム: 図形 310">
                <a:extLst>
                  <a:ext uri="{FF2B5EF4-FFF2-40B4-BE49-F238E27FC236}">
                    <a16:creationId xmlns:a16="http://schemas.microsoft.com/office/drawing/2014/main" id="{C7C5ED03-F4E2-446D-9303-0D59ABF8F948}"/>
                  </a:ext>
                </a:extLst>
              </p:cNvPr>
              <p:cNvSpPr/>
              <p:nvPr/>
            </p:nvSpPr>
            <p:spPr>
              <a:xfrm>
                <a:off x="4255207" y="3526139"/>
                <a:ext cx="814653" cy="340882"/>
              </a:xfrm>
              <a:custGeom>
                <a:avLst/>
                <a:gdLst>
                  <a:gd name="connsiteX0" fmla="*/ 381026 w 814653"/>
                  <a:gd name="connsiteY0" fmla="*/ 412 h 312454"/>
                  <a:gd name="connsiteX1" fmla="*/ 407329 w 814653"/>
                  <a:gd name="connsiteY1" fmla="*/ 5958 h 312454"/>
                  <a:gd name="connsiteX2" fmla="*/ 433628 w 814653"/>
                  <a:gd name="connsiteY2" fmla="*/ 413 h 312454"/>
                  <a:gd name="connsiteX3" fmla="*/ 642614 w 814653"/>
                  <a:gd name="connsiteY3" fmla="*/ 58755 h 312454"/>
                  <a:gd name="connsiteX4" fmla="*/ 814653 w 814653"/>
                  <a:gd name="connsiteY4" fmla="*/ 262669 h 312454"/>
                  <a:gd name="connsiteX5" fmla="*/ 814515 w 814653"/>
                  <a:gd name="connsiteY5" fmla="*/ 287966 h 312454"/>
                  <a:gd name="connsiteX6" fmla="*/ 792677 w 814653"/>
                  <a:gd name="connsiteY6" fmla="*/ 300733 h 312454"/>
                  <a:gd name="connsiteX7" fmla="*/ 530063 w 814653"/>
                  <a:gd name="connsiteY7" fmla="*/ 253700 h 312454"/>
                  <a:gd name="connsiteX8" fmla="*/ 410854 w 814653"/>
                  <a:gd name="connsiteY8" fmla="*/ 155629 h 312454"/>
                  <a:gd name="connsiteX9" fmla="*/ 407326 w 814653"/>
                  <a:gd name="connsiteY9" fmla="*/ 150335 h 312454"/>
                  <a:gd name="connsiteX10" fmla="*/ 403800 w 814653"/>
                  <a:gd name="connsiteY10" fmla="*/ 155628 h 312454"/>
                  <a:gd name="connsiteX11" fmla="*/ 284590 w 814653"/>
                  <a:gd name="connsiteY11" fmla="*/ 253699 h 312454"/>
                  <a:gd name="connsiteX12" fmla="*/ 21976 w 814653"/>
                  <a:gd name="connsiteY12" fmla="*/ 300732 h 312454"/>
                  <a:gd name="connsiteX13" fmla="*/ 138 w 814653"/>
                  <a:gd name="connsiteY13" fmla="*/ 287965 h 312454"/>
                  <a:gd name="connsiteX14" fmla="*/ 0 w 814653"/>
                  <a:gd name="connsiteY14" fmla="*/ 262668 h 312454"/>
                  <a:gd name="connsiteX15" fmla="*/ 172039 w 814653"/>
                  <a:gd name="connsiteY15" fmla="*/ 58754 h 312454"/>
                  <a:gd name="connsiteX16" fmla="*/ 381026 w 814653"/>
                  <a:gd name="connsiteY16" fmla="*/ 412 h 312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14653" h="312454">
                    <a:moveTo>
                      <a:pt x="381026" y="412"/>
                    </a:moveTo>
                    <a:lnTo>
                      <a:pt x="407329" y="5958"/>
                    </a:lnTo>
                    <a:lnTo>
                      <a:pt x="433628" y="413"/>
                    </a:lnTo>
                    <a:cubicBezTo>
                      <a:pt x="493368" y="-3154"/>
                      <a:pt x="569342" y="16451"/>
                      <a:pt x="642614" y="58755"/>
                    </a:cubicBezTo>
                    <a:cubicBezTo>
                      <a:pt x="740312" y="115161"/>
                      <a:pt x="805461" y="195900"/>
                      <a:pt x="814653" y="262669"/>
                    </a:cubicBezTo>
                    <a:lnTo>
                      <a:pt x="814515" y="287966"/>
                    </a:lnTo>
                    <a:lnTo>
                      <a:pt x="792677" y="300733"/>
                    </a:lnTo>
                    <a:cubicBezTo>
                      <a:pt x="730257" y="326157"/>
                      <a:pt x="627760" y="310106"/>
                      <a:pt x="530063" y="253700"/>
                    </a:cubicBezTo>
                    <a:cubicBezTo>
                      <a:pt x="481215" y="225497"/>
                      <a:pt x="440503" y="191211"/>
                      <a:pt x="410854" y="155629"/>
                    </a:cubicBezTo>
                    <a:lnTo>
                      <a:pt x="407326" y="150335"/>
                    </a:lnTo>
                    <a:lnTo>
                      <a:pt x="403800" y="155628"/>
                    </a:lnTo>
                    <a:cubicBezTo>
                      <a:pt x="374151" y="191210"/>
                      <a:pt x="333439" y="225496"/>
                      <a:pt x="284590" y="253699"/>
                    </a:cubicBezTo>
                    <a:cubicBezTo>
                      <a:pt x="186893" y="310105"/>
                      <a:pt x="84396" y="326156"/>
                      <a:pt x="21976" y="300732"/>
                    </a:cubicBezTo>
                    <a:lnTo>
                      <a:pt x="138" y="287965"/>
                    </a:lnTo>
                    <a:lnTo>
                      <a:pt x="0" y="262668"/>
                    </a:lnTo>
                    <a:cubicBezTo>
                      <a:pt x="9192" y="195899"/>
                      <a:pt x="74341" y="115160"/>
                      <a:pt x="172039" y="58754"/>
                    </a:cubicBezTo>
                    <a:cubicBezTo>
                      <a:pt x="245312" y="16450"/>
                      <a:pt x="321285" y="-3155"/>
                      <a:pt x="381026" y="412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2" name="円/楕円 91">
                <a:extLst>
                  <a:ext uri="{FF2B5EF4-FFF2-40B4-BE49-F238E27FC236}">
                    <a16:creationId xmlns:a16="http://schemas.microsoft.com/office/drawing/2014/main" id="{EDCDBE11-9AEC-4225-924D-20923268A9BD}"/>
                  </a:ext>
                </a:extLst>
              </p:cNvPr>
              <p:cNvSpPr/>
              <p:nvPr/>
            </p:nvSpPr>
            <p:spPr>
              <a:xfrm>
                <a:off x="4632699" y="4919965"/>
                <a:ext cx="68754" cy="68754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3" name="円/楕円 92">
                <a:extLst>
                  <a:ext uri="{FF2B5EF4-FFF2-40B4-BE49-F238E27FC236}">
                    <a16:creationId xmlns:a16="http://schemas.microsoft.com/office/drawing/2014/main" id="{94C17BAE-2015-4E5A-8872-8740139BB451}"/>
                  </a:ext>
                </a:extLst>
              </p:cNvPr>
              <p:cNvSpPr/>
              <p:nvPr/>
            </p:nvSpPr>
            <p:spPr>
              <a:xfrm>
                <a:off x="4632699" y="5054381"/>
                <a:ext cx="68754" cy="68754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4" name="円/楕円 93">
                <a:extLst>
                  <a:ext uri="{FF2B5EF4-FFF2-40B4-BE49-F238E27FC236}">
                    <a16:creationId xmlns:a16="http://schemas.microsoft.com/office/drawing/2014/main" id="{63345DF9-A549-4D2F-83E9-158AB46A0486}"/>
                  </a:ext>
                </a:extLst>
              </p:cNvPr>
              <p:cNvSpPr/>
              <p:nvPr/>
            </p:nvSpPr>
            <p:spPr>
              <a:xfrm>
                <a:off x="4632699" y="5188796"/>
                <a:ext cx="68754" cy="68754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15" name="グループ化 314">
                <a:extLst>
                  <a:ext uri="{FF2B5EF4-FFF2-40B4-BE49-F238E27FC236}">
                    <a16:creationId xmlns:a16="http://schemas.microsoft.com/office/drawing/2014/main" id="{98BF01F5-E842-4020-B825-4FAED599ADD5}"/>
                  </a:ext>
                </a:extLst>
              </p:cNvPr>
              <p:cNvGrpSpPr/>
              <p:nvPr/>
            </p:nvGrpSpPr>
            <p:grpSpPr>
              <a:xfrm rot="2700000">
                <a:off x="4815862" y="3519379"/>
                <a:ext cx="324369" cy="197711"/>
                <a:chOff x="5774806" y="3688995"/>
                <a:chExt cx="746934" cy="451547"/>
              </a:xfrm>
            </p:grpSpPr>
            <p:sp>
              <p:nvSpPr>
                <p:cNvPr id="316" name="台形 315">
                  <a:extLst>
                    <a:ext uri="{FF2B5EF4-FFF2-40B4-BE49-F238E27FC236}">
                      <a16:creationId xmlns:a16="http://schemas.microsoft.com/office/drawing/2014/main" id="{83230E74-75E4-4B7F-A192-ED69B8237CAC}"/>
                    </a:ext>
                  </a:extLst>
                </p:cNvPr>
                <p:cNvSpPr/>
                <p:nvPr/>
              </p:nvSpPr>
              <p:spPr>
                <a:xfrm rot="5400000">
                  <a:off x="5714392" y="3749409"/>
                  <a:ext cx="451547" cy="330719"/>
                </a:xfrm>
                <a:prstGeom prst="trapezoid">
                  <a:avLst>
                    <a:gd name="adj" fmla="val 35145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7" name="台形 316">
                  <a:extLst>
                    <a:ext uri="{FF2B5EF4-FFF2-40B4-BE49-F238E27FC236}">
                      <a16:creationId xmlns:a16="http://schemas.microsoft.com/office/drawing/2014/main" id="{12217DA4-32B4-410F-AD03-F073E99B6785}"/>
                    </a:ext>
                  </a:extLst>
                </p:cNvPr>
                <p:cNvSpPr/>
                <p:nvPr/>
              </p:nvSpPr>
              <p:spPr>
                <a:xfrm rot="16200000" flipH="1">
                  <a:off x="6130607" y="3749409"/>
                  <a:ext cx="451547" cy="330719"/>
                </a:xfrm>
                <a:prstGeom prst="trapezoid">
                  <a:avLst>
                    <a:gd name="adj" fmla="val 35145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8" name="楕円 317">
                  <a:extLst>
                    <a:ext uri="{FF2B5EF4-FFF2-40B4-BE49-F238E27FC236}">
                      <a16:creationId xmlns:a16="http://schemas.microsoft.com/office/drawing/2014/main" id="{7BD174DB-B820-4B6C-A6D2-FFD7CE6A124D}"/>
                    </a:ext>
                  </a:extLst>
                </p:cNvPr>
                <p:cNvSpPr/>
                <p:nvPr/>
              </p:nvSpPr>
              <p:spPr>
                <a:xfrm>
                  <a:off x="6032271" y="3775075"/>
                  <a:ext cx="232004" cy="279386"/>
                </a:xfrm>
                <a:prstGeom prst="ellipse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283" name="グループ化 282">
              <a:extLst>
                <a:ext uri="{FF2B5EF4-FFF2-40B4-BE49-F238E27FC236}">
                  <a16:creationId xmlns:a16="http://schemas.microsoft.com/office/drawing/2014/main" id="{FAFCFBB6-6B9A-4306-AD7B-DF3798B947A5}"/>
                </a:ext>
              </a:extLst>
            </p:cNvPr>
            <p:cNvGrpSpPr/>
            <p:nvPr/>
          </p:nvGrpSpPr>
          <p:grpSpPr>
            <a:xfrm>
              <a:off x="8549276" y="3773167"/>
              <a:ext cx="690707" cy="690706"/>
              <a:chOff x="7992839" y="2840930"/>
              <a:chExt cx="927476" cy="927475"/>
            </a:xfrm>
          </p:grpSpPr>
          <p:sp>
            <p:nvSpPr>
              <p:cNvPr id="297" name="フリーフォーム: 図形 296">
                <a:extLst>
                  <a:ext uri="{FF2B5EF4-FFF2-40B4-BE49-F238E27FC236}">
                    <a16:creationId xmlns:a16="http://schemas.microsoft.com/office/drawing/2014/main" id="{BA22F80D-15A2-4138-9669-6D0EB5F3D05A}"/>
                  </a:ext>
                </a:extLst>
              </p:cNvPr>
              <p:cNvSpPr/>
              <p:nvPr/>
            </p:nvSpPr>
            <p:spPr bwMode="auto">
              <a:xfrm>
                <a:off x="7992839" y="2840930"/>
                <a:ext cx="927476" cy="927475"/>
              </a:xfrm>
              <a:custGeom>
                <a:avLst/>
                <a:gdLst>
                  <a:gd name="connsiteX0" fmla="*/ 447642 w 927476"/>
                  <a:gd name="connsiteY0" fmla="*/ 780053 h 927475"/>
                  <a:gd name="connsiteX1" fmla="*/ 479835 w 927476"/>
                  <a:gd name="connsiteY1" fmla="*/ 780053 h 927475"/>
                  <a:gd name="connsiteX2" fmla="*/ 495931 w 927476"/>
                  <a:gd name="connsiteY2" fmla="*/ 927475 h 927475"/>
                  <a:gd name="connsiteX3" fmla="*/ 431545 w 927476"/>
                  <a:gd name="connsiteY3" fmla="*/ 927475 h 927475"/>
                  <a:gd name="connsiteX4" fmla="*/ 291641 w 927476"/>
                  <a:gd name="connsiteY4" fmla="*/ 729627 h 927475"/>
                  <a:gd name="connsiteX5" fmla="*/ 319521 w 927476"/>
                  <a:gd name="connsiteY5" fmla="*/ 745724 h 927475"/>
                  <a:gd name="connsiteX6" fmla="*/ 259749 w 927476"/>
                  <a:gd name="connsiteY6" fmla="*/ 881443 h 927475"/>
                  <a:gd name="connsiteX7" fmla="*/ 203989 w 927476"/>
                  <a:gd name="connsiteY7" fmla="*/ 849250 h 927475"/>
                  <a:gd name="connsiteX8" fmla="*/ 635607 w 927476"/>
                  <a:gd name="connsiteY8" fmla="*/ 729625 h 927475"/>
                  <a:gd name="connsiteX9" fmla="*/ 723258 w 927476"/>
                  <a:gd name="connsiteY9" fmla="*/ 849248 h 927475"/>
                  <a:gd name="connsiteX10" fmla="*/ 667498 w 927476"/>
                  <a:gd name="connsiteY10" fmla="*/ 881441 h 927475"/>
                  <a:gd name="connsiteX11" fmla="*/ 607727 w 927476"/>
                  <a:gd name="connsiteY11" fmla="*/ 745721 h 927475"/>
                  <a:gd name="connsiteX12" fmla="*/ 181522 w 927476"/>
                  <a:gd name="connsiteY12" fmla="*/ 607956 h 927475"/>
                  <a:gd name="connsiteX13" fmla="*/ 197619 w 927476"/>
                  <a:gd name="connsiteY13" fmla="*/ 635836 h 927475"/>
                  <a:gd name="connsiteX14" fmla="*/ 77996 w 927476"/>
                  <a:gd name="connsiteY14" fmla="*/ 723486 h 927475"/>
                  <a:gd name="connsiteX15" fmla="*/ 45803 w 927476"/>
                  <a:gd name="connsiteY15" fmla="*/ 667726 h 927475"/>
                  <a:gd name="connsiteX16" fmla="*/ 745722 w 927476"/>
                  <a:gd name="connsiteY16" fmla="*/ 607955 h 927475"/>
                  <a:gd name="connsiteX17" fmla="*/ 881441 w 927476"/>
                  <a:gd name="connsiteY17" fmla="*/ 667726 h 927475"/>
                  <a:gd name="connsiteX18" fmla="*/ 849249 w 927476"/>
                  <a:gd name="connsiteY18" fmla="*/ 723484 h 927475"/>
                  <a:gd name="connsiteX19" fmla="*/ 729626 w 927476"/>
                  <a:gd name="connsiteY19" fmla="*/ 635834 h 927475"/>
                  <a:gd name="connsiteX20" fmla="*/ 0 w 927476"/>
                  <a:gd name="connsiteY20" fmla="*/ 431545 h 927475"/>
                  <a:gd name="connsiteX21" fmla="*/ 147420 w 927476"/>
                  <a:gd name="connsiteY21" fmla="*/ 447642 h 927475"/>
                  <a:gd name="connsiteX22" fmla="*/ 147420 w 927476"/>
                  <a:gd name="connsiteY22" fmla="*/ 479835 h 927475"/>
                  <a:gd name="connsiteX23" fmla="*/ 0 w 927476"/>
                  <a:gd name="connsiteY23" fmla="*/ 495931 h 927475"/>
                  <a:gd name="connsiteX24" fmla="*/ 927476 w 927476"/>
                  <a:gd name="connsiteY24" fmla="*/ 431544 h 927475"/>
                  <a:gd name="connsiteX25" fmla="*/ 927476 w 927476"/>
                  <a:gd name="connsiteY25" fmla="*/ 495930 h 927475"/>
                  <a:gd name="connsiteX26" fmla="*/ 780050 w 927476"/>
                  <a:gd name="connsiteY26" fmla="*/ 479833 h 927475"/>
                  <a:gd name="connsiteX27" fmla="*/ 780050 w 927476"/>
                  <a:gd name="connsiteY27" fmla="*/ 447640 h 927475"/>
                  <a:gd name="connsiteX28" fmla="*/ 78226 w 927476"/>
                  <a:gd name="connsiteY28" fmla="*/ 203989 h 927475"/>
                  <a:gd name="connsiteX29" fmla="*/ 197846 w 927476"/>
                  <a:gd name="connsiteY29" fmla="*/ 291639 h 927475"/>
                  <a:gd name="connsiteX30" fmla="*/ 181750 w 927476"/>
                  <a:gd name="connsiteY30" fmla="*/ 319519 h 927475"/>
                  <a:gd name="connsiteX31" fmla="*/ 46033 w 927476"/>
                  <a:gd name="connsiteY31" fmla="*/ 259749 h 927475"/>
                  <a:gd name="connsiteX32" fmla="*/ 849019 w 927476"/>
                  <a:gd name="connsiteY32" fmla="*/ 203988 h 927475"/>
                  <a:gd name="connsiteX33" fmla="*/ 881211 w 927476"/>
                  <a:gd name="connsiteY33" fmla="*/ 259746 h 927475"/>
                  <a:gd name="connsiteX34" fmla="*/ 745492 w 927476"/>
                  <a:gd name="connsiteY34" fmla="*/ 319518 h 927475"/>
                  <a:gd name="connsiteX35" fmla="*/ 729396 w 927476"/>
                  <a:gd name="connsiteY35" fmla="*/ 291639 h 927475"/>
                  <a:gd name="connsiteX36" fmla="*/ 667727 w 927476"/>
                  <a:gd name="connsiteY36" fmla="*/ 46033 h 927475"/>
                  <a:gd name="connsiteX37" fmla="*/ 723485 w 927476"/>
                  <a:gd name="connsiteY37" fmla="*/ 78225 h 927475"/>
                  <a:gd name="connsiteX38" fmla="*/ 635834 w 927476"/>
                  <a:gd name="connsiteY38" fmla="*/ 197848 h 927475"/>
                  <a:gd name="connsiteX39" fmla="*/ 607955 w 927476"/>
                  <a:gd name="connsiteY39" fmla="*/ 181752 h 927475"/>
                  <a:gd name="connsiteX40" fmla="*/ 259519 w 927476"/>
                  <a:gd name="connsiteY40" fmla="*/ 46033 h 927475"/>
                  <a:gd name="connsiteX41" fmla="*/ 319289 w 927476"/>
                  <a:gd name="connsiteY41" fmla="*/ 181750 h 927475"/>
                  <a:gd name="connsiteX42" fmla="*/ 291410 w 927476"/>
                  <a:gd name="connsiteY42" fmla="*/ 197846 h 927475"/>
                  <a:gd name="connsiteX43" fmla="*/ 203761 w 927476"/>
                  <a:gd name="connsiteY43" fmla="*/ 78225 h 927475"/>
                  <a:gd name="connsiteX44" fmla="*/ 431545 w 927476"/>
                  <a:gd name="connsiteY44" fmla="*/ 0 h 927475"/>
                  <a:gd name="connsiteX45" fmla="*/ 495929 w 927476"/>
                  <a:gd name="connsiteY45" fmla="*/ 0 h 927475"/>
                  <a:gd name="connsiteX46" fmla="*/ 479833 w 927476"/>
                  <a:gd name="connsiteY46" fmla="*/ 147422 h 927475"/>
                  <a:gd name="connsiteX47" fmla="*/ 447641 w 927476"/>
                  <a:gd name="connsiteY47" fmla="*/ 147422 h 927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927476" h="927475">
                    <a:moveTo>
                      <a:pt x="447642" y="780053"/>
                    </a:moveTo>
                    <a:lnTo>
                      <a:pt x="479835" y="780053"/>
                    </a:lnTo>
                    <a:lnTo>
                      <a:pt x="495931" y="927475"/>
                    </a:lnTo>
                    <a:lnTo>
                      <a:pt x="431545" y="927475"/>
                    </a:lnTo>
                    <a:close/>
                    <a:moveTo>
                      <a:pt x="291641" y="729627"/>
                    </a:moveTo>
                    <a:lnTo>
                      <a:pt x="319521" y="745724"/>
                    </a:lnTo>
                    <a:lnTo>
                      <a:pt x="259749" y="881443"/>
                    </a:lnTo>
                    <a:lnTo>
                      <a:pt x="203989" y="849250"/>
                    </a:lnTo>
                    <a:close/>
                    <a:moveTo>
                      <a:pt x="635607" y="729625"/>
                    </a:moveTo>
                    <a:lnTo>
                      <a:pt x="723258" y="849248"/>
                    </a:lnTo>
                    <a:lnTo>
                      <a:pt x="667498" y="881441"/>
                    </a:lnTo>
                    <a:lnTo>
                      <a:pt x="607727" y="745721"/>
                    </a:lnTo>
                    <a:close/>
                    <a:moveTo>
                      <a:pt x="181522" y="607956"/>
                    </a:moveTo>
                    <a:lnTo>
                      <a:pt x="197619" y="635836"/>
                    </a:lnTo>
                    <a:lnTo>
                      <a:pt x="77996" y="723486"/>
                    </a:lnTo>
                    <a:lnTo>
                      <a:pt x="45803" y="667726"/>
                    </a:lnTo>
                    <a:close/>
                    <a:moveTo>
                      <a:pt x="745722" y="607955"/>
                    </a:moveTo>
                    <a:lnTo>
                      <a:pt x="881441" y="667726"/>
                    </a:lnTo>
                    <a:lnTo>
                      <a:pt x="849249" y="723484"/>
                    </a:lnTo>
                    <a:lnTo>
                      <a:pt x="729626" y="635834"/>
                    </a:lnTo>
                    <a:close/>
                    <a:moveTo>
                      <a:pt x="0" y="431545"/>
                    </a:moveTo>
                    <a:lnTo>
                      <a:pt x="147420" y="447642"/>
                    </a:lnTo>
                    <a:lnTo>
                      <a:pt x="147420" y="479835"/>
                    </a:lnTo>
                    <a:lnTo>
                      <a:pt x="0" y="495931"/>
                    </a:lnTo>
                    <a:close/>
                    <a:moveTo>
                      <a:pt x="927476" y="431544"/>
                    </a:moveTo>
                    <a:lnTo>
                      <a:pt x="927476" y="495930"/>
                    </a:lnTo>
                    <a:lnTo>
                      <a:pt x="780050" y="479833"/>
                    </a:lnTo>
                    <a:lnTo>
                      <a:pt x="780050" y="447640"/>
                    </a:lnTo>
                    <a:close/>
                    <a:moveTo>
                      <a:pt x="78226" y="203989"/>
                    </a:moveTo>
                    <a:lnTo>
                      <a:pt x="197846" y="291639"/>
                    </a:lnTo>
                    <a:lnTo>
                      <a:pt x="181750" y="319519"/>
                    </a:lnTo>
                    <a:lnTo>
                      <a:pt x="46033" y="259749"/>
                    </a:lnTo>
                    <a:close/>
                    <a:moveTo>
                      <a:pt x="849019" y="203988"/>
                    </a:moveTo>
                    <a:lnTo>
                      <a:pt x="881211" y="259746"/>
                    </a:lnTo>
                    <a:lnTo>
                      <a:pt x="745492" y="319518"/>
                    </a:lnTo>
                    <a:lnTo>
                      <a:pt x="729396" y="291639"/>
                    </a:lnTo>
                    <a:close/>
                    <a:moveTo>
                      <a:pt x="667727" y="46033"/>
                    </a:moveTo>
                    <a:lnTo>
                      <a:pt x="723485" y="78225"/>
                    </a:lnTo>
                    <a:lnTo>
                      <a:pt x="635834" y="197848"/>
                    </a:lnTo>
                    <a:lnTo>
                      <a:pt x="607955" y="181752"/>
                    </a:lnTo>
                    <a:close/>
                    <a:moveTo>
                      <a:pt x="259519" y="46033"/>
                    </a:moveTo>
                    <a:lnTo>
                      <a:pt x="319289" y="181750"/>
                    </a:lnTo>
                    <a:lnTo>
                      <a:pt x="291410" y="197846"/>
                    </a:lnTo>
                    <a:lnTo>
                      <a:pt x="203761" y="78225"/>
                    </a:lnTo>
                    <a:close/>
                    <a:moveTo>
                      <a:pt x="431545" y="0"/>
                    </a:moveTo>
                    <a:lnTo>
                      <a:pt x="495929" y="0"/>
                    </a:lnTo>
                    <a:lnTo>
                      <a:pt x="479833" y="147422"/>
                    </a:lnTo>
                    <a:lnTo>
                      <a:pt x="447641" y="14742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8" name="フリーフォーム: 図形 297">
                <a:extLst>
                  <a:ext uri="{FF2B5EF4-FFF2-40B4-BE49-F238E27FC236}">
                    <a16:creationId xmlns:a16="http://schemas.microsoft.com/office/drawing/2014/main" id="{C286CCCE-B641-4A82-92CD-8C360226BA5C}"/>
                  </a:ext>
                </a:extLst>
              </p:cNvPr>
              <p:cNvSpPr/>
              <p:nvPr/>
            </p:nvSpPr>
            <p:spPr bwMode="auto">
              <a:xfrm>
                <a:off x="8197157" y="3029147"/>
                <a:ext cx="516113" cy="516112"/>
              </a:xfrm>
              <a:custGeom>
                <a:avLst/>
                <a:gdLst>
                  <a:gd name="connsiteX0" fmla="*/ 1661838 w 3323674"/>
                  <a:gd name="connsiteY0" fmla="*/ 0 h 3323669"/>
                  <a:gd name="connsiteX1" fmla="*/ 2994519 w 3323674"/>
                  <a:gd name="connsiteY1" fmla="*/ 658294 h 3323669"/>
                  <a:gd name="connsiteX2" fmla="*/ 3323674 w 3323674"/>
                  <a:gd name="connsiteY2" fmla="*/ 2137463 h 3323669"/>
                  <a:gd name="connsiteX3" fmla="*/ 2401414 w 3323674"/>
                  <a:gd name="connsiteY3" fmla="*/ 3323668 h 3323669"/>
                  <a:gd name="connsiteX4" fmla="*/ 2058961 w 3323674"/>
                  <a:gd name="connsiteY4" fmla="*/ 3323669 h 3323669"/>
                  <a:gd name="connsiteX5" fmla="*/ 2501425 w 3323674"/>
                  <a:gd name="connsiteY5" fmla="*/ 2740098 h 3323669"/>
                  <a:gd name="connsiteX6" fmla="*/ 2500501 w 3323674"/>
                  <a:gd name="connsiteY6" fmla="*/ 2739397 h 3323669"/>
                  <a:gd name="connsiteX7" fmla="*/ 3031116 w 3323674"/>
                  <a:gd name="connsiteY7" fmla="*/ 2056914 h 3323669"/>
                  <a:gd name="connsiteX8" fmla="*/ 2757707 w 3323674"/>
                  <a:gd name="connsiteY8" fmla="*/ 828244 h 3323669"/>
                  <a:gd name="connsiteX9" fmla="*/ 1650715 w 3323674"/>
                  <a:gd name="connsiteY9" fmla="*/ 281431 h 3323669"/>
                  <a:gd name="connsiteX10" fmla="*/ 543724 w 3323674"/>
                  <a:gd name="connsiteY10" fmla="*/ 828245 h 3323669"/>
                  <a:gd name="connsiteX11" fmla="*/ 270315 w 3323674"/>
                  <a:gd name="connsiteY11" fmla="*/ 2056914 h 3323669"/>
                  <a:gd name="connsiteX12" fmla="*/ 1036383 w 3323674"/>
                  <a:gd name="connsiteY12" fmla="*/ 3042239 h 3323669"/>
                  <a:gd name="connsiteX13" fmla="*/ 1555459 w 3323674"/>
                  <a:gd name="connsiteY13" fmla="*/ 3042239 h 3323669"/>
                  <a:gd name="connsiteX14" fmla="*/ 2244441 w 3323674"/>
                  <a:gd name="connsiteY14" fmla="*/ 2133533 h 3323669"/>
                  <a:gd name="connsiteX15" fmla="*/ 2247351 w 3323674"/>
                  <a:gd name="connsiteY15" fmla="*/ 2135739 h 3323669"/>
                  <a:gd name="connsiteX16" fmla="*/ 2440378 w 3323674"/>
                  <a:gd name="connsiteY16" fmla="*/ 1887466 h 3323669"/>
                  <a:gd name="connsiteX17" fmla="*/ 2284227 w 3323674"/>
                  <a:gd name="connsiteY17" fmla="*/ 1185758 h 3323669"/>
                  <a:gd name="connsiteX18" fmla="*/ 1652013 w 3323674"/>
                  <a:gd name="connsiteY18" fmla="*/ 873467 h 3323669"/>
                  <a:gd name="connsiteX19" fmla="*/ 1019798 w 3323674"/>
                  <a:gd name="connsiteY19" fmla="*/ 1185758 h 3323669"/>
                  <a:gd name="connsiteX20" fmla="*/ 863647 w 3323674"/>
                  <a:gd name="connsiteY20" fmla="*/ 1887466 h 3323669"/>
                  <a:gd name="connsiteX21" fmla="*/ 1300247 w 3323674"/>
                  <a:gd name="connsiteY21" fmla="*/ 2449022 h 3323669"/>
                  <a:gd name="connsiteX22" fmla="*/ 1854110 w 3323674"/>
                  <a:gd name="connsiteY22" fmla="*/ 1718526 h 3323669"/>
                  <a:gd name="connsiteX23" fmla="*/ 1814116 w 3323674"/>
                  <a:gd name="connsiteY23" fmla="*/ 1538784 h 3323669"/>
                  <a:gd name="connsiteX24" fmla="*/ 1650714 w 3323674"/>
                  <a:gd name="connsiteY24" fmla="*/ 1458071 h 3323669"/>
                  <a:gd name="connsiteX25" fmla="*/ 1487314 w 3323674"/>
                  <a:gd name="connsiteY25" fmla="*/ 1538784 h 3323669"/>
                  <a:gd name="connsiteX26" fmla="*/ 1449050 w 3323674"/>
                  <a:gd name="connsiteY26" fmla="*/ 1710752 h 3323669"/>
                  <a:gd name="connsiteX27" fmla="*/ 1156397 w 3323674"/>
                  <a:gd name="connsiteY27" fmla="*/ 1788891 h 3323669"/>
                  <a:gd name="connsiteX28" fmla="*/ 1251747 w 3323674"/>
                  <a:gd name="connsiteY28" fmla="*/ 1360416 h 3323669"/>
                  <a:gd name="connsiteX29" fmla="*/ 1652013 w 3323674"/>
                  <a:gd name="connsiteY29" fmla="*/ 1162702 h 3323669"/>
                  <a:gd name="connsiteX30" fmla="*/ 2052278 w 3323674"/>
                  <a:gd name="connsiteY30" fmla="*/ 1360415 h 3323669"/>
                  <a:gd name="connsiteX31" fmla="*/ 2151143 w 3323674"/>
                  <a:gd name="connsiteY31" fmla="*/ 1804685 h 3323669"/>
                  <a:gd name="connsiteX32" fmla="*/ 2044517 w 3323674"/>
                  <a:gd name="connsiteY32" fmla="*/ 1941826 h 3323669"/>
                  <a:gd name="connsiteX33" fmla="*/ 1446664 w 3323674"/>
                  <a:gd name="connsiteY33" fmla="*/ 2730340 h 3323669"/>
                  <a:gd name="connsiteX34" fmla="*/ 1445051 w 3323674"/>
                  <a:gd name="connsiteY34" fmla="*/ 2729115 h 3323669"/>
                  <a:gd name="connsiteX35" fmla="*/ 1432578 w 3323674"/>
                  <a:gd name="connsiteY35" fmla="*/ 2745566 h 3323669"/>
                  <a:gd name="connsiteX36" fmla="*/ 1169710 w 3323674"/>
                  <a:gd name="connsiteY36" fmla="*/ 2745566 h 3323669"/>
                  <a:gd name="connsiteX37" fmla="*/ 568278 w 3323674"/>
                  <a:gd name="connsiteY37" fmla="*/ 1972004 h 3323669"/>
                  <a:gd name="connsiteX38" fmla="*/ 782928 w 3323674"/>
                  <a:gd name="connsiteY38" fmla="*/ 1007394 h 3323669"/>
                  <a:gd name="connsiteX39" fmla="*/ 1652012 w 3323674"/>
                  <a:gd name="connsiteY39" fmla="*/ 578098 h 3323669"/>
                  <a:gd name="connsiteX40" fmla="*/ 2521097 w 3323674"/>
                  <a:gd name="connsiteY40" fmla="*/ 1007393 h 3323669"/>
                  <a:gd name="connsiteX41" fmla="*/ 2735747 w 3323674"/>
                  <a:gd name="connsiteY41" fmla="*/ 1972004 h 3323669"/>
                  <a:gd name="connsiteX42" fmla="*/ 2367907 w 3323674"/>
                  <a:gd name="connsiteY42" fmla="*/ 2445120 h 3323669"/>
                  <a:gd name="connsiteX43" fmla="*/ 1719085 w 3323674"/>
                  <a:gd name="connsiteY43" fmla="*/ 3300858 h 3323669"/>
                  <a:gd name="connsiteX44" fmla="*/ 1717472 w 3323674"/>
                  <a:gd name="connsiteY44" fmla="*/ 3299635 h 3323669"/>
                  <a:gd name="connsiteX45" fmla="*/ 1699249 w 3323674"/>
                  <a:gd name="connsiteY45" fmla="*/ 3323669 h 3323669"/>
                  <a:gd name="connsiteX46" fmla="*/ 922262 w 3323674"/>
                  <a:gd name="connsiteY46" fmla="*/ 3323669 h 3323669"/>
                  <a:gd name="connsiteX47" fmla="*/ 0 w 3323674"/>
                  <a:gd name="connsiteY47" fmla="*/ 2137463 h 3323669"/>
                  <a:gd name="connsiteX48" fmla="*/ 329156 w 3323674"/>
                  <a:gd name="connsiteY48" fmla="*/ 658295 h 3323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323674" h="3323669">
                    <a:moveTo>
                      <a:pt x="1661838" y="0"/>
                    </a:moveTo>
                    <a:lnTo>
                      <a:pt x="2994519" y="658294"/>
                    </a:lnTo>
                    <a:lnTo>
                      <a:pt x="3323674" y="2137463"/>
                    </a:lnTo>
                    <a:lnTo>
                      <a:pt x="2401414" y="3323668"/>
                    </a:lnTo>
                    <a:lnTo>
                      <a:pt x="2058961" y="3323669"/>
                    </a:lnTo>
                    <a:lnTo>
                      <a:pt x="2501425" y="2740098"/>
                    </a:lnTo>
                    <a:lnTo>
                      <a:pt x="2500501" y="2739397"/>
                    </a:lnTo>
                    <a:lnTo>
                      <a:pt x="3031116" y="2056914"/>
                    </a:lnTo>
                    <a:lnTo>
                      <a:pt x="2757707" y="828244"/>
                    </a:lnTo>
                    <a:lnTo>
                      <a:pt x="1650715" y="281431"/>
                    </a:lnTo>
                    <a:lnTo>
                      <a:pt x="543724" y="828245"/>
                    </a:lnTo>
                    <a:lnTo>
                      <a:pt x="270315" y="2056914"/>
                    </a:lnTo>
                    <a:lnTo>
                      <a:pt x="1036383" y="3042239"/>
                    </a:lnTo>
                    <a:lnTo>
                      <a:pt x="1555459" y="3042239"/>
                    </a:lnTo>
                    <a:lnTo>
                      <a:pt x="2244441" y="2133533"/>
                    </a:lnTo>
                    <a:lnTo>
                      <a:pt x="2247351" y="2135739"/>
                    </a:lnTo>
                    <a:lnTo>
                      <a:pt x="2440378" y="1887466"/>
                    </a:lnTo>
                    <a:lnTo>
                      <a:pt x="2284227" y="1185758"/>
                    </a:lnTo>
                    <a:lnTo>
                      <a:pt x="1652013" y="873467"/>
                    </a:lnTo>
                    <a:lnTo>
                      <a:pt x="1019798" y="1185758"/>
                    </a:lnTo>
                    <a:lnTo>
                      <a:pt x="863647" y="1887466"/>
                    </a:lnTo>
                    <a:lnTo>
                      <a:pt x="1300247" y="2449022"/>
                    </a:lnTo>
                    <a:lnTo>
                      <a:pt x="1854110" y="1718526"/>
                    </a:lnTo>
                    <a:lnTo>
                      <a:pt x="1814116" y="1538784"/>
                    </a:lnTo>
                    <a:lnTo>
                      <a:pt x="1650714" y="1458071"/>
                    </a:lnTo>
                    <a:lnTo>
                      <a:pt x="1487314" y="1538784"/>
                    </a:lnTo>
                    <a:lnTo>
                      <a:pt x="1449050" y="1710752"/>
                    </a:lnTo>
                    <a:lnTo>
                      <a:pt x="1156397" y="1788891"/>
                    </a:lnTo>
                    <a:lnTo>
                      <a:pt x="1251747" y="1360416"/>
                    </a:lnTo>
                    <a:lnTo>
                      <a:pt x="1652013" y="1162702"/>
                    </a:lnTo>
                    <a:lnTo>
                      <a:pt x="2052278" y="1360415"/>
                    </a:lnTo>
                    <a:lnTo>
                      <a:pt x="2151143" y="1804685"/>
                    </a:lnTo>
                    <a:lnTo>
                      <a:pt x="2044517" y="1941826"/>
                    </a:lnTo>
                    <a:lnTo>
                      <a:pt x="1446664" y="2730340"/>
                    </a:lnTo>
                    <a:lnTo>
                      <a:pt x="1445051" y="2729115"/>
                    </a:lnTo>
                    <a:lnTo>
                      <a:pt x="1432578" y="2745566"/>
                    </a:lnTo>
                    <a:lnTo>
                      <a:pt x="1169710" y="2745566"/>
                    </a:lnTo>
                    <a:lnTo>
                      <a:pt x="568278" y="1972004"/>
                    </a:lnTo>
                    <a:lnTo>
                      <a:pt x="782928" y="1007394"/>
                    </a:lnTo>
                    <a:lnTo>
                      <a:pt x="1652012" y="578098"/>
                    </a:lnTo>
                    <a:lnTo>
                      <a:pt x="2521097" y="1007393"/>
                    </a:lnTo>
                    <a:lnTo>
                      <a:pt x="2735747" y="1972004"/>
                    </a:lnTo>
                    <a:lnTo>
                      <a:pt x="2367907" y="2445120"/>
                    </a:lnTo>
                    <a:lnTo>
                      <a:pt x="1719085" y="3300858"/>
                    </a:lnTo>
                    <a:lnTo>
                      <a:pt x="1717472" y="3299635"/>
                    </a:lnTo>
                    <a:lnTo>
                      <a:pt x="1699249" y="3323669"/>
                    </a:lnTo>
                    <a:lnTo>
                      <a:pt x="922262" y="3323669"/>
                    </a:lnTo>
                    <a:lnTo>
                      <a:pt x="0" y="2137463"/>
                    </a:lnTo>
                    <a:lnTo>
                      <a:pt x="329156" y="658295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84" name="楕円 22">
              <a:extLst>
                <a:ext uri="{FF2B5EF4-FFF2-40B4-BE49-F238E27FC236}">
                  <a16:creationId xmlns:a16="http://schemas.microsoft.com/office/drawing/2014/main" id="{839C61E4-8E17-43AA-A5C1-29E2D65AAB40}"/>
                </a:ext>
              </a:extLst>
            </p:cNvPr>
            <p:cNvSpPr/>
            <p:nvPr/>
          </p:nvSpPr>
          <p:spPr>
            <a:xfrm>
              <a:off x="7571988" y="4404603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5" name="フリーフォーム: 図形 284">
              <a:extLst>
                <a:ext uri="{FF2B5EF4-FFF2-40B4-BE49-F238E27FC236}">
                  <a16:creationId xmlns:a16="http://schemas.microsoft.com/office/drawing/2014/main" id="{430452F0-BF09-4034-B12E-EA3F9D87A72D}"/>
                </a:ext>
              </a:extLst>
            </p:cNvPr>
            <p:cNvSpPr/>
            <p:nvPr/>
          </p:nvSpPr>
          <p:spPr>
            <a:xfrm>
              <a:off x="8067277" y="4331764"/>
              <a:ext cx="446757" cy="444576"/>
            </a:xfrm>
            <a:custGeom>
              <a:avLst/>
              <a:gdLst>
                <a:gd name="connsiteX0" fmla="*/ 275739 w 531586"/>
                <a:gd name="connsiteY0" fmla="*/ 0 h 528991"/>
                <a:gd name="connsiteX1" fmla="*/ 302911 w 531586"/>
                <a:gd name="connsiteY1" fmla="*/ 11255 h 528991"/>
                <a:gd name="connsiteX2" fmla="*/ 360311 w 531586"/>
                <a:gd name="connsiteY2" fmla="*/ 68656 h 528991"/>
                <a:gd name="connsiteX3" fmla="*/ 371566 w 531586"/>
                <a:gd name="connsiteY3" fmla="*/ 95828 h 528991"/>
                <a:gd name="connsiteX4" fmla="*/ 369455 w 531586"/>
                <a:gd name="connsiteY4" fmla="*/ 100922 h 528991"/>
                <a:gd name="connsiteX5" fmla="*/ 473126 w 531586"/>
                <a:gd name="connsiteY5" fmla="*/ 204593 h 528991"/>
                <a:gd name="connsiteX6" fmla="*/ 489767 w 531586"/>
                <a:gd name="connsiteY6" fmla="*/ 444712 h 528991"/>
                <a:gd name="connsiteX7" fmla="*/ 447306 w 531586"/>
                <a:gd name="connsiteY7" fmla="*/ 487173 h 528991"/>
                <a:gd name="connsiteX8" fmla="*/ 330693 w 531586"/>
                <a:gd name="connsiteY8" fmla="*/ 528582 h 528991"/>
                <a:gd name="connsiteX9" fmla="*/ 299573 w 531586"/>
                <a:gd name="connsiteY9" fmla="*/ 520480 h 528991"/>
                <a:gd name="connsiteX10" fmla="*/ 294206 w 531586"/>
                <a:gd name="connsiteY10" fmla="*/ 521201 h 528991"/>
                <a:gd name="connsiteX11" fmla="*/ 149828 w 531586"/>
                <a:gd name="connsiteY11" fmla="*/ 511196 h 528991"/>
                <a:gd name="connsiteX12" fmla="*/ 127093 w 531586"/>
                <a:gd name="connsiteY12" fmla="*/ 505114 h 528991"/>
                <a:gd name="connsiteX13" fmla="*/ 112700 w 531586"/>
                <a:gd name="connsiteY13" fmla="*/ 504112 h 528991"/>
                <a:gd name="connsiteX14" fmla="*/ 78303 w 531586"/>
                <a:gd name="connsiteY14" fmla="*/ 477718 h 528991"/>
                <a:gd name="connsiteX15" fmla="*/ 99038 w 531586"/>
                <a:gd name="connsiteY15" fmla="*/ 400335 h 528991"/>
                <a:gd name="connsiteX16" fmla="*/ 123436 w 531586"/>
                <a:gd name="connsiteY16" fmla="*/ 386249 h 528991"/>
                <a:gd name="connsiteX17" fmla="*/ 83758 w 531586"/>
                <a:gd name="connsiteY17" fmla="*/ 346319 h 528991"/>
                <a:gd name="connsiteX18" fmla="*/ 70576 w 531586"/>
                <a:gd name="connsiteY18" fmla="*/ 340859 h 528991"/>
                <a:gd name="connsiteX19" fmla="*/ 13170 w 531586"/>
                <a:gd name="connsiteY19" fmla="*/ 283454 h 528991"/>
                <a:gd name="connsiteX20" fmla="*/ 13170 w 531586"/>
                <a:gd name="connsiteY20" fmla="*/ 219860 h 528991"/>
                <a:gd name="connsiteX21" fmla="*/ 76764 w 531586"/>
                <a:gd name="connsiteY21" fmla="*/ 219860 h 528991"/>
                <a:gd name="connsiteX22" fmla="*/ 105379 w 531586"/>
                <a:gd name="connsiteY22" fmla="*/ 248474 h 528991"/>
                <a:gd name="connsiteX23" fmla="*/ 116718 w 531586"/>
                <a:gd name="connsiteY23" fmla="*/ 232064 h 528991"/>
                <a:gd name="connsiteX24" fmla="*/ 73113 w 531586"/>
                <a:gd name="connsiteY24" fmla="*/ 188459 h 528991"/>
                <a:gd name="connsiteX25" fmla="*/ 73113 w 531586"/>
                <a:gd name="connsiteY25" fmla="*/ 124865 h 528991"/>
                <a:gd name="connsiteX26" fmla="*/ 136708 w 531586"/>
                <a:gd name="connsiteY26" fmla="*/ 124865 h 528991"/>
                <a:gd name="connsiteX27" fmla="*/ 175580 w 531586"/>
                <a:gd name="connsiteY27" fmla="*/ 163737 h 528991"/>
                <a:gd name="connsiteX28" fmla="*/ 186571 w 531586"/>
                <a:gd name="connsiteY28" fmla="*/ 153915 h 528991"/>
                <a:gd name="connsiteX29" fmla="*/ 151098 w 531586"/>
                <a:gd name="connsiteY29" fmla="*/ 118444 h 528991"/>
                <a:gd name="connsiteX30" fmla="*/ 151098 w 531586"/>
                <a:gd name="connsiteY30" fmla="*/ 54849 h 528991"/>
                <a:gd name="connsiteX31" fmla="*/ 214692 w 531586"/>
                <a:gd name="connsiteY31" fmla="*/ 54849 h 528991"/>
                <a:gd name="connsiteX32" fmla="*/ 257905 w 531586"/>
                <a:gd name="connsiteY32" fmla="*/ 98061 h 528991"/>
                <a:gd name="connsiteX33" fmla="*/ 264951 w 531586"/>
                <a:gd name="connsiteY33" fmla="*/ 93193 h 528991"/>
                <a:gd name="connsiteX34" fmla="*/ 272619 w 531586"/>
                <a:gd name="connsiteY34" fmla="*/ 89650 h 528991"/>
                <a:gd name="connsiteX35" fmla="*/ 248566 w 531586"/>
                <a:gd name="connsiteY35" fmla="*/ 65599 h 528991"/>
                <a:gd name="connsiteX36" fmla="*/ 248566 w 531586"/>
                <a:gd name="connsiteY36" fmla="*/ 11255 h 528991"/>
                <a:gd name="connsiteX37" fmla="*/ 275739 w 531586"/>
                <a:gd name="connsiteY37" fmla="*/ 0 h 528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531586" h="528991">
                  <a:moveTo>
                    <a:pt x="275739" y="0"/>
                  </a:moveTo>
                  <a:cubicBezTo>
                    <a:pt x="285573" y="0"/>
                    <a:pt x="295407" y="3752"/>
                    <a:pt x="302911" y="11255"/>
                  </a:cubicBezTo>
                  <a:lnTo>
                    <a:pt x="360311" y="68656"/>
                  </a:lnTo>
                  <a:cubicBezTo>
                    <a:pt x="367814" y="76159"/>
                    <a:pt x="371566" y="85993"/>
                    <a:pt x="371566" y="95828"/>
                  </a:cubicBezTo>
                  <a:lnTo>
                    <a:pt x="369455" y="100922"/>
                  </a:lnTo>
                  <a:lnTo>
                    <a:pt x="473126" y="204593"/>
                  </a:lnTo>
                  <a:cubicBezTo>
                    <a:pt x="544028" y="275495"/>
                    <a:pt x="551479" y="383000"/>
                    <a:pt x="489767" y="444712"/>
                  </a:cubicBezTo>
                  <a:lnTo>
                    <a:pt x="447306" y="487173"/>
                  </a:lnTo>
                  <a:cubicBezTo>
                    <a:pt x="416450" y="518028"/>
                    <a:pt x="374146" y="531594"/>
                    <a:pt x="330693" y="528582"/>
                  </a:cubicBezTo>
                  <a:lnTo>
                    <a:pt x="299573" y="520480"/>
                  </a:lnTo>
                  <a:lnTo>
                    <a:pt x="294206" y="521201"/>
                  </a:lnTo>
                  <a:lnTo>
                    <a:pt x="149828" y="511196"/>
                  </a:lnTo>
                  <a:lnTo>
                    <a:pt x="127093" y="505114"/>
                  </a:lnTo>
                  <a:lnTo>
                    <a:pt x="112700" y="504112"/>
                  </a:lnTo>
                  <a:cubicBezTo>
                    <a:pt x="98697" y="500359"/>
                    <a:pt x="86125" y="491264"/>
                    <a:pt x="78303" y="477718"/>
                  </a:cubicBezTo>
                  <a:cubicBezTo>
                    <a:pt x="62660" y="450623"/>
                    <a:pt x="71944" y="415978"/>
                    <a:pt x="99038" y="400335"/>
                  </a:cubicBezTo>
                  <a:lnTo>
                    <a:pt x="123436" y="386249"/>
                  </a:lnTo>
                  <a:lnTo>
                    <a:pt x="83758" y="346319"/>
                  </a:lnTo>
                  <a:lnTo>
                    <a:pt x="70576" y="340859"/>
                  </a:lnTo>
                  <a:cubicBezTo>
                    <a:pt x="51441" y="321724"/>
                    <a:pt x="32305" y="302589"/>
                    <a:pt x="13170" y="283454"/>
                  </a:cubicBezTo>
                  <a:cubicBezTo>
                    <a:pt x="-4391" y="265893"/>
                    <a:pt x="-4391" y="237421"/>
                    <a:pt x="13170" y="219860"/>
                  </a:cubicBezTo>
                  <a:cubicBezTo>
                    <a:pt x="30731" y="202299"/>
                    <a:pt x="59203" y="202299"/>
                    <a:pt x="76764" y="219860"/>
                  </a:cubicBezTo>
                  <a:lnTo>
                    <a:pt x="105379" y="248474"/>
                  </a:lnTo>
                  <a:lnTo>
                    <a:pt x="116718" y="232064"/>
                  </a:lnTo>
                  <a:lnTo>
                    <a:pt x="73113" y="188459"/>
                  </a:lnTo>
                  <a:cubicBezTo>
                    <a:pt x="55552" y="170898"/>
                    <a:pt x="55552" y="142426"/>
                    <a:pt x="73113" y="124865"/>
                  </a:cubicBezTo>
                  <a:cubicBezTo>
                    <a:pt x="90674" y="107304"/>
                    <a:pt x="119147" y="107304"/>
                    <a:pt x="136708" y="124865"/>
                  </a:cubicBezTo>
                  <a:lnTo>
                    <a:pt x="175580" y="163737"/>
                  </a:lnTo>
                  <a:lnTo>
                    <a:pt x="186571" y="153915"/>
                  </a:lnTo>
                  <a:lnTo>
                    <a:pt x="151098" y="118444"/>
                  </a:lnTo>
                  <a:cubicBezTo>
                    <a:pt x="133537" y="100883"/>
                    <a:pt x="133537" y="72410"/>
                    <a:pt x="151098" y="54849"/>
                  </a:cubicBezTo>
                  <a:cubicBezTo>
                    <a:pt x="168659" y="37288"/>
                    <a:pt x="197131" y="37288"/>
                    <a:pt x="214692" y="54849"/>
                  </a:cubicBezTo>
                  <a:lnTo>
                    <a:pt x="257905" y="98061"/>
                  </a:lnTo>
                  <a:lnTo>
                    <a:pt x="264951" y="93193"/>
                  </a:lnTo>
                  <a:lnTo>
                    <a:pt x="272619" y="89650"/>
                  </a:lnTo>
                  <a:lnTo>
                    <a:pt x="248566" y="65599"/>
                  </a:lnTo>
                  <a:cubicBezTo>
                    <a:pt x="233560" y="50592"/>
                    <a:pt x="233560" y="26262"/>
                    <a:pt x="248566" y="11255"/>
                  </a:cubicBezTo>
                  <a:cubicBezTo>
                    <a:pt x="256071" y="3752"/>
                    <a:pt x="265904" y="0"/>
                    <a:pt x="275739" y="0"/>
                  </a:cubicBez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86" name="グループ化 285">
              <a:extLst>
                <a:ext uri="{FF2B5EF4-FFF2-40B4-BE49-F238E27FC236}">
                  <a16:creationId xmlns:a16="http://schemas.microsoft.com/office/drawing/2014/main" id="{9346CAD0-2F8A-426D-BCA9-0B4BA97624DD}"/>
                </a:ext>
              </a:extLst>
            </p:cNvPr>
            <p:cNvGrpSpPr/>
            <p:nvPr/>
          </p:nvGrpSpPr>
          <p:grpSpPr>
            <a:xfrm>
              <a:off x="8110278" y="4298843"/>
              <a:ext cx="730751" cy="1245815"/>
              <a:chOff x="8110278" y="4298843"/>
              <a:chExt cx="730751" cy="1245815"/>
            </a:xfrm>
          </p:grpSpPr>
          <p:sp>
            <p:nvSpPr>
              <p:cNvPr id="290" name="フリーフォーム: 図形 289">
                <a:extLst>
                  <a:ext uri="{FF2B5EF4-FFF2-40B4-BE49-F238E27FC236}">
                    <a16:creationId xmlns:a16="http://schemas.microsoft.com/office/drawing/2014/main" id="{636F4C2D-1A10-4221-AE18-323BB18A5FBC}"/>
                  </a:ext>
                </a:extLst>
              </p:cNvPr>
              <p:cNvSpPr/>
              <p:nvPr/>
            </p:nvSpPr>
            <p:spPr>
              <a:xfrm rot="8100000" flipH="1">
                <a:off x="8127237" y="4427052"/>
                <a:ext cx="713792" cy="1117606"/>
              </a:xfrm>
              <a:custGeom>
                <a:avLst/>
                <a:gdLst>
                  <a:gd name="connsiteX0" fmla="*/ 799823 w 803033"/>
                  <a:gd name="connsiteY0" fmla="*/ 1104240 h 1144444"/>
                  <a:gd name="connsiteX1" fmla="*/ 803032 w 803033"/>
                  <a:gd name="connsiteY1" fmla="*/ 1094094 h 1144444"/>
                  <a:gd name="connsiteX2" fmla="*/ 803033 w 803033"/>
                  <a:gd name="connsiteY2" fmla="*/ 1094092 h 1144444"/>
                  <a:gd name="connsiteX3" fmla="*/ 803032 w 803033"/>
                  <a:gd name="connsiteY3" fmla="*/ 1094091 h 1144444"/>
                  <a:gd name="connsiteX4" fmla="*/ 803032 w 803033"/>
                  <a:gd name="connsiteY4" fmla="*/ 943033 h 1144444"/>
                  <a:gd name="connsiteX5" fmla="*/ 764135 w 803033"/>
                  <a:gd name="connsiteY5" fmla="*/ 835139 h 1144444"/>
                  <a:gd name="connsiteX6" fmla="*/ 737712 w 803033"/>
                  <a:gd name="connsiteY6" fmla="*/ 814672 h 1144444"/>
                  <a:gd name="connsiteX7" fmla="*/ 739315 w 803033"/>
                  <a:gd name="connsiteY7" fmla="*/ 628167 h 1144444"/>
                  <a:gd name="connsiteX8" fmla="*/ 751830 w 803033"/>
                  <a:gd name="connsiteY8" fmla="*/ 626960 h 1144444"/>
                  <a:gd name="connsiteX9" fmla="*/ 707731 w 803033"/>
                  <a:gd name="connsiteY9" fmla="*/ 113407 h 1144444"/>
                  <a:gd name="connsiteX10" fmla="*/ 552448 w 803033"/>
                  <a:gd name="connsiteY10" fmla="*/ 5 h 1144444"/>
                  <a:gd name="connsiteX11" fmla="*/ 0 w 803033"/>
                  <a:gd name="connsiteY11" fmla="*/ 117812 h 1144444"/>
                  <a:gd name="connsiteX12" fmla="*/ 61373 w 803033"/>
                  <a:gd name="connsiteY12" fmla="*/ 370094 h 1144444"/>
                  <a:gd name="connsiteX13" fmla="*/ 500928 w 803033"/>
                  <a:gd name="connsiteY13" fmla="*/ 251886 h 1144444"/>
                  <a:gd name="connsiteX14" fmla="*/ 532139 w 803033"/>
                  <a:gd name="connsiteY14" fmla="*/ 648141 h 1144444"/>
                  <a:gd name="connsiteX15" fmla="*/ 586971 w 803033"/>
                  <a:gd name="connsiteY15" fmla="*/ 642855 h 1144444"/>
                  <a:gd name="connsiteX16" fmla="*/ 599790 w 803033"/>
                  <a:gd name="connsiteY16" fmla="*/ 795081 h 1144444"/>
                  <a:gd name="connsiteX17" fmla="*/ 568067 w 803033"/>
                  <a:gd name="connsiteY17" fmla="*/ 802439 h 1144444"/>
                  <a:gd name="connsiteX18" fmla="*/ 525853 w 803033"/>
                  <a:gd name="connsiteY18" fmla="*/ 835140 h 1144444"/>
                  <a:gd name="connsiteX19" fmla="*/ 512174 w 803033"/>
                  <a:gd name="connsiteY19" fmla="*/ 858448 h 1144444"/>
                  <a:gd name="connsiteX20" fmla="*/ 508557 w 803033"/>
                  <a:gd name="connsiteY20" fmla="*/ 861209 h 1144444"/>
                  <a:gd name="connsiteX21" fmla="*/ 428703 w 803033"/>
                  <a:gd name="connsiteY21" fmla="*/ 952954 h 1144444"/>
                  <a:gd name="connsiteX22" fmla="*/ 428703 w 803033"/>
                  <a:gd name="connsiteY22" fmla="*/ 1026640 h 1144444"/>
                  <a:gd name="connsiteX23" fmla="*/ 477837 w 803033"/>
                  <a:gd name="connsiteY23" fmla="*/ 1038086 h 1144444"/>
                  <a:gd name="connsiteX24" fmla="*/ 487233 w 803033"/>
                  <a:gd name="connsiteY24" fmla="*/ 1030916 h 1144444"/>
                  <a:gd name="connsiteX25" fmla="*/ 487437 w 803033"/>
                  <a:gd name="connsiteY25" fmla="*/ 1095617 h 1144444"/>
                  <a:gd name="connsiteX26" fmla="*/ 490166 w 803033"/>
                  <a:gd name="connsiteY26" fmla="*/ 1104240 h 1144444"/>
                  <a:gd name="connsiteX27" fmla="*/ 644995 w 803033"/>
                  <a:gd name="connsiteY27" fmla="*/ 1144444 h 1144444"/>
                  <a:gd name="connsiteX28" fmla="*/ 799823 w 803033"/>
                  <a:gd name="connsiteY28" fmla="*/ 1104240 h 1144444"/>
                  <a:gd name="connsiteX0" fmla="*/ 799823 w 803033"/>
                  <a:gd name="connsiteY0" fmla="*/ 1104240 h 1144444"/>
                  <a:gd name="connsiteX1" fmla="*/ 803032 w 803033"/>
                  <a:gd name="connsiteY1" fmla="*/ 1094094 h 1144444"/>
                  <a:gd name="connsiteX2" fmla="*/ 803033 w 803033"/>
                  <a:gd name="connsiteY2" fmla="*/ 1094092 h 1144444"/>
                  <a:gd name="connsiteX3" fmla="*/ 803032 w 803033"/>
                  <a:gd name="connsiteY3" fmla="*/ 1094091 h 1144444"/>
                  <a:gd name="connsiteX4" fmla="*/ 803032 w 803033"/>
                  <a:gd name="connsiteY4" fmla="*/ 943033 h 1144444"/>
                  <a:gd name="connsiteX5" fmla="*/ 764135 w 803033"/>
                  <a:gd name="connsiteY5" fmla="*/ 835139 h 1144444"/>
                  <a:gd name="connsiteX6" fmla="*/ 737712 w 803033"/>
                  <a:gd name="connsiteY6" fmla="*/ 814672 h 1144444"/>
                  <a:gd name="connsiteX7" fmla="*/ 739315 w 803033"/>
                  <a:gd name="connsiteY7" fmla="*/ 628167 h 1144444"/>
                  <a:gd name="connsiteX8" fmla="*/ 707731 w 803033"/>
                  <a:gd name="connsiteY8" fmla="*/ 113407 h 1144444"/>
                  <a:gd name="connsiteX9" fmla="*/ 552448 w 803033"/>
                  <a:gd name="connsiteY9" fmla="*/ 5 h 1144444"/>
                  <a:gd name="connsiteX10" fmla="*/ 0 w 803033"/>
                  <a:gd name="connsiteY10" fmla="*/ 117812 h 1144444"/>
                  <a:gd name="connsiteX11" fmla="*/ 61373 w 803033"/>
                  <a:gd name="connsiteY11" fmla="*/ 370094 h 1144444"/>
                  <a:gd name="connsiteX12" fmla="*/ 500928 w 803033"/>
                  <a:gd name="connsiteY12" fmla="*/ 251886 h 1144444"/>
                  <a:gd name="connsiteX13" fmla="*/ 532139 w 803033"/>
                  <a:gd name="connsiteY13" fmla="*/ 648141 h 1144444"/>
                  <a:gd name="connsiteX14" fmla="*/ 586971 w 803033"/>
                  <a:gd name="connsiteY14" fmla="*/ 642855 h 1144444"/>
                  <a:gd name="connsiteX15" fmla="*/ 599790 w 803033"/>
                  <a:gd name="connsiteY15" fmla="*/ 795081 h 1144444"/>
                  <a:gd name="connsiteX16" fmla="*/ 568067 w 803033"/>
                  <a:gd name="connsiteY16" fmla="*/ 802439 h 1144444"/>
                  <a:gd name="connsiteX17" fmla="*/ 525853 w 803033"/>
                  <a:gd name="connsiteY17" fmla="*/ 835140 h 1144444"/>
                  <a:gd name="connsiteX18" fmla="*/ 512174 w 803033"/>
                  <a:gd name="connsiteY18" fmla="*/ 858448 h 1144444"/>
                  <a:gd name="connsiteX19" fmla="*/ 508557 w 803033"/>
                  <a:gd name="connsiteY19" fmla="*/ 861209 h 1144444"/>
                  <a:gd name="connsiteX20" fmla="*/ 428703 w 803033"/>
                  <a:gd name="connsiteY20" fmla="*/ 952954 h 1144444"/>
                  <a:gd name="connsiteX21" fmla="*/ 428703 w 803033"/>
                  <a:gd name="connsiteY21" fmla="*/ 1026640 h 1144444"/>
                  <a:gd name="connsiteX22" fmla="*/ 477837 w 803033"/>
                  <a:gd name="connsiteY22" fmla="*/ 1038086 h 1144444"/>
                  <a:gd name="connsiteX23" fmla="*/ 487233 w 803033"/>
                  <a:gd name="connsiteY23" fmla="*/ 1030916 h 1144444"/>
                  <a:gd name="connsiteX24" fmla="*/ 487437 w 803033"/>
                  <a:gd name="connsiteY24" fmla="*/ 1095617 h 1144444"/>
                  <a:gd name="connsiteX25" fmla="*/ 490166 w 803033"/>
                  <a:gd name="connsiteY25" fmla="*/ 1104240 h 1144444"/>
                  <a:gd name="connsiteX26" fmla="*/ 644995 w 803033"/>
                  <a:gd name="connsiteY26" fmla="*/ 1144444 h 1144444"/>
                  <a:gd name="connsiteX27" fmla="*/ 799823 w 803033"/>
                  <a:gd name="connsiteY27" fmla="*/ 1104240 h 1144444"/>
                  <a:gd name="connsiteX0" fmla="*/ 799823 w 803033"/>
                  <a:gd name="connsiteY0" fmla="*/ 1104240 h 1144444"/>
                  <a:gd name="connsiteX1" fmla="*/ 803032 w 803033"/>
                  <a:gd name="connsiteY1" fmla="*/ 1094094 h 1144444"/>
                  <a:gd name="connsiteX2" fmla="*/ 803033 w 803033"/>
                  <a:gd name="connsiteY2" fmla="*/ 1094092 h 1144444"/>
                  <a:gd name="connsiteX3" fmla="*/ 803032 w 803033"/>
                  <a:gd name="connsiteY3" fmla="*/ 1094091 h 1144444"/>
                  <a:gd name="connsiteX4" fmla="*/ 803032 w 803033"/>
                  <a:gd name="connsiteY4" fmla="*/ 943033 h 1144444"/>
                  <a:gd name="connsiteX5" fmla="*/ 764135 w 803033"/>
                  <a:gd name="connsiteY5" fmla="*/ 835139 h 1144444"/>
                  <a:gd name="connsiteX6" fmla="*/ 737712 w 803033"/>
                  <a:gd name="connsiteY6" fmla="*/ 814672 h 1144444"/>
                  <a:gd name="connsiteX7" fmla="*/ 739315 w 803033"/>
                  <a:gd name="connsiteY7" fmla="*/ 628167 h 1144444"/>
                  <a:gd name="connsiteX8" fmla="*/ 707731 w 803033"/>
                  <a:gd name="connsiteY8" fmla="*/ 113407 h 1144444"/>
                  <a:gd name="connsiteX9" fmla="*/ 552448 w 803033"/>
                  <a:gd name="connsiteY9" fmla="*/ 5 h 1144444"/>
                  <a:gd name="connsiteX10" fmla="*/ 0 w 803033"/>
                  <a:gd name="connsiteY10" fmla="*/ 117812 h 1144444"/>
                  <a:gd name="connsiteX11" fmla="*/ 61373 w 803033"/>
                  <a:gd name="connsiteY11" fmla="*/ 370094 h 1144444"/>
                  <a:gd name="connsiteX12" fmla="*/ 500928 w 803033"/>
                  <a:gd name="connsiteY12" fmla="*/ 251886 h 1144444"/>
                  <a:gd name="connsiteX13" fmla="*/ 586971 w 803033"/>
                  <a:gd name="connsiteY13" fmla="*/ 642855 h 1144444"/>
                  <a:gd name="connsiteX14" fmla="*/ 599790 w 803033"/>
                  <a:gd name="connsiteY14" fmla="*/ 795081 h 1144444"/>
                  <a:gd name="connsiteX15" fmla="*/ 568067 w 803033"/>
                  <a:gd name="connsiteY15" fmla="*/ 802439 h 1144444"/>
                  <a:gd name="connsiteX16" fmla="*/ 525853 w 803033"/>
                  <a:gd name="connsiteY16" fmla="*/ 835140 h 1144444"/>
                  <a:gd name="connsiteX17" fmla="*/ 512174 w 803033"/>
                  <a:gd name="connsiteY17" fmla="*/ 858448 h 1144444"/>
                  <a:gd name="connsiteX18" fmla="*/ 508557 w 803033"/>
                  <a:gd name="connsiteY18" fmla="*/ 861209 h 1144444"/>
                  <a:gd name="connsiteX19" fmla="*/ 428703 w 803033"/>
                  <a:gd name="connsiteY19" fmla="*/ 952954 h 1144444"/>
                  <a:gd name="connsiteX20" fmla="*/ 428703 w 803033"/>
                  <a:gd name="connsiteY20" fmla="*/ 1026640 h 1144444"/>
                  <a:gd name="connsiteX21" fmla="*/ 477837 w 803033"/>
                  <a:gd name="connsiteY21" fmla="*/ 1038086 h 1144444"/>
                  <a:gd name="connsiteX22" fmla="*/ 487233 w 803033"/>
                  <a:gd name="connsiteY22" fmla="*/ 1030916 h 1144444"/>
                  <a:gd name="connsiteX23" fmla="*/ 487437 w 803033"/>
                  <a:gd name="connsiteY23" fmla="*/ 1095617 h 1144444"/>
                  <a:gd name="connsiteX24" fmla="*/ 490166 w 803033"/>
                  <a:gd name="connsiteY24" fmla="*/ 1104240 h 1144444"/>
                  <a:gd name="connsiteX25" fmla="*/ 644995 w 803033"/>
                  <a:gd name="connsiteY25" fmla="*/ 1144444 h 1144444"/>
                  <a:gd name="connsiteX26" fmla="*/ 799823 w 803033"/>
                  <a:gd name="connsiteY26" fmla="*/ 1104240 h 1144444"/>
                  <a:gd name="connsiteX0" fmla="*/ 799823 w 803033"/>
                  <a:gd name="connsiteY0" fmla="*/ 1104240 h 1144444"/>
                  <a:gd name="connsiteX1" fmla="*/ 803032 w 803033"/>
                  <a:gd name="connsiteY1" fmla="*/ 1094094 h 1144444"/>
                  <a:gd name="connsiteX2" fmla="*/ 803033 w 803033"/>
                  <a:gd name="connsiteY2" fmla="*/ 1094092 h 1144444"/>
                  <a:gd name="connsiteX3" fmla="*/ 803032 w 803033"/>
                  <a:gd name="connsiteY3" fmla="*/ 1094091 h 1144444"/>
                  <a:gd name="connsiteX4" fmla="*/ 803032 w 803033"/>
                  <a:gd name="connsiteY4" fmla="*/ 943033 h 1144444"/>
                  <a:gd name="connsiteX5" fmla="*/ 764135 w 803033"/>
                  <a:gd name="connsiteY5" fmla="*/ 835139 h 1144444"/>
                  <a:gd name="connsiteX6" fmla="*/ 737712 w 803033"/>
                  <a:gd name="connsiteY6" fmla="*/ 814672 h 1144444"/>
                  <a:gd name="connsiteX7" fmla="*/ 739315 w 803033"/>
                  <a:gd name="connsiteY7" fmla="*/ 628167 h 1144444"/>
                  <a:gd name="connsiteX8" fmla="*/ 707731 w 803033"/>
                  <a:gd name="connsiteY8" fmla="*/ 113407 h 1144444"/>
                  <a:gd name="connsiteX9" fmla="*/ 552448 w 803033"/>
                  <a:gd name="connsiteY9" fmla="*/ 5 h 1144444"/>
                  <a:gd name="connsiteX10" fmla="*/ 0 w 803033"/>
                  <a:gd name="connsiteY10" fmla="*/ 117812 h 1144444"/>
                  <a:gd name="connsiteX11" fmla="*/ 61373 w 803033"/>
                  <a:gd name="connsiteY11" fmla="*/ 370094 h 1144444"/>
                  <a:gd name="connsiteX12" fmla="*/ 500928 w 803033"/>
                  <a:gd name="connsiteY12" fmla="*/ 251886 h 1144444"/>
                  <a:gd name="connsiteX13" fmla="*/ 599790 w 803033"/>
                  <a:gd name="connsiteY13" fmla="*/ 795081 h 1144444"/>
                  <a:gd name="connsiteX14" fmla="*/ 568067 w 803033"/>
                  <a:gd name="connsiteY14" fmla="*/ 802439 h 1144444"/>
                  <a:gd name="connsiteX15" fmla="*/ 525853 w 803033"/>
                  <a:gd name="connsiteY15" fmla="*/ 835140 h 1144444"/>
                  <a:gd name="connsiteX16" fmla="*/ 512174 w 803033"/>
                  <a:gd name="connsiteY16" fmla="*/ 858448 h 1144444"/>
                  <a:gd name="connsiteX17" fmla="*/ 508557 w 803033"/>
                  <a:gd name="connsiteY17" fmla="*/ 861209 h 1144444"/>
                  <a:gd name="connsiteX18" fmla="*/ 428703 w 803033"/>
                  <a:gd name="connsiteY18" fmla="*/ 952954 h 1144444"/>
                  <a:gd name="connsiteX19" fmla="*/ 428703 w 803033"/>
                  <a:gd name="connsiteY19" fmla="*/ 1026640 h 1144444"/>
                  <a:gd name="connsiteX20" fmla="*/ 477837 w 803033"/>
                  <a:gd name="connsiteY20" fmla="*/ 1038086 h 1144444"/>
                  <a:gd name="connsiteX21" fmla="*/ 487233 w 803033"/>
                  <a:gd name="connsiteY21" fmla="*/ 1030916 h 1144444"/>
                  <a:gd name="connsiteX22" fmla="*/ 487437 w 803033"/>
                  <a:gd name="connsiteY22" fmla="*/ 1095617 h 1144444"/>
                  <a:gd name="connsiteX23" fmla="*/ 490166 w 803033"/>
                  <a:gd name="connsiteY23" fmla="*/ 1104240 h 1144444"/>
                  <a:gd name="connsiteX24" fmla="*/ 644995 w 803033"/>
                  <a:gd name="connsiteY24" fmla="*/ 1144444 h 1144444"/>
                  <a:gd name="connsiteX25" fmla="*/ 799823 w 803033"/>
                  <a:gd name="connsiteY25" fmla="*/ 1104240 h 1144444"/>
                  <a:gd name="connsiteX0" fmla="*/ 799823 w 803033"/>
                  <a:gd name="connsiteY0" fmla="*/ 1105919 h 1146123"/>
                  <a:gd name="connsiteX1" fmla="*/ 803032 w 803033"/>
                  <a:gd name="connsiteY1" fmla="*/ 1095773 h 1146123"/>
                  <a:gd name="connsiteX2" fmla="*/ 803033 w 803033"/>
                  <a:gd name="connsiteY2" fmla="*/ 1095771 h 1146123"/>
                  <a:gd name="connsiteX3" fmla="*/ 803032 w 803033"/>
                  <a:gd name="connsiteY3" fmla="*/ 1095770 h 1146123"/>
                  <a:gd name="connsiteX4" fmla="*/ 803032 w 803033"/>
                  <a:gd name="connsiteY4" fmla="*/ 944712 h 1146123"/>
                  <a:gd name="connsiteX5" fmla="*/ 764135 w 803033"/>
                  <a:gd name="connsiteY5" fmla="*/ 836818 h 1146123"/>
                  <a:gd name="connsiteX6" fmla="*/ 737712 w 803033"/>
                  <a:gd name="connsiteY6" fmla="*/ 816351 h 1146123"/>
                  <a:gd name="connsiteX7" fmla="*/ 707731 w 803033"/>
                  <a:gd name="connsiteY7" fmla="*/ 115086 h 1146123"/>
                  <a:gd name="connsiteX8" fmla="*/ 552448 w 803033"/>
                  <a:gd name="connsiteY8" fmla="*/ 1684 h 1146123"/>
                  <a:gd name="connsiteX9" fmla="*/ 0 w 803033"/>
                  <a:gd name="connsiteY9" fmla="*/ 119491 h 1146123"/>
                  <a:gd name="connsiteX10" fmla="*/ 61373 w 803033"/>
                  <a:gd name="connsiteY10" fmla="*/ 371773 h 1146123"/>
                  <a:gd name="connsiteX11" fmla="*/ 500928 w 803033"/>
                  <a:gd name="connsiteY11" fmla="*/ 253565 h 1146123"/>
                  <a:gd name="connsiteX12" fmla="*/ 599790 w 803033"/>
                  <a:gd name="connsiteY12" fmla="*/ 796760 h 1146123"/>
                  <a:gd name="connsiteX13" fmla="*/ 568067 w 803033"/>
                  <a:gd name="connsiteY13" fmla="*/ 804118 h 1146123"/>
                  <a:gd name="connsiteX14" fmla="*/ 525853 w 803033"/>
                  <a:gd name="connsiteY14" fmla="*/ 836819 h 1146123"/>
                  <a:gd name="connsiteX15" fmla="*/ 512174 w 803033"/>
                  <a:gd name="connsiteY15" fmla="*/ 860127 h 1146123"/>
                  <a:gd name="connsiteX16" fmla="*/ 508557 w 803033"/>
                  <a:gd name="connsiteY16" fmla="*/ 862888 h 1146123"/>
                  <a:gd name="connsiteX17" fmla="*/ 428703 w 803033"/>
                  <a:gd name="connsiteY17" fmla="*/ 954633 h 1146123"/>
                  <a:gd name="connsiteX18" fmla="*/ 428703 w 803033"/>
                  <a:gd name="connsiteY18" fmla="*/ 1028319 h 1146123"/>
                  <a:gd name="connsiteX19" fmla="*/ 477837 w 803033"/>
                  <a:gd name="connsiteY19" fmla="*/ 1039765 h 1146123"/>
                  <a:gd name="connsiteX20" fmla="*/ 487233 w 803033"/>
                  <a:gd name="connsiteY20" fmla="*/ 1032595 h 1146123"/>
                  <a:gd name="connsiteX21" fmla="*/ 487437 w 803033"/>
                  <a:gd name="connsiteY21" fmla="*/ 1097296 h 1146123"/>
                  <a:gd name="connsiteX22" fmla="*/ 490166 w 803033"/>
                  <a:gd name="connsiteY22" fmla="*/ 1105919 h 1146123"/>
                  <a:gd name="connsiteX23" fmla="*/ 644995 w 803033"/>
                  <a:gd name="connsiteY23" fmla="*/ 1146123 h 1146123"/>
                  <a:gd name="connsiteX24" fmla="*/ 799823 w 803033"/>
                  <a:gd name="connsiteY24" fmla="*/ 1105919 h 1146123"/>
                  <a:gd name="connsiteX0" fmla="*/ 799823 w 803033"/>
                  <a:gd name="connsiteY0" fmla="*/ 1104241 h 1144445"/>
                  <a:gd name="connsiteX1" fmla="*/ 803032 w 803033"/>
                  <a:gd name="connsiteY1" fmla="*/ 1094095 h 1144445"/>
                  <a:gd name="connsiteX2" fmla="*/ 803033 w 803033"/>
                  <a:gd name="connsiteY2" fmla="*/ 1094093 h 1144445"/>
                  <a:gd name="connsiteX3" fmla="*/ 803032 w 803033"/>
                  <a:gd name="connsiteY3" fmla="*/ 1094092 h 1144445"/>
                  <a:gd name="connsiteX4" fmla="*/ 803032 w 803033"/>
                  <a:gd name="connsiteY4" fmla="*/ 943034 h 1144445"/>
                  <a:gd name="connsiteX5" fmla="*/ 764135 w 803033"/>
                  <a:gd name="connsiteY5" fmla="*/ 835140 h 1144445"/>
                  <a:gd name="connsiteX6" fmla="*/ 737712 w 803033"/>
                  <a:gd name="connsiteY6" fmla="*/ 814673 h 1144445"/>
                  <a:gd name="connsiteX7" fmla="*/ 707731 w 803033"/>
                  <a:gd name="connsiteY7" fmla="*/ 113408 h 1144445"/>
                  <a:gd name="connsiteX8" fmla="*/ 552448 w 803033"/>
                  <a:gd name="connsiteY8" fmla="*/ 6 h 1144445"/>
                  <a:gd name="connsiteX9" fmla="*/ 0 w 803033"/>
                  <a:gd name="connsiteY9" fmla="*/ 117813 h 1144445"/>
                  <a:gd name="connsiteX10" fmla="*/ 61373 w 803033"/>
                  <a:gd name="connsiteY10" fmla="*/ 370095 h 1144445"/>
                  <a:gd name="connsiteX11" fmla="*/ 500928 w 803033"/>
                  <a:gd name="connsiteY11" fmla="*/ 251887 h 1144445"/>
                  <a:gd name="connsiteX12" fmla="*/ 599790 w 803033"/>
                  <a:gd name="connsiteY12" fmla="*/ 795082 h 1144445"/>
                  <a:gd name="connsiteX13" fmla="*/ 568067 w 803033"/>
                  <a:gd name="connsiteY13" fmla="*/ 802440 h 1144445"/>
                  <a:gd name="connsiteX14" fmla="*/ 525853 w 803033"/>
                  <a:gd name="connsiteY14" fmla="*/ 835141 h 1144445"/>
                  <a:gd name="connsiteX15" fmla="*/ 512174 w 803033"/>
                  <a:gd name="connsiteY15" fmla="*/ 858449 h 1144445"/>
                  <a:gd name="connsiteX16" fmla="*/ 508557 w 803033"/>
                  <a:gd name="connsiteY16" fmla="*/ 861210 h 1144445"/>
                  <a:gd name="connsiteX17" fmla="*/ 428703 w 803033"/>
                  <a:gd name="connsiteY17" fmla="*/ 952955 h 1144445"/>
                  <a:gd name="connsiteX18" fmla="*/ 428703 w 803033"/>
                  <a:gd name="connsiteY18" fmla="*/ 1026641 h 1144445"/>
                  <a:gd name="connsiteX19" fmla="*/ 477837 w 803033"/>
                  <a:gd name="connsiteY19" fmla="*/ 1038087 h 1144445"/>
                  <a:gd name="connsiteX20" fmla="*/ 487233 w 803033"/>
                  <a:gd name="connsiteY20" fmla="*/ 1030917 h 1144445"/>
                  <a:gd name="connsiteX21" fmla="*/ 487437 w 803033"/>
                  <a:gd name="connsiteY21" fmla="*/ 1095618 h 1144445"/>
                  <a:gd name="connsiteX22" fmla="*/ 490166 w 803033"/>
                  <a:gd name="connsiteY22" fmla="*/ 1104241 h 1144445"/>
                  <a:gd name="connsiteX23" fmla="*/ 644995 w 803033"/>
                  <a:gd name="connsiteY23" fmla="*/ 1144445 h 1144445"/>
                  <a:gd name="connsiteX24" fmla="*/ 799823 w 803033"/>
                  <a:gd name="connsiteY24" fmla="*/ 1104241 h 1144445"/>
                  <a:gd name="connsiteX0" fmla="*/ 799823 w 803033"/>
                  <a:gd name="connsiteY0" fmla="*/ 1080480 h 1120684"/>
                  <a:gd name="connsiteX1" fmla="*/ 803032 w 803033"/>
                  <a:gd name="connsiteY1" fmla="*/ 1070334 h 1120684"/>
                  <a:gd name="connsiteX2" fmla="*/ 803033 w 803033"/>
                  <a:gd name="connsiteY2" fmla="*/ 1070332 h 1120684"/>
                  <a:gd name="connsiteX3" fmla="*/ 803032 w 803033"/>
                  <a:gd name="connsiteY3" fmla="*/ 1070331 h 1120684"/>
                  <a:gd name="connsiteX4" fmla="*/ 803032 w 803033"/>
                  <a:gd name="connsiteY4" fmla="*/ 919273 h 1120684"/>
                  <a:gd name="connsiteX5" fmla="*/ 764135 w 803033"/>
                  <a:gd name="connsiteY5" fmla="*/ 811379 h 1120684"/>
                  <a:gd name="connsiteX6" fmla="*/ 737712 w 803033"/>
                  <a:gd name="connsiteY6" fmla="*/ 790912 h 1120684"/>
                  <a:gd name="connsiteX7" fmla="*/ 707731 w 803033"/>
                  <a:gd name="connsiteY7" fmla="*/ 89647 h 1120684"/>
                  <a:gd name="connsiteX8" fmla="*/ 555816 w 803033"/>
                  <a:gd name="connsiteY8" fmla="*/ 9921 h 1120684"/>
                  <a:gd name="connsiteX9" fmla="*/ 0 w 803033"/>
                  <a:gd name="connsiteY9" fmla="*/ 94052 h 1120684"/>
                  <a:gd name="connsiteX10" fmla="*/ 61373 w 803033"/>
                  <a:gd name="connsiteY10" fmla="*/ 346334 h 1120684"/>
                  <a:gd name="connsiteX11" fmla="*/ 500928 w 803033"/>
                  <a:gd name="connsiteY11" fmla="*/ 228126 h 1120684"/>
                  <a:gd name="connsiteX12" fmla="*/ 599790 w 803033"/>
                  <a:gd name="connsiteY12" fmla="*/ 771321 h 1120684"/>
                  <a:gd name="connsiteX13" fmla="*/ 568067 w 803033"/>
                  <a:gd name="connsiteY13" fmla="*/ 778679 h 1120684"/>
                  <a:gd name="connsiteX14" fmla="*/ 525853 w 803033"/>
                  <a:gd name="connsiteY14" fmla="*/ 811380 h 1120684"/>
                  <a:gd name="connsiteX15" fmla="*/ 512174 w 803033"/>
                  <a:gd name="connsiteY15" fmla="*/ 834688 h 1120684"/>
                  <a:gd name="connsiteX16" fmla="*/ 508557 w 803033"/>
                  <a:gd name="connsiteY16" fmla="*/ 837449 h 1120684"/>
                  <a:gd name="connsiteX17" fmla="*/ 428703 w 803033"/>
                  <a:gd name="connsiteY17" fmla="*/ 929194 h 1120684"/>
                  <a:gd name="connsiteX18" fmla="*/ 428703 w 803033"/>
                  <a:gd name="connsiteY18" fmla="*/ 1002880 h 1120684"/>
                  <a:gd name="connsiteX19" fmla="*/ 477837 w 803033"/>
                  <a:gd name="connsiteY19" fmla="*/ 1014326 h 1120684"/>
                  <a:gd name="connsiteX20" fmla="*/ 487233 w 803033"/>
                  <a:gd name="connsiteY20" fmla="*/ 1007156 h 1120684"/>
                  <a:gd name="connsiteX21" fmla="*/ 487437 w 803033"/>
                  <a:gd name="connsiteY21" fmla="*/ 1071857 h 1120684"/>
                  <a:gd name="connsiteX22" fmla="*/ 490166 w 803033"/>
                  <a:gd name="connsiteY22" fmla="*/ 1080480 h 1120684"/>
                  <a:gd name="connsiteX23" fmla="*/ 644995 w 803033"/>
                  <a:gd name="connsiteY23" fmla="*/ 1120684 h 1120684"/>
                  <a:gd name="connsiteX24" fmla="*/ 799823 w 803033"/>
                  <a:gd name="connsiteY24" fmla="*/ 1080480 h 1120684"/>
                  <a:gd name="connsiteX0" fmla="*/ 799823 w 803033"/>
                  <a:gd name="connsiteY0" fmla="*/ 1075642 h 1115846"/>
                  <a:gd name="connsiteX1" fmla="*/ 803032 w 803033"/>
                  <a:gd name="connsiteY1" fmla="*/ 1065496 h 1115846"/>
                  <a:gd name="connsiteX2" fmla="*/ 803033 w 803033"/>
                  <a:gd name="connsiteY2" fmla="*/ 1065494 h 1115846"/>
                  <a:gd name="connsiteX3" fmla="*/ 803032 w 803033"/>
                  <a:gd name="connsiteY3" fmla="*/ 1065493 h 1115846"/>
                  <a:gd name="connsiteX4" fmla="*/ 803032 w 803033"/>
                  <a:gd name="connsiteY4" fmla="*/ 914435 h 1115846"/>
                  <a:gd name="connsiteX5" fmla="*/ 764135 w 803033"/>
                  <a:gd name="connsiteY5" fmla="*/ 806541 h 1115846"/>
                  <a:gd name="connsiteX6" fmla="*/ 737712 w 803033"/>
                  <a:gd name="connsiteY6" fmla="*/ 786074 h 1115846"/>
                  <a:gd name="connsiteX7" fmla="*/ 707731 w 803033"/>
                  <a:gd name="connsiteY7" fmla="*/ 84809 h 1115846"/>
                  <a:gd name="connsiteX8" fmla="*/ 555816 w 803033"/>
                  <a:gd name="connsiteY8" fmla="*/ 5083 h 1115846"/>
                  <a:gd name="connsiteX9" fmla="*/ 0 w 803033"/>
                  <a:gd name="connsiteY9" fmla="*/ 89214 h 1115846"/>
                  <a:gd name="connsiteX10" fmla="*/ 61373 w 803033"/>
                  <a:gd name="connsiteY10" fmla="*/ 341496 h 1115846"/>
                  <a:gd name="connsiteX11" fmla="*/ 500928 w 803033"/>
                  <a:gd name="connsiteY11" fmla="*/ 223288 h 1115846"/>
                  <a:gd name="connsiteX12" fmla="*/ 599790 w 803033"/>
                  <a:gd name="connsiteY12" fmla="*/ 766483 h 1115846"/>
                  <a:gd name="connsiteX13" fmla="*/ 568067 w 803033"/>
                  <a:gd name="connsiteY13" fmla="*/ 773841 h 1115846"/>
                  <a:gd name="connsiteX14" fmla="*/ 525853 w 803033"/>
                  <a:gd name="connsiteY14" fmla="*/ 806542 h 1115846"/>
                  <a:gd name="connsiteX15" fmla="*/ 512174 w 803033"/>
                  <a:gd name="connsiteY15" fmla="*/ 829850 h 1115846"/>
                  <a:gd name="connsiteX16" fmla="*/ 508557 w 803033"/>
                  <a:gd name="connsiteY16" fmla="*/ 832611 h 1115846"/>
                  <a:gd name="connsiteX17" fmla="*/ 428703 w 803033"/>
                  <a:gd name="connsiteY17" fmla="*/ 924356 h 1115846"/>
                  <a:gd name="connsiteX18" fmla="*/ 428703 w 803033"/>
                  <a:gd name="connsiteY18" fmla="*/ 998042 h 1115846"/>
                  <a:gd name="connsiteX19" fmla="*/ 477837 w 803033"/>
                  <a:gd name="connsiteY19" fmla="*/ 1009488 h 1115846"/>
                  <a:gd name="connsiteX20" fmla="*/ 487233 w 803033"/>
                  <a:gd name="connsiteY20" fmla="*/ 1002318 h 1115846"/>
                  <a:gd name="connsiteX21" fmla="*/ 487437 w 803033"/>
                  <a:gd name="connsiteY21" fmla="*/ 1067019 h 1115846"/>
                  <a:gd name="connsiteX22" fmla="*/ 490166 w 803033"/>
                  <a:gd name="connsiteY22" fmla="*/ 1075642 h 1115846"/>
                  <a:gd name="connsiteX23" fmla="*/ 644995 w 803033"/>
                  <a:gd name="connsiteY23" fmla="*/ 1115846 h 1115846"/>
                  <a:gd name="connsiteX24" fmla="*/ 799823 w 803033"/>
                  <a:gd name="connsiteY24" fmla="*/ 1075642 h 1115846"/>
                  <a:gd name="connsiteX0" fmla="*/ 799823 w 803033"/>
                  <a:gd name="connsiteY0" fmla="*/ 1072042 h 1112246"/>
                  <a:gd name="connsiteX1" fmla="*/ 803032 w 803033"/>
                  <a:gd name="connsiteY1" fmla="*/ 1061896 h 1112246"/>
                  <a:gd name="connsiteX2" fmla="*/ 803033 w 803033"/>
                  <a:gd name="connsiteY2" fmla="*/ 1061894 h 1112246"/>
                  <a:gd name="connsiteX3" fmla="*/ 803032 w 803033"/>
                  <a:gd name="connsiteY3" fmla="*/ 1061893 h 1112246"/>
                  <a:gd name="connsiteX4" fmla="*/ 803032 w 803033"/>
                  <a:gd name="connsiteY4" fmla="*/ 910835 h 1112246"/>
                  <a:gd name="connsiteX5" fmla="*/ 764135 w 803033"/>
                  <a:gd name="connsiteY5" fmla="*/ 802941 h 1112246"/>
                  <a:gd name="connsiteX6" fmla="*/ 737712 w 803033"/>
                  <a:gd name="connsiteY6" fmla="*/ 782474 h 1112246"/>
                  <a:gd name="connsiteX7" fmla="*/ 707731 w 803033"/>
                  <a:gd name="connsiteY7" fmla="*/ 81209 h 1112246"/>
                  <a:gd name="connsiteX8" fmla="*/ 555816 w 803033"/>
                  <a:gd name="connsiteY8" fmla="*/ 1483 h 1112246"/>
                  <a:gd name="connsiteX9" fmla="*/ 0 w 803033"/>
                  <a:gd name="connsiteY9" fmla="*/ 85614 h 1112246"/>
                  <a:gd name="connsiteX10" fmla="*/ 61373 w 803033"/>
                  <a:gd name="connsiteY10" fmla="*/ 337896 h 1112246"/>
                  <a:gd name="connsiteX11" fmla="*/ 500928 w 803033"/>
                  <a:gd name="connsiteY11" fmla="*/ 219688 h 1112246"/>
                  <a:gd name="connsiteX12" fmla="*/ 599790 w 803033"/>
                  <a:gd name="connsiteY12" fmla="*/ 762883 h 1112246"/>
                  <a:gd name="connsiteX13" fmla="*/ 568067 w 803033"/>
                  <a:gd name="connsiteY13" fmla="*/ 770241 h 1112246"/>
                  <a:gd name="connsiteX14" fmla="*/ 525853 w 803033"/>
                  <a:gd name="connsiteY14" fmla="*/ 802942 h 1112246"/>
                  <a:gd name="connsiteX15" fmla="*/ 512174 w 803033"/>
                  <a:gd name="connsiteY15" fmla="*/ 826250 h 1112246"/>
                  <a:gd name="connsiteX16" fmla="*/ 508557 w 803033"/>
                  <a:gd name="connsiteY16" fmla="*/ 829011 h 1112246"/>
                  <a:gd name="connsiteX17" fmla="*/ 428703 w 803033"/>
                  <a:gd name="connsiteY17" fmla="*/ 920756 h 1112246"/>
                  <a:gd name="connsiteX18" fmla="*/ 428703 w 803033"/>
                  <a:gd name="connsiteY18" fmla="*/ 994442 h 1112246"/>
                  <a:gd name="connsiteX19" fmla="*/ 477837 w 803033"/>
                  <a:gd name="connsiteY19" fmla="*/ 1005888 h 1112246"/>
                  <a:gd name="connsiteX20" fmla="*/ 487233 w 803033"/>
                  <a:gd name="connsiteY20" fmla="*/ 998718 h 1112246"/>
                  <a:gd name="connsiteX21" fmla="*/ 487437 w 803033"/>
                  <a:gd name="connsiteY21" fmla="*/ 1063419 h 1112246"/>
                  <a:gd name="connsiteX22" fmla="*/ 490166 w 803033"/>
                  <a:gd name="connsiteY22" fmla="*/ 1072042 h 1112246"/>
                  <a:gd name="connsiteX23" fmla="*/ 644995 w 803033"/>
                  <a:gd name="connsiteY23" fmla="*/ 1112246 h 1112246"/>
                  <a:gd name="connsiteX24" fmla="*/ 799823 w 803033"/>
                  <a:gd name="connsiteY24" fmla="*/ 1072042 h 1112246"/>
                  <a:gd name="connsiteX0" fmla="*/ 799823 w 803033"/>
                  <a:gd name="connsiteY0" fmla="*/ 1079965 h 1120169"/>
                  <a:gd name="connsiteX1" fmla="*/ 803032 w 803033"/>
                  <a:gd name="connsiteY1" fmla="*/ 1069819 h 1120169"/>
                  <a:gd name="connsiteX2" fmla="*/ 803033 w 803033"/>
                  <a:gd name="connsiteY2" fmla="*/ 1069817 h 1120169"/>
                  <a:gd name="connsiteX3" fmla="*/ 803032 w 803033"/>
                  <a:gd name="connsiteY3" fmla="*/ 1069816 h 1120169"/>
                  <a:gd name="connsiteX4" fmla="*/ 803032 w 803033"/>
                  <a:gd name="connsiteY4" fmla="*/ 918758 h 1120169"/>
                  <a:gd name="connsiteX5" fmla="*/ 764135 w 803033"/>
                  <a:gd name="connsiteY5" fmla="*/ 810864 h 1120169"/>
                  <a:gd name="connsiteX6" fmla="*/ 737712 w 803033"/>
                  <a:gd name="connsiteY6" fmla="*/ 790397 h 1120169"/>
                  <a:gd name="connsiteX7" fmla="*/ 707731 w 803033"/>
                  <a:gd name="connsiteY7" fmla="*/ 89132 h 1120169"/>
                  <a:gd name="connsiteX8" fmla="*/ 582756 w 803033"/>
                  <a:gd name="connsiteY8" fmla="*/ 2670 h 1120169"/>
                  <a:gd name="connsiteX9" fmla="*/ 0 w 803033"/>
                  <a:gd name="connsiteY9" fmla="*/ 93537 h 1120169"/>
                  <a:gd name="connsiteX10" fmla="*/ 61373 w 803033"/>
                  <a:gd name="connsiteY10" fmla="*/ 345819 h 1120169"/>
                  <a:gd name="connsiteX11" fmla="*/ 500928 w 803033"/>
                  <a:gd name="connsiteY11" fmla="*/ 227611 h 1120169"/>
                  <a:gd name="connsiteX12" fmla="*/ 599790 w 803033"/>
                  <a:gd name="connsiteY12" fmla="*/ 770806 h 1120169"/>
                  <a:gd name="connsiteX13" fmla="*/ 568067 w 803033"/>
                  <a:gd name="connsiteY13" fmla="*/ 778164 h 1120169"/>
                  <a:gd name="connsiteX14" fmla="*/ 525853 w 803033"/>
                  <a:gd name="connsiteY14" fmla="*/ 810865 h 1120169"/>
                  <a:gd name="connsiteX15" fmla="*/ 512174 w 803033"/>
                  <a:gd name="connsiteY15" fmla="*/ 834173 h 1120169"/>
                  <a:gd name="connsiteX16" fmla="*/ 508557 w 803033"/>
                  <a:gd name="connsiteY16" fmla="*/ 836934 h 1120169"/>
                  <a:gd name="connsiteX17" fmla="*/ 428703 w 803033"/>
                  <a:gd name="connsiteY17" fmla="*/ 928679 h 1120169"/>
                  <a:gd name="connsiteX18" fmla="*/ 428703 w 803033"/>
                  <a:gd name="connsiteY18" fmla="*/ 1002365 h 1120169"/>
                  <a:gd name="connsiteX19" fmla="*/ 477837 w 803033"/>
                  <a:gd name="connsiteY19" fmla="*/ 1013811 h 1120169"/>
                  <a:gd name="connsiteX20" fmla="*/ 487233 w 803033"/>
                  <a:gd name="connsiteY20" fmla="*/ 1006641 h 1120169"/>
                  <a:gd name="connsiteX21" fmla="*/ 487437 w 803033"/>
                  <a:gd name="connsiteY21" fmla="*/ 1071342 h 1120169"/>
                  <a:gd name="connsiteX22" fmla="*/ 490166 w 803033"/>
                  <a:gd name="connsiteY22" fmla="*/ 1079965 h 1120169"/>
                  <a:gd name="connsiteX23" fmla="*/ 644995 w 803033"/>
                  <a:gd name="connsiteY23" fmla="*/ 1120169 h 1120169"/>
                  <a:gd name="connsiteX24" fmla="*/ 799823 w 803033"/>
                  <a:gd name="connsiteY24" fmla="*/ 1079965 h 1120169"/>
                  <a:gd name="connsiteX0" fmla="*/ 799823 w 803033"/>
                  <a:gd name="connsiteY0" fmla="*/ 1084267 h 1124471"/>
                  <a:gd name="connsiteX1" fmla="*/ 803032 w 803033"/>
                  <a:gd name="connsiteY1" fmla="*/ 1074121 h 1124471"/>
                  <a:gd name="connsiteX2" fmla="*/ 803033 w 803033"/>
                  <a:gd name="connsiteY2" fmla="*/ 1074119 h 1124471"/>
                  <a:gd name="connsiteX3" fmla="*/ 803032 w 803033"/>
                  <a:gd name="connsiteY3" fmla="*/ 1074118 h 1124471"/>
                  <a:gd name="connsiteX4" fmla="*/ 803032 w 803033"/>
                  <a:gd name="connsiteY4" fmla="*/ 923060 h 1124471"/>
                  <a:gd name="connsiteX5" fmla="*/ 764135 w 803033"/>
                  <a:gd name="connsiteY5" fmla="*/ 815166 h 1124471"/>
                  <a:gd name="connsiteX6" fmla="*/ 737712 w 803033"/>
                  <a:gd name="connsiteY6" fmla="*/ 794699 h 1124471"/>
                  <a:gd name="connsiteX7" fmla="*/ 707731 w 803033"/>
                  <a:gd name="connsiteY7" fmla="*/ 93434 h 1124471"/>
                  <a:gd name="connsiteX8" fmla="*/ 582756 w 803033"/>
                  <a:gd name="connsiteY8" fmla="*/ 6972 h 1124471"/>
                  <a:gd name="connsiteX9" fmla="*/ 0 w 803033"/>
                  <a:gd name="connsiteY9" fmla="*/ 97839 h 1124471"/>
                  <a:gd name="connsiteX10" fmla="*/ 61373 w 803033"/>
                  <a:gd name="connsiteY10" fmla="*/ 350121 h 1124471"/>
                  <a:gd name="connsiteX11" fmla="*/ 500928 w 803033"/>
                  <a:gd name="connsiteY11" fmla="*/ 231913 h 1124471"/>
                  <a:gd name="connsiteX12" fmla="*/ 599790 w 803033"/>
                  <a:gd name="connsiteY12" fmla="*/ 775108 h 1124471"/>
                  <a:gd name="connsiteX13" fmla="*/ 568067 w 803033"/>
                  <a:gd name="connsiteY13" fmla="*/ 782466 h 1124471"/>
                  <a:gd name="connsiteX14" fmla="*/ 525853 w 803033"/>
                  <a:gd name="connsiteY14" fmla="*/ 815167 h 1124471"/>
                  <a:gd name="connsiteX15" fmla="*/ 512174 w 803033"/>
                  <a:gd name="connsiteY15" fmla="*/ 838475 h 1124471"/>
                  <a:gd name="connsiteX16" fmla="*/ 508557 w 803033"/>
                  <a:gd name="connsiteY16" fmla="*/ 841236 h 1124471"/>
                  <a:gd name="connsiteX17" fmla="*/ 428703 w 803033"/>
                  <a:gd name="connsiteY17" fmla="*/ 932981 h 1124471"/>
                  <a:gd name="connsiteX18" fmla="*/ 428703 w 803033"/>
                  <a:gd name="connsiteY18" fmla="*/ 1006667 h 1124471"/>
                  <a:gd name="connsiteX19" fmla="*/ 477837 w 803033"/>
                  <a:gd name="connsiteY19" fmla="*/ 1018113 h 1124471"/>
                  <a:gd name="connsiteX20" fmla="*/ 487233 w 803033"/>
                  <a:gd name="connsiteY20" fmla="*/ 1010943 h 1124471"/>
                  <a:gd name="connsiteX21" fmla="*/ 487437 w 803033"/>
                  <a:gd name="connsiteY21" fmla="*/ 1075644 h 1124471"/>
                  <a:gd name="connsiteX22" fmla="*/ 490166 w 803033"/>
                  <a:gd name="connsiteY22" fmla="*/ 1084267 h 1124471"/>
                  <a:gd name="connsiteX23" fmla="*/ 644995 w 803033"/>
                  <a:gd name="connsiteY23" fmla="*/ 1124471 h 1124471"/>
                  <a:gd name="connsiteX24" fmla="*/ 799823 w 803033"/>
                  <a:gd name="connsiteY24" fmla="*/ 1084267 h 1124471"/>
                  <a:gd name="connsiteX0" fmla="*/ 799823 w 803033"/>
                  <a:gd name="connsiteY0" fmla="*/ 1077309 h 1117513"/>
                  <a:gd name="connsiteX1" fmla="*/ 803032 w 803033"/>
                  <a:gd name="connsiteY1" fmla="*/ 1067163 h 1117513"/>
                  <a:gd name="connsiteX2" fmla="*/ 803033 w 803033"/>
                  <a:gd name="connsiteY2" fmla="*/ 1067161 h 1117513"/>
                  <a:gd name="connsiteX3" fmla="*/ 803032 w 803033"/>
                  <a:gd name="connsiteY3" fmla="*/ 1067160 h 1117513"/>
                  <a:gd name="connsiteX4" fmla="*/ 803032 w 803033"/>
                  <a:gd name="connsiteY4" fmla="*/ 916102 h 1117513"/>
                  <a:gd name="connsiteX5" fmla="*/ 764135 w 803033"/>
                  <a:gd name="connsiteY5" fmla="*/ 808208 h 1117513"/>
                  <a:gd name="connsiteX6" fmla="*/ 737712 w 803033"/>
                  <a:gd name="connsiteY6" fmla="*/ 787741 h 1117513"/>
                  <a:gd name="connsiteX7" fmla="*/ 707731 w 803033"/>
                  <a:gd name="connsiteY7" fmla="*/ 86476 h 1117513"/>
                  <a:gd name="connsiteX8" fmla="*/ 582756 w 803033"/>
                  <a:gd name="connsiteY8" fmla="*/ 14 h 1117513"/>
                  <a:gd name="connsiteX9" fmla="*/ 0 w 803033"/>
                  <a:gd name="connsiteY9" fmla="*/ 90881 h 1117513"/>
                  <a:gd name="connsiteX10" fmla="*/ 61373 w 803033"/>
                  <a:gd name="connsiteY10" fmla="*/ 343163 h 1117513"/>
                  <a:gd name="connsiteX11" fmla="*/ 500928 w 803033"/>
                  <a:gd name="connsiteY11" fmla="*/ 224955 h 1117513"/>
                  <a:gd name="connsiteX12" fmla="*/ 599790 w 803033"/>
                  <a:gd name="connsiteY12" fmla="*/ 768150 h 1117513"/>
                  <a:gd name="connsiteX13" fmla="*/ 568067 w 803033"/>
                  <a:gd name="connsiteY13" fmla="*/ 775508 h 1117513"/>
                  <a:gd name="connsiteX14" fmla="*/ 525853 w 803033"/>
                  <a:gd name="connsiteY14" fmla="*/ 808209 h 1117513"/>
                  <a:gd name="connsiteX15" fmla="*/ 512174 w 803033"/>
                  <a:gd name="connsiteY15" fmla="*/ 831517 h 1117513"/>
                  <a:gd name="connsiteX16" fmla="*/ 508557 w 803033"/>
                  <a:gd name="connsiteY16" fmla="*/ 834278 h 1117513"/>
                  <a:gd name="connsiteX17" fmla="*/ 428703 w 803033"/>
                  <a:gd name="connsiteY17" fmla="*/ 926023 h 1117513"/>
                  <a:gd name="connsiteX18" fmla="*/ 428703 w 803033"/>
                  <a:gd name="connsiteY18" fmla="*/ 999709 h 1117513"/>
                  <a:gd name="connsiteX19" fmla="*/ 477837 w 803033"/>
                  <a:gd name="connsiteY19" fmla="*/ 1011155 h 1117513"/>
                  <a:gd name="connsiteX20" fmla="*/ 487233 w 803033"/>
                  <a:gd name="connsiteY20" fmla="*/ 1003985 h 1117513"/>
                  <a:gd name="connsiteX21" fmla="*/ 487437 w 803033"/>
                  <a:gd name="connsiteY21" fmla="*/ 1068686 h 1117513"/>
                  <a:gd name="connsiteX22" fmla="*/ 490166 w 803033"/>
                  <a:gd name="connsiteY22" fmla="*/ 1077309 h 1117513"/>
                  <a:gd name="connsiteX23" fmla="*/ 644995 w 803033"/>
                  <a:gd name="connsiteY23" fmla="*/ 1117513 h 1117513"/>
                  <a:gd name="connsiteX24" fmla="*/ 799823 w 803033"/>
                  <a:gd name="connsiteY24" fmla="*/ 1077309 h 1117513"/>
                  <a:gd name="connsiteX0" fmla="*/ 799823 w 803033"/>
                  <a:gd name="connsiteY0" fmla="*/ 1077309 h 1117513"/>
                  <a:gd name="connsiteX1" fmla="*/ 803032 w 803033"/>
                  <a:gd name="connsiteY1" fmla="*/ 1067163 h 1117513"/>
                  <a:gd name="connsiteX2" fmla="*/ 803033 w 803033"/>
                  <a:gd name="connsiteY2" fmla="*/ 1067161 h 1117513"/>
                  <a:gd name="connsiteX3" fmla="*/ 803032 w 803033"/>
                  <a:gd name="connsiteY3" fmla="*/ 1067160 h 1117513"/>
                  <a:gd name="connsiteX4" fmla="*/ 803032 w 803033"/>
                  <a:gd name="connsiteY4" fmla="*/ 916102 h 1117513"/>
                  <a:gd name="connsiteX5" fmla="*/ 764135 w 803033"/>
                  <a:gd name="connsiteY5" fmla="*/ 808208 h 1117513"/>
                  <a:gd name="connsiteX6" fmla="*/ 737712 w 803033"/>
                  <a:gd name="connsiteY6" fmla="*/ 787741 h 1117513"/>
                  <a:gd name="connsiteX7" fmla="*/ 707731 w 803033"/>
                  <a:gd name="connsiteY7" fmla="*/ 86476 h 1117513"/>
                  <a:gd name="connsiteX8" fmla="*/ 582756 w 803033"/>
                  <a:gd name="connsiteY8" fmla="*/ 14 h 1117513"/>
                  <a:gd name="connsiteX9" fmla="*/ 0 w 803033"/>
                  <a:gd name="connsiteY9" fmla="*/ 90881 h 1117513"/>
                  <a:gd name="connsiteX10" fmla="*/ 61373 w 803033"/>
                  <a:gd name="connsiteY10" fmla="*/ 343163 h 1117513"/>
                  <a:gd name="connsiteX11" fmla="*/ 536288 w 803033"/>
                  <a:gd name="connsiteY11" fmla="*/ 206433 h 1117513"/>
                  <a:gd name="connsiteX12" fmla="*/ 599790 w 803033"/>
                  <a:gd name="connsiteY12" fmla="*/ 768150 h 1117513"/>
                  <a:gd name="connsiteX13" fmla="*/ 568067 w 803033"/>
                  <a:gd name="connsiteY13" fmla="*/ 775508 h 1117513"/>
                  <a:gd name="connsiteX14" fmla="*/ 525853 w 803033"/>
                  <a:gd name="connsiteY14" fmla="*/ 808209 h 1117513"/>
                  <a:gd name="connsiteX15" fmla="*/ 512174 w 803033"/>
                  <a:gd name="connsiteY15" fmla="*/ 831517 h 1117513"/>
                  <a:gd name="connsiteX16" fmla="*/ 508557 w 803033"/>
                  <a:gd name="connsiteY16" fmla="*/ 834278 h 1117513"/>
                  <a:gd name="connsiteX17" fmla="*/ 428703 w 803033"/>
                  <a:gd name="connsiteY17" fmla="*/ 926023 h 1117513"/>
                  <a:gd name="connsiteX18" fmla="*/ 428703 w 803033"/>
                  <a:gd name="connsiteY18" fmla="*/ 999709 h 1117513"/>
                  <a:gd name="connsiteX19" fmla="*/ 477837 w 803033"/>
                  <a:gd name="connsiteY19" fmla="*/ 1011155 h 1117513"/>
                  <a:gd name="connsiteX20" fmla="*/ 487233 w 803033"/>
                  <a:gd name="connsiteY20" fmla="*/ 1003985 h 1117513"/>
                  <a:gd name="connsiteX21" fmla="*/ 487437 w 803033"/>
                  <a:gd name="connsiteY21" fmla="*/ 1068686 h 1117513"/>
                  <a:gd name="connsiteX22" fmla="*/ 490166 w 803033"/>
                  <a:gd name="connsiteY22" fmla="*/ 1077309 h 1117513"/>
                  <a:gd name="connsiteX23" fmla="*/ 644995 w 803033"/>
                  <a:gd name="connsiteY23" fmla="*/ 1117513 h 1117513"/>
                  <a:gd name="connsiteX24" fmla="*/ 799823 w 803033"/>
                  <a:gd name="connsiteY24" fmla="*/ 1077309 h 1117513"/>
                  <a:gd name="connsiteX0" fmla="*/ 799823 w 803033"/>
                  <a:gd name="connsiteY0" fmla="*/ 1077309 h 1117513"/>
                  <a:gd name="connsiteX1" fmla="*/ 803032 w 803033"/>
                  <a:gd name="connsiteY1" fmla="*/ 1067163 h 1117513"/>
                  <a:gd name="connsiteX2" fmla="*/ 803033 w 803033"/>
                  <a:gd name="connsiteY2" fmla="*/ 1067161 h 1117513"/>
                  <a:gd name="connsiteX3" fmla="*/ 803032 w 803033"/>
                  <a:gd name="connsiteY3" fmla="*/ 1067160 h 1117513"/>
                  <a:gd name="connsiteX4" fmla="*/ 803032 w 803033"/>
                  <a:gd name="connsiteY4" fmla="*/ 916102 h 1117513"/>
                  <a:gd name="connsiteX5" fmla="*/ 764135 w 803033"/>
                  <a:gd name="connsiteY5" fmla="*/ 808208 h 1117513"/>
                  <a:gd name="connsiteX6" fmla="*/ 737712 w 803033"/>
                  <a:gd name="connsiteY6" fmla="*/ 787741 h 1117513"/>
                  <a:gd name="connsiteX7" fmla="*/ 707731 w 803033"/>
                  <a:gd name="connsiteY7" fmla="*/ 86476 h 1117513"/>
                  <a:gd name="connsiteX8" fmla="*/ 582756 w 803033"/>
                  <a:gd name="connsiteY8" fmla="*/ 14 h 1117513"/>
                  <a:gd name="connsiteX9" fmla="*/ 0 w 803033"/>
                  <a:gd name="connsiteY9" fmla="*/ 90881 h 1117513"/>
                  <a:gd name="connsiteX10" fmla="*/ 140511 w 803033"/>
                  <a:gd name="connsiteY10" fmla="*/ 277496 h 1117513"/>
                  <a:gd name="connsiteX11" fmla="*/ 536288 w 803033"/>
                  <a:gd name="connsiteY11" fmla="*/ 206433 h 1117513"/>
                  <a:gd name="connsiteX12" fmla="*/ 599790 w 803033"/>
                  <a:gd name="connsiteY12" fmla="*/ 768150 h 1117513"/>
                  <a:gd name="connsiteX13" fmla="*/ 568067 w 803033"/>
                  <a:gd name="connsiteY13" fmla="*/ 775508 h 1117513"/>
                  <a:gd name="connsiteX14" fmla="*/ 525853 w 803033"/>
                  <a:gd name="connsiteY14" fmla="*/ 808209 h 1117513"/>
                  <a:gd name="connsiteX15" fmla="*/ 512174 w 803033"/>
                  <a:gd name="connsiteY15" fmla="*/ 831517 h 1117513"/>
                  <a:gd name="connsiteX16" fmla="*/ 508557 w 803033"/>
                  <a:gd name="connsiteY16" fmla="*/ 834278 h 1117513"/>
                  <a:gd name="connsiteX17" fmla="*/ 428703 w 803033"/>
                  <a:gd name="connsiteY17" fmla="*/ 926023 h 1117513"/>
                  <a:gd name="connsiteX18" fmla="*/ 428703 w 803033"/>
                  <a:gd name="connsiteY18" fmla="*/ 999709 h 1117513"/>
                  <a:gd name="connsiteX19" fmla="*/ 477837 w 803033"/>
                  <a:gd name="connsiteY19" fmla="*/ 1011155 h 1117513"/>
                  <a:gd name="connsiteX20" fmla="*/ 487233 w 803033"/>
                  <a:gd name="connsiteY20" fmla="*/ 1003985 h 1117513"/>
                  <a:gd name="connsiteX21" fmla="*/ 487437 w 803033"/>
                  <a:gd name="connsiteY21" fmla="*/ 1068686 h 1117513"/>
                  <a:gd name="connsiteX22" fmla="*/ 490166 w 803033"/>
                  <a:gd name="connsiteY22" fmla="*/ 1077309 h 1117513"/>
                  <a:gd name="connsiteX23" fmla="*/ 644995 w 803033"/>
                  <a:gd name="connsiteY23" fmla="*/ 1117513 h 1117513"/>
                  <a:gd name="connsiteX24" fmla="*/ 799823 w 803033"/>
                  <a:gd name="connsiteY24" fmla="*/ 1077309 h 1117513"/>
                  <a:gd name="connsiteX0" fmla="*/ 710582 w 713792"/>
                  <a:gd name="connsiteY0" fmla="*/ 1077402 h 1117606"/>
                  <a:gd name="connsiteX1" fmla="*/ 713791 w 713792"/>
                  <a:gd name="connsiteY1" fmla="*/ 1067256 h 1117606"/>
                  <a:gd name="connsiteX2" fmla="*/ 713792 w 713792"/>
                  <a:gd name="connsiteY2" fmla="*/ 1067254 h 1117606"/>
                  <a:gd name="connsiteX3" fmla="*/ 713791 w 713792"/>
                  <a:gd name="connsiteY3" fmla="*/ 1067253 h 1117606"/>
                  <a:gd name="connsiteX4" fmla="*/ 713791 w 713792"/>
                  <a:gd name="connsiteY4" fmla="*/ 916195 h 1117606"/>
                  <a:gd name="connsiteX5" fmla="*/ 674894 w 713792"/>
                  <a:gd name="connsiteY5" fmla="*/ 808301 h 1117606"/>
                  <a:gd name="connsiteX6" fmla="*/ 648471 w 713792"/>
                  <a:gd name="connsiteY6" fmla="*/ 787834 h 1117606"/>
                  <a:gd name="connsiteX7" fmla="*/ 618490 w 713792"/>
                  <a:gd name="connsiteY7" fmla="*/ 86569 h 1117606"/>
                  <a:gd name="connsiteX8" fmla="*/ 493515 w 713792"/>
                  <a:gd name="connsiteY8" fmla="*/ 107 h 1117606"/>
                  <a:gd name="connsiteX9" fmla="*/ 0 w 713792"/>
                  <a:gd name="connsiteY9" fmla="*/ 102761 h 1117606"/>
                  <a:gd name="connsiteX10" fmla="*/ 51270 w 713792"/>
                  <a:gd name="connsiteY10" fmla="*/ 277589 h 1117606"/>
                  <a:gd name="connsiteX11" fmla="*/ 447047 w 713792"/>
                  <a:gd name="connsiteY11" fmla="*/ 206526 h 1117606"/>
                  <a:gd name="connsiteX12" fmla="*/ 510549 w 713792"/>
                  <a:gd name="connsiteY12" fmla="*/ 768243 h 1117606"/>
                  <a:gd name="connsiteX13" fmla="*/ 478826 w 713792"/>
                  <a:gd name="connsiteY13" fmla="*/ 775601 h 1117606"/>
                  <a:gd name="connsiteX14" fmla="*/ 436612 w 713792"/>
                  <a:gd name="connsiteY14" fmla="*/ 808302 h 1117606"/>
                  <a:gd name="connsiteX15" fmla="*/ 422933 w 713792"/>
                  <a:gd name="connsiteY15" fmla="*/ 831610 h 1117606"/>
                  <a:gd name="connsiteX16" fmla="*/ 419316 w 713792"/>
                  <a:gd name="connsiteY16" fmla="*/ 834371 h 1117606"/>
                  <a:gd name="connsiteX17" fmla="*/ 339462 w 713792"/>
                  <a:gd name="connsiteY17" fmla="*/ 926116 h 1117606"/>
                  <a:gd name="connsiteX18" fmla="*/ 339462 w 713792"/>
                  <a:gd name="connsiteY18" fmla="*/ 999802 h 1117606"/>
                  <a:gd name="connsiteX19" fmla="*/ 388596 w 713792"/>
                  <a:gd name="connsiteY19" fmla="*/ 1011248 h 1117606"/>
                  <a:gd name="connsiteX20" fmla="*/ 397992 w 713792"/>
                  <a:gd name="connsiteY20" fmla="*/ 1004078 h 1117606"/>
                  <a:gd name="connsiteX21" fmla="*/ 398196 w 713792"/>
                  <a:gd name="connsiteY21" fmla="*/ 1068779 h 1117606"/>
                  <a:gd name="connsiteX22" fmla="*/ 400925 w 713792"/>
                  <a:gd name="connsiteY22" fmla="*/ 1077402 h 1117606"/>
                  <a:gd name="connsiteX23" fmla="*/ 555754 w 713792"/>
                  <a:gd name="connsiteY23" fmla="*/ 1117606 h 1117606"/>
                  <a:gd name="connsiteX24" fmla="*/ 710582 w 713792"/>
                  <a:gd name="connsiteY24" fmla="*/ 1077402 h 1117606"/>
                  <a:gd name="connsiteX0" fmla="*/ 710582 w 713792"/>
                  <a:gd name="connsiteY0" fmla="*/ 1077402 h 1117606"/>
                  <a:gd name="connsiteX1" fmla="*/ 713791 w 713792"/>
                  <a:gd name="connsiteY1" fmla="*/ 1067256 h 1117606"/>
                  <a:gd name="connsiteX2" fmla="*/ 713792 w 713792"/>
                  <a:gd name="connsiteY2" fmla="*/ 1067254 h 1117606"/>
                  <a:gd name="connsiteX3" fmla="*/ 713791 w 713792"/>
                  <a:gd name="connsiteY3" fmla="*/ 1067253 h 1117606"/>
                  <a:gd name="connsiteX4" fmla="*/ 713791 w 713792"/>
                  <a:gd name="connsiteY4" fmla="*/ 916195 h 1117606"/>
                  <a:gd name="connsiteX5" fmla="*/ 674894 w 713792"/>
                  <a:gd name="connsiteY5" fmla="*/ 808301 h 1117606"/>
                  <a:gd name="connsiteX6" fmla="*/ 648471 w 713792"/>
                  <a:gd name="connsiteY6" fmla="*/ 787834 h 1117606"/>
                  <a:gd name="connsiteX7" fmla="*/ 618490 w 713792"/>
                  <a:gd name="connsiteY7" fmla="*/ 86569 h 1117606"/>
                  <a:gd name="connsiteX8" fmla="*/ 493515 w 713792"/>
                  <a:gd name="connsiteY8" fmla="*/ 107 h 1117606"/>
                  <a:gd name="connsiteX9" fmla="*/ 0 w 713792"/>
                  <a:gd name="connsiteY9" fmla="*/ 102761 h 1117606"/>
                  <a:gd name="connsiteX10" fmla="*/ 44535 w 713792"/>
                  <a:gd name="connsiteY10" fmla="*/ 297795 h 1117606"/>
                  <a:gd name="connsiteX11" fmla="*/ 447047 w 713792"/>
                  <a:gd name="connsiteY11" fmla="*/ 206526 h 1117606"/>
                  <a:gd name="connsiteX12" fmla="*/ 510549 w 713792"/>
                  <a:gd name="connsiteY12" fmla="*/ 768243 h 1117606"/>
                  <a:gd name="connsiteX13" fmla="*/ 478826 w 713792"/>
                  <a:gd name="connsiteY13" fmla="*/ 775601 h 1117606"/>
                  <a:gd name="connsiteX14" fmla="*/ 436612 w 713792"/>
                  <a:gd name="connsiteY14" fmla="*/ 808302 h 1117606"/>
                  <a:gd name="connsiteX15" fmla="*/ 422933 w 713792"/>
                  <a:gd name="connsiteY15" fmla="*/ 831610 h 1117606"/>
                  <a:gd name="connsiteX16" fmla="*/ 419316 w 713792"/>
                  <a:gd name="connsiteY16" fmla="*/ 834371 h 1117606"/>
                  <a:gd name="connsiteX17" fmla="*/ 339462 w 713792"/>
                  <a:gd name="connsiteY17" fmla="*/ 926116 h 1117606"/>
                  <a:gd name="connsiteX18" fmla="*/ 339462 w 713792"/>
                  <a:gd name="connsiteY18" fmla="*/ 999802 h 1117606"/>
                  <a:gd name="connsiteX19" fmla="*/ 388596 w 713792"/>
                  <a:gd name="connsiteY19" fmla="*/ 1011248 h 1117606"/>
                  <a:gd name="connsiteX20" fmla="*/ 397992 w 713792"/>
                  <a:gd name="connsiteY20" fmla="*/ 1004078 h 1117606"/>
                  <a:gd name="connsiteX21" fmla="*/ 398196 w 713792"/>
                  <a:gd name="connsiteY21" fmla="*/ 1068779 h 1117606"/>
                  <a:gd name="connsiteX22" fmla="*/ 400925 w 713792"/>
                  <a:gd name="connsiteY22" fmla="*/ 1077402 h 1117606"/>
                  <a:gd name="connsiteX23" fmla="*/ 555754 w 713792"/>
                  <a:gd name="connsiteY23" fmla="*/ 1117606 h 1117606"/>
                  <a:gd name="connsiteX24" fmla="*/ 710582 w 713792"/>
                  <a:gd name="connsiteY24" fmla="*/ 1077402 h 1117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713792" h="1117606">
                    <a:moveTo>
                      <a:pt x="710582" y="1077402"/>
                    </a:moveTo>
                    <a:lnTo>
                      <a:pt x="713791" y="1067256"/>
                    </a:lnTo>
                    <a:cubicBezTo>
                      <a:pt x="713791" y="1067255"/>
                      <a:pt x="713792" y="1067255"/>
                      <a:pt x="713792" y="1067254"/>
                    </a:cubicBezTo>
                    <a:cubicBezTo>
                      <a:pt x="713792" y="1067254"/>
                      <a:pt x="713791" y="1067254"/>
                      <a:pt x="713791" y="1067253"/>
                    </a:cubicBezTo>
                    <a:lnTo>
                      <a:pt x="713791" y="916195"/>
                    </a:lnTo>
                    <a:cubicBezTo>
                      <a:pt x="713791" y="874060"/>
                      <a:pt x="698927" y="835913"/>
                      <a:pt x="674894" y="808301"/>
                    </a:cubicBezTo>
                    <a:lnTo>
                      <a:pt x="648471" y="787834"/>
                    </a:lnTo>
                    <a:cubicBezTo>
                      <a:pt x="639070" y="667545"/>
                      <a:pt x="637580" y="126932"/>
                      <a:pt x="618490" y="86569"/>
                    </a:cubicBezTo>
                    <a:cubicBezTo>
                      <a:pt x="599400" y="46206"/>
                      <a:pt x="596597" y="-2592"/>
                      <a:pt x="493515" y="107"/>
                    </a:cubicBezTo>
                    <a:cubicBezTo>
                      <a:pt x="390433" y="2806"/>
                      <a:pt x="198778" y="60566"/>
                      <a:pt x="0" y="102761"/>
                    </a:cubicBezTo>
                    <a:lnTo>
                      <a:pt x="44535" y="297795"/>
                    </a:lnTo>
                    <a:lnTo>
                      <a:pt x="447047" y="206526"/>
                    </a:lnTo>
                    <a:lnTo>
                      <a:pt x="510549" y="768243"/>
                    </a:lnTo>
                    <a:lnTo>
                      <a:pt x="478826" y="775601"/>
                    </a:lnTo>
                    <a:cubicBezTo>
                      <a:pt x="462937" y="783323"/>
                      <a:pt x="448628" y="794495"/>
                      <a:pt x="436612" y="808302"/>
                    </a:cubicBezTo>
                    <a:lnTo>
                      <a:pt x="422933" y="831610"/>
                    </a:lnTo>
                    <a:lnTo>
                      <a:pt x="419316" y="834371"/>
                    </a:lnTo>
                    <a:lnTo>
                      <a:pt x="339462" y="926116"/>
                    </a:lnTo>
                    <a:cubicBezTo>
                      <a:pt x="321753" y="946464"/>
                      <a:pt x="321753" y="979455"/>
                      <a:pt x="339462" y="999802"/>
                    </a:cubicBezTo>
                    <a:cubicBezTo>
                      <a:pt x="352745" y="1015062"/>
                      <a:pt x="372217" y="1018878"/>
                      <a:pt x="388596" y="1011248"/>
                    </a:cubicBezTo>
                    <a:lnTo>
                      <a:pt x="397992" y="1004078"/>
                    </a:lnTo>
                    <a:lnTo>
                      <a:pt x="398196" y="1068779"/>
                    </a:lnTo>
                    <a:lnTo>
                      <a:pt x="400925" y="1077402"/>
                    </a:lnTo>
                    <a:cubicBezTo>
                      <a:pt x="415662" y="1100347"/>
                      <a:pt x="479382" y="1117606"/>
                      <a:pt x="555754" y="1117606"/>
                    </a:cubicBezTo>
                    <a:cubicBezTo>
                      <a:pt x="632125" y="1117606"/>
                      <a:pt x="695845" y="1100347"/>
                      <a:pt x="710582" y="1077402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91" name="グループ化 290">
                <a:extLst>
                  <a:ext uri="{FF2B5EF4-FFF2-40B4-BE49-F238E27FC236}">
                    <a16:creationId xmlns:a16="http://schemas.microsoft.com/office/drawing/2014/main" id="{64B40F4D-968A-40A4-9E80-FB1379B9A8A9}"/>
                  </a:ext>
                </a:extLst>
              </p:cNvPr>
              <p:cNvGrpSpPr/>
              <p:nvPr/>
            </p:nvGrpSpPr>
            <p:grpSpPr>
              <a:xfrm>
                <a:off x="8110278" y="4298843"/>
                <a:ext cx="264030" cy="417593"/>
                <a:chOff x="2060645" y="1278796"/>
                <a:chExt cx="314163" cy="496885"/>
              </a:xfrm>
            </p:grpSpPr>
            <p:sp>
              <p:nvSpPr>
                <p:cNvPr id="292" name="四角形: 角を丸くする 291">
                  <a:extLst>
                    <a:ext uri="{FF2B5EF4-FFF2-40B4-BE49-F238E27FC236}">
                      <a16:creationId xmlns:a16="http://schemas.microsoft.com/office/drawing/2014/main" id="{82248E85-4F32-4B83-8E21-7BCB8F15905B}"/>
                    </a:ext>
                  </a:extLst>
                </p:cNvPr>
                <p:cNvSpPr/>
                <p:nvPr/>
              </p:nvSpPr>
              <p:spPr>
                <a:xfrm rot="18900000" flipH="1">
                  <a:off x="2297955" y="1278796"/>
                  <a:ext cx="76853" cy="15803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3" name="四角形: 角を丸くする 292">
                  <a:extLst>
                    <a:ext uri="{FF2B5EF4-FFF2-40B4-BE49-F238E27FC236}">
                      <a16:creationId xmlns:a16="http://schemas.microsoft.com/office/drawing/2014/main" id="{89B3C6A5-2571-4212-BFBF-D8406D65722E}"/>
                    </a:ext>
                  </a:extLst>
                </p:cNvPr>
                <p:cNvSpPr/>
                <p:nvPr/>
              </p:nvSpPr>
              <p:spPr>
                <a:xfrm rot="18900000" flipH="1">
                  <a:off x="2205632" y="1317549"/>
                  <a:ext cx="89935" cy="19108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4" name="四角形: 角を丸くする 293">
                  <a:extLst>
                    <a:ext uri="{FF2B5EF4-FFF2-40B4-BE49-F238E27FC236}">
                      <a16:creationId xmlns:a16="http://schemas.microsoft.com/office/drawing/2014/main" id="{0A3A5868-CF7F-4627-B4C7-1A9603710390}"/>
                    </a:ext>
                  </a:extLst>
                </p:cNvPr>
                <p:cNvSpPr/>
                <p:nvPr/>
              </p:nvSpPr>
              <p:spPr>
                <a:xfrm rot="18900000" flipH="1">
                  <a:off x="2127647" y="1387565"/>
                  <a:ext cx="89935" cy="19108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5" name="四角形: 角を丸くする 294">
                  <a:extLst>
                    <a:ext uri="{FF2B5EF4-FFF2-40B4-BE49-F238E27FC236}">
                      <a16:creationId xmlns:a16="http://schemas.microsoft.com/office/drawing/2014/main" id="{D2CF0205-C616-49EF-BAD1-90A66C33A12B}"/>
                    </a:ext>
                  </a:extLst>
                </p:cNvPr>
                <p:cNvSpPr/>
                <p:nvPr/>
              </p:nvSpPr>
              <p:spPr>
                <a:xfrm rot="18900000" flipH="1">
                  <a:off x="2060645" y="1485484"/>
                  <a:ext cx="89935" cy="1711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6" name="四角形: 角を丸くする 295">
                  <a:extLst>
                    <a:ext uri="{FF2B5EF4-FFF2-40B4-BE49-F238E27FC236}">
                      <a16:creationId xmlns:a16="http://schemas.microsoft.com/office/drawing/2014/main" id="{A0F06FF8-A930-4065-8A2C-C95B226F7481}"/>
                    </a:ext>
                  </a:extLst>
                </p:cNvPr>
                <p:cNvSpPr/>
                <p:nvPr/>
              </p:nvSpPr>
              <p:spPr>
                <a:xfrm rot="14400000" flipH="1">
                  <a:off x="2139107" y="1620296"/>
                  <a:ext cx="113296" cy="19747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87" name="グループ化 286">
              <a:extLst>
                <a:ext uri="{FF2B5EF4-FFF2-40B4-BE49-F238E27FC236}">
                  <a16:creationId xmlns:a16="http://schemas.microsoft.com/office/drawing/2014/main" id="{3F99817E-C029-458B-B90D-D539DD565F49}"/>
                </a:ext>
              </a:extLst>
            </p:cNvPr>
            <p:cNvGrpSpPr/>
            <p:nvPr/>
          </p:nvGrpSpPr>
          <p:grpSpPr>
            <a:xfrm rot="15481056">
              <a:off x="8323622" y="5409784"/>
              <a:ext cx="385320" cy="185443"/>
              <a:chOff x="8308361" y="5778115"/>
              <a:chExt cx="256111" cy="130967"/>
            </a:xfrm>
          </p:grpSpPr>
          <p:sp>
            <p:nvSpPr>
              <p:cNvPr id="288" name="台形 287">
                <a:extLst>
                  <a:ext uri="{FF2B5EF4-FFF2-40B4-BE49-F238E27FC236}">
                    <a16:creationId xmlns:a16="http://schemas.microsoft.com/office/drawing/2014/main" id="{1BB8B1CD-A530-42C3-88C8-6C77647BE88F}"/>
                  </a:ext>
                </a:extLst>
              </p:cNvPr>
              <p:cNvSpPr/>
              <p:nvPr/>
            </p:nvSpPr>
            <p:spPr>
              <a:xfrm rot="20700000" flipH="1">
                <a:off x="8308361" y="5778208"/>
                <a:ext cx="256111" cy="120076"/>
              </a:xfrm>
              <a:prstGeom prst="trapezoid">
                <a:avLst/>
              </a:prstGeom>
              <a:solidFill>
                <a:srgbClr val="FF505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9" name="台形 288">
                <a:extLst>
                  <a:ext uri="{FF2B5EF4-FFF2-40B4-BE49-F238E27FC236}">
                    <a16:creationId xmlns:a16="http://schemas.microsoft.com/office/drawing/2014/main" id="{7C2DC2D4-C67D-4CF8-A17D-5C0ADFAE0FD4}"/>
                  </a:ext>
                </a:extLst>
              </p:cNvPr>
              <p:cNvSpPr/>
              <p:nvPr/>
            </p:nvSpPr>
            <p:spPr>
              <a:xfrm rot="20700000" flipH="1">
                <a:off x="8344059" y="5778115"/>
                <a:ext cx="187661" cy="130967"/>
              </a:xfrm>
              <a:prstGeom prst="trapezoid">
                <a:avLst/>
              </a:prstGeom>
              <a:solidFill>
                <a:srgbClr val="FF505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C79DBDE-090E-4D29-A7BE-BF846EF7F194}"/>
              </a:ext>
            </a:extLst>
          </p:cNvPr>
          <p:cNvGrpSpPr/>
          <p:nvPr/>
        </p:nvGrpSpPr>
        <p:grpSpPr>
          <a:xfrm>
            <a:off x="1374304" y="866065"/>
            <a:ext cx="1939332" cy="2669334"/>
            <a:chOff x="1374304" y="866065"/>
            <a:chExt cx="1939332" cy="2669334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06A787CF-C29F-47DB-BC57-2798DE114C63}"/>
                </a:ext>
              </a:extLst>
            </p:cNvPr>
            <p:cNvSpPr/>
            <p:nvPr/>
          </p:nvSpPr>
          <p:spPr>
            <a:xfrm>
              <a:off x="1788975" y="2282020"/>
              <a:ext cx="467840" cy="380772"/>
            </a:xfrm>
            <a:custGeom>
              <a:avLst/>
              <a:gdLst>
                <a:gd name="connsiteX0" fmla="*/ 160641 w 525992"/>
                <a:gd name="connsiteY0" fmla="*/ 0 h 380772"/>
                <a:gd name="connsiteX1" fmla="*/ 362085 w 525992"/>
                <a:gd name="connsiteY1" fmla="*/ 0 h 380772"/>
                <a:gd name="connsiteX2" fmla="*/ 386315 w 525992"/>
                <a:gd name="connsiteY2" fmla="*/ 240006 h 380772"/>
                <a:gd name="connsiteX3" fmla="*/ 519778 w 525992"/>
                <a:gd name="connsiteY3" fmla="*/ 240006 h 380772"/>
                <a:gd name="connsiteX4" fmla="*/ 525992 w 525992"/>
                <a:gd name="connsiteY4" fmla="*/ 254756 h 380772"/>
                <a:gd name="connsiteX5" fmla="*/ 262996 w 525992"/>
                <a:gd name="connsiteY5" fmla="*/ 380772 h 380772"/>
                <a:gd name="connsiteX6" fmla="*/ 0 w 525992"/>
                <a:gd name="connsiteY6" fmla="*/ 254756 h 380772"/>
                <a:gd name="connsiteX7" fmla="*/ 6215 w 525992"/>
                <a:gd name="connsiteY7" fmla="*/ 240006 h 380772"/>
                <a:gd name="connsiteX8" fmla="*/ 136411 w 525992"/>
                <a:gd name="connsiteY8" fmla="*/ 240006 h 380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25992" h="380772">
                  <a:moveTo>
                    <a:pt x="160641" y="0"/>
                  </a:moveTo>
                  <a:lnTo>
                    <a:pt x="362085" y="0"/>
                  </a:lnTo>
                  <a:lnTo>
                    <a:pt x="386315" y="240006"/>
                  </a:lnTo>
                  <a:lnTo>
                    <a:pt x="519778" y="240006"/>
                  </a:lnTo>
                  <a:lnTo>
                    <a:pt x="525992" y="254756"/>
                  </a:lnTo>
                  <a:cubicBezTo>
                    <a:pt x="525992" y="324353"/>
                    <a:pt x="408245" y="380772"/>
                    <a:pt x="262996" y="380772"/>
                  </a:cubicBezTo>
                  <a:cubicBezTo>
                    <a:pt x="117747" y="380772"/>
                    <a:pt x="0" y="324353"/>
                    <a:pt x="0" y="254756"/>
                  </a:cubicBezTo>
                  <a:lnTo>
                    <a:pt x="6215" y="240006"/>
                  </a:lnTo>
                  <a:lnTo>
                    <a:pt x="136411" y="240006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C2939F2B-0EC8-4D1B-9483-FC1FDB64A885}"/>
                </a:ext>
              </a:extLst>
            </p:cNvPr>
            <p:cNvSpPr/>
            <p:nvPr/>
          </p:nvSpPr>
          <p:spPr>
            <a:xfrm>
              <a:off x="1456507" y="2618490"/>
              <a:ext cx="139060" cy="916908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6908">
                  <a:moveTo>
                    <a:pt x="139060" y="0"/>
                  </a:moveTo>
                  <a:lnTo>
                    <a:pt x="139060" y="916908"/>
                  </a:lnTo>
                  <a:lnTo>
                    <a:pt x="0" y="916908"/>
                  </a:lnTo>
                  <a:lnTo>
                    <a:pt x="0" y="297535"/>
                  </a:lnTo>
                  <a:cubicBezTo>
                    <a:pt x="0" y="189083"/>
                    <a:pt x="43959" y="90898"/>
                    <a:pt x="115031" y="19826"/>
                  </a:cubicBezTo>
                  <a:lnTo>
                    <a:pt x="139060" y="0"/>
                  </a:ln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C8F154B9-F9C7-427A-BD55-8E5A26EB7DF7}"/>
                </a:ext>
              </a:extLst>
            </p:cNvPr>
            <p:cNvGrpSpPr/>
            <p:nvPr/>
          </p:nvGrpSpPr>
          <p:grpSpPr>
            <a:xfrm>
              <a:off x="1374304" y="1140658"/>
              <a:ext cx="1297181" cy="1340465"/>
              <a:chOff x="4260278" y="1003492"/>
              <a:chExt cx="1297181" cy="1340465"/>
            </a:xfrm>
          </p:grpSpPr>
          <p:sp>
            <p:nvSpPr>
              <p:cNvPr id="38" name="円/楕円 373">
                <a:extLst>
                  <a:ext uri="{FF2B5EF4-FFF2-40B4-BE49-F238E27FC236}">
                    <a16:creationId xmlns:a16="http://schemas.microsoft.com/office/drawing/2014/main" id="{A385B802-21E9-44C8-8F52-D17EB7CC2E95}"/>
                  </a:ext>
                </a:extLst>
              </p:cNvPr>
              <p:cNvSpPr/>
              <p:nvPr/>
            </p:nvSpPr>
            <p:spPr>
              <a:xfrm>
                <a:off x="4328842" y="1003492"/>
                <a:ext cx="1146281" cy="1146281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9" name="月 823">
                <a:extLst>
                  <a:ext uri="{FF2B5EF4-FFF2-40B4-BE49-F238E27FC236}">
                    <a16:creationId xmlns:a16="http://schemas.microsoft.com/office/drawing/2014/main" id="{F3F76864-6685-48F1-B5DB-FFF344DF6FDD}"/>
                  </a:ext>
                </a:extLst>
              </p:cNvPr>
              <p:cNvSpPr/>
              <p:nvPr/>
            </p:nvSpPr>
            <p:spPr>
              <a:xfrm flipH="1">
                <a:off x="4260278" y="1476890"/>
                <a:ext cx="644357" cy="867067"/>
              </a:xfrm>
              <a:custGeom>
                <a:avLst/>
                <a:gdLst/>
                <a:ahLst/>
                <a:cxnLst/>
                <a:rect l="l" t="t" r="r" b="b"/>
                <a:pathLst>
                  <a:path w="435608" h="586168">
                    <a:moveTo>
                      <a:pt x="286452" y="0"/>
                    </a:moveTo>
                    <a:cubicBezTo>
                      <a:pt x="199276" y="192948"/>
                      <a:pt x="263638" y="433147"/>
                      <a:pt x="435608" y="556657"/>
                    </a:cubicBezTo>
                    <a:lnTo>
                      <a:pt x="435608" y="556658"/>
                    </a:lnTo>
                    <a:cubicBezTo>
                      <a:pt x="355652" y="578082"/>
                      <a:pt x="273439" y="556463"/>
                      <a:pt x="210751" y="504343"/>
                    </a:cubicBezTo>
                    <a:cubicBezTo>
                      <a:pt x="223970" y="533586"/>
                      <a:pt x="241477" y="560887"/>
                      <a:pt x="262179" y="586167"/>
                    </a:cubicBezTo>
                    <a:lnTo>
                      <a:pt x="262179" y="586168"/>
                    </a:lnTo>
                    <a:cubicBezTo>
                      <a:pt x="117382" y="586168"/>
                      <a:pt x="0" y="457160"/>
                      <a:pt x="0" y="298021"/>
                    </a:cubicBezTo>
                    <a:cubicBezTo>
                      <a:pt x="0" y="139406"/>
                      <a:pt x="116610" y="10724"/>
                      <a:pt x="260750" y="10033"/>
                    </a:cubicBezTo>
                    <a:cubicBezTo>
                      <a:pt x="268698" y="5310"/>
                      <a:pt x="277451" y="2412"/>
                      <a:pt x="286452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0" name="月 823">
                <a:extLst>
                  <a:ext uri="{FF2B5EF4-FFF2-40B4-BE49-F238E27FC236}">
                    <a16:creationId xmlns:a16="http://schemas.microsoft.com/office/drawing/2014/main" id="{587CEAD7-ADE8-4C32-B4C5-E62E466B328F}"/>
                  </a:ext>
                </a:extLst>
              </p:cNvPr>
              <p:cNvSpPr/>
              <p:nvPr/>
            </p:nvSpPr>
            <p:spPr>
              <a:xfrm>
                <a:off x="4913102" y="1476890"/>
                <a:ext cx="644357" cy="867067"/>
              </a:xfrm>
              <a:custGeom>
                <a:avLst/>
                <a:gdLst/>
                <a:ahLst/>
                <a:cxnLst/>
                <a:rect l="l" t="t" r="r" b="b"/>
                <a:pathLst>
                  <a:path w="435608" h="586168">
                    <a:moveTo>
                      <a:pt x="286452" y="0"/>
                    </a:moveTo>
                    <a:cubicBezTo>
                      <a:pt x="199276" y="192948"/>
                      <a:pt x="263638" y="433147"/>
                      <a:pt x="435608" y="556657"/>
                    </a:cubicBezTo>
                    <a:lnTo>
                      <a:pt x="435608" y="556658"/>
                    </a:lnTo>
                    <a:cubicBezTo>
                      <a:pt x="355652" y="578082"/>
                      <a:pt x="273439" y="556463"/>
                      <a:pt x="210751" y="504343"/>
                    </a:cubicBezTo>
                    <a:cubicBezTo>
                      <a:pt x="223970" y="533586"/>
                      <a:pt x="241477" y="560887"/>
                      <a:pt x="262179" y="586167"/>
                    </a:cubicBezTo>
                    <a:lnTo>
                      <a:pt x="262179" y="586168"/>
                    </a:lnTo>
                    <a:cubicBezTo>
                      <a:pt x="117382" y="586168"/>
                      <a:pt x="0" y="457160"/>
                      <a:pt x="0" y="298021"/>
                    </a:cubicBezTo>
                    <a:cubicBezTo>
                      <a:pt x="0" y="139406"/>
                      <a:pt x="116610" y="10724"/>
                      <a:pt x="260750" y="10033"/>
                    </a:cubicBezTo>
                    <a:cubicBezTo>
                      <a:pt x="268698" y="5310"/>
                      <a:pt x="277451" y="2412"/>
                      <a:pt x="286452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41" name="グループ化 40">
                <a:extLst>
                  <a:ext uri="{FF2B5EF4-FFF2-40B4-BE49-F238E27FC236}">
                    <a16:creationId xmlns:a16="http://schemas.microsoft.com/office/drawing/2014/main" id="{33C0005A-EC8F-4952-8E0F-4F44069DD882}"/>
                  </a:ext>
                </a:extLst>
              </p:cNvPr>
              <p:cNvGrpSpPr/>
              <p:nvPr/>
            </p:nvGrpSpPr>
            <p:grpSpPr>
              <a:xfrm>
                <a:off x="4290454" y="1107003"/>
                <a:ext cx="1234507" cy="1164732"/>
                <a:chOff x="2791855" y="2017486"/>
                <a:chExt cx="1150919" cy="1045028"/>
              </a:xfrm>
              <a:solidFill>
                <a:srgbClr val="FFCC99"/>
              </a:solidFill>
            </p:grpSpPr>
            <p:grpSp>
              <p:nvGrpSpPr>
                <p:cNvPr id="54" name="グループ化 53">
                  <a:extLst>
                    <a:ext uri="{FF2B5EF4-FFF2-40B4-BE49-F238E27FC236}">
                      <a16:creationId xmlns:a16="http://schemas.microsoft.com/office/drawing/2014/main" id="{D11756E9-33B1-41A7-B0D8-1AC09E629C97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59" name="円/楕円 407">
                    <a:extLst>
                      <a:ext uri="{FF2B5EF4-FFF2-40B4-BE49-F238E27FC236}">
                        <a16:creationId xmlns:a16="http://schemas.microsoft.com/office/drawing/2014/main" id="{F6E6505D-2A3B-434B-94A5-4F50378EBBB8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0" name="円/楕円 408">
                    <a:extLst>
                      <a:ext uri="{FF2B5EF4-FFF2-40B4-BE49-F238E27FC236}">
                        <a16:creationId xmlns:a16="http://schemas.microsoft.com/office/drawing/2014/main" id="{E6009659-0B0F-4030-B309-5A1795FD3CBD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55" name="グループ化 54">
                  <a:extLst>
                    <a:ext uri="{FF2B5EF4-FFF2-40B4-BE49-F238E27FC236}">
                      <a16:creationId xmlns:a16="http://schemas.microsoft.com/office/drawing/2014/main" id="{8D879233-D6AE-4269-A3EB-7C419BCEC238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57" name="円/楕円 405">
                    <a:extLst>
                      <a:ext uri="{FF2B5EF4-FFF2-40B4-BE49-F238E27FC236}">
                        <a16:creationId xmlns:a16="http://schemas.microsoft.com/office/drawing/2014/main" id="{A346CDED-070B-470A-ABDB-29C48413ABAC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8" name="円/楕円 406">
                    <a:extLst>
                      <a:ext uri="{FF2B5EF4-FFF2-40B4-BE49-F238E27FC236}">
                        <a16:creationId xmlns:a16="http://schemas.microsoft.com/office/drawing/2014/main" id="{7C0E01F9-15E1-4F7B-ABC2-2279363249F1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56" name="円/楕円 404">
                  <a:extLst>
                    <a:ext uri="{FF2B5EF4-FFF2-40B4-BE49-F238E27FC236}">
                      <a16:creationId xmlns:a16="http://schemas.microsoft.com/office/drawing/2014/main" id="{A599367D-FECD-497F-B958-46B10ED3D056}"/>
                    </a:ext>
                  </a:extLst>
                </p:cNvPr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42" name="円/楕円 27">
                <a:extLst>
                  <a:ext uri="{FF2B5EF4-FFF2-40B4-BE49-F238E27FC236}">
                    <a16:creationId xmlns:a16="http://schemas.microsoft.com/office/drawing/2014/main" id="{7A350791-EC99-497D-BA9E-A0B70D4F70C0}"/>
                  </a:ext>
                </a:extLst>
              </p:cNvPr>
              <p:cNvSpPr/>
              <p:nvPr/>
            </p:nvSpPr>
            <p:spPr>
              <a:xfrm rot="10800000">
                <a:off x="4789194" y="2085551"/>
                <a:ext cx="242958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3" name="円/楕円 27">
                <a:extLst>
                  <a:ext uri="{FF2B5EF4-FFF2-40B4-BE49-F238E27FC236}">
                    <a16:creationId xmlns:a16="http://schemas.microsoft.com/office/drawing/2014/main" id="{E7F65632-516D-40AC-B605-6532807E8B27}"/>
                  </a:ext>
                </a:extLst>
              </p:cNvPr>
              <p:cNvSpPr/>
              <p:nvPr/>
            </p:nvSpPr>
            <p:spPr>
              <a:xfrm rot="10800000">
                <a:off x="4486502" y="1463912"/>
                <a:ext cx="313118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4" name="円/楕円 27">
                <a:extLst>
                  <a:ext uri="{FF2B5EF4-FFF2-40B4-BE49-F238E27FC236}">
                    <a16:creationId xmlns:a16="http://schemas.microsoft.com/office/drawing/2014/main" id="{A6949339-2E3C-478B-8420-09DD40D743C5}"/>
                  </a:ext>
                </a:extLst>
              </p:cNvPr>
              <p:cNvSpPr/>
              <p:nvPr/>
            </p:nvSpPr>
            <p:spPr>
              <a:xfrm rot="10800000">
                <a:off x="5017372" y="1463912"/>
                <a:ext cx="313118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5" name="正方形/長方形 67">
                <a:extLst>
                  <a:ext uri="{FF2B5EF4-FFF2-40B4-BE49-F238E27FC236}">
                    <a16:creationId xmlns:a16="http://schemas.microsoft.com/office/drawing/2014/main" id="{03945333-5B31-46F4-84D0-283C4D21421C}"/>
                  </a:ext>
                </a:extLst>
              </p:cNvPr>
              <p:cNvSpPr/>
              <p:nvPr/>
            </p:nvSpPr>
            <p:spPr>
              <a:xfrm>
                <a:off x="4882157" y="1957346"/>
                <a:ext cx="74151" cy="38008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6" name="月 45">
                <a:extLst>
                  <a:ext uri="{FF2B5EF4-FFF2-40B4-BE49-F238E27FC236}">
                    <a16:creationId xmlns:a16="http://schemas.microsoft.com/office/drawing/2014/main" id="{D6577D93-A4D3-4035-8690-989CBD7F3BA0}"/>
                  </a:ext>
                </a:extLst>
              </p:cNvPr>
              <p:cNvSpPr/>
              <p:nvPr/>
            </p:nvSpPr>
            <p:spPr>
              <a:xfrm rot="900000">
                <a:off x="4361852" y="1113904"/>
                <a:ext cx="220452" cy="633470"/>
              </a:xfrm>
              <a:prstGeom prst="moon">
                <a:avLst>
                  <a:gd name="adj" fmla="val 59745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7" name="円/楕円 388">
                <a:extLst>
                  <a:ext uri="{FF2B5EF4-FFF2-40B4-BE49-F238E27FC236}">
                    <a16:creationId xmlns:a16="http://schemas.microsoft.com/office/drawing/2014/main" id="{989E1C48-94A2-46B6-81D8-EA50A55D22D1}"/>
                  </a:ext>
                </a:extLst>
              </p:cNvPr>
              <p:cNvSpPr/>
              <p:nvPr/>
            </p:nvSpPr>
            <p:spPr>
              <a:xfrm>
                <a:off x="4616006" y="1601517"/>
                <a:ext cx="81417" cy="17913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8" name="円/楕円 389">
                <a:extLst>
                  <a:ext uri="{FF2B5EF4-FFF2-40B4-BE49-F238E27FC236}">
                    <a16:creationId xmlns:a16="http://schemas.microsoft.com/office/drawing/2014/main" id="{D2214F88-08AF-43DF-A839-DFD810C4A288}"/>
                  </a:ext>
                </a:extLst>
              </p:cNvPr>
              <p:cNvSpPr/>
              <p:nvPr/>
            </p:nvSpPr>
            <p:spPr>
              <a:xfrm>
                <a:off x="5126015" y="1601517"/>
                <a:ext cx="81417" cy="17913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9" name="月 48">
                <a:extLst>
                  <a:ext uri="{FF2B5EF4-FFF2-40B4-BE49-F238E27FC236}">
                    <a16:creationId xmlns:a16="http://schemas.microsoft.com/office/drawing/2014/main" id="{34DC84B2-6DEC-4000-B803-F61507E99A5F}"/>
                  </a:ext>
                </a:extLst>
              </p:cNvPr>
              <p:cNvSpPr/>
              <p:nvPr/>
            </p:nvSpPr>
            <p:spPr>
              <a:xfrm>
                <a:off x="4550424" y="1140578"/>
                <a:ext cx="140985" cy="436053"/>
              </a:xfrm>
              <a:prstGeom prst="moon">
                <a:avLst>
                  <a:gd name="adj" fmla="val 63512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0" name="月 49">
                <a:extLst>
                  <a:ext uri="{FF2B5EF4-FFF2-40B4-BE49-F238E27FC236}">
                    <a16:creationId xmlns:a16="http://schemas.microsoft.com/office/drawing/2014/main" id="{7084D802-C4D1-4F8C-A339-798CF813BE02}"/>
                  </a:ext>
                </a:extLst>
              </p:cNvPr>
              <p:cNvSpPr/>
              <p:nvPr/>
            </p:nvSpPr>
            <p:spPr>
              <a:xfrm>
                <a:off x="4454629" y="1180943"/>
                <a:ext cx="140985" cy="436053"/>
              </a:xfrm>
              <a:prstGeom prst="moon">
                <a:avLst>
                  <a:gd name="adj" fmla="val 51689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1" name="月 50">
                <a:extLst>
                  <a:ext uri="{FF2B5EF4-FFF2-40B4-BE49-F238E27FC236}">
                    <a16:creationId xmlns:a16="http://schemas.microsoft.com/office/drawing/2014/main" id="{1076AA4B-6341-4F64-B876-6001FDF572F9}"/>
                  </a:ext>
                </a:extLst>
              </p:cNvPr>
              <p:cNvSpPr/>
              <p:nvPr/>
            </p:nvSpPr>
            <p:spPr>
              <a:xfrm>
                <a:off x="4660526" y="1070687"/>
                <a:ext cx="128445" cy="421111"/>
              </a:xfrm>
              <a:prstGeom prst="moon">
                <a:avLst>
                  <a:gd name="adj" fmla="val 43244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2" name="円/楕円 388">
                <a:extLst>
                  <a:ext uri="{FF2B5EF4-FFF2-40B4-BE49-F238E27FC236}">
                    <a16:creationId xmlns:a16="http://schemas.microsoft.com/office/drawing/2014/main" id="{40BCDF4A-9308-48BB-AA79-BFB4CDAAE793}"/>
                  </a:ext>
                </a:extLst>
              </p:cNvPr>
              <p:cNvSpPr/>
              <p:nvPr/>
            </p:nvSpPr>
            <p:spPr>
              <a:xfrm>
                <a:off x="4633855" y="1618793"/>
                <a:ext cx="45720" cy="60638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3" name="円/楕円 389">
                <a:extLst>
                  <a:ext uri="{FF2B5EF4-FFF2-40B4-BE49-F238E27FC236}">
                    <a16:creationId xmlns:a16="http://schemas.microsoft.com/office/drawing/2014/main" id="{2B691E23-A704-4089-BB4C-FA6B59C0B6B3}"/>
                  </a:ext>
                </a:extLst>
              </p:cNvPr>
              <p:cNvSpPr/>
              <p:nvPr/>
            </p:nvSpPr>
            <p:spPr>
              <a:xfrm>
                <a:off x="5143864" y="1618793"/>
                <a:ext cx="45720" cy="60638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6" name="片側の 2 つの角を丸めた四角形 144">
              <a:extLst>
                <a:ext uri="{FF2B5EF4-FFF2-40B4-BE49-F238E27FC236}">
                  <a16:creationId xmlns:a16="http://schemas.microsoft.com/office/drawing/2014/main" id="{43738310-DAFF-4B56-8523-6E7A965E1ED8}"/>
                </a:ext>
              </a:extLst>
            </p:cNvPr>
            <p:cNvSpPr/>
            <p:nvPr/>
          </p:nvSpPr>
          <p:spPr>
            <a:xfrm>
              <a:off x="1540450" y="2514473"/>
              <a:ext cx="974009" cy="1020926"/>
            </a:xfrm>
            <a:prstGeom prst="round2SameRect">
              <a:avLst>
                <a:gd name="adj1" fmla="val 28536"/>
                <a:gd name="adj2" fmla="val 0"/>
              </a:avLst>
            </a:pr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" name="楕円 6">
              <a:extLst>
                <a:ext uri="{FF2B5EF4-FFF2-40B4-BE49-F238E27FC236}">
                  <a16:creationId xmlns:a16="http://schemas.microsoft.com/office/drawing/2014/main" id="{4A53FB23-6620-4525-881F-AF4F10712675}"/>
                </a:ext>
              </a:extLst>
            </p:cNvPr>
            <p:cNvSpPr/>
            <p:nvPr/>
          </p:nvSpPr>
          <p:spPr>
            <a:xfrm>
              <a:off x="1980590" y="3354340"/>
              <a:ext cx="85725" cy="85725"/>
            </a:xfrm>
            <a:prstGeom prst="ellipse">
              <a:avLst/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980FAA8A-4B13-475E-8C44-1432945C39E0}"/>
                </a:ext>
              </a:extLst>
            </p:cNvPr>
            <p:cNvGrpSpPr/>
            <p:nvPr/>
          </p:nvGrpSpPr>
          <p:grpSpPr>
            <a:xfrm>
              <a:off x="2622929" y="866065"/>
              <a:ext cx="690707" cy="690706"/>
              <a:chOff x="7992839" y="2840930"/>
              <a:chExt cx="927476" cy="927475"/>
            </a:xfrm>
          </p:grpSpPr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FA90A0A2-3664-47B8-9275-5F44D73C12EF}"/>
                  </a:ext>
                </a:extLst>
              </p:cNvPr>
              <p:cNvSpPr/>
              <p:nvPr/>
            </p:nvSpPr>
            <p:spPr bwMode="auto">
              <a:xfrm>
                <a:off x="7992839" y="2840930"/>
                <a:ext cx="927476" cy="927475"/>
              </a:xfrm>
              <a:custGeom>
                <a:avLst/>
                <a:gdLst>
                  <a:gd name="connsiteX0" fmla="*/ 447642 w 927476"/>
                  <a:gd name="connsiteY0" fmla="*/ 780053 h 927475"/>
                  <a:gd name="connsiteX1" fmla="*/ 479835 w 927476"/>
                  <a:gd name="connsiteY1" fmla="*/ 780053 h 927475"/>
                  <a:gd name="connsiteX2" fmla="*/ 495931 w 927476"/>
                  <a:gd name="connsiteY2" fmla="*/ 927475 h 927475"/>
                  <a:gd name="connsiteX3" fmla="*/ 431545 w 927476"/>
                  <a:gd name="connsiteY3" fmla="*/ 927475 h 927475"/>
                  <a:gd name="connsiteX4" fmla="*/ 291641 w 927476"/>
                  <a:gd name="connsiteY4" fmla="*/ 729627 h 927475"/>
                  <a:gd name="connsiteX5" fmla="*/ 319521 w 927476"/>
                  <a:gd name="connsiteY5" fmla="*/ 745724 h 927475"/>
                  <a:gd name="connsiteX6" fmla="*/ 259749 w 927476"/>
                  <a:gd name="connsiteY6" fmla="*/ 881443 h 927475"/>
                  <a:gd name="connsiteX7" fmla="*/ 203989 w 927476"/>
                  <a:gd name="connsiteY7" fmla="*/ 849250 h 927475"/>
                  <a:gd name="connsiteX8" fmla="*/ 635607 w 927476"/>
                  <a:gd name="connsiteY8" fmla="*/ 729625 h 927475"/>
                  <a:gd name="connsiteX9" fmla="*/ 723258 w 927476"/>
                  <a:gd name="connsiteY9" fmla="*/ 849248 h 927475"/>
                  <a:gd name="connsiteX10" fmla="*/ 667498 w 927476"/>
                  <a:gd name="connsiteY10" fmla="*/ 881441 h 927475"/>
                  <a:gd name="connsiteX11" fmla="*/ 607727 w 927476"/>
                  <a:gd name="connsiteY11" fmla="*/ 745721 h 927475"/>
                  <a:gd name="connsiteX12" fmla="*/ 181522 w 927476"/>
                  <a:gd name="connsiteY12" fmla="*/ 607956 h 927475"/>
                  <a:gd name="connsiteX13" fmla="*/ 197619 w 927476"/>
                  <a:gd name="connsiteY13" fmla="*/ 635836 h 927475"/>
                  <a:gd name="connsiteX14" fmla="*/ 77996 w 927476"/>
                  <a:gd name="connsiteY14" fmla="*/ 723486 h 927475"/>
                  <a:gd name="connsiteX15" fmla="*/ 45803 w 927476"/>
                  <a:gd name="connsiteY15" fmla="*/ 667726 h 927475"/>
                  <a:gd name="connsiteX16" fmla="*/ 745722 w 927476"/>
                  <a:gd name="connsiteY16" fmla="*/ 607955 h 927475"/>
                  <a:gd name="connsiteX17" fmla="*/ 881441 w 927476"/>
                  <a:gd name="connsiteY17" fmla="*/ 667726 h 927475"/>
                  <a:gd name="connsiteX18" fmla="*/ 849249 w 927476"/>
                  <a:gd name="connsiteY18" fmla="*/ 723484 h 927475"/>
                  <a:gd name="connsiteX19" fmla="*/ 729626 w 927476"/>
                  <a:gd name="connsiteY19" fmla="*/ 635834 h 927475"/>
                  <a:gd name="connsiteX20" fmla="*/ 0 w 927476"/>
                  <a:gd name="connsiteY20" fmla="*/ 431545 h 927475"/>
                  <a:gd name="connsiteX21" fmla="*/ 147420 w 927476"/>
                  <a:gd name="connsiteY21" fmla="*/ 447642 h 927475"/>
                  <a:gd name="connsiteX22" fmla="*/ 147420 w 927476"/>
                  <a:gd name="connsiteY22" fmla="*/ 479835 h 927475"/>
                  <a:gd name="connsiteX23" fmla="*/ 0 w 927476"/>
                  <a:gd name="connsiteY23" fmla="*/ 495931 h 927475"/>
                  <a:gd name="connsiteX24" fmla="*/ 927476 w 927476"/>
                  <a:gd name="connsiteY24" fmla="*/ 431544 h 927475"/>
                  <a:gd name="connsiteX25" fmla="*/ 927476 w 927476"/>
                  <a:gd name="connsiteY25" fmla="*/ 495930 h 927475"/>
                  <a:gd name="connsiteX26" fmla="*/ 780050 w 927476"/>
                  <a:gd name="connsiteY26" fmla="*/ 479833 h 927475"/>
                  <a:gd name="connsiteX27" fmla="*/ 780050 w 927476"/>
                  <a:gd name="connsiteY27" fmla="*/ 447640 h 927475"/>
                  <a:gd name="connsiteX28" fmla="*/ 78226 w 927476"/>
                  <a:gd name="connsiteY28" fmla="*/ 203989 h 927475"/>
                  <a:gd name="connsiteX29" fmla="*/ 197846 w 927476"/>
                  <a:gd name="connsiteY29" fmla="*/ 291639 h 927475"/>
                  <a:gd name="connsiteX30" fmla="*/ 181750 w 927476"/>
                  <a:gd name="connsiteY30" fmla="*/ 319519 h 927475"/>
                  <a:gd name="connsiteX31" fmla="*/ 46033 w 927476"/>
                  <a:gd name="connsiteY31" fmla="*/ 259749 h 927475"/>
                  <a:gd name="connsiteX32" fmla="*/ 849019 w 927476"/>
                  <a:gd name="connsiteY32" fmla="*/ 203988 h 927475"/>
                  <a:gd name="connsiteX33" fmla="*/ 881211 w 927476"/>
                  <a:gd name="connsiteY33" fmla="*/ 259746 h 927475"/>
                  <a:gd name="connsiteX34" fmla="*/ 745492 w 927476"/>
                  <a:gd name="connsiteY34" fmla="*/ 319518 h 927475"/>
                  <a:gd name="connsiteX35" fmla="*/ 729396 w 927476"/>
                  <a:gd name="connsiteY35" fmla="*/ 291639 h 927475"/>
                  <a:gd name="connsiteX36" fmla="*/ 667727 w 927476"/>
                  <a:gd name="connsiteY36" fmla="*/ 46033 h 927475"/>
                  <a:gd name="connsiteX37" fmla="*/ 723485 w 927476"/>
                  <a:gd name="connsiteY37" fmla="*/ 78225 h 927475"/>
                  <a:gd name="connsiteX38" fmla="*/ 635834 w 927476"/>
                  <a:gd name="connsiteY38" fmla="*/ 197848 h 927475"/>
                  <a:gd name="connsiteX39" fmla="*/ 607955 w 927476"/>
                  <a:gd name="connsiteY39" fmla="*/ 181752 h 927475"/>
                  <a:gd name="connsiteX40" fmla="*/ 259519 w 927476"/>
                  <a:gd name="connsiteY40" fmla="*/ 46033 h 927475"/>
                  <a:gd name="connsiteX41" fmla="*/ 319289 w 927476"/>
                  <a:gd name="connsiteY41" fmla="*/ 181750 h 927475"/>
                  <a:gd name="connsiteX42" fmla="*/ 291410 w 927476"/>
                  <a:gd name="connsiteY42" fmla="*/ 197846 h 927475"/>
                  <a:gd name="connsiteX43" fmla="*/ 203761 w 927476"/>
                  <a:gd name="connsiteY43" fmla="*/ 78225 h 927475"/>
                  <a:gd name="connsiteX44" fmla="*/ 431545 w 927476"/>
                  <a:gd name="connsiteY44" fmla="*/ 0 h 927475"/>
                  <a:gd name="connsiteX45" fmla="*/ 495929 w 927476"/>
                  <a:gd name="connsiteY45" fmla="*/ 0 h 927475"/>
                  <a:gd name="connsiteX46" fmla="*/ 479833 w 927476"/>
                  <a:gd name="connsiteY46" fmla="*/ 147422 h 927475"/>
                  <a:gd name="connsiteX47" fmla="*/ 447641 w 927476"/>
                  <a:gd name="connsiteY47" fmla="*/ 147422 h 927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927476" h="927475">
                    <a:moveTo>
                      <a:pt x="447642" y="780053"/>
                    </a:moveTo>
                    <a:lnTo>
                      <a:pt x="479835" y="780053"/>
                    </a:lnTo>
                    <a:lnTo>
                      <a:pt x="495931" y="927475"/>
                    </a:lnTo>
                    <a:lnTo>
                      <a:pt x="431545" y="927475"/>
                    </a:lnTo>
                    <a:close/>
                    <a:moveTo>
                      <a:pt x="291641" y="729627"/>
                    </a:moveTo>
                    <a:lnTo>
                      <a:pt x="319521" y="745724"/>
                    </a:lnTo>
                    <a:lnTo>
                      <a:pt x="259749" y="881443"/>
                    </a:lnTo>
                    <a:lnTo>
                      <a:pt x="203989" y="849250"/>
                    </a:lnTo>
                    <a:close/>
                    <a:moveTo>
                      <a:pt x="635607" y="729625"/>
                    </a:moveTo>
                    <a:lnTo>
                      <a:pt x="723258" y="849248"/>
                    </a:lnTo>
                    <a:lnTo>
                      <a:pt x="667498" y="881441"/>
                    </a:lnTo>
                    <a:lnTo>
                      <a:pt x="607727" y="745721"/>
                    </a:lnTo>
                    <a:close/>
                    <a:moveTo>
                      <a:pt x="181522" y="607956"/>
                    </a:moveTo>
                    <a:lnTo>
                      <a:pt x="197619" y="635836"/>
                    </a:lnTo>
                    <a:lnTo>
                      <a:pt x="77996" y="723486"/>
                    </a:lnTo>
                    <a:lnTo>
                      <a:pt x="45803" y="667726"/>
                    </a:lnTo>
                    <a:close/>
                    <a:moveTo>
                      <a:pt x="745722" y="607955"/>
                    </a:moveTo>
                    <a:lnTo>
                      <a:pt x="881441" y="667726"/>
                    </a:lnTo>
                    <a:lnTo>
                      <a:pt x="849249" y="723484"/>
                    </a:lnTo>
                    <a:lnTo>
                      <a:pt x="729626" y="635834"/>
                    </a:lnTo>
                    <a:close/>
                    <a:moveTo>
                      <a:pt x="0" y="431545"/>
                    </a:moveTo>
                    <a:lnTo>
                      <a:pt x="147420" y="447642"/>
                    </a:lnTo>
                    <a:lnTo>
                      <a:pt x="147420" y="479835"/>
                    </a:lnTo>
                    <a:lnTo>
                      <a:pt x="0" y="495931"/>
                    </a:lnTo>
                    <a:close/>
                    <a:moveTo>
                      <a:pt x="927476" y="431544"/>
                    </a:moveTo>
                    <a:lnTo>
                      <a:pt x="927476" y="495930"/>
                    </a:lnTo>
                    <a:lnTo>
                      <a:pt x="780050" y="479833"/>
                    </a:lnTo>
                    <a:lnTo>
                      <a:pt x="780050" y="447640"/>
                    </a:lnTo>
                    <a:close/>
                    <a:moveTo>
                      <a:pt x="78226" y="203989"/>
                    </a:moveTo>
                    <a:lnTo>
                      <a:pt x="197846" y="291639"/>
                    </a:lnTo>
                    <a:lnTo>
                      <a:pt x="181750" y="319519"/>
                    </a:lnTo>
                    <a:lnTo>
                      <a:pt x="46033" y="259749"/>
                    </a:lnTo>
                    <a:close/>
                    <a:moveTo>
                      <a:pt x="849019" y="203988"/>
                    </a:moveTo>
                    <a:lnTo>
                      <a:pt x="881211" y="259746"/>
                    </a:lnTo>
                    <a:lnTo>
                      <a:pt x="745492" y="319518"/>
                    </a:lnTo>
                    <a:lnTo>
                      <a:pt x="729396" y="291639"/>
                    </a:lnTo>
                    <a:close/>
                    <a:moveTo>
                      <a:pt x="667727" y="46033"/>
                    </a:moveTo>
                    <a:lnTo>
                      <a:pt x="723485" y="78225"/>
                    </a:lnTo>
                    <a:lnTo>
                      <a:pt x="635834" y="197848"/>
                    </a:lnTo>
                    <a:lnTo>
                      <a:pt x="607955" y="181752"/>
                    </a:lnTo>
                    <a:close/>
                    <a:moveTo>
                      <a:pt x="259519" y="46033"/>
                    </a:moveTo>
                    <a:lnTo>
                      <a:pt x="319289" y="181750"/>
                    </a:lnTo>
                    <a:lnTo>
                      <a:pt x="291410" y="197846"/>
                    </a:lnTo>
                    <a:lnTo>
                      <a:pt x="203761" y="78225"/>
                    </a:lnTo>
                    <a:close/>
                    <a:moveTo>
                      <a:pt x="431545" y="0"/>
                    </a:moveTo>
                    <a:lnTo>
                      <a:pt x="495929" y="0"/>
                    </a:lnTo>
                    <a:lnTo>
                      <a:pt x="479833" y="147422"/>
                    </a:lnTo>
                    <a:lnTo>
                      <a:pt x="447641" y="14742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107DFDC7-64F5-4B63-85BC-A31CDD7F96AF}"/>
                  </a:ext>
                </a:extLst>
              </p:cNvPr>
              <p:cNvSpPr/>
              <p:nvPr/>
            </p:nvSpPr>
            <p:spPr bwMode="auto">
              <a:xfrm>
                <a:off x="8197157" y="3029147"/>
                <a:ext cx="516113" cy="516112"/>
              </a:xfrm>
              <a:custGeom>
                <a:avLst/>
                <a:gdLst>
                  <a:gd name="connsiteX0" fmla="*/ 1661838 w 3323674"/>
                  <a:gd name="connsiteY0" fmla="*/ 0 h 3323669"/>
                  <a:gd name="connsiteX1" fmla="*/ 2994519 w 3323674"/>
                  <a:gd name="connsiteY1" fmla="*/ 658294 h 3323669"/>
                  <a:gd name="connsiteX2" fmla="*/ 3323674 w 3323674"/>
                  <a:gd name="connsiteY2" fmla="*/ 2137463 h 3323669"/>
                  <a:gd name="connsiteX3" fmla="*/ 2401414 w 3323674"/>
                  <a:gd name="connsiteY3" fmla="*/ 3323668 h 3323669"/>
                  <a:gd name="connsiteX4" fmla="*/ 2058961 w 3323674"/>
                  <a:gd name="connsiteY4" fmla="*/ 3323669 h 3323669"/>
                  <a:gd name="connsiteX5" fmla="*/ 2501425 w 3323674"/>
                  <a:gd name="connsiteY5" fmla="*/ 2740098 h 3323669"/>
                  <a:gd name="connsiteX6" fmla="*/ 2500501 w 3323674"/>
                  <a:gd name="connsiteY6" fmla="*/ 2739397 h 3323669"/>
                  <a:gd name="connsiteX7" fmla="*/ 3031116 w 3323674"/>
                  <a:gd name="connsiteY7" fmla="*/ 2056914 h 3323669"/>
                  <a:gd name="connsiteX8" fmla="*/ 2757707 w 3323674"/>
                  <a:gd name="connsiteY8" fmla="*/ 828244 h 3323669"/>
                  <a:gd name="connsiteX9" fmla="*/ 1650715 w 3323674"/>
                  <a:gd name="connsiteY9" fmla="*/ 281431 h 3323669"/>
                  <a:gd name="connsiteX10" fmla="*/ 543724 w 3323674"/>
                  <a:gd name="connsiteY10" fmla="*/ 828245 h 3323669"/>
                  <a:gd name="connsiteX11" fmla="*/ 270315 w 3323674"/>
                  <a:gd name="connsiteY11" fmla="*/ 2056914 h 3323669"/>
                  <a:gd name="connsiteX12" fmla="*/ 1036383 w 3323674"/>
                  <a:gd name="connsiteY12" fmla="*/ 3042239 h 3323669"/>
                  <a:gd name="connsiteX13" fmla="*/ 1555459 w 3323674"/>
                  <a:gd name="connsiteY13" fmla="*/ 3042239 h 3323669"/>
                  <a:gd name="connsiteX14" fmla="*/ 2244441 w 3323674"/>
                  <a:gd name="connsiteY14" fmla="*/ 2133533 h 3323669"/>
                  <a:gd name="connsiteX15" fmla="*/ 2247351 w 3323674"/>
                  <a:gd name="connsiteY15" fmla="*/ 2135739 h 3323669"/>
                  <a:gd name="connsiteX16" fmla="*/ 2440378 w 3323674"/>
                  <a:gd name="connsiteY16" fmla="*/ 1887466 h 3323669"/>
                  <a:gd name="connsiteX17" fmla="*/ 2284227 w 3323674"/>
                  <a:gd name="connsiteY17" fmla="*/ 1185758 h 3323669"/>
                  <a:gd name="connsiteX18" fmla="*/ 1652013 w 3323674"/>
                  <a:gd name="connsiteY18" fmla="*/ 873467 h 3323669"/>
                  <a:gd name="connsiteX19" fmla="*/ 1019798 w 3323674"/>
                  <a:gd name="connsiteY19" fmla="*/ 1185758 h 3323669"/>
                  <a:gd name="connsiteX20" fmla="*/ 863647 w 3323674"/>
                  <a:gd name="connsiteY20" fmla="*/ 1887466 h 3323669"/>
                  <a:gd name="connsiteX21" fmla="*/ 1300247 w 3323674"/>
                  <a:gd name="connsiteY21" fmla="*/ 2449022 h 3323669"/>
                  <a:gd name="connsiteX22" fmla="*/ 1854110 w 3323674"/>
                  <a:gd name="connsiteY22" fmla="*/ 1718526 h 3323669"/>
                  <a:gd name="connsiteX23" fmla="*/ 1814116 w 3323674"/>
                  <a:gd name="connsiteY23" fmla="*/ 1538784 h 3323669"/>
                  <a:gd name="connsiteX24" fmla="*/ 1650714 w 3323674"/>
                  <a:gd name="connsiteY24" fmla="*/ 1458071 h 3323669"/>
                  <a:gd name="connsiteX25" fmla="*/ 1487314 w 3323674"/>
                  <a:gd name="connsiteY25" fmla="*/ 1538784 h 3323669"/>
                  <a:gd name="connsiteX26" fmla="*/ 1449050 w 3323674"/>
                  <a:gd name="connsiteY26" fmla="*/ 1710752 h 3323669"/>
                  <a:gd name="connsiteX27" fmla="*/ 1156397 w 3323674"/>
                  <a:gd name="connsiteY27" fmla="*/ 1788891 h 3323669"/>
                  <a:gd name="connsiteX28" fmla="*/ 1251747 w 3323674"/>
                  <a:gd name="connsiteY28" fmla="*/ 1360416 h 3323669"/>
                  <a:gd name="connsiteX29" fmla="*/ 1652013 w 3323674"/>
                  <a:gd name="connsiteY29" fmla="*/ 1162702 h 3323669"/>
                  <a:gd name="connsiteX30" fmla="*/ 2052278 w 3323674"/>
                  <a:gd name="connsiteY30" fmla="*/ 1360415 h 3323669"/>
                  <a:gd name="connsiteX31" fmla="*/ 2151143 w 3323674"/>
                  <a:gd name="connsiteY31" fmla="*/ 1804685 h 3323669"/>
                  <a:gd name="connsiteX32" fmla="*/ 2044517 w 3323674"/>
                  <a:gd name="connsiteY32" fmla="*/ 1941826 h 3323669"/>
                  <a:gd name="connsiteX33" fmla="*/ 1446664 w 3323674"/>
                  <a:gd name="connsiteY33" fmla="*/ 2730340 h 3323669"/>
                  <a:gd name="connsiteX34" fmla="*/ 1445051 w 3323674"/>
                  <a:gd name="connsiteY34" fmla="*/ 2729115 h 3323669"/>
                  <a:gd name="connsiteX35" fmla="*/ 1432578 w 3323674"/>
                  <a:gd name="connsiteY35" fmla="*/ 2745566 h 3323669"/>
                  <a:gd name="connsiteX36" fmla="*/ 1169710 w 3323674"/>
                  <a:gd name="connsiteY36" fmla="*/ 2745566 h 3323669"/>
                  <a:gd name="connsiteX37" fmla="*/ 568278 w 3323674"/>
                  <a:gd name="connsiteY37" fmla="*/ 1972004 h 3323669"/>
                  <a:gd name="connsiteX38" fmla="*/ 782928 w 3323674"/>
                  <a:gd name="connsiteY38" fmla="*/ 1007394 h 3323669"/>
                  <a:gd name="connsiteX39" fmla="*/ 1652012 w 3323674"/>
                  <a:gd name="connsiteY39" fmla="*/ 578098 h 3323669"/>
                  <a:gd name="connsiteX40" fmla="*/ 2521097 w 3323674"/>
                  <a:gd name="connsiteY40" fmla="*/ 1007393 h 3323669"/>
                  <a:gd name="connsiteX41" fmla="*/ 2735747 w 3323674"/>
                  <a:gd name="connsiteY41" fmla="*/ 1972004 h 3323669"/>
                  <a:gd name="connsiteX42" fmla="*/ 2367907 w 3323674"/>
                  <a:gd name="connsiteY42" fmla="*/ 2445120 h 3323669"/>
                  <a:gd name="connsiteX43" fmla="*/ 1719085 w 3323674"/>
                  <a:gd name="connsiteY43" fmla="*/ 3300858 h 3323669"/>
                  <a:gd name="connsiteX44" fmla="*/ 1717472 w 3323674"/>
                  <a:gd name="connsiteY44" fmla="*/ 3299635 h 3323669"/>
                  <a:gd name="connsiteX45" fmla="*/ 1699249 w 3323674"/>
                  <a:gd name="connsiteY45" fmla="*/ 3323669 h 3323669"/>
                  <a:gd name="connsiteX46" fmla="*/ 922262 w 3323674"/>
                  <a:gd name="connsiteY46" fmla="*/ 3323669 h 3323669"/>
                  <a:gd name="connsiteX47" fmla="*/ 0 w 3323674"/>
                  <a:gd name="connsiteY47" fmla="*/ 2137463 h 3323669"/>
                  <a:gd name="connsiteX48" fmla="*/ 329156 w 3323674"/>
                  <a:gd name="connsiteY48" fmla="*/ 658295 h 3323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323674" h="3323669">
                    <a:moveTo>
                      <a:pt x="1661838" y="0"/>
                    </a:moveTo>
                    <a:lnTo>
                      <a:pt x="2994519" y="658294"/>
                    </a:lnTo>
                    <a:lnTo>
                      <a:pt x="3323674" y="2137463"/>
                    </a:lnTo>
                    <a:lnTo>
                      <a:pt x="2401414" y="3323668"/>
                    </a:lnTo>
                    <a:lnTo>
                      <a:pt x="2058961" y="3323669"/>
                    </a:lnTo>
                    <a:lnTo>
                      <a:pt x="2501425" y="2740098"/>
                    </a:lnTo>
                    <a:lnTo>
                      <a:pt x="2500501" y="2739397"/>
                    </a:lnTo>
                    <a:lnTo>
                      <a:pt x="3031116" y="2056914"/>
                    </a:lnTo>
                    <a:lnTo>
                      <a:pt x="2757707" y="828244"/>
                    </a:lnTo>
                    <a:lnTo>
                      <a:pt x="1650715" y="281431"/>
                    </a:lnTo>
                    <a:lnTo>
                      <a:pt x="543724" y="828245"/>
                    </a:lnTo>
                    <a:lnTo>
                      <a:pt x="270315" y="2056914"/>
                    </a:lnTo>
                    <a:lnTo>
                      <a:pt x="1036383" y="3042239"/>
                    </a:lnTo>
                    <a:lnTo>
                      <a:pt x="1555459" y="3042239"/>
                    </a:lnTo>
                    <a:lnTo>
                      <a:pt x="2244441" y="2133533"/>
                    </a:lnTo>
                    <a:lnTo>
                      <a:pt x="2247351" y="2135739"/>
                    </a:lnTo>
                    <a:lnTo>
                      <a:pt x="2440378" y="1887466"/>
                    </a:lnTo>
                    <a:lnTo>
                      <a:pt x="2284227" y="1185758"/>
                    </a:lnTo>
                    <a:lnTo>
                      <a:pt x="1652013" y="873467"/>
                    </a:lnTo>
                    <a:lnTo>
                      <a:pt x="1019798" y="1185758"/>
                    </a:lnTo>
                    <a:lnTo>
                      <a:pt x="863647" y="1887466"/>
                    </a:lnTo>
                    <a:lnTo>
                      <a:pt x="1300247" y="2449022"/>
                    </a:lnTo>
                    <a:lnTo>
                      <a:pt x="1854110" y="1718526"/>
                    </a:lnTo>
                    <a:lnTo>
                      <a:pt x="1814116" y="1538784"/>
                    </a:lnTo>
                    <a:lnTo>
                      <a:pt x="1650714" y="1458071"/>
                    </a:lnTo>
                    <a:lnTo>
                      <a:pt x="1487314" y="1538784"/>
                    </a:lnTo>
                    <a:lnTo>
                      <a:pt x="1449050" y="1710752"/>
                    </a:lnTo>
                    <a:lnTo>
                      <a:pt x="1156397" y="1788891"/>
                    </a:lnTo>
                    <a:lnTo>
                      <a:pt x="1251747" y="1360416"/>
                    </a:lnTo>
                    <a:lnTo>
                      <a:pt x="1652013" y="1162702"/>
                    </a:lnTo>
                    <a:lnTo>
                      <a:pt x="2052278" y="1360415"/>
                    </a:lnTo>
                    <a:lnTo>
                      <a:pt x="2151143" y="1804685"/>
                    </a:lnTo>
                    <a:lnTo>
                      <a:pt x="2044517" y="1941826"/>
                    </a:lnTo>
                    <a:lnTo>
                      <a:pt x="1446664" y="2730340"/>
                    </a:lnTo>
                    <a:lnTo>
                      <a:pt x="1445051" y="2729115"/>
                    </a:lnTo>
                    <a:lnTo>
                      <a:pt x="1432578" y="2745566"/>
                    </a:lnTo>
                    <a:lnTo>
                      <a:pt x="1169710" y="2745566"/>
                    </a:lnTo>
                    <a:lnTo>
                      <a:pt x="568278" y="1972004"/>
                    </a:lnTo>
                    <a:lnTo>
                      <a:pt x="782928" y="1007394"/>
                    </a:lnTo>
                    <a:lnTo>
                      <a:pt x="1652012" y="578098"/>
                    </a:lnTo>
                    <a:lnTo>
                      <a:pt x="2521097" y="1007393"/>
                    </a:lnTo>
                    <a:lnTo>
                      <a:pt x="2735747" y="1972004"/>
                    </a:lnTo>
                    <a:lnTo>
                      <a:pt x="2367907" y="2445120"/>
                    </a:lnTo>
                    <a:lnTo>
                      <a:pt x="1719085" y="3300858"/>
                    </a:lnTo>
                    <a:lnTo>
                      <a:pt x="1717472" y="3299635"/>
                    </a:lnTo>
                    <a:lnTo>
                      <a:pt x="1699249" y="3323669"/>
                    </a:lnTo>
                    <a:lnTo>
                      <a:pt x="922262" y="3323669"/>
                    </a:lnTo>
                    <a:lnTo>
                      <a:pt x="0" y="2137463"/>
                    </a:lnTo>
                    <a:lnTo>
                      <a:pt x="329156" y="658295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" name="楕円 22">
              <a:extLst>
                <a:ext uri="{FF2B5EF4-FFF2-40B4-BE49-F238E27FC236}">
                  <a16:creationId xmlns:a16="http://schemas.microsoft.com/office/drawing/2014/main" id="{3301854E-0A8B-44DB-9FEA-E4ED84203025}"/>
                </a:ext>
              </a:extLst>
            </p:cNvPr>
            <p:cNvSpPr/>
            <p:nvPr/>
          </p:nvSpPr>
          <p:spPr>
            <a:xfrm>
              <a:off x="1680147" y="1454369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CE0008A4-ABB7-4242-A7EF-9BD4E822FA5A}"/>
                </a:ext>
              </a:extLst>
            </p:cNvPr>
            <p:cNvGrpSpPr/>
            <p:nvPr/>
          </p:nvGrpSpPr>
          <p:grpSpPr>
            <a:xfrm>
              <a:off x="2009481" y="1278796"/>
              <a:ext cx="661038" cy="855567"/>
              <a:chOff x="2009481" y="1278796"/>
              <a:chExt cx="661038" cy="855567"/>
            </a:xfrm>
          </p:grpSpPr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E085D829-3CB5-4449-988F-DCAC71A7B722}"/>
                  </a:ext>
                </a:extLst>
              </p:cNvPr>
              <p:cNvSpPr/>
              <p:nvPr/>
            </p:nvSpPr>
            <p:spPr>
              <a:xfrm>
                <a:off x="2009481" y="1317967"/>
                <a:ext cx="531586" cy="528991"/>
              </a:xfrm>
              <a:custGeom>
                <a:avLst/>
                <a:gdLst>
                  <a:gd name="connsiteX0" fmla="*/ 275739 w 531586"/>
                  <a:gd name="connsiteY0" fmla="*/ 0 h 528991"/>
                  <a:gd name="connsiteX1" fmla="*/ 302911 w 531586"/>
                  <a:gd name="connsiteY1" fmla="*/ 11255 h 528991"/>
                  <a:gd name="connsiteX2" fmla="*/ 360311 w 531586"/>
                  <a:gd name="connsiteY2" fmla="*/ 68656 h 528991"/>
                  <a:gd name="connsiteX3" fmla="*/ 371566 w 531586"/>
                  <a:gd name="connsiteY3" fmla="*/ 95828 h 528991"/>
                  <a:gd name="connsiteX4" fmla="*/ 369455 w 531586"/>
                  <a:gd name="connsiteY4" fmla="*/ 100922 h 528991"/>
                  <a:gd name="connsiteX5" fmla="*/ 473126 w 531586"/>
                  <a:gd name="connsiteY5" fmla="*/ 204593 h 528991"/>
                  <a:gd name="connsiteX6" fmla="*/ 489767 w 531586"/>
                  <a:gd name="connsiteY6" fmla="*/ 444712 h 528991"/>
                  <a:gd name="connsiteX7" fmla="*/ 447306 w 531586"/>
                  <a:gd name="connsiteY7" fmla="*/ 487173 h 528991"/>
                  <a:gd name="connsiteX8" fmla="*/ 330693 w 531586"/>
                  <a:gd name="connsiteY8" fmla="*/ 528582 h 528991"/>
                  <a:gd name="connsiteX9" fmla="*/ 299573 w 531586"/>
                  <a:gd name="connsiteY9" fmla="*/ 520480 h 528991"/>
                  <a:gd name="connsiteX10" fmla="*/ 294206 w 531586"/>
                  <a:gd name="connsiteY10" fmla="*/ 521201 h 528991"/>
                  <a:gd name="connsiteX11" fmla="*/ 149828 w 531586"/>
                  <a:gd name="connsiteY11" fmla="*/ 511196 h 528991"/>
                  <a:gd name="connsiteX12" fmla="*/ 127093 w 531586"/>
                  <a:gd name="connsiteY12" fmla="*/ 505114 h 528991"/>
                  <a:gd name="connsiteX13" fmla="*/ 112700 w 531586"/>
                  <a:gd name="connsiteY13" fmla="*/ 504112 h 528991"/>
                  <a:gd name="connsiteX14" fmla="*/ 78303 w 531586"/>
                  <a:gd name="connsiteY14" fmla="*/ 477718 h 528991"/>
                  <a:gd name="connsiteX15" fmla="*/ 99038 w 531586"/>
                  <a:gd name="connsiteY15" fmla="*/ 400335 h 528991"/>
                  <a:gd name="connsiteX16" fmla="*/ 123436 w 531586"/>
                  <a:gd name="connsiteY16" fmla="*/ 386249 h 528991"/>
                  <a:gd name="connsiteX17" fmla="*/ 83758 w 531586"/>
                  <a:gd name="connsiteY17" fmla="*/ 346319 h 528991"/>
                  <a:gd name="connsiteX18" fmla="*/ 70576 w 531586"/>
                  <a:gd name="connsiteY18" fmla="*/ 340859 h 528991"/>
                  <a:gd name="connsiteX19" fmla="*/ 13170 w 531586"/>
                  <a:gd name="connsiteY19" fmla="*/ 283454 h 528991"/>
                  <a:gd name="connsiteX20" fmla="*/ 13170 w 531586"/>
                  <a:gd name="connsiteY20" fmla="*/ 219860 h 528991"/>
                  <a:gd name="connsiteX21" fmla="*/ 76764 w 531586"/>
                  <a:gd name="connsiteY21" fmla="*/ 219860 h 528991"/>
                  <a:gd name="connsiteX22" fmla="*/ 105379 w 531586"/>
                  <a:gd name="connsiteY22" fmla="*/ 248474 h 528991"/>
                  <a:gd name="connsiteX23" fmla="*/ 116718 w 531586"/>
                  <a:gd name="connsiteY23" fmla="*/ 232064 h 528991"/>
                  <a:gd name="connsiteX24" fmla="*/ 73113 w 531586"/>
                  <a:gd name="connsiteY24" fmla="*/ 188459 h 528991"/>
                  <a:gd name="connsiteX25" fmla="*/ 73113 w 531586"/>
                  <a:gd name="connsiteY25" fmla="*/ 124865 h 528991"/>
                  <a:gd name="connsiteX26" fmla="*/ 136708 w 531586"/>
                  <a:gd name="connsiteY26" fmla="*/ 124865 h 528991"/>
                  <a:gd name="connsiteX27" fmla="*/ 175580 w 531586"/>
                  <a:gd name="connsiteY27" fmla="*/ 163737 h 528991"/>
                  <a:gd name="connsiteX28" fmla="*/ 186571 w 531586"/>
                  <a:gd name="connsiteY28" fmla="*/ 153915 h 528991"/>
                  <a:gd name="connsiteX29" fmla="*/ 151098 w 531586"/>
                  <a:gd name="connsiteY29" fmla="*/ 118444 h 528991"/>
                  <a:gd name="connsiteX30" fmla="*/ 151098 w 531586"/>
                  <a:gd name="connsiteY30" fmla="*/ 54849 h 528991"/>
                  <a:gd name="connsiteX31" fmla="*/ 214692 w 531586"/>
                  <a:gd name="connsiteY31" fmla="*/ 54849 h 528991"/>
                  <a:gd name="connsiteX32" fmla="*/ 257905 w 531586"/>
                  <a:gd name="connsiteY32" fmla="*/ 98061 h 528991"/>
                  <a:gd name="connsiteX33" fmla="*/ 264951 w 531586"/>
                  <a:gd name="connsiteY33" fmla="*/ 93193 h 528991"/>
                  <a:gd name="connsiteX34" fmla="*/ 272619 w 531586"/>
                  <a:gd name="connsiteY34" fmla="*/ 89650 h 528991"/>
                  <a:gd name="connsiteX35" fmla="*/ 248566 w 531586"/>
                  <a:gd name="connsiteY35" fmla="*/ 65599 h 528991"/>
                  <a:gd name="connsiteX36" fmla="*/ 248566 w 531586"/>
                  <a:gd name="connsiteY36" fmla="*/ 11255 h 528991"/>
                  <a:gd name="connsiteX37" fmla="*/ 275739 w 531586"/>
                  <a:gd name="connsiteY37" fmla="*/ 0 h 5289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31586" h="528991">
                    <a:moveTo>
                      <a:pt x="275739" y="0"/>
                    </a:moveTo>
                    <a:cubicBezTo>
                      <a:pt x="285573" y="0"/>
                      <a:pt x="295407" y="3752"/>
                      <a:pt x="302911" y="11255"/>
                    </a:cubicBezTo>
                    <a:lnTo>
                      <a:pt x="360311" y="68656"/>
                    </a:lnTo>
                    <a:cubicBezTo>
                      <a:pt x="367814" y="76159"/>
                      <a:pt x="371566" y="85993"/>
                      <a:pt x="371566" y="95828"/>
                    </a:cubicBezTo>
                    <a:lnTo>
                      <a:pt x="369455" y="100922"/>
                    </a:lnTo>
                    <a:lnTo>
                      <a:pt x="473126" y="204593"/>
                    </a:lnTo>
                    <a:cubicBezTo>
                      <a:pt x="544028" y="275495"/>
                      <a:pt x="551479" y="383000"/>
                      <a:pt x="489767" y="444712"/>
                    </a:cubicBezTo>
                    <a:lnTo>
                      <a:pt x="447306" y="487173"/>
                    </a:lnTo>
                    <a:cubicBezTo>
                      <a:pt x="416450" y="518028"/>
                      <a:pt x="374146" y="531594"/>
                      <a:pt x="330693" y="528582"/>
                    </a:cubicBezTo>
                    <a:lnTo>
                      <a:pt x="299573" y="520480"/>
                    </a:lnTo>
                    <a:lnTo>
                      <a:pt x="294206" y="521201"/>
                    </a:lnTo>
                    <a:lnTo>
                      <a:pt x="149828" y="511196"/>
                    </a:lnTo>
                    <a:lnTo>
                      <a:pt x="127093" y="505114"/>
                    </a:lnTo>
                    <a:lnTo>
                      <a:pt x="112700" y="504112"/>
                    </a:lnTo>
                    <a:cubicBezTo>
                      <a:pt x="98697" y="500359"/>
                      <a:pt x="86125" y="491264"/>
                      <a:pt x="78303" y="477718"/>
                    </a:cubicBezTo>
                    <a:cubicBezTo>
                      <a:pt x="62660" y="450623"/>
                      <a:pt x="71944" y="415978"/>
                      <a:pt x="99038" y="400335"/>
                    </a:cubicBezTo>
                    <a:lnTo>
                      <a:pt x="123436" y="386249"/>
                    </a:lnTo>
                    <a:lnTo>
                      <a:pt x="83758" y="346319"/>
                    </a:lnTo>
                    <a:lnTo>
                      <a:pt x="70576" y="340859"/>
                    </a:lnTo>
                    <a:cubicBezTo>
                      <a:pt x="51441" y="321724"/>
                      <a:pt x="32305" y="302589"/>
                      <a:pt x="13170" y="283454"/>
                    </a:cubicBezTo>
                    <a:cubicBezTo>
                      <a:pt x="-4391" y="265893"/>
                      <a:pt x="-4391" y="237421"/>
                      <a:pt x="13170" y="219860"/>
                    </a:cubicBezTo>
                    <a:cubicBezTo>
                      <a:pt x="30731" y="202299"/>
                      <a:pt x="59203" y="202299"/>
                      <a:pt x="76764" y="219860"/>
                    </a:cubicBezTo>
                    <a:lnTo>
                      <a:pt x="105379" y="248474"/>
                    </a:lnTo>
                    <a:lnTo>
                      <a:pt x="116718" y="232064"/>
                    </a:lnTo>
                    <a:lnTo>
                      <a:pt x="73113" y="188459"/>
                    </a:lnTo>
                    <a:cubicBezTo>
                      <a:pt x="55552" y="170898"/>
                      <a:pt x="55552" y="142426"/>
                      <a:pt x="73113" y="124865"/>
                    </a:cubicBezTo>
                    <a:cubicBezTo>
                      <a:pt x="90674" y="107304"/>
                      <a:pt x="119147" y="107304"/>
                      <a:pt x="136708" y="124865"/>
                    </a:cubicBezTo>
                    <a:lnTo>
                      <a:pt x="175580" y="163737"/>
                    </a:lnTo>
                    <a:lnTo>
                      <a:pt x="186571" y="153915"/>
                    </a:lnTo>
                    <a:lnTo>
                      <a:pt x="151098" y="118444"/>
                    </a:lnTo>
                    <a:cubicBezTo>
                      <a:pt x="133537" y="100883"/>
                      <a:pt x="133537" y="72410"/>
                      <a:pt x="151098" y="54849"/>
                    </a:cubicBezTo>
                    <a:cubicBezTo>
                      <a:pt x="168659" y="37288"/>
                      <a:pt x="197131" y="37288"/>
                      <a:pt x="214692" y="54849"/>
                    </a:cubicBezTo>
                    <a:lnTo>
                      <a:pt x="257905" y="98061"/>
                    </a:lnTo>
                    <a:lnTo>
                      <a:pt x="264951" y="93193"/>
                    </a:lnTo>
                    <a:lnTo>
                      <a:pt x="272619" y="89650"/>
                    </a:lnTo>
                    <a:lnTo>
                      <a:pt x="248566" y="65599"/>
                    </a:lnTo>
                    <a:cubicBezTo>
                      <a:pt x="233560" y="50592"/>
                      <a:pt x="233560" y="26262"/>
                      <a:pt x="248566" y="11255"/>
                    </a:cubicBezTo>
                    <a:cubicBezTo>
                      <a:pt x="256071" y="3752"/>
                      <a:pt x="265904" y="0"/>
                      <a:pt x="275739" y="0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80E2EB6D-1BE5-4703-A459-8AE82A481E2A}"/>
                  </a:ext>
                </a:extLst>
              </p:cNvPr>
              <p:cNvSpPr/>
              <p:nvPr/>
            </p:nvSpPr>
            <p:spPr>
              <a:xfrm rot="8100000" flipH="1">
                <a:off x="2209307" y="1378130"/>
                <a:ext cx="461212" cy="756233"/>
              </a:xfrm>
              <a:custGeom>
                <a:avLst/>
                <a:gdLst>
                  <a:gd name="connsiteX0" fmla="*/ 457392 w 461212"/>
                  <a:gd name="connsiteY0" fmla="*/ 708395 h 756233"/>
                  <a:gd name="connsiteX1" fmla="*/ 461211 w 461212"/>
                  <a:gd name="connsiteY1" fmla="*/ 696323 h 756233"/>
                  <a:gd name="connsiteX2" fmla="*/ 461212 w 461212"/>
                  <a:gd name="connsiteY2" fmla="*/ 696321 h 756233"/>
                  <a:gd name="connsiteX3" fmla="*/ 461211 w 461212"/>
                  <a:gd name="connsiteY3" fmla="*/ 696319 h 756233"/>
                  <a:gd name="connsiteX4" fmla="*/ 461211 w 461212"/>
                  <a:gd name="connsiteY4" fmla="*/ 516579 h 756233"/>
                  <a:gd name="connsiteX5" fmla="*/ 414928 w 461212"/>
                  <a:gd name="connsiteY5" fmla="*/ 388199 h 756233"/>
                  <a:gd name="connsiteX6" fmla="*/ 383488 w 461212"/>
                  <a:gd name="connsiteY6" fmla="*/ 363845 h 756233"/>
                  <a:gd name="connsiteX7" fmla="*/ 386615 w 461212"/>
                  <a:gd name="connsiteY7" fmla="*/ 0 h 756233"/>
                  <a:gd name="connsiteX8" fmla="*/ 156214 w 461212"/>
                  <a:gd name="connsiteY8" fmla="*/ 21597 h 756233"/>
                  <a:gd name="connsiteX9" fmla="*/ 219377 w 461212"/>
                  <a:gd name="connsiteY9" fmla="*/ 340534 h 756233"/>
                  <a:gd name="connsiteX10" fmla="*/ 181630 w 461212"/>
                  <a:gd name="connsiteY10" fmla="*/ 349290 h 756233"/>
                  <a:gd name="connsiteX11" fmla="*/ 131401 w 461212"/>
                  <a:gd name="connsiteY11" fmla="*/ 388199 h 756233"/>
                  <a:gd name="connsiteX12" fmla="*/ 115125 w 461212"/>
                  <a:gd name="connsiteY12" fmla="*/ 415933 h 756233"/>
                  <a:gd name="connsiteX13" fmla="*/ 110820 w 461212"/>
                  <a:gd name="connsiteY13" fmla="*/ 419218 h 756233"/>
                  <a:gd name="connsiteX14" fmla="*/ 15804 w 461212"/>
                  <a:gd name="connsiteY14" fmla="*/ 528383 h 756233"/>
                  <a:gd name="connsiteX15" fmla="*/ 15804 w 461212"/>
                  <a:gd name="connsiteY15" fmla="*/ 616061 h 756233"/>
                  <a:gd name="connsiteX16" fmla="*/ 74267 w 461212"/>
                  <a:gd name="connsiteY16" fmla="*/ 629680 h 756233"/>
                  <a:gd name="connsiteX17" fmla="*/ 85448 w 461212"/>
                  <a:gd name="connsiteY17" fmla="*/ 621149 h 756233"/>
                  <a:gd name="connsiteX18" fmla="*/ 85691 w 461212"/>
                  <a:gd name="connsiteY18" fmla="*/ 698135 h 756233"/>
                  <a:gd name="connsiteX19" fmla="*/ 88938 w 461212"/>
                  <a:gd name="connsiteY19" fmla="*/ 708395 h 756233"/>
                  <a:gd name="connsiteX20" fmla="*/ 273165 w 461212"/>
                  <a:gd name="connsiteY20" fmla="*/ 756233 h 756233"/>
                  <a:gd name="connsiteX21" fmla="*/ 457392 w 461212"/>
                  <a:gd name="connsiteY21" fmla="*/ 708395 h 7562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61212" h="756233">
                    <a:moveTo>
                      <a:pt x="457392" y="708395"/>
                    </a:moveTo>
                    <a:lnTo>
                      <a:pt x="461211" y="696323"/>
                    </a:lnTo>
                    <a:cubicBezTo>
                      <a:pt x="461211" y="696322"/>
                      <a:pt x="461212" y="696322"/>
                      <a:pt x="461212" y="696321"/>
                    </a:cubicBezTo>
                    <a:cubicBezTo>
                      <a:pt x="461212" y="696320"/>
                      <a:pt x="461211" y="696320"/>
                      <a:pt x="461211" y="696319"/>
                    </a:cubicBezTo>
                    <a:lnTo>
                      <a:pt x="461211" y="516579"/>
                    </a:lnTo>
                    <a:cubicBezTo>
                      <a:pt x="461211" y="466443"/>
                      <a:pt x="443524" y="421054"/>
                      <a:pt x="414928" y="388199"/>
                    </a:cubicBezTo>
                    <a:lnTo>
                      <a:pt x="383488" y="363845"/>
                    </a:lnTo>
                    <a:lnTo>
                      <a:pt x="386615" y="0"/>
                    </a:lnTo>
                    <a:lnTo>
                      <a:pt x="156214" y="21597"/>
                    </a:lnTo>
                    <a:lnTo>
                      <a:pt x="219377" y="340534"/>
                    </a:lnTo>
                    <a:lnTo>
                      <a:pt x="181630" y="349290"/>
                    </a:lnTo>
                    <a:cubicBezTo>
                      <a:pt x="162724" y="358477"/>
                      <a:pt x="145699" y="371771"/>
                      <a:pt x="131401" y="388199"/>
                    </a:cubicBezTo>
                    <a:lnTo>
                      <a:pt x="115125" y="415933"/>
                    </a:lnTo>
                    <a:lnTo>
                      <a:pt x="110820" y="419218"/>
                    </a:lnTo>
                    <a:lnTo>
                      <a:pt x="15804" y="528383"/>
                    </a:lnTo>
                    <a:cubicBezTo>
                      <a:pt x="-5268" y="552595"/>
                      <a:pt x="-5268" y="591850"/>
                      <a:pt x="15804" y="616061"/>
                    </a:cubicBezTo>
                    <a:cubicBezTo>
                      <a:pt x="31609" y="634219"/>
                      <a:pt x="54779" y="638759"/>
                      <a:pt x="74267" y="629680"/>
                    </a:cubicBezTo>
                    <a:lnTo>
                      <a:pt x="85448" y="621149"/>
                    </a:lnTo>
                    <a:lnTo>
                      <a:pt x="85691" y="698135"/>
                    </a:lnTo>
                    <a:lnTo>
                      <a:pt x="88938" y="708395"/>
                    </a:lnTo>
                    <a:cubicBezTo>
                      <a:pt x="106473" y="735697"/>
                      <a:pt x="182292" y="756233"/>
                      <a:pt x="273165" y="756233"/>
                    </a:cubicBezTo>
                    <a:cubicBezTo>
                      <a:pt x="364038" y="756233"/>
                      <a:pt x="439857" y="735697"/>
                      <a:pt x="457392" y="708395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四角形: 角を丸くする 30">
                <a:extLst>
                  <a:ext uri="{FF2B5EF4-FFF2-40B4-BE49-F238E27FC236}">
                    <a16:creationId xmlns:a16="http://schemas.microsoft.com/office/drawing/2014/main" id="{839C3FCB-6EC6-46FB-AC3A-A5C533AF9F73}"/>
                  </a:ext>
                </a:extLst>
              </p:cNvPr>
              <p:cNvSpPr/>
              <p:nvPr/>
            </p:nvSpPr>
            <p:spPr>
              <a:xfrm rot="18900000" flipH="1">
                <a:off x="2297955" y="1278796"/>
                <a:ext cx="76853" cy="15803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四角形: 角を丸くする 31">
                <a:extLst>
                  <a:ext uri="{FF2B5EF4-FFF2-40B4-BE49-F238E27FC236}">
                    <a16:creationId xmlns:a16="http://schemas.microsoft.com/office/drawing/2014/main" id="{A43F82FA-B7D4-4F6A-AF06-0095C6A4A00C}"/>
                  </a:ext>
                </a:extLst>
              </p:cNvPr>
              <p:cNvSpPr/>
              <p:nvPr/>
            </p:nvSpPr>
            <p:spPr>
              <a:xfrm rot="18900000" flipH="1">
                <a:off x="2205632" y="1317549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四角形: 角を丸くする 32">
                <a:extLst>
                  <a:ext uri="{FF2B5EF4-FFF2-40B4-BE49-F238E27FC236}">
                    <a16:creationId xmlns:a16="http://schemas.microsoft.com/office/drawing/2014/main" id="{0631E487-F0C6-4A74-BFC5-E193249F44BB}"/>
                  </a:ext>
                </a:extLst>
              </p:cNvPr>
              <p:cNvSpPr/>
              <p:nvPr/>
            </p:nvSpPr>
            <p:spPr>
              <a:xfrm rot="18900000" flipH="1">
                <a:off x="2127647" y="1387565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四角形: 角を丸くする 33">
                <a:extLst>
                  <a:ext uri="{FF2B5EF4-FFF2-40B4-BE49-F238E27FC236}">
                    <a16:creationId xmlns:a16="http://schemas.microsoft.com/office/drawing/2014/main" id="{B63D5963-DA41-4C3E-8DE1-67DD619C0882}"/>
                  </a:ext>
                </a:extLst>
              </p:cNvPr>
              <p:cNvSpPr/>
              <p:nvPr/>
            </p:nvSpPr>
            <p:spPr>
              <a:xfrm rot="18900000" flipH="1">
                <a:off x="2060645" y="1485484"/>
                <a:ext cx="89935" cy="171119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四角形: 角を丸くする 34">
                <a:extLst>
                  <a:ext uri="{FF2B5EF4-FFF2-40B4-BE49-F238E27FC236}">
                    <a16:creationId xmlns:a16="http://schemas.microsoft.com/office/drawing/2014/main" id="{6857EDC8-FB46-47C2-8BEE-ABDB5899375D}"/>
                  </a:ext>
                </a:extLst>
              </p:cNvPr>
              <p:cNvSpPr/>
              <p:nvPr/>
            </p:nvSpPr>
            <p:spPr>
              <a:xfrm rot="14400000" flipH="1">
                <a:off x="2139107" y="1620296"/>
                <a:ext cx="113296" cy="19747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ADCBFD3F-9E56-43F5-882C-37CDACF219CE}"/>
                </a:ext>
              </a:extLst>
            </p:cNvPr>
            <p:cNvSpPr/>
            <p:nvPr/>
          </p:nvSpPr>
          <p:spPr>
            <a:xfrm rot="3600000">
              <a:off x="2269093" y="1891693"/>
              <a:ext cx="816717" cy="826528"/>
            </a:xfrm>
            <a:custGeom>
              <a:avLst/>
              <a:gdLst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28746 w 1014326"/>
                <a:gd name="connsiteY6" fmla="*/ 356466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7598"/>
                <a:gd name="connsiteX1" fmla="*/ 858269 w 1014326"/>
                <a:gd name="connsiteY1" fmla="*/ 0 h 827598"/>
                <a:gd name="connsiteX2" fmla="*/ 976165 w 1014326"/>
                <a:gd name="connsiteY2" fmla="*/ 100225 h 827598"/>
                <a:gd name="connsiteX3" fmla="*/ 1014326 w 1014326"/>
                <a:gd name="connsiteY3" fmla="*/ 824598 h 827598"/>
                <a:gd name="connsiteX4" fmla="*/ 819433 w 1014326"/>
                <a:gd name="connsiteY4" fmla="*/ 827598 h 827598"/>
                <a:gd name="connsiteX5" fmla="*/ 641381 w 1014326"/>
                <a:gd name="connsiteY5" fmla="*/ 824598 h 827598"/>
                <a:gd name="connsiteX6" fmla="*/ 669304 w 1014326"/>
                <a:gd name="connsiteY6" fmla="*/ 294570 h 827598"/>
                <a:gd name="connsiteX7" fmla="*/ 52756 w 1014326"/>
                <a:gd name="connsiteY7" fmla="*/ 359329 h 827598"/>
                <a:gd name="connsiteX8" fmla="*/ 0 w 1014326"/>
                <a:gd name="connsiteY8" fmla="*/ 186512 h 827598"/>
                <a:gd name="connsiteX0" fmla="*/ 819433 w 1014326"/>
                <a:gd name="connsiteY0" fmla="*/ 827598 h 919038"/>
                <a:gd name="connsiteX1" fmla="*/ 641381 w 1014326"/>
                <a:gd name="connsiteY1" fmla="*/ 824598 h 919038"/>
                <a:gd name="connsiteX2" fmla="*/ 669304 w 1014326"/>
                <a:gd name="connsiteY2" fmla="*/ 294570 h 919038"/>
                <a:gd name="connsiteX3" fmla="*/ 52756 w 1014326"/>
                <a:gd name="connsiteY3" fmla="*/ 359329 h 919038"/>
                <a:gd name="connsiteX4" fmla="*/ 0 w 1014326"/>
                <a:gd name="connsiteY4" fmla="*/ 186512 h 919038"/>
                <a:gd name="connsiteX5" fmla="*/ 858269 w 1014326"/>
                <a:gd name="connsiteY5" fmla="*/ 0 h 919038"/>
                <a:gd name="connsiteX6" fmla="*/ 976165 w 1014326"/>
                <a:gd name="connsiteY6" fmla="*/ 100225 h 919038"/>
                <a:gd name="connsiteX7" fmla="*/ 1014326 w 1014326"/>
                <a:gd name="connsiteY7" fmla="*/ 824598 h 919038"/>
                <a:gd name="connsiteX8" fmla="*/ 910873 w 1014326"/>
                <a:gd name="connsiteY8" fmla="*/ 919038 h 919038"/>
                <a:gd name="connsiteX0" fmla="*/ 641381 w 1014326"/>
                <a:gd name="connsiteY0" fmla="*/ 824598 h 919038"/>
                <a:gd name="connsiteX1" fmla="*/ 669304 w 1014326"/>
                <a:gd name="connsiteY1" fmla="*/ 294570 h 919038"/>
                <a:gd name="connsiteX2" fmla="*/ 52756 w 1014326"/>
                <a:gd name="connsiteY2" fmla="*/ 359329 h 919038"/>
                <a:gd name="connsiteX3" fmla="*/ 0 w 1014326"/>
                <a:gd name="connsiteY3" fmla="*/ 186512 h 919038"/>
                <a:gd name="connsiteX4" fmla="*/ 858269 w 1014326"/>
                <a:gd name="connsiteY4" fmla="*/ 0 h 919038"/>
                <a:gd name="connsiteX5" fmla="*/ 976165 w 1014326"/>
                <a:gd name="connsiteY5" fmla="*/ 100225 h 919038"/>
                <a:gd name="connsiteX6" fmla="*/ 1014326 w 1014326"/>
                <a:gd name="connsiteY6" fmla="*/ 824598 h 919038"/>
                <a:gd name="connsiteX7" fmla="*/ 910873 w 1014326"/>
                <a:gd name="connsiteY7" fmla="*/ 919038 h 91903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52756 w 1014326"/>
                <a:gd name="connsiteY2" fmla="*/ 359329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240923 w 1014326"/>
                <a:gd name="connsiteY2" fmla="*/ 376314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443772 w 816717"/>
                <a:gd name="connsiteY0" fmla="*/ 824598 h 824598"/>
                <a:gd name="connsiteX1" fmla="*/ 471695 w 816717"/>
                <a:gd name="connsiteY1" fmla="*/ 294570 h 824598"/>
                <a:gd name="connsiteX2" fmla="*/ 43314 w 816717"/>
                <a:gd name="connsiteY2" fmla="*/ 376314 h 824598"/>
                <a:gd name="connsiteX3" fmla="*/ 0 w 816717"/>
                <a:gd name="connsiteY3" fmla="*/ 117293 h 824598"/>
                <a:gd name="connsiteX4" fmla="*/ 660660 w 816717"/>
                <a:gd name="connsiteY4" fmla="*/ 0 h 824598"/>
                <a:gd name="connsiteX5" fmla="*/ 778556 w 816717"/>
                <a:gd name="connsiteY5" fmla="*/ 100225 h 824598"/>
                <a:gd name="connsiteX6" fmla="*/ 816717 w 816717"/>
                <a:gd name="connsiteY6" fmla="*/ 824598 h 82459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16717" h="826528">
                  <a:moveTo>
                    <a:pt x="443772" y="826528"/>
                  </a:moveTo>
                  <a:lnTo>
                    <a:pt x="471695" y="296500"/>
                  </a:lnTo>
                  <a:lnTo>
                    <a:pt x="43314" y="378244"/>
                  </a:lnTo>
                  <a:lnTo>
                    <a:pt x="0" y="119223"/>
                  </a:lnTo>
                  <a:cubicBezTo>
                    <a:pt x="220220" y="80125"/>
                    <a:pt x="593326" y="-14668"/>
                    <a:pt x="660660" y="1930"/>
                  </a:cubicBezTo>
                  <a:cubicBezTo>
                    <a:pt x="727994" y="18528"/>
                    <a:pt x="770780" y="64949"/>
                    <a:pt x="778556" y="102155"/>
                  </a:cubicBezTo>
                  <a:cubicBezTo>
                    <a:pt x="786332" y="139361"/>
                    <a:pt x="803997" y="585070"/>
                    <a:pt x="816717" y="826528"/>
                  </a:cubicBezTo>
                </a:path>
              </a:pathLst>
            </a:cu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2" name="二等辺三角形 11">
              <a:extLst>
                <a:ext uri="{FF2B5EF4-FFF2-40B4-BE49-F238E27FC236}">
                  <a16:creationId xmlns:a16="http://schemas.microsoft.com/office/drawing/2014/main" id="{E2C73531-FF10-4907-A8B1-1823298872DE}"/>
                </a:ext>
              </a:extLst>
            </p:cNvPr>
            <p:cNvSpPr/>
            <p:nvPr/>
          </p:nvSpPr>
          <p:spPr>
            <a:xfrm rot="10800000">
              <a:off x="1820839" y="2514471"/>
              <a:ext cx="409782" cy="696117"/>
            </a:xfrm>
            <a:prstGeom prst="triangle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D7F21678-B964-4FC6-9890-AFB09A86B49D}"/>
                </a:ext>
              </a:extLst>
            </p:cNvPr>
            <p:cNvSpPr/>
            <p:nvPr/>
          </p:nvSpPr>
          <p:spPr>
            <a:xfrm>
              <a:off x="1704628" y="2514472"/>
              <a:ext cx="641144" cy="177183"/>
            </a:xfrm>
            <a:custGeom>
              <a:avLst/>
              <a:gdLst>
                <a:gd name="connsiteX0" fmla="*/ 112458 w 641144"/>
                <a:gd name="connsiteY0" fmla="*/ 0 h 124824"/>
                <a:gd name="connsiteX1" fmla="*/ 530581 w 641144"/>
                <a:gd name="connsiteY1" fmla="*/ 0 h 124824"/>
                <a:gd name="connsiteX2" fmla="*/ 638769 w 641144"/>
                <a:gd name="connsiteY2" fmla="*/ 21842 h 124824"/>
                <a:gd name="connsiteX3" fmla="*/ 641144 w 641144"/>
                <a:gd name="connsiteY3" fmla="*/ 23131 h 124824"/>
                <a:gd name="connsiteX4" fmla="*/ 487674 w 641144"/>
                <a:gd name="connsiteY4" fmla="*/ 124824 h 124824"/>
                <a:gd name="connsiteX5" fmla="*/ 319796 w 641144"/>
                <a:gd name="connsiteY5" fmla="*/ 13583 h 124824"/>
                <a:gd name="connsiteX6" fmla="*/ 151917 w 641144"/>
                <a:gd name="connsiteY6" fmla="*/ 124824 h 124824"/>
                <a:gd name="connsiteX7" fmla="*/ 0 w 641144"/>
                <a:gd name="connsiteY7" fmla="*/ 24160 h 124824"/>
                <a:gd name="connsiteX8" fmla="*/ 4270 w 641144"/>
                <a:gd name="connsiteY8" fmla="*/ 21842 h 124824"/>
                <a:gd name="connsiteX9" fmla="*/ 112458 w 641144"/>
                <a:gd name="connsiteY9" fmla="*/ 0 h 124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41144" h="124824">
                  <a:moveTo>
                    <a:pt x="112458" y="0"/>
                  </a:moveTo>
                  <a:lnTo>
                    <a:pt x="530581" y="0"/>
                  </a:lnTo>
                  <a:cubicBezTo>
                    <a:pt x="568957" y="0"/>
                    <a:pt x="605517" y="7778"/>
                    <a:pt x="638769" y="21842"/>
                  </a:cubicBezTo>
                  <a:lnTo>
                    <a:pt x="641144" y="23131"/>
                  </a:lnTo>
                  <a:lnTo>
                    <a:pt x="487674" y="124824"/>
                  </a:lnTo>
                  <a:lnTo>
                    <a:pt x="319796" y="13583"/>
                  </a:lnTo>
                  <a:lnTo>
                    <a:pt x="151917" y="124824"/>
                  </a:lnTo>
                  <a:lnTo>
                    <a:pt x="0" y="24160"/>
                  </a:lnTo>
                  <a:lnTo>
                    <a:pt x="4270" y="21842"/>
                  </a:lnTo>
                  <a:cubicBezTo>
                    <a:pt x="37523" y="7778"/>
                    <a:pt x="74082" y="0"/>
                    <a:pt x="112458" y="0"/>
                  </a:cubicBez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BB0EAF3A-10AD-43E0-8637-A138D9AFF880}"/>
                </a:ext>
              </a:extLst>
            </p:cNvPr>
            <p:cNvSpPr/>
            <p:nvPr/>
          </p:nvSpPr>
          <p:spPr>
            <a:xfrm rot="10800000">
              <a:off x="1610708" y="2514473"/>
              <a:ext cx="830602" cy="721595"/>
            </a:xfrm>
            <a:custGeom>
              <a:avLst/>
              <a:gdLst>
                <a:gd name="connsiteX0" fmla="*/ 624642 w 830602"/>
                <a:gd name="connsiteY0" fmla="*/ 721595 h 721595"/>
                <a:gd name="connsiteX1" fmla="*/ 606501 w 830602"/>
                <a:gd name="connsiteY1" fmla="*/ 721595 h 721595"/>
                <a:gd name="connsiteX2" fmla="*/ 415581 w 830602"/>
                <a:gd name="connsiteY2" fmla="*/ 28575 h 721595"/>
                <a:gd name="connsiteX3" fmla="*/ 224661 w 830602"/>
                <a:gd name="connsiteY3" fmla="*/ 721595 h 721595"/>
                <a:gd name="connsiteX4" fmla="*/ 206519 w 830602"/>
                <a:gd name="connsiteY4" fmla="*/ 721595 h 721595"/>
                <a:gd name="connsiteX5" fmla="*/ 9984 w 830602"/>
                <a:gd name="connsiteY5" fmla="*/ 640188 h 721595"/>
                <a:gd name="connsiteX6" fmla="*/ 0 w 830602"/>
                <a:gd name="connsiteY6" fmla="*/ 628088 h 721595"/>
                <a:gd name="connsiteX7" fmla="*/ 2380 w 830602"/>
                <a:gd name="connsiteY7" fmla="*/ 624492 h 721595"/>
                <a:gd name="connsiteX8" fmla="*/ 175932 w 830602"/>
                <a:gd name="connsiteY8" fmla="*/ 497556 h 721595"/>
                <a:gd name="connsiteX9" fmla="*/ 139262 w 830602"/>
                <a:gd name="connsiteY9" fmla="*/ 417616 h 721595"/>
                <a:gd name="connsiteX10" fmla="*/ 415582 w 830602"/>
                <a:gd name="connsiteY10" fmla="*/ 0 h 721595"/>
                <a:gd name="connsiteX11" fmla="*/ 689524 w 830602"/>
                <a:gd name="connsiteY11" fmla="*/ 414021 h 721595"/>
                <a:gd name="connsiteX12" fmla="*/ 651205 w 830602"/>
                <a:gd name="connsiteY12" fmla="*/ 497556 h 721595"/>
                <a:gd name="connsiteX13" fmla="*/ 830602 w 830602"/>
                <a:gd name="connsiteY13" fmla="*/ 628766 h 721595"/>
                <a:gd name="connsiteX14" fmla="*/ 821178 w 830602"/>
                <a:gd name="connsiteY14" fmla="*/ 640188 h 721595"/>
                <a:gd name="connsiteX15" fmla="*/ 624642 w 830602"/>
                <a:gd name="connsiteY15" fmla="*/ 721595 h 721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830602" h="721595">
                  <a:moveTo>
                    <a:pt x="624642" y="721595"/>
                  </a:moveTo>
                  <a:lnTo>
                    <a:pt x="606501" y="721595"/>
                  </a:lnTo>
                  <a:lnTo>
                    <a:pt x="415581" y="28575"/>
                  </a:lnTo>
                  <a:lnTo>
                    <a:pt x="224661" y="721595"/>
                  </a:lnTo>
                  <a:lnTo>
                    <a:pt x="206519" y="721595"/>
                  </a:lnTo>
                  <a:cubicBezTo>
                    <a:pt x="129767" y="721595"/>
                    <a:pt x="60281" y="690485"/>
                    <a:pt x="9984" y="640188"/>
                  </a:cubicBezTo>
                  <a:lnTo>
                    <a:pt x="0" y="628088"/>
                  </a:lnTo>
                  <a:lnTo>
                    <a:pt x="2380" y="624492"/>
                  </a:lnTo>
                  <a:lnTo>
                    <a:pt x="175932" y="497556"/>
                  </a:lnTo>
                  <a:lnTo>
                    <a:pt x="139262" y="417616"/>
                  </a:lnTo>
                  <a:lnTo>
                    <a:pt x="415582" y="0"/>
                  </a:lnTo>
                  <a:lnTo>
                    <a:pt x="689524" y="414021"/>
                  </a:lnTo>
                  <a:lnTo>
                    <a:pt x="651205" y="497556"/>
                  </a:lnTo>
                  <a:lnTo>
                    <a:pt x="830602" y="628766"/>
                  </a:lnTo>
                  <a:lnTo>
                    <a:pt x="821178" y="640188"/>
                  </a:lnTo>
                  <a:cubicBezTo>
                    <a:pt x="770880" y="690485"/>
                    <a:pt x="701394" y="721595"/>
                    <a:pt x="624642" y="721595"/>
                  </a:cubicBez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3D4956F8-4FC6-4006-996D-2C843D5E65D2}"/>
                </a:ext>
              </a:extLst>
            </p:cNvPr>
            <p:cNvGrpSpPr/>
            <p:nvPr/>
          </p:nvGrpSpPr>
          <p:grpSpPr>
            <a:xfrm>
              <a:off x="1839481" y="2532981"/>
              <a:ext cx="366290" cy="289145"/>
              <a:chOff x="1540248" y="2990850"/>
              <a:chExt cx="419939" cy="331498"/>
            </a:xfrm>
          </p:grpSpPr>
          <p:grpSp>
            <p:nvGrpSpPr>
              <p:cNvPr id="16" name="グループ化 15">
                <a:extLst>
                  <a:ext uri="{FF2B5EF4-FFF2-40B4-BE49-F238E27FC236}">
                    <a16:creationId xmlns:a16="http://schemas.microsoft.com/office/drawing/2014/main" id="{FCCFF128-E6B4-444F-AA22-2D3C8D96825A}"/>
                  </a:ext>
                </a:extLst>
              </p:cNvPr>
              <p:cNvGrpSpPr/>
              <p:nvPr/>
            </p:nvGrpSpPr>
            <p:grpSpPr>
              <a:xfrm rot="17534486">
                <a:off x="1540566" y="3098314"/>
                <a:ext cx="279419" cy="168288"/>
                <a:chOff x="2147800" y="2981327"/>
                <a:chExt cx="1443125" cy="881064"/>
              </a:xfrm>
            </p:grpSpPr>
            <p:sp>
              <p:nvSpPr>
                <p:cNvPr id="27" name="フリーフォーム: 図形 26">
                  <a:extLst>
                    <a:ext uri="{FF2B5EF4-FFF2-40B4-BE49-F238E27FC236}">
                      <a16:creationId xmlns:a16="http://schemas.microsoft.com/office/drawing/2014/main" id="{9CB45616-256F-4359-8161-681CEC8B4598}"/>
                    </a:ext>
                  </a:extLst>
                </p:cNvPr>
                <p:cNvSpPr/>
                <p:nvPr/>
              </p:nvSpPr>
              <p:spPr>
                <a:xfrm>
                  <a:off x="2147800" y="2981327"/>
                  <a:ext cx="1443125" cy="881064"/>
                </a:xfrm>
                <a:custGeom>
                  <a:avLst/>
                  <a:gdLst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220280 w 1164128"/>
                    <a:gd name="connsiteY2" fmla="*/ 22985 h 881064"/>
                    <a:gd name="connsiteX3" fmla="*/ 1164128 w 1164128"/>
                    <a:gd name="connsiteY3" fmla="*/ 299901 h 881064"/>
                    <a:gd name="connsiteX4" fmla="*/ 1164128 w 1164128"/>
                    <a:gd name="connsiteY4" fmla="*/ 585923 h 881064"/>
                    <a:gd name="connsiteX5" fmla="*/ 207781 w 1164128"/>
                    <a:gd name="connsiteY5" fmla="*/ 866507 h 881064"/>
                    <a:gd name="connsiteX6" fmla="*/ 203241 w 1164128"/>
                    <a:gd name="connsiteY6" fmla="*/ 869567 h 881064"/>
                    <a:gd name="connsiteX7" fmla="*/ 146296 w 1164128"/>
                    <a:gd name="connsiteY7" fmla="*/ 881064 h 881064"/>
                    <a:gd name="connsiteX8" fmla="*/ 0 w 1164128"/>
                    <a:gd name="connsiteY8" fmla="*/ 734768 h 881064"/>
                    <a:gd name="connsiteX9" fmla="*/ 0 w 1164128"/>
                    <a:gd name="connsiteY9" fmla="*/ 146296 h 881064"/>
                    <a:gd name="connsiteX10" fmla="*/ 146296 w 1164128"/>
                    <a:gd name="connsiteY10" fmla="*/ 0 h 881064"/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1164128 w 1164128"/>
                    <a:gd name="connsiteY2" fmla="*/ 299901 h 881064"/>
                    <a:gd name="connsiteX3" fmla="*/ 1164128 w 1164128"/>
                    <a:gd name="connsiteY3" fmla="*/ 585923 h 881064"/>
                    <a:gd name="connsiteX4" fmla="*/ 207781 w 1164128"/>
                    <a:gd name="connsiteY4" fmla="*/ 866507 h 881064"/>
                    <a:gd name="connsiteX5" fmla="*/ 203241 w 1164128"/>
                    <a:gd name="connsiteY5" fmla="*/ 869567 h 881064"/>
                    <a:gd name="connsiteX6" fmla="*/ 146296 w 1164128"/>
                    <a:gd name="connsiteY6" fmla="*/ 881064 h 881064"/>
                    <a:gd name="connsiteX7" fmla="*/ 0 w 1164128"/>
                    <a:gd name="connsiteY7" fmla="*/ 734768 h 881064"/>
                    <a:gd name="connsiteX8" fmla="*/ 0 w 1164128"/>
                    <a:gd name="connsiteY8" fmla="*/ 146296 h 881064"/>
                    <a:gd name="connsiteX9" fmla="*/ 146296 w 1164128"/>
                    <a:gd name="connsiteY9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203241 w 1164128"/>
                    <a:gd name="connsiteY4" fmla="*/ 869567 h 881064"/>
                    <a:gd name="connsiteX5" fmla="*/ 146296 w 1164128"/>
                    <a:gd name="connsiteY5" fmla="*/ 881064 h 881064"/>
                    <a:gd name="connsiteX6" fmla="*/ 0 w 1164128"/>
                    <a:gd name="connsiteY6" fmla="*/ 734768 h 881064"/>
                    <a:gd name="connsiteX7" fmla="*/ 0 w 1164128"/>
                    <a:gd name="connsiteY7" fmla="*/ 146296 h 881064"/>
                    <a:gd name="connsiteX8" fmla="*/ 146296 w 1164128"/>
                    <a:gd name="connsiteY8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146296 w 1164128"/>
                    <a:gd name="connsiteY4" fmla="*/ 881064 h 881064"/>
                    <a:gd name="connsiteX5" fmla="*/ 0 w 1164128"/>
                    <a:gd name="connsiteY5" fmla="*/ 734768 h 881064"/>
                    <a:gd name="connsiteX6" fmla="*/ 0 w 1164128"/>
                    <a:gd name="connsiteY6" fmla="*/ 146296 h 881064"/>
                    <a:gd name="connsiteX7" fmla="*/ 146296 w 1164128"/>
                    <a:gd name="connsiteY7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146296 w 1164128"/>
                    <a:gd name="connsiteY3" fmla="*/ 881064 h 881064"/>
                    <a:gd name="connsiteX4" fmla="*/ 0 w 1164128"/>
                    <a:gd name="connsiteY4" fmla="*/ 734768 h 881064"/>
                    <a:gd name="connsiteX5" fmla="*/ 0 w 1164128"/>
                    <a:gd name="connsiteY5" fmla="*/ 146296 h 881064"/>
                    <a:gd name="connsiteX6" fmla="*/ 146296 w 1164128"/>
                    <a:gd name="connsiteY6" fmla="*/ 0 h 8810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64128" h="881064">
                      <a:moveTo>
                        <a:pt x="146296" y="0"/>
                      </a:moveTo>
                      <a:cubicBezTo>
                        <a:pt x="340317" y="25601"/>
                        <a:pt x="994489" y="202247"/>
                        <a:pt x="1164128" y="299901"/>
                      </a:cubicBezTo>
                      <a:lnTo>
                        <a:pt x="1164128" y="585923"/>
                      </a:lnTo>
                      <a:lnTo>
                        <a:pt x="146296" y="881064"/>
                      </a:lnTo>
                      <a:cubicBezTo>
                        <a:pt x="65499" y="881064"/>
                        <a:pt x="0" y="815565"/>
                        <a:pt x="0" y="734768"/>
                      </a:cubicBezTo>
                      <a:lnTo>
                        <a:pt x="0" y="146296"/>
                      </a:lnTo>
                      <a:cubicBezTo>
                        <a:pt x="0" y="65499"/>
                        <a:pt x="65499" y="0"/>
                        <a:pt x="146296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" name="フリーフォーム: 図形 27">
                  <a:extLst>
                    <a:ext uri="{FF2B5EF4-FFF2-40B4-BE49-F238E27FC236}">
                      <a16:creationId xmlns:a16="http://schemas.microsoft.com/office/drawing/2014/main" id="{19EA4024-2FEF-4B26-B9A1-2A044DF1C627}"/>
                    </a:ext>
                  </a:extLst>
                </p:cNvPr>
                <p:cNvSpPr/>
                <p:nvPr/>
              </p:nvSpPr>
              <p:spPr>
                <a:xfrm>
                  <a:off x="2412307" y="3148020"/>
                  <a:ext cx="1095548" cy="547691"/>
                </a:xfrm>
                <a:custGeom>
                  <a:avLst/>
                  <a:gdLst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220280 w 1164128"/>
                    <a:gd name="connsiteY2" fmla="*/ 22985 h 881064"/>
                    <a:gd name="connsiteX3" fmla="*/ 1164128 w 1164128"/>
                    <a:gd name="connsiteY3" fmla="*/ 299901 h 881064"/>
                    <a:gd name="connsiteX4" fmla="*/ 1164128 w 1164128"/>
                    <a:gd name="connsiteY4" fmla="*/ 585923 h 881064"/>
                    <a:gd name="connsiteX5" fmla="*/ 207781 w 1164128"/>
                    <a:gd name="connsiteY5" fmla="*/ 866507 h 881064"/>
                    <a:gd name="connsiteX6" fmla="*/ 203241 w 1164128"/>
                    <a:gd name="connsiteY6" fmla="*/ 869567 h 881064"/>
                    <a:gd name="connsiteX7" fmla="*/ 146296 w 1164128"/>
                    <a:gd name="connsiteY7" fmla="*/ 881064 h 881064"/>
                    <a:gd name="connsiteX8" fmla="*/ 0 w 1164128"/>
                    <a:gd name="connsiteY8" fmla="*/ 734768 h 881064"/>
                    <a:gd name="connsiteX9" fmla="*/ 0 w 1164128"/>
                    <a:gd name="connsiteY9" fmla="*/ 146296 h 881064"/>
                    <a:gd name="connsiteX10" fmla="*/ 146296 w 1164128"/>
                    <a:gd name="connsiteY10" fmla="*/ 0 h 881064"/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1164128 w 1164128"/>
                    <a:gd name="connsiteY2" fmla="*/ 299901 h 881064"/>
                    <a:gd name="connsiteX3" fmla="*/ 1164128 w 1164128"/>
                    <a:gd name="connsiteY3" fmla="*/ 585923 h 881064"/>
                    <a:gd name="connsiteX4" fmla="*/ 207781 w 1164128"/>
                    <a:gd name="connsiteY4" fmla="*/ 866507 h 881064"/>
                    <a:gd name="connsiteX5" fmla="*/ 203241 w 1164128"/>
                    <a:gd name="connsiteY5" fmla="*/ 869567 h 881064"/>
                    <a:gd name="connsiteX6" fmla="*/ 146296 w 1164128"/>
                    <a:gd name="connsiteY6" fmla="*/ 881064 h 881064"/>
                    <a:gd name="connsiteX7" fmla="*/ 0 w 1164128"/>
                    <a:gd name="connsiteY7" fmla="*/ 734768 h 881064"/>
                    <a:gd name="connsiteX8" fmla="*/ 0 w 1164128"/>
                    <a:gd name="connsiteY8" fmla="*/ 146296 h 881064"/>
                    <a:gd name="connsiteX9" fmla="*/ 146296 w 1164128"/>
                    <a:gd name="connsiteY9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203241 w 1164128"/>
                    <a:gd name="connsiteY4" fmla="*/ 869567 h 881064"/>
                    <a:gd name="connsiteX5" fmla="*/ 146296 w 1164128"/>
                    <a:gd name="connsiteY5" fmla="*/ 881064 h 881064"/>
                    <a:gd name="connsiteX6" fmla="*/ 0 w 1164128"/>
                    <a:gd name="connsiteY6" fmla="*/ 734768 h 881064"/>
                    <a:gd name="connsiteX7" fmla="*/ 0 w 1164128"/>
                    <a:gd name="connsiteY7" fmla="*/ 146296 h 881064"/>
                    <a:gd name="connsiteX8" fmla="*/ 146296 w 1164128"/>
                    <a:gd name="connsiteY8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146296 w 1164128"/>
                    <a:gd name="connsiteY4" fmla="*/ 881064 h 881064"/>
                    <a:gd name="connsiteX5" fmla="*/ 0 w 1164128"/>
                    <a:gd name="connsiteY5" fmla="*/ 734768 h 881064"/>
                    <a:gd name="connsiteX6" fmla="*/ 0 w 1164128"/>
                    <a:gd name="connsiteY6" fmla="*/ 146296 h 881064"/>
                    <a:gd name="connsiteX7" fmla="*/ 146296 w 1164128"/>
                    <a:gd name="connsiteY7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146296 w 1164128"/>
                    <a:gd name="connsiteY3" fmla="*/ 881064 h 881064"/>
                    <a:gd name="connsiteX4" fmla="*/ 0 w 1164128"/>
                    <a:gd name="connsiteY4" fmla="*/ 734768 h 881064"/>
                    <a:gd name="connsiteX5" fmla="*/ 0 w 1164128"/>
                    <a:gd name="connsiteY5" fmla="*/ 146296 h 881064"/>
                    <a:gd name="connsiteX6" fmla="*/ 146296 w 1164128"/>
                    <a:gd name="connsiteY6" fmla="*/ 0 h 8810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64128" h="881064">
                      <a:moveTo>
                        <a:pt x="146296" y="0"/>
                      </a:moveTo>
                      <a:cubicBezTo>
                        <a:pt x="340317" y="25601"/>
                        <a:pt x="994489" y="202247"/>
                        <a:pt x="1164128" y="299901"/>
                      </a:cubicBezTo>
                      <a:lnTo>
                        <a:pt x="1164128" y="585923"/>
                      </a:lnTo>
                      <a:lnTo>
                        <a:pt x="146296" y="881064"/>
                      </a:lnTo>
                      <a:cubicBezTo>
                        <a:pt x="65499" y="881064"/>
                        <a:pt x="0" y="815565"/>
                        <a:pt x="0" y="734768"/>
                      </a:cubicBezTo>
                      <a:lnTo>
                        <a:pt x="0" y="146296"/>
                      </a:lnTo>
                      <a:cubicBezTo>
                        <a:pt x="0" y="65499"/>
                        <a:pt x="65499" y="0"/>
                        <a:pt x="146296" y="0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" name="グループ化 16">
                <a:extLst>
                  <a:ext uri="{FF2B5EF4-FFF2-40B4-BE49-F238E27FC236}">
                    <a16:creationId xmlns:a16="http://schemas.microsoft.com/office/drawing/2014/main" id="{56CC724A-53A0-4C1B-B4ED-A8C454E577FF}"/>
                  </a:ext>
                </a:extLst>
              </p:cNvPr>
              <p:cNvGrpSpPr/>
              <p:nvPr/>
            </p:nvGrpSpPr>
            <p:grpSpPr>
              <a:xfrm rot="4125484" flipH="1">
                <a:off x="1689491" y="3098494"/>
                <a:ext cx="279420" cy="168288"/>
                <a:chOff x="2147780" y="2981332"/>
                <a:chExt cx="1443132" cy="881064"/>
              </a:xfrm>
            </p:grpSpPr>
            <p:sp>
              <p:nvSpPr>
                <p:cNvPr id="25" name="フリーフォーム: 図形 24">
                  <a:extLst>
                    <a:ext uri="{FF2B5EF4-FFF2-40B4-BE49-F238E27FC236}">
                      <a16:creationId xmlns:a16="http://schemas.microsoft.com/office/drawing/2014/main" id="{D7F138F1-7E39-42B3-83B2-2076D9226A59}"/>
                    </a:ext>
                  </a:extLst>
                </p:cNvPr>
                <p:cNvSpPr/>
                <p:nvPr/>
              </p:nvSpPr>
              <p:spPr>
                <a:xfrm>
                  <a:off x="2147780" y="2981332"/>
                  <a:ext cx="1443132" cy="881064"/>
                </a:xfrm>
                <a:custGeom>
                  <a:avLst/>
                  <a:gdLst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220280 w 1164128"/>
                    <a:gd name="connsiteY2" fmla="*/ 22985 h 881064"/>
                    <a:gd name="connsiteX3" fmla="*/ 1164128 w 1164128"/>
                    <a:gd name="connsiteY3" fmla="*/ 299901 h 881064"/>
                    <a:gd name="connsiteX4" fmla="*/ 1164128 w 1164128"/>
                    <a:gd name="connsiteY4" fmla="*/ 585923 h 881064"/>
                    <a:gd name="connsiteX5" fmla="*/ 207781 w 1164128"/>
                    <a:gd name="connsiteY5" fmla="*/ 866507 h 881064"/>
                    <a:gd name="connsiteX6" fmla="*/ 203241 w 1164128"/>
                    <a:gd name="connsiteY6" fmla="*/ 869567 h 881064"/>
                    <a:gd name="connsiteX7" fmla="*/ 146296 w 1164128"/>
                    <a:gd name="connsiteY7" fmla="*/ 881064 h 881064"/>
                    <a:gd name="connsiteX8" fmla="*/ 0 w 1164128"/>
                    <a:gd name="connsiteY8" fmla="*/ 734768 h 881064"/>
                    <a:gd name="connsiteX9" fmla="*/ 0 w 1164128"/>
                    <a:gd name="connsiteY9" fmla="*/ 146296 h 881064"/>
                    <a:gd name="connsiteX10" fmla="*/ 146296 w 1164128"/>
                    <a:gd name="connsiteY10" fmla="*/ 0 h 881064"/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1164128 w 1164128"/>
                    <a:gd name="connsiteY2" fmla="*/ 299901 h 881064"/>
                    <a:gd name="connsiteX3" fmla="*/ 1164128 w 1164128"/>
                    <a:gd name="connsiteY3" fmla="*/ 585923 h 881064"/>
                    <a:gd name="connsiteX4" fmla="*/ 207781 w 1164128"/>
                    <a:gd name="connsiteY4" fmla="*/ 866507 h 881064"/>
                    <a:gd name="connsiteX5" fmla="*/ 203241 w 1164128"/>
                    <a:gd name="connsiteY5" fmla="*/ 869567 h 881064"/>
                    <a:gd name="connsiteX6" fmla="*/ 146296 w 1164128"/>
                    <a:gd name="connsiteY6" fmla="*/ 881064 h 881064"/>
                    <a:gd name="connsiteX7" fmla="*/ 0 w 1164128"/>
                    <a:gd name="connsiteY7" fmla="*/ 734768 h 881064"/>
                    <a:gd name="connsiteX8" fmla="*/ 0 w 1164128"/>
                    <a:gd name="connsiteY8" fmla="*/ 146296 h 881064"/>
                    <a:gd name="connsiteX9" fmla="*/ 146296 w 1164128"/>
                    <a:gd name="connsiteY9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203241 w 1164128"/>
                    <a:gd name="connsiteY4" fmla="*/ 869567 h 881064"/>
                    <a:gd name="connsiteX5" fmla="*/ 146296 w 1164128"/>
                    <a:gd name="connsiteY5" fmla="*/ 881064 h 881064"/>
                    <a:gd name="connsiteX6" fmla="*/ 0 w 1164128"/>
                    <a:gd name="connsiteY6" fmla="*/ 734768 h 881064"/>
                    <a:gd name="connsiteX7" fmla="*/ 0 w 1164128"/>
                    <a:gd name="connsiteY7" fmla="*/ 146296 h 881064"/>
                    <a:gd name="connsiteX8" fmla="*/ 146296 w 1164128"/>
                    <a:gd name="connsiteY8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146296 w 1164128"/>
                    <a:gd name="connsiteY4" fmla="*/ 881064 h 881064"/>
                    <a:gd name="connsiteX5" fmla="*/ 0 w 1164128"/>
                    <a:gd name="connsiteY5" fmla="*/ 734768 h 881064"/>
                    <a:gd name="connsiteX6" fmla="*/ 0 w 1164128"/>
                    <a:gd name="connsiteY6" fmla="*/ 146296 h 881064"/>
                    <a:gd name="connsiteX7" fmla="*/ 146296 w 1164128"/>
                    <a:gd name="connsiteY7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146296 w 1164128"/>
                    <a:gd name="connsiteY3" fmla="*/ 881064 h 881064"/>
                    <a:gd name="connsiteX4" fmla="*/ 0 w 1164128"/>
                    <a:gd name="connsiteY4" fmla="*/ 734768 h 881064"/>
                    <a:gd name="connsiteX5" fmla="*/ 0 w 1164128"/>
                    <a:gd name="connsiteY5" fmla="*/ 146296 h 881064"/>
                    <a:gd name="connsiteX6" fmla="*/ 146296 w 1164128"/>
                    <a:gd name="connsiteY6" fmla="*/ 0 h 8810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64128" h="881064">
                      <a:moveTo>
                        <a:pt x="146296" y="0"/>
                      </a:moveTo>
                      <a:cubicBezTo>
                        <a:pt x="340317" y="25601"/>
                        <a:pt x="994489" y="202247"/>
                        <a:pt x="1164128" y="299901"/>
                      </a:cubicBezTo>
                      <a:lnTo>
                        <a:pt x="1164128" y="585923"/>
                      </a:lnTo>
                      <a:lnTo>
                        <a:pt x="146296" y="881064"/>
                      </a:lnTo>
                      <a:cubicBezTo>
                        <a:pt x="65499" y="881064"/>
                        <a:pt x="0" y="815565"/>
                        <a:pt x="0" y="734768"/>
                      </a:cubicBezTo>
                      <a:lnTo>
                        <a:pt x="0" y="146296"/>
                      </a:lnTo>
                      <a:cubicBezTo>
                        <a:pt x="0" y="65499"/>
                        <a:pt x="65499" y="0"/>
                        <a:pt x="146296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" name="フリーフォーム: 図形 25">
                  <a:extLst>
                    <a:ext uri="{FF2B5EF4-FFF2-40B4-BE49-F238E27FC236}">
                      <a16:creationId xmlns:a16="http://schemas.microsoft.com/office/drawing/2014/main" id="{D575B0ED-8AB9-419E-A1CF-DD4C2BF7AEC5}"/>
                    </a:ext>
                  </a:extLst>
                </p:cNvPr>
                <p:cNvSpPr/>
                <p:nvPr/>
              </p:nvSpPr>
              <p:spPr>
                <a:xfrm>
                  <a:off x="2412319" y="3148018"/>
                  <a:ext cx="1095549" cy="547691"/>
                </a:xfrm>
                <a:custGeom>
                  <a:avLst/>
                  <a:gdLst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220280 w 1164128"/>
                    <a:gd name="connsiteY2" fmla="*/ 22985 h 881064"/>
                    <a:gd name="connsiteX3" fmla="*/ 1164128 w 1164128"/>
                    <a:gd name="connsiteY3" fmla="*/ 299901 h 881064"/>
                    <a:gd name="connsiteX4" fmla="*/ 1164128 w 1164128"/>
                    <a:gd name="connsiteY4" fmla="*/ 585923 h 881064"/>
                    <a:gd name="connsiteX5" fmla="*/ 207781 w 1164128"/>
                    <a:gd name="connsiteY5" fmla="*/ 866507 h 881064"/>
                    <a:gd name="connsiteX6" fmla="*/ 203241 w 1164128"/>
                    <a:gd name="connsiteY6" fmla="*/ 869567 h 881064"/>
                    <a:gd name="connsiteX7" fmla="*/ 146296 w 1164128"/>
                    <a:gd name="connsiteY7" fmla="*/ 881064 h 881064"/>
                    <a:gd name="connsiteX8" fmla="*/ 0 w 1164128"/>
                    <a:gd name="connsiteY8" fmla="*/ 734768 h 881064"/>
                    <a:gd name="connsiteX9" fmla="*/ 0 w 1164128"/>
                    <a:gd name="connsiteY9" fmla="*/ 146296 h 881064"/>
                    <a:gd name="connsiteX10" fmla="*/ 146296 w 1164128"/>
                    <a:gd name="connsiteY10" fmla="*/ 0 h 881064"/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1164128 w 1164128"/>
                    <a:gd name="connsiteY2" fmla="*/ 299901 h 881064"/>
                    <a:gd name="connsiteX3" fmla="*/ 1164128 w 1164128"/>
                    <a:gd name="connsiteY3" fmla="*/ 585923 h 881064"/>
                    <a:gd name="connsiteX4" fmla="*/ 207781 w 1164128"/>
                    <a:gd name="connsiteY4" fmla="*/ 866507 h 881064"/>
                    <a:gd name="connsiteX5" fmla="*/ 203241 w 1164128"/>
                    <a:gd name="connsiteY5" fmla="*/ 869567 h 881064"/>
                    <a:gd name="connsiteX6" fmla="*/ 146296 w 1164128"/>
                    <a:gd name="connsiteY6" fmla="*/ 881064 h 881064"/>
                    <a:gd name="connsiteX7" fmla="*/ 0 w 1164128"/>
                    <a:gd name="connsiteY7" fmla="*/ 734768 h 881064"/>
                    <a:gd name="connsiteX8" fmla="*/ 0 w 1164128"/>
                    <a:gd name="connsiteY8" fmla="*/ 146296 h 881064"/>
                    <a:gd name="connsiteX9" fmla="*/ 146296 w 1164128"/>
                    <a:gd name="connsiteY9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203241 w 1164128"/>
                    <a:gd name="connsiteY4" fmla="*/ 869567 h 881064"/>
                    <a:gd name="connsiteX5" fmla="*/ 146296 w 1164128"/>
                    <a:gd name="connsiteY5" fmla="*/ 881064 h 881064"/>
                    <a:gd name="connsiteX6" fmla="*/ 0 w 1164128"/>
                    <a:gd name="connsiteY6" fmla="*/ 734768 h 881064"/>
                    <a:gd name="connsiteX7" fmla="*/ 0 w 1164128"/>
                    <a:gd name="connsiteY7" fmla="*/ 146296 h 881064"/>
                    <a:gd name="connsiteX8" fmla="*/ 146296 w 1164128"/>
                    <a:gd name="connsiteY8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146296 w 1164128"/>
                    <a:gd name="connsiteY4" fmla="*/ 881064 h 881064"/>
                    <a:gd name="connsiteX5" fmla="*/ 0 w 1164128"/>
                    <a:gd name="connsiteY5" fmla="*/ 734768 h 881064"/>
                    <a:gd name="connsiteX6" fmla="*/ 0 w 1164128"/>
                    <a:gd name="connsiteY6" fmla="*/ 146296 h 881064"/>
                    <a:gd name="connsiteX7" fmla="*/ 146296 w 1164128"/>
                    <a:gd name="connsiteY7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146296 w 1164128"/>
                    <a:gd name="connsiteY3" fmla="*/ 881064 h 881064"/>
                    <a:gd name="connsiteX4" fmla="*/ 0 w 1164128"/>
                    <a:gd name="connsiteY4" fmla="*/ 734768 h 881064"/>
                    <a:gd name="connsiteX5" fmla="*/ 0 w 1164128"/>
                    <a:gd name="connsiteY5" fmla="*/ 146296 h 881064"/>
                    <a:gd name="connsiteX6" fmla="*/ 146296 w 1164128"/>
                    <a:gd name="connsiteY6" fmla="*/ 0 h 8810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64128" h="881064">
                      <a:moveTo>
                        <a:pt x="146296" y="0"/>
                      </a:moveTo>
                      <a:cubicBezTo>
                        <a:pt x="340317" y="25601"/>
                        <a:pt x="994489" y="202247"/>
                        <a:pt x="1164128" y="299901"/>
                      </a:cubicBezTo>
                      <a:lnTo>
                        <a:pt x="1164128" y="585923"/>
                      </a:lnTo>
                      <a:lnTo>
                        <a:pt x="146296" y="881064"/>
                      </a:lnTo>
                      <a:cubicBezTo>
                        <a:pt x="65499" y="881064"/>
                        <a:pt x="0" y="815565"/>
                        <a:pt x="0" y="734768"/>
                      </a:cubicBezTo>
                      <a:lnTo>
                        <a:pt x="0" y="146296"/>
                      </a:lnTo>
                      <a:cubicBezTo>
                        <a:pt x="0" y="65499"/>
                        <a:pt x="65499" y="0"/>
                        <a:pt x="146296" y="0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" name="グループ化 17">
                <a:extLst>
                  <a:ext uri="{FF2B5EF4-FFF2-40B4-BE49-F238E27FC236}">
                    <a16:creationId xmlns:a16="http://schemas.microsoft.com/office/drawing/2014/main" id="{F2889EA9-1D51-42A1-9EA5-EB19296E1BA9}"/>
                  </a:ext>
                </a:extLst>
              </p:cNvPr>
              <p:cNvGrpSpPr/>
              <p:nvPr/>
            </p:nvGrpSpPr>
            <p:grpSpPr>
              <a:xfrm>
                <a:off x="1540248" y="2990850"/>
                <a:ext cx="199366" cy="171215"/>
                <a:chOff x="2426796" y="2981326"/>
                <a:chExt cx="1164128" cy="881064"/>
              </a:xfrm>
            </p:grpSpPr>
            <p:sp>
              <p:nvSpPr>
                <p:cNvPr id="23" name="フリーフォーム: 図形 22">
                  <a:extLst>
                    <a:ext uri="{FF2B5EF4-FFF2-40B4-BE49-F238E27FC236}">
                      <a16:creationId xmlns:a16="http://schemas.microsoft.com/office/drawing/2014/main" id="{5039A610-4F46-4A14-A846-415EED9BA4E6}"/>
                    </a:ext>
                  </a:extLst>
                </p:cNvPr>
                <p:cNvSpPr/>
                <p:nvPr/>
              </p:nvSpPr>
              <p:spPr>
                <a:xfrm>
                  <a:off x="2426796" y="2981326"/>
                  <a:ext cx="1164128" cy="881064"/>
                </a:xfrm>
                <a:custGeom>
                  <a:avLst/>
                  <a:gdLst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220280 w 1164128"/>
                    <a:gd name="connsiteY2" fmla="*/ 22985 h 881064"/>
                    <a:gd name="connsiteX3" fmla="*/ 1164128 w 1164128"/>
                    <a:gd name="connsiteY3" fmla="*/ 299901 h 881064"/>
                    <a:gd name="connsiteX4" fmla="*/ 1164128 w 1164128"/>
                    <a:gd name="connsiteY4" fmla="*/ 585923 h 881064"/>
                    <a:gd name="connsiteX5" fmla="*/ 207781 w 1164128"/>
                    <a:gd name="connsiteY5" fmla="*/ 866507 h 881064"/>
                    <a:gd name="connsiteX6" fmla="*/ 203241 w 1164128"/>
                    <a:gd name="connsiteY6" fmla="*/ 869567 h 881064"/>
                    <a:gd name="connsiteX7" fmla="*/ 146296 w 1164128"/>
                    <a:gd name="connsiteY7" fmla="*/ 881064 h 881064"/>
                    <a:gd name="connsiteX8" fmla="*/ 0 w 1164128"/>
                    <a:gd name="connsiteY8" fmla="*/ 734768 h 881064"/>
                    <a:gd name="connsiteX9" fmla="*/ 0 w 1164128"/>
                    <a:gd name="connsiteY9" fmla="*/ 146296 h 881064"/>
                    <a:gd name="connsiteX10" fmla="*/ 146296 w 1164128"/>
                    <a:gd name="connsiteY10" fmla="*/ 0 h 881064"/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1164128 w 1164128"/>
                    <a:gd name="connsiteY2" fmla="*/ 299901 h 881064"/>
                    <a:gd name="connsiteX3" fmla="*/ 1164128 w 1164128"/>
                    <a:gd name="connsiteY3" fmla="*/ 585923 h 881064"/>
                    <a:gd name="connsiteX4" fmla="*/ 207781 w 1164128"/>
                    <a:gd name="connsiteY4" fmla="*/ 866507 h 881064"/>
                    <a:gd name="connsiteX5" fmla="*/ 203241 w 1164128"/>
                    <a:gd name="connsiteY5" fmla="*/ 869567 h 881064"/>
                    <a:gd name="connsiteX6" fmla="*/ 146296 w 1164128"/>
                    <a:gd name="connsiteY6" fmla="*/ 881064 h 881064"/>
                    <a:gd name="connsiteX7" fmla="*/ 0 w 1164128"/>
                    <a:gd name="connsiteY7" fmla="*/ 734768 h 881064"/>
                    <a:gd name="connsiteX8" fmla="*/ 0 w 1164128"/>
                    <a:gd name="connsiteY8" fmla="*/ 146296 h 881064"/>
                    <a:gd name="connsiteX9" fmla="*/ 146296 w 1164128"/>
                    <a:gd name="connsiteY9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203241 w 1164128"/>
                    <a:gd name="connsiteY4" fmla="*/ 869567 h 881064"/>
                    <a:gd name="connsiteX5" fmla="*/ 146296 w 1164128"/>
                    <a:gd name="connsiteY5" fmla="*/ 881064 h 881064"/>
                    <a:gd name="connsiteX6" fmla="*/ 0 w 1164128"/>
                    <a:gd name="connsiteY6" fmla="*/ 734768 h 881064"/>
                    <a:gd name="connsiteX7" fmla="*/ 0 w 1164128"/>
                    <a:gd name="connsiteY7" fmla="*/ 146296 h 881064"/>
                    <a:gd name="connsiteX8" fmla="*/ 146296 w 1164128"/>
                    <a:gd name="connsiteY8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146296 w 1164128"/>
                    <a:gd name="connsiteY4" fmla="*/ 881064 h 881064"/>
                    <a:gd name="connsiteX5" fmla="*/ 0 w 1164128"/>
                    <a:gd name="connsiteY5" fmla="*/ 734768 h 881064"/>
                    <a:gd name="connsiteX6" fmla="*/ 0 w 1164128"/>
                    <a:gd name="connsiteY6" fmla="*/ 146296 h 881064"/>
                    <a:gd name="connsiteX7" fmla="*/ 146296 w 1164128"/>
                    <a:gd name="connsiteY7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146296 w 1164128"/>
                    <a:gd name="connsiteY3" fmla="*/ 881064 h 881064"/>
                    <a:gd name="connsiteX4" fmla="*/ 0 w 1164128"/>
                    <a:gd name="connsiteY4" fmla="*/ 734768 h 881064"/>
                    <a:gd name="connsiteX5" fmla="*/ 0 w 1164128"/>
                    <a:gd name="connsiteY5" fmla="*/ 146296 h 881064"/>
                    <a:gd name="connsiteX6" fmla="*/ 146296 w 1164128"/>
                    <a:gd name="connsiteY6" fmla="*/ 0 h 8810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64128" h="881064">
                      <a:moveTo>
                        <a:pt x="146296" y="0"/>
                      </a:moveTo>
                      <a:cubicBezTo>
                        <a:pt x="340317" y="25601"/>
                        <a:pt x="994489" y="202247"/>
                        <a:pt x="1164128" y="299901"/>
                      </a:cubicBezTo>
                      <a:lnTo>
                        <a:pt x="1164128" y="585923"/>
                      </a:lnTo>
                      <a:lnTo>
                        <a:pt x="146296" y="881064"/>
                      </a:lnTo>
                      <a:cubicBezTo>
                        <a:pt x="65499" y="881064"/>
                        <a:pt x="0" y="815565"/>
                        <a:pt x="0" y="734768"/>
                      </a:cubicBezTo>
                      <a:lnTo>
                        <a:pt x="0" y="146296"/>
                      </a:lnTo>
                      <a:cubicBezTo>
                        <a:pt x="0" y="65499"/>
                        <a:pt x="65499" y="0"/>
                        <a:pt x="146296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" name="フリーフォーム: 図形 23">
                  <a:extLst>
                    <a:ext uri="{FF2B5EF4-FFF2-40B4-BE49-F238E27FC236}">
                      <a16:creationId xmlns:a16="http://schemas.microsoft.com/office/drawing/2014/main" id="{EC0CE123-CBA8-4FAD-8F40-080A9B5D8E68}"/>
                    </a:ext>
                  </a:extLst>
                </p:cNvPr>
                <p:cNvSpPr/>
                <p:nvPr/>
              </p:nvSpPr>
              <p:spPr>
                <a:xfrm>
                  <a:off x="2554745" y="3148013"/>
                  <a:ext cx="953138" cy="547690"/>
                </a:xfrm>
                <a:custGeom>
                  <a:avLst/>
                  <a:gdLst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220280 w 1164128"/>
                    <a:gd name="connsiteY2" fmla="*/ 22985 h 881064"/>
                    <a:gd name="connsiteX3" fmla="*/ 1164128 w 1164128"/>
                    <a:gd name="connsiteY3" fmla="*/ 299901 h 881064"/>
                    <a:gd name="connsiteX4" fmla="*/ 1164128 w 1164128"/>
                    <a:gd name="connsiteY4" fmla="*/ 585923 h 881064"/>
                    <a:gd name="connsiteX5" fmla="*/ 207781 w 1164128"/>
                    <a:gd name="connsiteY5" fmla="*/ 866507 h 881064"/>
                    <a:gd name="connsiteX6" fmla="*/ 203241 w 1164128"/>
                    <a:gd name="connsiteY6" fmla="*/ 869567 h 881064"/>
                    <a:gd name="connsiteX7" fmla="*/ 146296 w 1164128"/>
                    <a:gd name="connsiteY7" fmla="*/ 881064 h 881064"/>
                    <a:gd name="connsiteX8" fmla="*/ 0 w 1164128"/>
                    <a:gd name="connsiteY8" fmla="*/ 734768 h 881064"/>
                    <a:gd name="connsiteX9" fmla="*/ 0 w 1164128"/>
                    <a:gd name="connsiteY9" fmla="*/ 146296 h 881064"/>
                    <a:gd name="connsiteX10" fmla="*/ 146296 w 1164128"/>
                    <a:gd name="connsiteY10" fmla="*/ 0 h 881064"/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1164128 w 1164128"/>
                    <a:gd name="connsiteY2" fmla="*/ 299901 h 881064"/>
                    <a:gd name="connsiteX3" fmla="*/ 1164128 w 1164128"/>
                    <a:gd name="connsiteY3" fmla="*/ 585923 h 881064"/>
                    <a:gd name="connsiteX4" fmla="*/ 207781 w 1164128"/>
                    <a:gd name="connsiteY4" fmla="*/ 866507 h 881064"/>
                    <a:gd name="connsiteX5" fmla="*/ 203241 w 1164128"/>
                    <a:gd name="connsiteY5" fmla="*/ 869567 h 881064"/>
                    <a:gd name="connsiteX6" fmla="*/ 146296 w 1164128"/>
                    <a:gd name="connsiteY6" fmla="*/ 881064 h 881064"/>
                    <a:gd name="connsiteX7" fmla="*/ 0 w 1164128"/>
                    <a:gd name="connsiteY7" fmla="*/ 734768 h 881064"/>
                    <a:gd name="connsiteX8" fmla="*/ 0 w 1164128"/>
                    <a:gd name="connsiteY8" fmla="*/ 146296 h 881064"/>
                    <a:gd name="connsiteX9" fmla="*/ 146296 w 1164128"/>
                    <a:gd name="connsiteY9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203241 w 1164128"/>
                    <a:gd name="connsiteY4" fmla="*/ 869567 h 881064"/>
                    <a:gd name="connsiteX5" fmla="*/ 146296 w 1164128"/>
                    <a:gd name="connsiteY5" fmla="*/ 881064 h 881064"/>
                    <a:gd name="connsiteX6" fmla="*/ 0 w 1164128"/>
                    <a:gd name="connsiteY6" fmla="*/ 734768 h 881064"/>
                    <a:gd name="connsiteX7" fmla="*/ 0 w 1164128"/>
                    <a:gd name="connsiteY7" fmla="*/ 146296 h 881064"/>
                    <a:gd name="connsiteX8" fmla="*/ 146296 w 1164128"/>
                    <a:gd name="connsiteY8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146296 w 1164128"/>
                    <a:gd name="connsiteY4" fmla="*/ 881064 h 881064"/>
                    <a:gd name="connsiteX5" fmla="*/ 0 w 1164128"/>
                    <a:gd name="connsiteY5" fmla="*/ 734768 h 881064"/>
                    <a:gd name="connsiteX6" fmla="*/ 0 w 1164128"/>
                    <a:gd name="connsiteY6" fmla="*/ 146296 h 881064"/>
                    <a:gd name="connsiteX7" fmla="*/ 146296 w 1164128"/>
                    <a:gd name="connsiteY7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146296 w 1164128"/>
                    <a:gd name="connsiteY3" fmla="*/ 881064 h 881064"/>
                    <a:gd name="connsiteX4" fmla="*/ 0 w 1164128"/>
                    <a:gd name="connsiteY4" fmla="*/ 734768 h 881064"/>
                    <a:gd name="connsiteX5" fmla="*/ 0 w 1164128"/>
                    <a:gd name="connsiteY5" fmla="*/ 146296 h 881064"/>
                    <a:gd name="connsiteX6" fmla="*/ 146296 w 1164128"/>
                    <a:gd name="connsiteY6" fmla="*/ 0 h 8810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64128" h="881064">
                      <a:moveTo>
                        <a:pt x="146296" y="0"/>
                      </a:moveTo>
                      <a:cubicBezTo>
                        <a:pt x="340317" y="25601"/>
                        <a:pt x="994489" y="202247"/>
                        <a:pt x="1164128" y="299901"/>
                      </a:cubicBezTo>
                      <a:lnTo>
                        <a:pt x="1164128" y="585923"/>
                      </a:lnTo>
                      <a:lnTo>
                        <a:pt x="146296" y="881064"/>
                      </a:lnTo>
                      <a:cubicBezTo>
                        <a:pt x="65499" y="881064"/>
                        <a:pt x="0" y="815565"/>
                        <a:pt x="0" y="734768"/>
                      </a:cubicBezTo>
                      <a:lnTo>
                        <a:pt x="0" y="146296"/>
                      </a:lnTo>
                      <a:cubicBezTo>
                        <a:pt x="0" y="65499"/>
                        <a:pt x="65499" y="0"/>
                        <a:pt x="146296" y="0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9" name="グループ化 18">
                <a:extLst>
                  <a:ext uri="{FF2B5EF4-FFF2-40B4-BE49-F238E27FC236}">
                    <a16:creationId xmlns:a16="http://schemas.microsoft.com/office/drawing/2014/main" id="{7CB7D67C-E5C5-4936-9A05-3257A6F7D549}"/>
                  </a:ext>
                </a:extLst>
              </p:cNvPr>
              <p:cNvGrpSpPr/>
              <p:nvPr/>
            </p:nvGrpSpPr>
            <p:grpSpPr>
              <a:xfrm flipH="1">
                <a:off x="1760821" y="2990850"/>
                <a:ext cx="199366" cy="171215"/>
                <a:chOff x="2426796" y="2981326"/>
                <a:chExt cx="1164128" cy="881064"/>
              </a:xfrm>
            </p:grpSpPr>
            <p:sp>
              <p:nvSpPr>
                <p:cNvPr id="21" name="フリーフォーム: 図形 20">
                  <a:extLst>
                    <a:ext uri="{FF2B5EF4-FFF2-40B4-BE49-F238E27FC236}">
                      <a16:creationId xmlns:a16="http://schemas.microsoft.com/office/drawing/2014/main" id="{D686244C-2067-4377-99CC-DD35AAE4AA5E}"/>
                    </a:ext>
                  </a:extLst>
                </p:cNvPr>
                <p:cNvSpPr/>
                <p:nvPr/>
              </p:nvSpPr>
              <p:spPr>
                <a:xfrm>
                  <a:off x="2426796" y="2981326"/>
                  <a:ext cx="1164128" cy="881064"/>
                </a:xfrm>
                <a:custGeom>
                  <a:avLst/>
                  <a:gdLst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220280 w 1164128"/>
                    <a:gd name="connsiteY2" fmla="*/ 22985 h 881064"/>
                    <a:gd name="connsiteX3" fmla="*/ 1164128 w 1164128"/>
                    <a:gd name="connsiteY3" fmla="*/ 299901 h 881064"/>
                    <a:gd name="connsiteX4" fmla="*/ 1164128 w 1164128"/>
                    <a:gd name="connsiteY4" fmla="*/ 585923 h 881064"/>
                    <a:gd name="connsiteX5" fmla="*/ 207781 w 1164128"/>
                    <a:gd name="connsiteY5" fmla="*/ 866507 h 881064"/>
                    <a:gd name="connsiteX6" fmla="*/ 203241 w 1164128"/>
                    <a:gd name="connsiteY6" fmla="*/ 869567 h 881064"/>
                    <a:gd name="connsiteX7" fmla="*/ 146296 w 1164128"/>
                    <a:gd name="connsiteY7" fmla="*/ 881064 h 881064"/>
                    <a:gd name="connsiteX8" fmla="*/ 0 w 1164128"/>
                    <a:gd name="connsiteY8" fmla="*/ 734768 h 881064"/>
                    <a:gd name="connsiteX9" fmla="*/ 0 w 1164128"/>
                    <a:gd name="connsiteY9" fmla="*/ 146296 h 881064"/>
                    <a:gd name="connsiteX10" fmla="*/ 146296 w 1164128"/>
                    <a:gd name="connsiteY10" fmla="*/ 0 h 881064"/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1164128 w 1164128"/>
                    <a:gd name="connsiteY2" fmla="*/ 299901 h 881064"/>
                    <a:gd name="connsiteX3" fmla="*/ 1164128 w 1164128"/>
                    <a:gd name="connsiteY3" fmla="*/ 585923 h 881064"/>
                    <a:gd name="connsiteX4" fmla="*/ 207781 w 1164128"/>
                    <a:gd name="connsiteY4" fmla="*/ 866507 h 881064"/>
                    <a:gd name="connsiteX5" fmla="*/ 203241 w 1164128"/>
                    <a:gd name="connsiteY5" fmla="*/ 869567 h 881064"/>
                    <a:gd name="connsiteX6" fmla="*/ 146296 w 1164128"/>
                    <a:gd name="connsiteY6" fmla="*/ 881064 h 881064"/>
                    <a:gd name="connsiteX7" fmla="*/ 0 w 1164128"/>
                    <a:gd name="connsiteY7" fmla="*/ 734768 h 881064"/>
                    <a:gd name="connsiteX8" fmla="*/ 0 w 1164128"/>
                    <a:gd name="connsiteY8" fmla="*/ 146296 h 881064"/>
                    <a:gd name="connsiteX9" fmla="*/ 146296 w 1164128"/>
                    <a:gd name="connsiteY9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203241 w 1164128"/>
                    <a:gd name="connsiteY4" fmla="*/ 869567 h 881064"/>
                    <a:gd name="connsiteX5" fmla="*/ 146296 w 1164128"/>
                    <a:gd name="connsiteY5" fmla="*/ 881064 h 881064"/>
                    <a:gd name="connsiteX6" fmla="*/ 0 w 1164128"/>
                    <a:gd name="connsiteY6" fmla="*/ 734768 h 881064"/>
                    <a:gd name="connsiteX7" fmla="*/ 0 w 1164128"/>
                    <a:gd name="connsiteY7" fmla="*/ 146296 h 881064"/>
                    <a:gd name="connsiteX8" fmla="*/ 146296 w 1164128"/>
                    <a:gd name="connsiteY8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146296 w 1164128"/>
                    <a:gd name="connsiteY4" fmla="*/ 881064 h 881064"/>
                    <a:gd name="connsiteX5" fmla="*/ 0 w 1164128"/>
                    <a:gd name="connsiteY5" fmla="*/ 734768 h 881064"/>
                    <a:gd name="connsiteX6" fmla="*/ 0 w 1164128"/>
                    <a:gd name="connsiteY6" fmla="*/ 146296 h 881064"/>
                    <a:gd name="connsiteX7" fmla="*/ 146296 w 1164128"/>
                    <a:gd name="connsiteY7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146296 w 1164128"/>
                    <a:gd name="connsiteY3" fmla="*/ 881064 h 881064"/>
                    <a:gd name="connsiteX4" fmla="*/ 0 w 1164128"/>
                    <a:gd name="connsiteY4" fmla="*/ 734768 h 881064"/>
                    <a:gd name="connsiteX5" fmla="*/ 0 w 1164128"/>
                    <a:gd name="connsiteY5" fmla="*/ 146296 h 881064"/>
                    <a:gd name="connsiteX6" fmla="*/ 146296 w 1164128"/>
                    <a:gd name="connsiteY6" fmla="*/ 0 h 8810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64128" h="881064">
                      <a:moveTo>
                        <a:pt x="146296" y="0"/>
                      </a:moveTo>
                      <a:cubicBezTo>
                        <a:pt x="340317" y="25601"/>
                        <a:pt x="994489" y="202247"/>
                        <a:pt x="1164128" y="299901"/>
                      </a:cubicBezTo>
                      <a:lnTo>
                        <a:pt x="1164128" y="585923"/>
                      </a:lnTo>
                      <a:lnTo>
                        <a:pt x="146296" y="881064"/>
                      </a:lnTo>
                      <a:cubicBezTo>
                        <a:pt x="65499" y="881064"/>
                        <a:pt x="0" y="815565"/>
                        <a:pt x="0" y="734768"/>
                      </a:cubicBezTo>
                      <a:lnTo>
                        <a:pt x="0" y="146296"/>
                      </a:lnTo>
                      <a:cubicBezTo>
                        <a:pt x="0" y="65499"/>
                        <a:pt x="65499" y="0"/>
                        <a:pt x="146296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フリーフォーム: 図形 21">
                  <a:extLst>
                    <a:ext uri="{FF2B5EF4-FFF2-40B4-BE49-F238E27FC236}">
                      <a16:creationId xmlns:a16="http://schemas.microsoft.com/office/drawing/2014/main" id="{3213BB89-922F-41C8-881E-CD985A5DF41D}"/>
                    </a:ext>
                  </a:extLst>
                </p:cNvPr>
                <p:cNvSpPr/>
                <p:nvPr/>
              </p:nvSpPr>
              <p:spPr>
                <a:xfrm>
                  <a:off x="2554745" y="3148013"/>
                  <a:ext cx="953138" cy="547690"/>
                </a:xfrm>
                <a:custGeom>
                  <a:avLst/>
                  <a:gdLst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220280 w 1164128"/>
                    <a:gd name="connsiteY2" fmla="*/ 22985 h 881064"/>
                    <a:gd name="connsiteX3" fmla="*/ 1164128 w 1164128"/>
                    <a:gd name="connsiteY3" fmla="*/ 299901 h 881064"/>
                    <a:gd name="connsiteX4" fmla="*/ 1164128 w 1164128"/>
                    <a:gd name="connsiteY4" fmla="*/ 585923 h 881064"/>
                    <a:gd name="connsiteX5" fmla="*/ 207781 w 1164128"/>
                    <a:gd name="connsiteY5" fmla="*/ 866507 h 881064"/>
                    <a:gd name="connsiteX6" fmla="*/ 203241 w 1164128"/>
                    <a:gd name="connsiteY6" fmla="*/ 869567 h 881064"/>
                    <a:gd name="connsiteX7" fmla="*/ 146296 w 1164128"/>
                    <a:gd name="connsiteY7" fmla="*/ 881064 h 881064"/>
                    <a:gd name="connsiteX8" fmla="*/ 0 w 1164128"/>
                    <a:gd name="connsiteY8" fmla="*/ 734768 h 881064"/>
                    <a:gd name="connsiteX9" fmla="*/ 0 w 1164128"/>
                    <a:gd name="connsiteY9" fmla="*/ 146296 h 881064"/>
                    <a:gd name="connsiteX10" fmla="*/ 146296 w 1164128"/>
                    <a:gd name="connsiteY10" fmla="*/ 0 h 881064"/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1164128 w 1164128"/>
                    <a:gd name="connsiteY2" fmla="*/ 299901 h 881064"/>
                    <a:gd name="connsiteX3" fmla="*/ 1164128 w 1164128"/>
                    <a:gd name="connsiteY3" fmla="*/ 585923 h 881064"/>
                    <a:gd name="connsiteX4" fmla="*/ 207781 w 1164128"/>
                    <a:gd name="connsiteY4" fmla="*/ 866507 h 881064"/>
                    <a:gd name="connsiteX5" fmla="*/ 203241 w 1164128"/>
                    <a:gd name="connsiteY5" fmla="*/ 869567 h 881064"/>
                    <a:gd name="connsiteX6" fmla="*/ 146296 w 1164128"/>
                    <a:gd name="connsiteY6" fmla="*/ 881064 h 881064"/>
                    <a:gd name="connsiteX7" fmla="*/ 0 w 1164128"/>
                    <a:gd name="connsiteY7" fmla="*/ 734768 h 881064"/>
                    <a:gd name="connsiteX8" fmla="*/ 0 w 1164128"/>
                    <a:gd name="connsiteY8" fmla="*/ 146296 h 881064"/>
                    <a:gd name="connsiteX9" fmla="*/ 146296 w 1164128"/>
                    <a:gd name="connsiteY9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203241 w 1164128"/>
                    <a:gd name="connsiteY4" fmla="*/ 869567 h 881064"/>
                    <a:gd name="connsiteX5" fmla="*/ 146296 w 1164128"/>
                    <a:gd name="connsiteY5" fmla="*/ 881064 h 881064"/>
                    <a:gd name="connsiteX6" fmla="*/ 0 w 1164128"/>
                    <a:gd name="connsiteY6" fmla="*/ 734768 h 881064"/>
                    <a:gd name="connsiteX7" fmla="*/ 0 w 1164128"/>
                    <a:gd name="connsiteY7" fmla="*/ 146296 h 881064"/>
                    <a:gd name="connsiteX8" fmla="*/ 146296 w 1164128"/>
                    <a:gd name="connsiteY8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146296 w 1164128"/>
                    <a:gd name="connsiteY4" fmla="*/ 881064 h 881064"/>
                    <a:gd name="connsiteX5" fmla="*/ 0 w 1164128"/>
                    <a:gd name="connsiteY5" fmla="*/ 734768 h 881064"/>
                    <a:gd name="connsiteX6" fmla="*/ 0 w 1164128"/>
                    <a:gd name="connsiteY6" fmla="*/ 146296 h 881064"/>
                    <a:gd name="connsiteX7" fmla="*/ 146296 w 1164128"/>
                    <a:gd name="connsiteY7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146296 w 1164128"/>
                    <a:gd name="connsiteY3" fmla="*/ 881064 h 881064"/>
                    <a:gd name="connsiteX4" fmla="*/ 0 w 1164128"/>
                    <a:gd name="connsiteY4" fmla="*/ 734768 h 881064"/>
                    <a:gd name="connsiteX5" fmla="*/ 0 w 1164128"/>
                    <a:gd name="connsiteY5" fmla="*/ 146296 h 881064"/>
                    <a:gd name="connsiteX6" fmla="*/ 146296 w 1164128"/>
                    <a:gd name="connsiteY6" fmla="*/ 0 h 8810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64128" h="881064">
                      <a:moveTo>
                        <a:pt x="146296" y="0"/>
                      </a:moveTo>
                      <a:cubicBezTo>
                        <a:pt x="340317" y="25601"/>
                        <a:pt x="994489" y="202247"/>
                        <a:pt x="1164128" y="299901"/>
                      </a:cubicBezTo>
                      <a:lnTo>
                        <a:pt x="1164128" y="585923"/>
                      </a:lnTo>
                      <a:lnTo>
                        <a:pt x="146296" y="881064"/>
                      </a:lnTo>
                      <a:cubicBezTo>
                        <a:pt x="65499" y="881064"/>
                        <a:pt x="0" y="815565"/>
                        <a:pt x="0" y="734768"/>
                      </a:cubicBezTo>
                      <a:lnTo>
                        <a:pt x="0" y="146296"/>
                      </a:lnTo>
                      <a:cubicBezTo>
                        <a:pt x="0" y="65499"/>
                        <a:pt x="65499" y="0"/>
                        <a:pt x="146296" y="0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" name="四角形: 角を丸くする 19">
                <a:extLst>
                  <a:ext uri="{FF2B5EF4-FFF2-40B4-BE49-F238E27FC236}">
                    <a16:creationId xmlns:a16="http://schemas.microsoft.com/office/drawing/2014/main" id="{B0E0A67C-D78F-423B-B15C-01BA95ADF3AB}"/>
                  </a:ext>
                </a:extLst>
              </p:cNvPr>
              <p:cNvSpPr/>
              <p:nvPr/>
            </p:nvSpPr>
            <p:spPr>
              <a:xfrm>
                <a:off x="1702401" y="3020273"/>
                <a:ext cx="99137" cy="109729"/>
              </a:xfrm>
              <a:prstGeom prst="roundRect">
                <a:avLst>
                  <a:gd name="adj" fmla="val 31190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18E360C4-187E-472A-A4DF-CCC6504B345C}"/>
              </a:ext>
            </a:extLst>
          </p:cNvPr>
          <p:cNvGrpSpPr/>
          <p:nvPr/>
        </p:nvGrpSpPr>
        <p:grpSpPr>
          <a:xfrm>
            <a:off x="4372488" y="866065"/>
            <a:ext cx="1917261" cy="2669333"/>
            <a:chOff x="4372488" y="866065"/>
            <a:chExt cx="1917261" cy="2669333"/>
          </a:xfrm>
        </p:grpSpPr>
        <p:sp>
          <p:nvSpPr>
            <p:cNvPr id="62" name="円/楕円 637">
              <a:extLst>
                <a:ext uri="{FF2B5EF4-FFF2-40B4-BE49-F238E27FC236}">
                  <a16:creationId xmlns:a16="http://schemas.microsoft.com/office/drawing/2014/main" id="{F681A382-433D-40BE-951B-C9C5DE2C25F1}"/>
                </a:ext>
              </a:extLst>
            </p:cNvPr>
            <p:cNvSpPr/>
            <p:nvPr/>
          </p:nvSpPr>
          <p:spPr>
            <a:xfrm>
              <a:off x="5293970" y="2236561"/>
              <a:ext cx="142556" cy="515165"/>
            </a:xfrm>
            <a:custGeom>
              <a:avLst/>
              <a:gdLst/>
              <a:ahLst/>
              <a:cxnLst/>
              <a:rect l="l" t="t" r="r" b="b"/>
              <a:pathLst>
                <a:path w="125368" h="355839">
                  <a:moveTo>
                    <a:pt x="62684" y="0"/>
                  </a:moveTo>
                  <a:cubicBezTo>
                    <a:pt x="97303" y="0"/>
                    <a:pt x="125368" y="28916"/>
                    <a:pt x="125368" y="64586"/>
                  </a:cubicBezTo>
                  <a:cubicBezTo>
                    <a:pt x="125368" y="89534"/>
                    <a:pt x="111640" y="111178"/>
                    <a:pt x="91177" y="121253"/>
                  </a:cubicBezTo>
                  <a:cubicBezTo>
                    <a:pt x="111640" y="131329"/>
                    <a:pt x="125368" y="152972"/>
                    <a:pt x="125368" y="177920"/>
                  </a:cubicBezTo>
                  <a:cubicBezTo>
                    <a:pt x="125368" y="202868"/>
                    <a:pt x="111640" y="224511"/>
                    <a:pt x="91178" y="234587"/>
                  </a:cubicBezTo>
                  <a:cubicBezTo>
                    <a:pt x="111640" y="244662"/>
                    <a:pt x="125368" y="266306"/>
                    <a:pt x="125368" y="291253"/>
                  </a:cubicBezTo>
                  <a:cubicBezTo>
                    <a:pt x="125368" y="326923"/>
                    <a:pt x="97303" y="355839"/>
                    <a:pt x="62684" y="355839"/>
                  </a:cubicBezTo>
                  <a:cubicBezTo>
                    <a:pt x="28065" y="355839"/>
                    <a:pt x="0" y="326923"/>
                    <a:pt x="0" y="291253"/>
                  </a:cubicBezTo>
                  <a:cubicBezTo>
                    <a:pt x="0" y="266306"/>
                    <a:pt x="13728" y="244662"/>
                    <a:pt x="34191" y="234587"/>
                  </a:cubicBezTo>
                  <a:cubicBezTo>
                    <a:pt x="13728" y="224511"/>
                    <a:pt x="0" y="202868"/>
                    <a:pt x="0" y="177920"/>
                  </a:cubicBezTo>
                  <a:cubicBezTo>
                    <a:pt x="0" y="152972"/>
                    <a:pt x="13729" y="131329"/>
                    <a:pt x="34192" y="121253"/>
                  </a:cubicBezTo>
                  <a:cubicBezTo>
                    <a:pt x="13729" y="111178"/>
                    <a:pt x="0" y="89534"/>
                    <a:pt x="0" y="64586"/>
                  </a:cubicBezTo>
                  <a:cubicBezTo>
                    <a:pt x="0" y="28916"/>
                    <a:pt x="28065" y="0"/>
                    <a:pt x="62684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3" name="円/楕円 637">
              <a:extLst>
                <a:ext uri="{FF2B5EF4-FFF2-40B4-BE49-F238E27FC236}">
                  <a16:creationId xmlns:a16="http://schemas.microsoft.com/office/drawing/2014/main" id="{0188E45F-6319-4D59-A226-D838A32F0CE4}"/>
                </a:ext>
              </a:extLst>
            </p:cNvPr>
            <p:cNvSpPr/>
            <p:nvPr/>
          </p:nvSpPr>
          <p:spPr>
            <a:xfrm>
              <a:off x="4505194" y="2236561"/>
              <a:ext cx="142556" cy="515165"/>
            </a:xfrm>
            <a:custGeom>
              <a:avLst/>
              <a:gdLst/>
              <a:ahLst/>
              <a:cxnLst/>
              <a:rect l="l" t="t" r="r" b="b"/>
              <a:pathLst>
                <a:path w="125368" h="355839">
                  <a:moveTo>
                    <a:pt x="62684" y="0"/>
                  </a:moveTo>
                  <a:cubicBezTo>
                    <a:pt x="97303" y="0"/>
                    <a:pt x="125368" y="28916"/>
                    <a:pt x="125368" y="64586"/>
                  </a:cubicBezTo>
                  <a:cubicBezTo>
                    <a:pt x="125368" y="89534"/>
                    <a:pt x="111640" y="111178"/>
                    <a:pt x="91177" y="121253"/>
                  </a:cubicBezTo>
                  <a:cubicBezTo>
                    <a:pt x="111640" y="131329"/>
                    <a:pt x="125368" y="152972"/>
                    <a:pt x="125368" y="177920"/>
                  </a:cubicBezTo>
                  <a:cubicBezTo>
                    <a:pt x="125368" y="202868"/>
                    <a:pt x="111640" y="224511"/>
                    <a:pt x="91178" y="234587"/>
                  </a:cubicBezTo>
                  <a:cubicBezTo>
                    <a:pt x="111640" y="244662"/>
                    <a:pt x="125368" y="266306"/>
                    <a:pt x="125368" y="291253"/>
                  </a:cubicBezTo>
                  <a:cubicBezTo>
                    <a:pt x="125368" y="326923"/>
                    <a:pt x="97303" y="355839"/>
                    <a:pt x="62684" y="355839"/>
                  </a:cubicBezTo>
                  <a:cubicBezTo>
                    <a:pt x="28065" y="355839"/>
                    <a:pt x="0" y="326923"/>
                    <a:pt x="0" y="291253"/>
                  </a:cubicBezTo>
                  <a:cubicBezTo>
                    <a:pt x="0" y="266306"/>
                    <a:pt x="13728" y="244662"/>
                    <a:pt x="34191" y="234587"/>
                  </a:cubicBezTo>
                  <a:cubicBezTo>
                    <a:pt x="13728" y="224511"/>
                    <a:pt x="0" y="202868"/>
                    <a:pt x="0" y="177920"/>
                  </a:cubicBezTo>
                  <a:cubicBezTo>
                    <a:pt x="0" y="152972"/>
                    <a:pt x="13729" y="131329"/>
                    <a:pt x="34192" y="121253"/>
                  </a:cubicBezTo>
                  <a:cubicBezTo>
                    <a:pt x="13729" y="111178"/>
                    <a:pt x="0" y="89534"/>
                    <a:pt x="0" y="64586"/>
                  </a:cubicBezTo>
                  <a:cubicBezTo>
                    <a:pt x="0" y="28916"/>
                    <a:pt x="28065" y="0"/>
                    <a:pt x="62684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7A5DADA2-5102-48C9-9E5C-87304510BD8A}"/>
                </a:ext>
              </a:extLst>
            </p:cNvPr>
            <p:cNvSpPr/>
            <p:nvPr/>
          </p:nvSpPr>
          <p:spPr>
            <a:xfrm>
              <a:off x="4419052" y="2671749"/>
              <a:ext cx="115223" cy="863649"/>
            </a:xfrm>
            <a:custGeom>
              <a:avLst/>
              <a:gdLst>
                <a:gd name="connsiteX0" fmla="*/ 115223 w 115223"/>
                <a:gd name="connsiteY0" fmla="*/ 0 h 863649"/>
                <a:gd name="connsiteX1" fmla="*/ 115223 w 115223"/>
                <a:gd name="connsiteY1" fmla="*/ 863649 h 863649"/>
                <a:gd name="connsiteX2" fmla="*/ 0 w 115223"/>
                <a:gd name="connsiteY2" fmla="*/ 863649 h 863649"/>
                <a:gd name="connsiteX3" fmla="*/ 0 w 115223"/>
                <a:gd name="connsiteY3" fmla="*/ 270213 h 863649"/>
                <a:gd name="connsiteX4" fmla="*/ 110214 w 115223"/>
                <a:gd name="connsiteY4" fmla="*/ 4133 h 863649"/>
                <a:gd name="connsiteX5" fmla="*/ 115223 w 115223"/>
                <a:gd name="connsiteY5" fmla="*/ 0 h 863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5223" h="863649">
                  <a:moveTo>
                    <a:pt x="115223" y="0"/>
                  </a:moveTo>
                  <a:lnTo>
                    <a:pt x="115223" y="863649"/>
                  </a:lnTo>
                  <a:lnTo>
                    <a:pt x="0" y="863649"/>
                  </a:lnTo>
                  <a:lnTo>
                    <a:pt x="0" y="270213"/>
                  </a:lnTo>
                  <a:cubicBezTo>
                    <a:pt x="0" y="166303"/>
                    <a:pt x="42118" y="72229"/>
                    <a:pt x="110214" y="4133"/>
                  </a:cubicBezTo>
                  <a:lnTo>
                    <a:pt x="115223" y="0"/>
                  </a:ln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5" name="片側の 2 つの角を丸めた四角形 144">
              <a:extLst>
                <a:ext uri="{FF2B5EF4-FFF2-40B4-BE49-F238E27FC236}">
                  <a16:creationId xmlns:a16="http://schemas.microsoft.com/office/drawing/2014/main" id="{0436AF4C-61F5-4D9A-90C9-7DD6F90CAE2E}"/>
                </a:ext>
              </a:extLst>
            </p:cNvPr>
            <p:cNvSpPr/>
            <p:nvPr/>
          </p:nvSpPr>
          <p:spPr>
            <a:xfrm>
              <a:off x="4499480" y="2557224"/>
              <a:ext cx="933222" cy="978174"/>
            </a:xfrm>
            <a:prstGeom prst="round2SameRect">
              <a:avLst>
                <a:gd name="adj1" fmla="val 28536"/>
                <a:gd name="adj2" fmla="val 0"/>
              </a:avLst>
            </a:pr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B9F3044E-111E-43C5-B387-CE7BCA3DE9BC}"/>
                </a:ext>
              </a:extLst>
            </p:cNvPr>
            <p:cNvSpPr/>
            <p:nvPr/>
          </p:nvSpPr>
          <p:spPr>
            <a:xfrm>
              <a:off x="4742161" y="2327890"/>
              <a:ext cx="448249" cy="364827"/>
            </a:xfrm>
            <a:custGeom>
              <a:avLst/>
              <a:gdLst>
                <a:gd name="connsiteX0" fmla="*/ 160641 w 525992"/>
                <a:gd name="connsiteY0" fmla="*/ 0 h 380772"/>
                <a:gd name="connsiteX1" fmla="*/ 362085 w 525992"/>
                <a:gd name="connsiteY1" fmla="*/ 0 h 380772"/>
                <a:gd name="connsiteX2" fmla="*/ 386315 w 525992"/>
                <a:gd name="connsiteY2" fmla="*/ 240006 h 380772"/>
                <a:gd name="connsiteX3" fmla="*/ 519778 w 525992"/>
                <a:gd name="connsiteY3" fmla="*/ 240006 h 380772"/>
                <a:gd name="connsiteX4" fmla="*/ 525992 w 525992"/>
                <a:gd name="connsiteY4" fmla="*/ 254756 h 380772"/>
                <a:gd name="connsiteX5" fmla="*/ 262996 w 525992"/>
                <a:gd name="connsiteY5" fmla="*/ 380772 h 380772"/>
                <a:gd name="connsiteX6" fmla="*/ 0 w 525992"/>
                <a:gd name="connsiteY6" fmla="*/ 254756 h 380772"/>
                <a:gd name="connsiteX7" fmla="*/ 6215 w 525992"/>
                <a:gd name="connsiteY7" fmla="*/ 240006 h 380772"/>
                <a:gd name="connsiteX8" fmla="*/ 136411 w 525992"/>
                <a:gd name="connsiteY8" fmla="*/ 240006 h 380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25992" h="380772">
                  <a:moveTo>
                    <a:pt x="160641" y="0"/>
                  </a:moveTo>
                  <a:lnTo>
                    <a:pt x="362085" y="0"/>
                  </a:lnTo>
                  <a:lnTo>
                    <a:pt x="386315" y="240006"/>
                  </a:lnTo>
                  <a:lnTo>
                    <a:pt x="519778" y="240006"/>
                  </a:lnTo>
                  <a:lnTo>
                    <a:pt x="525992" y="254756"/>
                  </a:lnTo>
                  <a:cubicBezTo>
                    <a:pt x="525992" y="324353"/>
                    <a:pt x="408245" y="380772"/>
                    <a:pt x="262996" y="380772"/>
                  </a:cubicBezTo>
                  <a:cubicBezTo>
                    <a:pt x="117747" y="380772"/>
                    <a:pt x="0" y="324353"/>
                    <a:pt x="0" y="254756"/>
                  </a:cubicBezTo>
                  <a:lnTo>
                    <a:pt x="6215" y="240006"/>
                  </a:lnTo>
                  <a:lnTo>
                    <a:pt x="136411" y="240006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67" name="グループ化 66">
              <a:extLst>
                <a:ext uri="{FF2B5EF4-FFF2-40B4-BE49-F238E27FC236}">
                  <a16:creationId xmlns:a16="http://schemas.microsoft.com/office/drawing/2014/main" id="{2602A2D4-5F90-4AC8-BAD5-EC3D0955A192}"/>
                </a:ext>
              </a:extLst>
            </p:cNvPr>
            <p:cNvGrpSpPr/>
            <p:nvPr/>
          </p:nvGrpSpPr>
          <p:grpSpPr>
            <a:xfrm>
              <a:off x="4372488" y="1267878"/>
              <a:ext cx="1184027" cy="1183065"/>
              <a:chOff x="4071792" y="5335155"/>
              <a:chExt cx="834570" cy="833893"/>
            </a:xfrm>
          </p:grpSpPr>
          <p:sp>
            <p:nvSpPr>
              <p:cNvPr id="116" name="円/楕円 899">
                <a:extLst>
                  <a:ext uri="{FF2B5EF4-FFF2-40B4-BE49-F238E27FC236}">
                    <a16:creationId xmlns:a16="http://schemas.microsoft.com/office/drawing/2014/main" id="{70BD8F1B-2470-40B2-B26E-C4B21E3A90BD}"/>
                  </a:ext>
                </a:extLst>
              </p:cNvPr>
              <p:cNvSpPr/>
              <p:nvPr/>
            </p:nvSpPr>
            <p:spPr>
              <a:xfrm>
                <a:off x="4081536" y="5335155"/>
                <a:ext cx="807653" cy="80425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17" name="グループ化 116">
                <a:extLst>
                  <a:ext uri="{FF2B5EF4-FFF2-40B4-BE49-F238E27FC236}">
                    <a16:creationId xmlns:a16="http://schemas.microsoft.com/office/drawing/2014/main" id="{CE0AB8D9-F61C-43D5-82ED-B9744D78E8E1}"/>
                  </a:ext>
                </a:extLst>
              </p:cNvPr>
              <p:cNvGrpSpPr/>
              <p:nvPr/>
            </p:nvGrpSpPr>
            <p:grpSpPr>
              <a:xfrm>
                <a:off x="4071792" y="5413271"/>
                <a:ext cx="834570" cy="755777"/>
                <a:chOff x="2791855" y="2059454"/>
                <a:chExt cx="1150919" cy="1003058"/>
              </a:xfrm>
              <a:solidFill>
                <a:srgbClr val="FFCC99"/>
              </a:solidFill>
            </p:grpSpPr>
            <p:grpSp>
              <p:nvGrpSpPr>
                <p:cNvPr id="122" name="グループ化 121">
                  <a:extLst>
                    <a:ext uri="{FF2B5EF4-FFF2-40B4-BE49-F238E27FC236}">
                      <a16:creationId xmlns:a16="http://schemas.microsoft.com/office/drawing/2014/main" id="{B22D0F55-6772-4B21-A81B-C0291C7A0AEE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27" name="円/楕円 914">
                    <a:extLst>
                      <a:ext uri="{FF2B5EF4-FFF2-40B4-BE49-F238E27FC236}">
                        <a16:creationId xmlns:a16="http://schemas.microsoft.com/office/drawing/2014/main" id="{25D6D131-E4D4-4C91-9514-ED1EFE564EB4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8" name="円/楕円 915">
                    <a:extLst>
                      <a:ext uri="{FF2B5EF4-FFF2-40B4-BE49-F238E27FC236}">
                        <a16:creationId xmlns:a16="http://schemas.microsoft.com/office/drawing/2014/main" id="{EFCBFD06-1B5B-4AF4-A94B-18A94A0D8C0B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23" name="グループ化 122">
                  <a:extLst>
                    <a:ext uri="{FF2B5EF4-FFF2-40B4-BE49-F238E27FC236}">
                      <a16:creationId xmlns:a16="http://schemas.microsoft.com/office/drawing/2014/main" id="{A29E0EF2-EF52-4B07-BE09-C413A08DDA31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25" name="円/楕円 912">
                    <a:extLst>
                      <a:ext uri="{FF2B5EF4-FFF2-40B4-BE49-F238E27FC236}">
                        <a16:creationId xmlns:a16="http://schemas.microsoft.com/office/drawing/2014/main" id="{EFB38C91-0C67-49C9-BE2B-087E53B3CBF2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6" name="円/楕円 913">
                    <a:extLst>
                      <a:ext uri="{FF2B5EF4-FFF2-40B4-BE49-F238E27FC236}">
                        <a16:creationId xmlns:a16="http://schemas.microsoft.com/office/drawing/2014/main" id="{8259CD7D-58F6-4B16-919B-BE8C06DA520A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24" name="円/楕円 911">
                  <a:extLst>
                    <a:ext uri="{FF2B5EF4-FFF2-40B4-BE49-F238E27FC236}">
                      <a16:creationId xmlns:a16="http://schemas.microsoft.com/office/drawing/2014/main" id="{822DBE2B-F3D6-4EAD-9FE7-4BFE814421CB}"/>
                    </a:ext>
                  </a:extLst>
                </p:cNvPr>
                <p:cNvSpPr/>
                <p:nvPr/>
              </p:nvSpPr>
              <p:spPr>
                <a:xfrm>
                  <a:off x="2902857" y="2059454"/>
                  <a:ext cx="928914" cy="1003058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18" name="円/楕円 27">
                <a:extLst>
                  <a:ext uri="{FF2B5EF4-FFF2-40B4-BE49-F238E27FC236}">
                    <a16:creationId xmlns:a16="http://schemas.microsoft.com/office/drawing/2014/main" id="{66E7C51D-5DE6-44A3-8979-4AB675900A10}"/>
                  </a:ext>
                </a:extLst>
              </p:cNvPr>
              <p:cNvSpPr/>
              <p:nvPr/>
            </p:nvSpPr>
            <p:spPr>
              <a:xfrm rot="10800000">
                <a:off x="4408958" y="6043181"/>
                <a:ext cx="164248" cy="32225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9" name="円/楕円 27">
                <a:extLst>
                  <a:ext uri="{FF2B5EF4-FFF2-40B4-BE49-F238E27FC236}">
                    <a16:creationId xmlns:a16="http://schemas.microsoft.com/office/drawing/2014/main" id="{A12665D4-58FB-4398-8809-71CFBAC8CC07}"/>
                  </a:ext>
                </a:extLst>
              </p:cNvPr>
              <p:cNvSpPr/>
              <p:nvPr/>
            </p:nvSpPr>
            <p:spPr>
              <a:xfrm rot="10800000">
                <a:off x="4215125" y="5602523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0" name="円/楕円 27">
                <a:extLst>
                  <a:ext uri="{FF2B5EF4-FFF2-40B4-BE49-F238E27FC236}">
                    <a16:creationId xmlns:a16="http://schemas.microsoft.com/office/drawing/2014/main" id="{52EB4CA4-2BE9-456A-88FD-0EEA784E657C}"/>
                  </a:ext>
                </a:extLst>
              </p:cNvPr>
              <p:cNvSpPr/>
              <p:nvPr/>
            </p:nvSpPr>
            <p:spPr>
              <a:xfrm rot="10800000">
                <a:off x="4591026" y="5602523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1" name="正方形/長方形 67">
                <a:extLst>
                  <a:ext uri="{FF2B5EF4-FFF2-40B4-BE49-F238E27FC236}">
                    <a16:creationId xmlns:a16="http://schemas.microsoft.com/office/drawing/2014/main" id="{176DC25B-92C7-4F4A-B465-7D03D9904862}"/>
                  </a:ext>
                </a:extLst>
              </p:cNvPr>
              <p:cNvSpPr/>
              <p:nvPr/>
            </p:nvSpPr>
            <p:spPr>
              <a:xfrm>
                <a:off x="4466202" y="5956511"/>
                <a:ext cx="50129" cy="25695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3061F904-F5B9-4915-96B6-44AF253431D7}"/>
                </a:ext>
              </a:extLst>
            </p:cNvPr>
            <p:cNvGrpSpPr/>
            <p:nvPr/>
          </p:nvGrpSpPr>
          <p:grpSpPr>
            <a:xfrm>
              <a:off x="4613905" y="1732873"/>
              <a:ext cx="187370" cy="244533"/>
              <a:chOff x="2165452" y="5688429"/>
              <a:chExt cx="126104" cy="167115"/>
            </a:xfrm>
          </p:grpSpPr>
          <p:sp>
            <p:nvSpPr>
              <p:cNvPr id="110" name="二等辺三角形 109">
                <a:extLst>
                  <a:ext uri="{FF2B5EF4-FFF2-40B4-BE49-F238E27FC236}">
                    <a16:creationId xmlns:a16="http://schemas.microsoft.com/office/drawing/2014/main" id="{0E0D0BD1-90C4-4D7E-8616-BFCF029DD260}"/>
                  </a:ext>
                </a:extLst>
              </p:cNvPr>
              <p:cNvSpPr/>
              <p:nvPr/>
            </p:nvSpPr>
            <p:spPr>
              <a:xfrm rot="18900000">
                <a:off x="2165782" y="5688429"/>
                <a:ext cx="30770" cy="96985"/>
              </a:xfrm>
              <a:prstGeom prst="triangl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11" name="グループ化 110">
                <a:extLst>
                  <a:ext uri="{FF2B5EF4-FFF2-40B4-BE49-F238E27FC236}">
                    <a16:creationId xmlns:a16="http://schemas.microsoft.com/office/drawing/2014/main" id="{A3003DFB-7CE7-45C5-99A6-9BE38BA0E04C}"/>
                  </a:ext>
                </a:extLst>
              </p:cNvPr>
              <p:cNvGrpSpPr/>
              <p:nvPr/>
            </p:nvGrpSpPr>
            <p:grpSpPr>
              <a:xfrm>
                <a:off x="2165452" y="5697472"/>
                <a:ext cx="126104" cy="158072"/>
                <a:chOff x="2896919" y="3691681"/>
                <a:chExt cx="138000" cy="203092"/>
              </a:xfrm>
            </p:grpSpPr>
            <p:sp>
              <p:nvSpPr>
                <p:cNvPr id="112" name="円/楕円 333">
                  <a:extLst>
                    <a:ext uri="{FF2B5EF4-FFF2-40B4-BE49-F238E27FC236}">
                      <a16:creationId xmlns:a16="http://schemas.microsoft.com/office/drawing/2014/main" id="{25534405-0274-4555-B049-72538460848D}"/>
                    </a:ext>
                  </a:extLst>
                </p:cNvPr>
                <p:cNvSpPr/>
                <p:nvPr/>
              </p:nvSpPr>
              <p:spPr>
                <a:xfrm>
                  <a:off x="2896919" y="3691681"/>
                  <a:ext cx="138000" cy="17934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3" name="円/楕円 334">
                  <a:extLst>
                    <a:ext uri="{FF2B5EF4-FFF2-40B4-BE49-F238E27FC236}">
                      <a16:creationId xmlns:a16="http://schemas.microsoft.com/office/drawing/2014/main" id="{4DF7F5F4-8AE9-42E1-8A03-71449C1DBF7F}"/>
                    </a:ext>
                  </a:extLst>
                </p:cNvPr>
                <p:cNvSpPr/>
                <p:nvPr/>
              </p:nvSpPr>
              <p:spPr>
                <a:xfrm>
                  <a:off x="2896919" y="3715432"/>
                  <a:ext cx="138000" cy="17934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4" name="円/楕円 335">
                  <a:extLst>
                    <a:ext uri="{FF2B5EF4-FFF2-40B4-BE49-F238E27FC236}">
                      <a16:creationId xmlns:a16="http://schemas.microsoft.com/office/drawing/2014/main" id="{0FE851E4-DB37-44EA-87BE-C2D26E1993EC}"/>
                    </a:ext>
                  </a:extLst>
                </p:cNvPr>
                <p:cNvSpPr/>
                <p:nvPr/>
              </p:nvSpPr>
              <p:spPr>
                <a:xfrm>
                  <a:off x="2921404" y="3747251"/>
                  <a:ext cx="89030" cy="11570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5" name="円/楕円 336">
                  <a:extLst>
                    <a:ext uri="{FF2B5EF4-FFF2-40B4-BE49-F238E27FC236}">
                      <a16:creationId xmlns:a16="http://schemas.microsoft.com/office/drawing/2014/main" id="{B28B5530-6EA0-43AE-9427-683EDD04FBC9}"/>
                    </a:ext>
                  </a:extLst>
                </p:cNvPr>
                <p:cNvSpPr/>
                <p:nvPr/>
              </p:nvSpPr>
              <p:spPr>
                <a:xfrm>
                  <a:off x="2943059" y="3745686"/>
                  <a:ext cx="45719" cy="59415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69" name="グループ化 68">
              <a:extLst>
                <a:ext uri="{FF2B5EF4-FFF2-40B4-BE49-F238E27FC236}">
                  <a16:creationId xmlns:a16="http://schemas.microsoft.com/office/drawing/2014/main" id="{872A21C2-6519-4CAD-A3F1-108323244BA0}"/>
                </a:ext>
              </a:extLst>
            </p:cNvPr>
            <p:cNvGrpSpPr/>
            <p:nvPr/>
          </p:nvGrpSpPr>
          <p:grpSpPr>
            <a:xfrm>
              <a:off x="5130636" y="1732873"/>
              <a:ext cx="187370" cy="244533"/>
              <a:chOff x="2165452" y="5688429"/>
              <a:chExt cx="126104" cy="167115"/>
            </a:xfrm>
          </p:grpSpPr>
          <p:sp>
            <p:nvSpPr>
              <p:cNvPr id="104" name="二等辺三角形 103">
                <a:extLst>
                  <a:ext uri="{FF2B5EF4-FFF2-40B4-BE49-F238E27FC236}">
                    <a16:creationId xmlns:a16="http://schemas.microsoft.com/office/drawing/2014/main" id="{8DD041C3-AF33-4047-A60D-EBEE0518100B}"/>
                  </a:ext>
                </a:extLst>
              </p:cNvPr>
              <p:cNvSpPr/>
              <p:nvPr/>
            </p:nvSpPr>
            <p:spPr>
              <a:xfrm rot="18900000">
                <a:off x="2165782" y="5688429"/>
                <a:ext cx="30770" cy="96985"/>
              </a:xfrm>
              <a:prstGeom prst="triangl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05" name="グループ化 104">
                <a:extLst>
                  <a:ext uri="{FF2B5EF4-FFF2-40B4-BE49-F238E27FC236}">
                    <a16:creationId xmlns:a16="http://schemas.microsoft.com/office/drawing/2014/main" id="{D66DBEEF-2BE6-4BFD-B417-7628331BB6DA}"/>
                  </a:ext>
                </a:extLst>
              </p:cNvPr>
              <p:cNvGrpSpPr/>
              <p:nvPr/>
            </p:nvGrpSpPr>
            <p:grpSpPr>
              <a:xfrm>
                <a:off x="2165452" y="5697472"/>
                <a:ext cx="126104" cy="158072"/>
                <a:chOff x="2896919" y="3691681"/>
                <a:chExt cx="138000" cy="203092"/>
              </a:xfrm>
            </p:grpSpPr>
            <p:sp>
              <p:nvSpPr>
                <p:cNvPr id="106" name="円/楕円 333">
                  <a:extLst>
                    <a:ext uri="{FF2B5EF4-FFF2-40B4-BE49-F238E27FC236}">
                      <a16:creationId xmlns:a16="http://schemas.microsoft.com/office/drawing/2014/main" id="{84A92D92-216C-4BB1-AD86-B6D6D29E36D2}"/>
                    </a:ext>
                  </a:extLst>
                </p:cNvPr>
                <p:cNvSpPr/>
                <p:nvPr/>
              </p:nvSpPr>
              <p:spPr>
                <a:xfrm>
                  <a:off x="2896919" y="3691681"/>
                  <a:ext cx="138000" cy="17934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7" name="円/楕円 334">
                  <a:extLst>
                    <a:ext uri="{FF2B5EF4-FFF2-40B4-BE49-F238E27FC236}">
                      <a16:creationId xmlns:a16="http://schemas.microsoft.com/office/drawing/2014/main" id="{CA4344F2-C26B-46E3-AD08-578BD2ED7AFF}"/>
                    </a:ext>
                  </a:extLst>
                </p:cNvPr>
                <p:cNvSpPr/>
                <p:nvPr/>
              </p:nvSpPr>
              <p:spPr>
                <a:xfrm>
                  <a:off x="2896919" y="3715432"/>
                  <a:ext cx="138000" cy="17934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8" name="円/楕円 335">
                  <a:extLst>
                    <a:ext uri="{FF2B5EF4-FFF2-40B4-BE49-F238E27FC236}">
                      <a16:creationId xmlns:a16="http://schemas.microsoft.com/office/drawing/2014/main" id="{0B016EA0-F9DE-44E9-A90B-4A6677FBEE92}"/>
                    </a:ext>
                  </a:extLst>
                </p:cNvPr>
                <p:cNvSpPr/>
                <p:nvPr/>
              </p:nvSpPr>
              <p:spPr>
                <a:xfrm>
                  <a:off x="2921404" y="3747251"/>
                  <a:ext cx="89030" cy="11570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9" name="円/楕円 336">
                  <a:extLst>
                    <a:ext uri="{FF2B5EF4-FFF2-40B4-BE49-F238E27FC236}">
                      <a16:creationId xmlns:a16="http://schemas.microsoft.com/office/drawing/2014/main" id="{DE3D1F56-DAC1-42B3-8AAD-D8685069C6AC}"/>
                    </a:ext>
                  </a:extLst>
                </p:cNvPr>
                <p:cNvSpPr/>
                <p:nvPr/>
              </p:nvSpPr>
              <p:spPr>
                <a:xfrm>
                  <a:off x="2943059" y="3745686"/>
                  <a:ext cx="45719" cy="59415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70" name="グループ化 69">
              <a:extLst>
                <a:ext uri="{FF2B5EF4-FFF2-40B4-BE49-F238E27FC236}">
                  <a16:creationId xmlns:a16="http://schemas.microsoft.com/office/drawing/2014/main" id="{737EA51F-B0BB-4C13-92FD-18BF0222C61E}"/>
                </a:ext>
              </a:extLst>
            </p:cNvPr>
            <p:cNvGrpSpPr/>
            <p:nvPr/>
          </p:nvGrpSpPr>
          <p:grpSpPr>
            <a:xfrm>
              <a:off x="5599042" y="866065"/>
              <a:ext cx="690707" cy="690706"/>
              <a:chOff x="7992839" y="2840930"/>
              <a:chExt cx="927476" cy="927475"/>
            </a:xfrm>
          </p:grpSpPr>
          <p:sp>
            <p:nvSpPr>
              <p:cNvPr id="102" name="フリーフォーム: 図形 101">
                <a:extLst>
                  <a:ext uri="{FF2B5EF4-FFF2-40B4-BE49-F238E27FC236}">
                    <a16:creationId xmlns:a16="http://schemas.microsoft.com/office/drawing/2014/main" id="{4D8F3531-2EC3-4205-9816-E0DD07A4A80A}"/>
                  </a:ext>
                </a:extLst>
              </p:cNvPr>
              <p:cNvSpPr/>
              <p:nvPr/>
            </p:nvSpPr>
            <p:spPr bwMode="auto">
              <a:xfrm>
                <a:off x="7992839" y="2840930"/>
                <a:ext cx="927476" cy="927475"/>
              </a:xfrm>
              <a:custGeom>
                <a:avLst/>
                <a:gdLst>
                  <a:gd name="connsiteX0" fmla="*/ 447642 w 927476"/>
                  <a:gd name="connsiteY0" fmla="*/ 780053 h 927475"/>
                  <a:gd name="connsiteX1" fmla="*/ 479835 w 927476"/>
                  <a:gd name="connsiteY1" fmla="*/ 780053 h 927475"/>
                  <a:gd name="connsiteX2" fmla="*/ 495931 w 927476"/>
                  <a:gd name="connsiteY2" fmla="*/ 927475 h 927475"/>
                  <a:gd name="connsiteX3" fmla="*/ 431545 w 927476"/>
                  <a:gd name="connsiteY3" fmla="*/ 927475 h 927475"/>
                  <a:gd name="connsiteX4" fmla="*/ 291641 w 927476"/>
                  <a:gd name="connsiteY4" fmla="*/ 729627 h 927475"/>
                  <a:gd name="connsiteX5" fmla="*/ 319521 w 927476"/>
                  <a:gd name="connsiteY5" fmla="*/ 745724 h 927475"/>
                  <a:gd name="connsiteX6" fmla="*/ 259749 w 927476"/>
                  <a:gd name="connsiteY6" fmla="*/ 881443 h 927475"/>
                  <a:gd name="connsiteX7" fmla="*/ 203989 w 927476"/>
                  <a:gd name="connsiteY7" fmla="*/ 849250 h 927475"/>
                  <a:gd name="connsiteX8" fmla="*/ 635607 w 927476"/>
                  <a:gd name="connsiteY8" fmla="*/ 729625 h 927475"/>
                  <a:gd name="connsiteX9" fmla="*/ 723258 w 927476"/>
                  <a:gd name="connsiteY9" fmla="*/ 849248 h 927475"/>
                  <a:gd name="connsiteX10" fmla="*/ 667498 w 927476"/>
                  <a:gd name="connsiteY10" fmla="*/ 881441 h 927475"/>
                  <a:gd name="connsiteX11" fmla="*/ 607727 w 927476"/>
                  <a:gd name="connsiteY11" fmla="*/ 745721 h 927475"/>
                  <a:gd name="connsiteX12" fmla="*/ 181522 w 927476"/>
                  <a:gd name="connsiteY12" fmla="*/ 607956 h 927475"/>
                  <a:gd name="connsiteX13" fmla="*/ 197619 w 927476"/>
                  <a:gd name="connsiteY13" fmla="*/ 635836 h 927475"/>
                  <a:gd name="connsiteX14" fmla="*/ 77996 w 927476"/>
                  <a:gd name="connsiteY14" fmla="*/ 723486 h 927475"/>
                  <a:gd name="connsiteX15" fmla="*/ 45803 w 927476"/>
                  <a:gd name="connsiteY15" fmla="*/ 667726 h 927475"/>
                  <a:gd name="connsiteX16" fmla="*/ 745722 w 927476"/>
                  <a:gd name="connsiteY16" fmla="*/ 607955 h 927475"/>
                  <a:gd name="connsiteX17" fmla="*/ 881441 w 927476"/>
                  <a:gd name="connsiteY17" fmla="*/ 667726 h 927475"/>
                  <a:gd name="connsiteX18" fmla="*/ 849249 w 927476"/>
                  <a:gd name="connsiteY18" fmla="*/ 723484 h 927475"/>
                  <a:gd name="connsiteX19" fmla="*/ 729626 w 927476"/>
                  <a:gd name="connsiteY19" fmla="*/ 635834 h 927475"/>
                  <a:gd name="connsiteX20" fmla="*/ 0 w 927476"/>
                  <a:gd name="connsiteY20" fmla="*/ 431545 h 927475"/>
                  <a:gd name="connsiteX21" fmla="*/ 147420 w 927476"/>
                  <a:gd name="connsiteY21" fmla="*/ 447642 h 927475"/>
                  <a:gd name="connsiteX22" fmla="*/ 147420 w 927476"/>
                  <a:gd name="connsiteY22" fmla="*/ 479835 h 927475"/>
                  <a:gd name="connsiteX23" fmla="*/ 0 w 927476"/>
                  <a:gd name="connsiteY23" fmla="*/ 495931 h 927475"/>
                  <a:gd name="connsiteX24" fmla="*/ 927476 w 927476"/>
                  <a:gd name="connsiteY24" fmla="*/ 431544 h 927475"/>
                  <a:gd name="connsiteX25" fmla="*/ 927476 w 927476"/>
                  <a:gd name="connsiteY25" fmla="*/ 495930 h 927475"/>
                  <a:gd name="connsiteX26" fmla="*/ 780050 w 927476"/>
                  <a:gd name="connsiteY26" fmla="*/ 479833 h 927475"/>
                  <a:gd name="connsiteX27" fmla="*/ 780050 w 927476"/>
                  <a:gd name="connsiteY27" fmla="*/ 447640 h 927475"/>
                  <a:gd name="connsiteX28" fmla="*/ 78226 w 927476"/>
                  <a:gd name="connsiteY28" fmla="*/ 203989 h 927475"/>
                  <a:gd name="connsiteX29" fmla="*/ 197846 w 927476"/>
                  <a:gd name="connsiteY29" fmla="*/ 291639 h 927475"/>
                  <a:gd name="connsiteX30" fmla="*/ 181750 w 927476"/>
                  <a:gd name="connsiteY30" fmla="*/ 319519 h 927475"/>
                  <a:gd name="connsiteX31" fmla="*/ 46033 w 927476"/>
                  <a:gd name="connsiteY31" fmla="*/ 259749 h 927475"/>
                  <a:gd name="connsiteX32" fmla="*/ 849019 w 927476"/>
                  <a:gd name="connsiteY32" fmla="*/ 203988 h 927475"/>
                  <a:gd name="connsiteX33" fmla="*/ 881211 w 927476"/>
                  <a:gd name="connsiteY33" fmla="*/ 259746 h 927475"/>
                  <a:gd name="connsiteX34" fmla="*/ 745492 w 927476"/>
                  <a:gd name="connsiteY34" fmla="*/ 319518 h 927475"/>
                  <a:gd name="connsiteX35" fmla="*/ 729396 w 927476"/>
                  <a:gd name="connsiteY35" fmla="*/ 291639 h 927475"/>
                  <a:gd name="connsiteX36" fmla="*/ 667727 w 927476"/>
                  <a:gd name="connsiteY36" fmla="*/ 46033 h 927475"/>
                  <a:gd name="connsiteX37" fmla="*/ 723485 w 927476"/>
                  <a:gd name="connsiteY37" fmla="*/ 78225 h 927475"/>
                  <a:gd name="connsiteX38" fmla="*/ 635834 w 927476"/>
                  <a:gd name="connsiteY38" fmla="*/ 197848 h 927475"/>
                  <a:gd name="connsiteX39" fmla="*/ 607955 w 927476"/>
                  <a:gd name="connsiteY39" fmla="*/ 181752 h 927475"/>
                  <a:gd name="connsiteX40" fmla="*/ 259519 w 927476"/>
                  <a:gd name="connsiteY40" fmla="*/ 46033 h 927475"/>
                  <a:gd name="connsiteX41" fmla="*/ 319289 w 927476"/>
                  <a:gd name="connsiteY41" fmla="*/ 181750 h 927475"/>
                  <a:gd name="connsiteX42" fmla="*/ 291410 w 927476"/>
                  <a:gd name="connsiteY42" fmla="*/ 197846 h 927475"/>
                  <a:gd name="connsiteX43" fmla="*/ 203761 w 927476"/>
                  <a:gd name="connsiteY43" fmla="*/ 78225 h 927475"/>
                  <a:gd name="connsiteX44" fmla="*/ 431545 w 927476"/>
                  <a:gd name="connsiteY44" fmla="*/ 0 h 927475"/>
                  <a:gd name="connsiteX45" fmla="*/ 495929 w 927476"/>
                  <a:gd name="connsiteY45" fmla="*/ 0 h 927475"/>
                  <a:gd name="connsiteX46" fmla="*/ 479833 w 927476"/>
                  <a:gd name="connsiteY46" fmla="*/ 147422 h 927475"/>
                  <a:gd name="connsiteX47" fmla="*/ 447641 w 927476"/>
                  <a:gd name="connsiteY47" fmla="*/ 147422 h 927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927476" h="927475">
                    <a:moveTo>
                      <a:pt x="447642" y="780053"/>
                    </a:moveTo>
                    <a:lnTo>
                      <a:pt x="479835" y="780053"/>
                    </a:lnTo>
                    <a:lnTo>
                      <a:pt x="495931" y="927475"/>
                    </a:lnTo>
                    <a:lnTo>
                      <a:pt x="431545" y="927475"/>
                    </a:lnTo>
                    <a:close/>
                    <a:moveTo>
                      <a:pt x="291641" y="729627"/>
                    </a:moveTo>
                    <a:lnTo>
                      <a:pt x="319521" y="745724"/>
                    </a:lnTo>
                    <a:lnTo>
                      <a:pt x="259749" y="881443"/>
                    </a:lnTo>
                    <a:lnTo>
                      <a:pt x="203989" y="849250"/>
                    </a:lnTo>
                    <a:close/>
                    <a:moveTo>
                      <a:pt x="635607" y="729625"/>
                    </a:moveTo>
                    <a:lnTo>
                      <a:pt x="723258" y="849248"/>
                    </a:lnTo>
                    <a:lnTo>
                      <a:pt x="667498" y="881441"/>
                    </a:lnTo>
                    <a:lnTo>
                      <a:pt x="607727" y="745721"/>
                    </a:lnTo>
                    <a:close/>
                    <a:moveTo>
                      <a:pt x="181522" y="607956"/>
                    </a:moveTo>
                    <a:lnTo>
                      <a:pt x="197619" y="635836"/>
                    </a:lnTo>
                    <a:lnTo>
                      <a:pt x="77996" y="723486"/>
                    </a:lnTo>
                    <a:lnTo>
                      <a:pt x="45803" y="667726"/>
                    </a:lnTo>
                    <a:close/>
                    <a:moveTo>
                      <a:pt x="745722" y="607955"/>
                    </a:moveTo>
                    <a:lnTo>
                      <a:pt x="881441" y="667726"/>
                    </a:lnTo>
                    <a:lnTo>
                      <a:pt x="849249" y="723484"/>
                    </a:lnTo>
                    <a:lnTo>
                      <a:pt x="729626" y="635834"/>
                    </a:lnTo>
                    <a:close/>
                    <a:moveTo>
                      <a:pt x="0" y="431545"/>
                    </a:moveTo>
                    <a:lnTo>
                      <a:pt x="147420" y="447642"/>
                    </a:lnTo>
                    <a:lnTo>
                      <a:pt x="147420" y="479835"/>
                    </a:lnTo>
                    <a:lnTo>
                      <a:pt x="0" y="495931"/>
                    </a:lnTo>
                    <a:close/>
                    <a:moveTo>
                      <a:pt x="927476" y="431544"/>
                    </a:moveTo>
                    <a:lnTo>
                      <a:pt x="927476" y="495930"/>
                    </a:lnTo>
                    <a:lnTo>
                      <a:pt x="780050" y="479833"/>
                    </a:lnTo>
                    <a:lnTo>
                      <a:pt x="780050" y="447640"/>
                    </a:lnTo>
                    <a:close/>
                    <a:moveTo>
                      <a:pt x="78226" y="203989"/>
                    </a:moveTo>
                    <a:lnTo>
                      <a:pt x="197846" y="291639"/>
                    </a:lnTo>
                    <a:lnTo>
                      <a:pt x="181750" y="319519"/>
                    </a:lnTo>
                    <a:lnTo>
                      <a:pt x="46033" y="259749"/>
                    </a:lnTo>
                    <a:close/>
                    <a:moveTo>
                      <a:pt x="849019" y="203988"/>
                    </a:moveTo>
                    <a:lnTo>
                      <a:pt x="881211" y="259746"/>
                    </a:lnTo>
                    <a:lnTo>
                      <a:pt x="745492" y="319518"/>
                    </a:lnTo>
                    <a:lnTo>
                      <a:pt x="729396" y="291639"/>
                    </a:lnTo>
                    <a:close/>
                    <a:moveTo>
                      <a:pt x="667727" y="46033"/>
                    </a:moveTo>
                    <a:lnTo>
                      <a:pt x="723485" y="78225"/>
                    </a:lnTo>
                    <a:lnTo>
                      <a:pt x="635834" y="197848"/>
                    </a:lnTo>
                    <a:lnTo>
                      <a:pt x="607955" y="181752"/>
                    </a:lnTo>
                    <a:close/>
                    <a:moveTo>
                      <a:pt x="259519" y="46033"/>
                    </a:moveTo>
                    <a:lnTo>
                      <a:pt x="319289" y="181750"/>
                    </a:lnTo>
                    <a:lnTo>
                      <a:pt x="291410" y="197846"/>
                    </a:lnTo>
                    <a:lnTo>
                      <a:pt x="203761" y="78225"/>
                    </a:lnTo>
                    <a:close/>
                    <a:moveTo>
                      <a:pt x="431545" y="0"/>
                    </a:moveTo>
                    <a:lnTo>
                      <a:pt x="495929" y="0"/>
                    </a:lnTo>
                    <a:lnTo>
                      <a:pt x="479833" y="147422"/>
                    </a:lnTo>
                    <a:lnTo>
                      <a:pt x="447641" y="14742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" name="フリーフォーム: 図形 102">
                <a:extLst>
                  <a:ext uri="{FF2B5EF4-FFF2-40B4-BE49-F238E27FC236}">
                    <a16:creationId xmlns:a16="http://schemas.microsoft.com/office/drawing/2014/main" id="{AD8D1924-EC5F-4218-8EDF-A5D3C4C87390}"/>
                  </a:ext>
                </a:extLst>
              </p:cNvPr>
              <p:cNvSpPr/>
              <p:nvPr/>
            </p:nvSpPr>
            <p:spPr bwMode="auto">
              <a:xfrm>
                <a:off x="8197157" y="3029147"/>
                <a:ext cx="516113" cy="516112"/>
              </a:xfrm>
              <a:custGeom>
                <a:avLst/>
                <a:gdLst>
                  <a:gd name="connsiteX0" fmla="*/ 1661838 w 3323674"/>
                  <a:gd name="connsiteY0" fmla="*/ 0 h 3323669"/>
                  <a:gd name="connsiteX1" fmla="*/ 2994519 w 3323674"/>
                  <a:gd name="connsiteY1" fmla="*/ 658294 h 3323669"/>
                  <a:gd name="connsiteX2" fmla="*/ 3323674 w 3323674"/>
                  <a:gd name="connsiteY2" fmla="*/ 2137463 h 3323669"/>
                  <a:gd name="connsiteX3" fmla="*/ 2401414 w 3323674"/>
                  <a:gd name="connsiteY3" fmla="*/ 3323668 h 3323669"/>
                  <a:gd name="connsiteX4" fmla="*/ 2058961 w 3323674"/>
                  <a:gd name="connsiteY4" fmla="*/ 3323669 h 3323669"/>
                  <a:gd name="connsiteX5" fmla="*/ 2501425 w 3323674"/>
                  <a:gd name="connsiteY5" fmla="*/ 2740098 h 3323669"/>
                  <a:gd name="connsiteX6" fmla="*/ 2500501 w 3323674"/>
                  <a:gd name="connsiteY6" fmla="*/ 2739397 h 3323669"/>
                  <a:gd name="connsiteX7" fmla="*/ 3031116 w 3323674"/>
                  <a:gd name="connsiteY7" fmla="*/ 2056914 h 3323669"/>
                  <a:gd name="connsiteX8" fmla="*/ 2757707 w 3323674"/>
                  <a:gd name="connsiteY8" fmla="*/ 828244 h 3323669"/>
                  <a:gd name="connsiteX9" fmla="*/ 1650715 w 3323674"/>
                  <a:gd name="connsiteY9" fmla="*/ 281431 h 3323669"/>
                  <a:gd name="connsiteX10" fmla="*/ 543724 w 3323674"/>
                  <a:gd name="connsiteY10" fmla="*/ 828245 h 3323669"/>
                  <a:gd name="connsiteX11" fmla="*/ 270315 w 3323674"/>
                  <a:gd name="connsiteY11" fmla="*/ 2056914 h 3323669"/>
                  <a:gd name="connsiteX12" fmla="*/ 1036383 w 3323674"/>
                  <a:gd name="connsiteY12" fmla="*/ 3042239 h 3323669"/>
                  <a:gd name="connsiteX13" fmla="*/ 1555459 w 3323674"/>
                  <a:gd name="connsiteY13" fmla="*/ 3042239 h 3323669"/>
                  <a:gd name="connsiteX14" fmla="*/ 2244441 w 3323674"/>
                  <a:gd name="connsiteY14" fmla="*/ 2133533 h 3323669"/>
                  <a:gd name="connsiteX15" fmla="*/ 2247351 w 3323674"/>
                  <a:gd name="connsiteY15" fmla="*/ 2135739 h 3323669"/>
                  <a:gd name="connsiteX16" fmla="*/ 2440378 w 3323674"/>
                  <a:gd name="connsiteY16" fmla="*/ 1887466 h 3323669"/>
                  <a:gd name="connsiteX17" fmla="*/ 2284227 w 3323674"/>
                  <a:gd name="connsiteY17" fmla="*/ 1185758 h 3323669"/>
                  <a:gd name="connsiteX18" fmla="*/ 1652013 w 3323674"/>
                  <a:gd name="connsiteY18" fmla="*/ 873467 h 3323669"/>
                  <a:gd name="connsiteX19" fmla="*/ 1019798 w 3323674"/>
                  <a:gd name="connsiteY19" fmla="*/ 1185758 h 3323669"/>
                  <a:gd name="connsiteX20" fmla="*/ 863647 w 3323674"/>
                  <a:gd name="connsiteY20" fmla="*/ 1887466 h 3323669"/>
                  <a:gd name="connsiteX21" fmla="*/ 1300247 w 3323674"/>
                  <a:gd name="connsiteY21" fmla="*/ 2449022 h 3323669"/>
                  <a:gd name="connsiteX22" fmla="*/ 1854110 w 3323674"/>
                  <a:gd name="connsiteY22" fmla="*/ 1718526 h 3323669"/>
                  <a:gd name="connsiteX23" fmla="*/ 1814116 w 3323674"/>
                  <a:gd name="connsiteY23" fmla="*/ 1538784 h 3323669"/>
                  <a:gd name="connsiteX24" fmla="*/ 1650714 w 3323674"/>
                  <a:gd name="connsiteY24" fmla="*/ 1458071 h 3323669"/>
                  <a:gd name="connsiteX25" fmla="*/ 1487314 w 3323674"/>
                  <a:gd name="connsiteY25" fmla="*/ 1538784 h 3323669"/>
                  <a:gd name="connsiteX26" fmla="*/ 1449050 w 3323674"/>
                  <a:gd name="connsiteY26" fmla="*/ 1710752 h 3323669"/>
                  <a:gd name="connsiteX27" fmla="*/ 1156397 w 3323674"/>
                  <a:gd name="connsiteY27" fmla="*/ 1788891 h 3323669"/>
                  <a:gd name="connsiteX28" fmla="*/ 1251747 w 3323674"/>
                  <a:gd name="connsiteY28" fmla="*/ 1360416 h 3323669"/>
                  <a:gd name="connsiteX29" fmla="*/ 1652013 w 3323674"/>
                  <a:gd name="connsiteY29" fmla="*/ 1162702 h 3323669"/>
                  <a:gd name="connsiteX30" fmla="*/ 2052278 w 3323674"/>
                  <a:gd name="connsiteY30" fmla="*/ 1360415 h 3323669"/>
                  <a:gd name="connsiteX31" fmla="*/ 2151143 w 3323674"/>
                  <a:gd name="connsiteY31" fmla="*/ 1804685 h 3323669"/>
                  <a:gd name="connsiteX32" fmla="*/ 2044517 w 3323674"/>
                  <a:gd name="connsiteY32" fmla="*/ 1941826 h 3323669"/>
                  <a:gd name="connsiteX33" fmla="*/ 1446664 w 3323674"/>
                  <a:gd name="connsiteY33" fmla="*/ 2730340 h 3323669"/>
                  <a:gd name="connsiteX34" fmla="*/ 1445051 w 3323674"/>
                  <a:gd name="connsiteY34" fmla="*/ 2729115 h 3323669"/>
                  <a:gd name="connsiteX35" fmla="*/ 1432578 w 3323674"/>
                  <a:gd name="connsiteY35" fmla="*/ 2745566 h 3323669"/>
                  <a:gd name="connsiteX36" fmla="*/ 1169710 w 3323674"/>
                  <a:gd name="connsiteY36" fmla="*/ 2745566 h 3323669"/>
                  <a:gd name="connsiteX37" fmla="*/ 568278 w 3323674"/>
                  <a:gd name="connsiteY37" fmla="*/ 1972004 h 3323669"/>
                  <a:gd name="connsiteX38" fmla="*/ 782928 w 3323674"/>
                  <a:gd name="connsiteY38" fmla="*/ 1007394 h 3323669"/>
                  <a:gd name="connsiteX39" fmla="*/ 1652012 w 3323674"/>
                  <a:gd name="connsiteY39" fmla="*/ 578098 h 3323669"/>
                  <a:gd name="connsiteX40" fmla="*/ 2521097 w 3323674"/>
                  <a:gd name="connsiteY40" fmla="*/ 1007393 h 3323669"/>
                  <a:gd name="connsiteX41" fmla="*/ 2735747 w 3323674"/>
                  <a:gd name="connsiteY41" fmla="*/ 1972004 h 3323669"/>
                  <a:gd name="connsiteX42" fmla="*/ 2367907 w 3323674"/>
                  <a:gd name="connsiteY42" fmla="*/ 2445120 h 3323669"/>
                  <a:gd name="connsiteX43" fmla="*/ 1719085 w 3323674"/>
                  <a:gd name="connsiteY43" fmla="*/ 3300858 h 3323669"/>
                  <a:gd name="connsiteX44" fmla="*/ 1717472 w 3323674"/>
                  <a:gd name="connsiteY44" fmla="*/ 3299635 h 3323669"/>
                  <a:gd name="connsiteX45" fmla="*/ 1699249 w 3323674"/>
                  <a:gd name="connsiteY45" fmla="*/ 3323669 h 3323669"/>
                  <a:gd name="connsiteX46" fmla="*/ 922262 w 3323674"/>
                  <a:gd name="connsiteY46" fmla="*/ 3323669 h 3323669"/>
                  <a:gd name="connsiteX47" fmla="*/ 0 w 3323674"/>
                  <a:gd name="connsiteY47" fmla="*/ 2137463 h 3323669"/>
                  <a:gd name="connsiteX48" fmla="*/ 329156 w 3323674"/>
                  <a:gd name="connsiteY48" fmla="*/ 658295 h 3323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323674" h="3323669">
                    <a:moveTo>
                      <a:pt x="1661838" y="0"/>
                    </a:moveTo>
                    <a:lnTo>
                      <a:pt x="2994519" y="658294"/>
                    </a:lnTo>
                    <a:lnTo>
                      <a:pt x="3323674" y="2137463"/>
                    </a:lnTo>
                    <a:lnTo>
                      <a:pt x="2401414" y="3323668"/>
                    </a:lnTo>
                    <a:lnTo>
                      <a:pt x="2058961" y="3323669"/>
                    </a:lnTo>
                    <a:lnTo>
                      <a:pt x="2501425" y="2740098"/>
                    </a:lnTo>
                    <a:lnTo>
                      <a:pt x="2500501" y="2739397"/>
                    </a:lnTo>
                    <a:lnTo>
                      <a:pt x="3031116" y="2056914"/>
                    </a:lnTo>
                    <a:lnTo>
                      <a:pt x="2757707" y="828244"/>
                    </a:lnTo>
                    <a:lnTo>
                      <a:pt x="1650715" y="281431"/>
                    </a:lnTo>
                    <a:lnTo>
                      <a:pt x="543724" y="828245"/>
                    </a:lnTo>
                    <a:lnTo>
                      <a:pt x="270315" y="2056914"/>
                    </a:lnTo>
                    <a:lnTo>
                      <a:pt x="1036383" y="3042239"/>
                    </a:lnTo>
                    <a:lnTo>
                      <a:pt x="1555459" y="3042239"/>
                    </a:lnTo>
                    <a:lnTo>
                      <a:pt x="2244441" y="2133533"/>
                    </a:lnTo>
                    <a:lnTo>
                      <a:pt x="2247351" y="2135739"/>
                    </a:lnTo>
                    <a:lnTo>
                      <a:pt x="2440378" y="1887466"/>
                    </a:lnTo>
                    <a:lnTo>
                      <a:pt x="2284227" y="1185758"/>
                    </a:lnTo>
                    <a:lnTo>
                      <a:pt x="1652013" y="873467"/>
                    </a:lnTo>
                    <a:lnTo>
                      <a:pt x="1019798" y="1185758"/>
                    </a:lnTo>
                    <a:lnTo>
                      <a:pt x="863647" y="1887466"/>
                    </a:lnTo>
                    <a:lnTo>
                      <a:pt x="1300247" y="2449022"/>
                    </a:lnTo>
                    <a:lnTo>
                      <a:pt x="1854110" y="1718526"/>
                    </a:lnTo>
                    <a:lnTo>
                      <a:pt x="1814116" y="1538784"/>
                    </a:lnTo>
                    <a:lnTo>
                      <a:pt x="1650714" y="1458071"/>
                    </a:lnTo>
                    <a:lnTo>
                      <a:pt x="1487314" y="1538784"/>
                    </a:lnTo>
                    <a:lnTo>
                      <a:pt x="1449050" y="1710752"/>
                    </a:lnTo>
                    <a:lnTo>
                      <a:pt x="1156397" y="1788891"/>
                    </a:lnTo>
                    <a:lnTo>
                      <a:pt x="1251747" y="1360416"/>
                    </a:lnTo>
                    <a:lnTo>
                      <a:pt x="1652013" y="1162702"/>
                    </a:lnTo>
                    <a:lnTo>
                      <a:pt x="2052278" y="1360415"/>
                    </a:lnTo>
                    <a:lnTo>
                      <a:pt x="2151143" y="1804685"/>
                    </a:lnTo>
                    <a:lnTo>
                      <a:pt x="2044517" y="1941826"/>
                    </a:lnTo>
                    <a:lnTo>
                      <a:pt x="1446664" y="2730340"/>
                    </a:lnTo>
                    <a:lnTo>
                      <a:pt x="1445051" y="2729115"/>
                    </a:lnTo>
                    <a:lnTo>
                      <a:pt x="1432578" y="2745566"/>
                    </a:lnTo>
                    <a:lnTo>
                      <a:pt x="1169710" y="2745566"/>
                    </a:lnTo>
                    <a:lnTo>
                      <a:pt x="568278" y="1972004"/>
                    </a:lnTo>
                    <a:lnTo>
                      <a:pt x="782928" y="1007394"/>
                    </a:lnTo>
                    <a:lnTo>
                      <a:pt x="1652012" y="578098"/>
                    </a:lnTo>
                    <a:lnTo>
                      <a:pt x="2521097" y="1007393"/>
                    </a:lnTo>
                    <a:lnTo>
                      <a:pt x="2735747" y="1972004"/>
                    </a:lnTo>
                    <a:lnTo>
                      <a:pt x="2367907" y="2445120"/>
                    </a:lnTo>
                    <a:lnTo>
                      <a:pt x="1719085" y="3300858"/>
                    </a:lnTo>
                    <a:lnTo>
                      <a:pt x="1717472" y="3299635"/>
                    </a:lnTo>
                    <a:lnTo>
                      <a:pt x="1699249" y="3323669"/>
                    </a:lnTo>
                    <a:lnTo>
                      <a:pt x="922262" y="3323669"/>
                    </a:lnTo>
                    <a:lnTo>
                      <a:pt x="0" y="2137463"/>
                    </a:lnTo>
                    <a:lnTo>
                      <a:pt x="329156" y="658295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1" name="楕円 22">
              <a:extLst>
                <a:ext uri="{FF2B5EF4-FFF2-40B4-BE49-F238E27FC236}">
                  <a16:creationId xmlns:a16="http://schemas.microsoft.com/office/drawing/2014/main" id="{3E2DA057-598B-447D-8A4A-751FA7D6D54E}"/>
                </a:ext>
              </a:extLst>
            </p:cNvPr>
            <p:cNvSpPr/>
            <p:nvPr/>
          </p:nvSpPr>
          <p:spPr>
            <a:xfrm>
              <a:off x="4621754" y="1454369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2" name="グループ化 71">
              <a:extLst>
                <a:ext uri="{FF2B5EF4-FFF2-40B4-BE49-F238E27FC236}">
                  <a16:creationId xmlns:a16="http://schemas.microsoft.com/office/drawing/2014/main" id="{FFEC3D0C-A058-4E43-9D06-11B4192BB680}"/>
                </a:ext>
              </a:extLst>
            </p:cNvPr>
            <p:cNvGrpSpPr/>
            <p:nvPr/>
          </p:nvGrpSpPr>
          <p:grpSpPr>
            <a:xfrm>
              <a:off x="4949862" y="1324329"/>
              <a:ext cx="661038" cy="855567"/>
              <a:chOff x="2009481" y="1278796"/>
              <a:chExt cx="661038" cy="855567"/>
            </a:xfrm>
          </p:grpSpPr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B24E94AC-FDD2-48C1-A2A4-2558C87F3F73}"/>
                  </a:ext>
                </a:extLst>
              </p:cNvPr>
              <p:cNvSpPr/>
              <p:nvPr/>
            </p:nvSpPr>
            <p:spPr>
              <a:xfrm>
                <a:off x="2009481" y="1317967"/>
                <a:ext cx="531586" cy="528991"/>
              </a:xfrm>
              <a:custGeom>
                <a:avLst/>
                <a:gdLst>
                  <a:gd name="connsiteX0" fmla="*/ 275739 w 531586"/>
                  <a:gd name="connsiteY0" fmla="*/ 0 h 528991"/>
                  <a:gd name="connsiteX1" fmla="*/ 302911 w 531586"/>
                  <a:gd name="connsiteY1" fmla="*/ 11255 h 528991"/>
                  <a:gd name="connsiteX2" fmla="*/ 360311 w 531586"/>
                  <a:gd name="connsiteY2" fmla="*/ 68656 h 528991"/>
                  <a:gd name="connsiteX3" fmla="*/ 371566 w 531586"/>
                  <a:gd name="connsiteY3" fmla="*/ 95828 h 528991"/>
                  <a:gd name="connsiteX4" fmla="*/ 369455 w 531586"/>
                  <a:gd name="connsiteY4" fmla="*/ 100922 h 528991"/>
                  <a:gd name="connsiteX5" fmla="*/ 473126 w 531586"/>
                  <a:gd name="connsiteY5" fmla="*/ 204593 h 528991"/>
                  <a:gd name="connsiteX6" fmla="*/ 489767 w 531586"/>
                  <a:gd name="connsiteY6" fmla="*/ 444712 h 528991"/>
                  <a:gd name="connsiteX7" fmla="*/ 447306 w 531586"/>
                  <a:gd name="connsiteY7" fmla="*/ 487173 h 528991"/>
                  <a:gd name="connsiteX8" fmla="*/ 330693 w 531586"/>
                  <a:gd name="connsiteY8" fmla="*/ 528582 h 528991"/>
                  <a:gd name="connsiteX9" fmla="*/ 299573 w 531586"/>
                  <a:gd name="connsiteY9" fmla="*/ 520480 h 528991"/>
                  <a:gd name="connsiteX10" fmla="*/ 294206 w 531586"/>
                  <a:gd name="connsiteY10" fmla="*/ 521201 h 528991"/>
                  <a:gd name="connsiteX11" fmla="*/ 149828 w 531586"/>
                  <a:gd name="connsiteY11" fmla="*/ 511196 h 528991"/>
                  <a:gd name="connsiteX12" fmla="*/ 127093 w 531586"/>
                  <a:gd name="connsiteY12" fmla="*/ 505114 h 528991"/>
                  <a:gd name="connsiteX13" fmla="*/ 112700 w 531586"/>
                  <a:gd name="connsiteY13" fmla="*/ 504112 h 528991"/>
                  <a:gd name="connsiteX14" fmla="*/ 78303 w 531586"/>
                  <a:gd name="connsiteY14" fmla="*/ 477718 h 528991"/>
                  <a:gd name="connsiteX15" fmla="*/ 99038 w 531586"/>
                  <a:gd name="connsiteY15" fmla="*/ 400335 h 528991"/>
                  <a:gd name="connsiteX16" fmla="*/ 123436 w 531586"/>
                  <a:gd name="connsiteY16" fmla="*/ 386249 h 528991"/>
                  <a:gd name="connsiteX17" fmla="*/ 83758 w 531586"/>
                  <a:gd name="connsiteY17" fmla="*/ 346319 h 528991"/>
                  <a:gd name="connsiteX18" fmla="*/ 70576 w 531586"/>
                  <a:gd name="connsiteY18" fmla="*/ 340859 h 528991"/>
                  <a:gd name="connsiteX19" fmla="*/ 13170 w 531586"/>
                  <a:gd name="connsiteY19" fmla="*/ 283454 h 528991"/>
                  <a:gd name="connsiteX20" fmla="*/ 13170 w 531586"/>
                  <a:gd name="connsiteY20" fmla="*/ 219860 h 528991"/>
                  <a:gd name="connsiteX21" fmla="*/ 76764 w 531586"/>
                  <a:gd name="connsiteY21" fmla="*/ 219860 h 528991"/>
                  <a:gd name="connsiteX22" fmla="*/ 105379 w 531586"/>
                  <a:gd name="connsiteY22" fmla="*/ 248474 h 528991"/>
                  <a:gd name="connsiteX23" fmla="*/ 116718 w 531586"/>
                  <a:gd name="connsiteY23" fmla="*/ 232064 h 528991"/>
                  <a:gd name="connsiteX24" fmla="*/ 73113 w 531586"/>
                  <a:gd name="connsiteY24" fmla="*/ 188459 h 528991"/>
                  <a:gd name="connsiteX25" fmla="*/ 73113 w 531586"/>
                  <a:gd name="connsiteY25" fmla="*/ 124865 h 528991"/>
                  <a:gd name="connsiteX26" fmla="*/ 136708 w 531586"/>
                  <a:gd name="connsiteY26" fmla="*/ 124865 h 528991"/>
                  <a:gd name="connsiteX27" fmla="*/ 175580 w 531586"/>
                  <a:gd name="connsiteY27" fmla="*/ 163737 h 528991"/>
                  <a:gd name="connsiteX28" fmla="*/ 186571 w 531586"/>
                  <a:gd name="connsiteY28" fmla="*/ 153915 h 528991"/>
                  <a:gd name="connsiteX29" fmla="*/ 151098 w 531586"/>
                  <a:gd name="connsiteY29" fmla="*/ 118444 h 528991"/>
                  <a:gd name="connsiteX30" fmla="*/ 151098 w 531586"/>
                  <a:gd name="connsiteY30" fmla="*/ 54849 h 528991"/>
                  <a:gd name="connsiteX31" fmla="*/ 214692 w 531586"/>
                  <a:gd name="connsiteY31" fmla="*/ 54849 h 528991"/>
                  <a:gd name="connsiteX32" fmla="*/ 257905 w 531586"/>
                  <a:gd name="connsiteY32" fmla="*/ 98061 h 528991"/>
                  <a:gd name="connsiteX33" fmla="*/ 264951 w 531586"/>
                  <a:gd name="connsiteY33" fmla="*/ 93193 h 528991"/>
                  <a:gd name="connsiteX34" fmla="*/ 272619 w 531586"/>
                  <a:gd name="connsiteY34" fmla="*/ 89650 h 528991"/>
                  <a:gd name="connsiteX35" fmla="*/ 248566 w 531586"/>
                  <a:gd name="connsiteY35" fmla="*/ 65599 h 528991"/>
                  <a:gd name="connsiteX36" fmla="*/ 248566 w 531586"/>
                  <a:gd name="connsiteY36" fmla="*/ 11255 h 528991"/>
                  <a:gd name="connsiteX37" fmla="*/ 275739 w 531586"/>
                  <a:gd name="connsiteY37" fmla="*/ 0 h 5289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31586" h="528991">
                    <a:moveTo>
                      <a:pt x="275739" y="0"/>
                    </a:moveTo>
                    <a:cubicBezTo>
                      <a:pt x="285573" y="0"/>
                      <a:pt x="295407" y="3752"/>
                      <a:pt x="302911" y="11255"/>
                    </a:cubicBezTo>
                    <a:lnTo>
                      <a:pt x="360311" y="68656"/>
                    </a:lnTo>
                    <a:cubicBezTo>
                      <a:pt x="367814" y="76159"/>
                      <a:pt x="371566" y="85993"/>
                      <a:pt x="371566" y="95828"/>
                    </a:cubicBezTo>
                    <a:lnTo>
                      <a:pt x="369455" y="100922"/>
                    </a:lnTo>
                    <a:lnTo>
                      <a:pt x="473126" y="204593"/>
                    </a:lnTo>
                    <a:cubicBezTo>
                      <a:pt x="544028" y="275495"/>
                      <a:pt x="551479" y="383000"/>
                      <a:pt x="489767" y="444712"/>
                    </a:cubicBezTo>
                    <a:lnTo>
                      <a:pt x="447306" y="487173"/>
                    </a:lnTo>
                    <a:cubicBezTo>
                      <a:pt x="416450" y="518028"/>
                      <a:pt x="374146" y="531594"/>
                      <a:pt x="330693" y="528582"/>
                    </a:cubicBezTo>
                    <a:lnTo>
                      <a:pt x="299573" y="520480"/>
                    </a:lnTo>
                    <a:lnTo>
                      <a:pt x="294206" y="521201"/>
                    </a:lnTo>
                    <a:lnTo>
                      <a:pt x="149828" y="511196"/>
                    </a:lnTo>
                    <a:lnTo>
                      <a:pt x="127093" y="505114"/>
                    </a:lnTo>
                    <a:lnTo>
                      <a:pt x="112700" y="504112"/>
                    </a:lnTo>
                    <a:cubicBezTo>
                      <a:pt x="98697" y="500359"/>
                      <a:pt x="86125" y="491264"/>
                      <a:pt x="78303" y="477718"/>
                    </a:cubicBezTo>
                    <a:cubicBezTo>
                      <a:pt x="62660" y="450623"/>
                      <a:pt x="71944" y="415978"/>
                      <a:pt x="99038" y="400335"/>
                    </a:cubicBezTo>
                    <a:lnTo>
                      <a:pt x="123436" y="386249"/>
                    </a:lnTo>
                    <a:lnTo>
                      <a:pt x="83758" y="346319"/>
                    </a:lnTo>
                    <a:lnTo>
                      <a:pt x="70576" y="340859"/>
                    </a:lnTo>
                    <a:cubicBezTo>
                      <a:pt x="51441" y="321724"/>
                      <a:pt x="32305" y="302589"/>
                      <a:pt x="13170" y="283454"/>
                    </a:cubicBezTo>
                    <a:cubicBezTo>
                      <a:pt x="-4391" y="265893"/>
                      <a:pt x="-4391" y="237421"/>
                      <a:pt x="13170" y="219860"/>
                    </a:cubicBezTo>
                    <a:cubicBezTo>
                      <a:pt x="30731" y="202299"/>
                      <a:pt x="59203" y="202299"/>
                      <a:pt x="76764" y="219860"/>
                    </a:cubicBezTo>
                    <a:lnTo>
                      <a:pt x="105379" y="248474"/>
                    </a:lnTo>
                    <a:lnTo>
                      <a:pt x="116718" y="232064"/>
                    </a:lnTo>
                    <a:lnTo>
                      <a:pt x="73113" y="188459"/>
                    </a:lnTo>
                    <a:cubicBezTo>
                      <a:pt x="55552" y="170898"/>
                      <a:pt x="55552" y="142426"/>
                      <a:pt x="73113" y="124865"/>
                    </a:cubicBezTo>
                    <a:cubicBezTo>
                      <a:pt x="90674" y="107304"/>
                      <a:pt x="119147" y="107304"/>
                      <a:pt x="136708" y="124865"/>
                    </a:cubicBezTo>
                    <a:lnTo>
                      <a:pt x="175580" y="163737"/>
                    </a:lnTo>
                    <a:lnTo>
                      <a:pt x="186571" y="153915"/>
                    </a:lnTo>
                    <a:lnTo>
                      <a:pt x="151098" y="118444"/>
                    </a:lnTo>
                    <a:cubicBezTo>
                      <a:pt x="133537" y="100883"/>
                      <a:pt x="133537" y="72410"/>
                      <a:pt x="151098" y="54849"/>
                    </a:cubicBezTo>
                    <a:cubicBezTo>
                      <a:pt x="168659" y="37288"/>
                      <a:pt x="197131" y="37288"/>
                      <a:pt x="214692" y="54849"/>
                    </a:cubicBezTo>
                    <a:lnTo>
                      <a:pt x="257905" y="98061"/>
                    </a:lnTo>
                    <a:lnTo>
                      <a:pt x="264951" y="93193"/>
                    </a:lnTo>
                    <a:lnTo>
                      <a:pt x="272619" y="89650"/>
                    </a:lnTo>
                    <a:lnTo>
                      <a:pt x="248566" y="65599"/>
                    </a:lnTo>
                    <a:cubicBezTo>
                      <a:pt x="233560" y="50592"/>
                      <a:pt x="233560" y="26262"/>
                      <a:pt x="248566" y="11255"/>
                    </a:cubicBezTo>
                    <a:cubicBezTo>
                      <a:pt x="256071" y="3752"/>
                      <a:pt x="265904" y="0"/>
                      <a:pt x="275739" y="0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461F147E-3CAF-4D9D-8E44-0E2E5916C20D}"/>
                  </a:ext>
                </a:extLst>
              </p:cNvPr>
              <p:cNvSpPr/>
              <p:nvPr/>
            </p:nvSpPr>
            <p:spPr>
              <a:xfrm rot="8100000" flipH="1">
                <a:off x="2209307" y="1378130"/>
                <a:ext cx="461212" cy="756233"/>
              </a:xfrm>
              <a:custGeom>
                <a:avLst/>
                <a:gdLst>
                  <a:gd name="connsiteX0" fmla="*/ 457392 w 461212"/>
                  <a:gd name="connsiteY0" fmla="*/ 708395 h 756233"/>
                  <a:gd name="connsiteX1" fmla="*/ 461211 w 461212"/>
                  <a:gd name="connsiteY1" fmla="*/ 696323 h 756233"/>
                  <a:gd name="connsiteX2" fmla="*/ 461212 w 461212"/>
                  <a:gd name="connsiteY2" fmla="*/ 696321 h 756233"/>
                  <a:gd name="connsiteX3" fmla="*/ 461211 w 461212"/>
                  <a:gd name="connsiteY3" fmla="*/ 696319 h 756233"/>
                  <a:gd name="connsiteX4" fmla="*/ 461211 w 461212"/>
                  <a:gd name="connsiteY4" fmla="*/ 516579 h 756233"/>
                  <a:gd name="connsiteX5" fmla="*/ 414928 w 461212"/>
                  <a:gd name="connsiteY5" fmla="*/ 388199 h 756233"/>
                  <a:gd name="connsiteX6" fmla="*/ 383488 w 461212"/>
                  <a:gd name="connsiteY6" fmla="*/ 363845 h 756233"/>
                  <a:gd name="connsiteX7" fmla="*/ 386615 w 461212"/>
                  <a:gd name="connsiteY7" fmla="*/ 0 h 756233"/>
                  <a:gd name="connsiteX8" fmla="*/ 156214 w 461212"/>
                  <a:gd name="connsiteY8" fmla="*/ 21597 h 756233"/>
                  <a:gd name="connsiteX9" fmla="*/ 219377 w 461212"/>
                  <a:gd name="connsiteY9" fmla="*/ 340534 h 756233"/>
                  <a:gd name="connsiteX10" fmla="*/ 181630 w 461212"/>
                  <a:gd name="connsiteY10" fmla="*/ 349290 h 756233"/>
                  <a:gd name="connsiteX11" fmla="*/ 131401 w 461212"/>
                  <a:gd name="connsiteY11" fmla="*/ 388199 h 756233"/>
                  <a:gd name="connsiteX12" fmla="*/ 115125 w 461212"/>
                  <a:gd name="connsiteY12" fmla="*/ 415933 h 756233"/>
                  <a:gd name="connsiteX13" fmla="*/ 110820 w 461212"/>
                  <a:gd name="connsiteY13" fmla="*/ 419218 h 756233"/>
                  <a:gd name="connsiteX14" fmla="*/ 15804 w 461212"/>
                  <a:gd name="connsiteY14" fmla="*/ 528383 h 756233"/>
                  <a:gd name="connsiteX15" fmla="*/ 15804 w 461212"/>
                  <a:gd name="connsiteY15" fmla="*/ 616061 h 756233"/>
                  <a:gd name="connsiteX16" fmla="*/ 74267 w 461212"/>
                  <a:gd name="connsiteY16" fmla="*/ 629680 h 756233"/>
                  <a:gd name="connsiteX17" fmla="*/ 85448 w 461212"/>
                  <a:gd name="connsiteY17" fmla="*/ 621149 h 756233"/>
                  <a:gd name="connsiteX18" fmla="*/ 85691 w 461212"/>
                  <a:gd name="connsiteY18" fmla="*/ 698135 h 756233"/>
                  <a:gd name="connsiteX19" fmla="*/ 88938 w 461212"/>
                  <a:gd name="connsiteY19" fmla="*/ 708395 h 756233"/>
                  <a:gd name="connsiteX20" fmla="*/ 273165 w 461212"/>
                  <a:gd name="connsiteY20" fmla="*/ 756233 h 756233"/>
                  <a:gd name="connsiteX21" fmla="*/ 457392 w 461212"/>
                  <a:gd name="connsiteY21" fmla="*/ 708395 h 7562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61212" h="756233">
                    <a:moveTo>
                      <a:pt x="457392" y="708395"/>
                    </a:moveTo>
                    <a:lnTo>
                      <a:pt x="461211" y="696323"/>
                    </a:lnTo>
                    <a:cubicBezTo>
                      <a:pt x="461211" y="696322"/>
                      <a:pt x="461212" y="696322"/>
                      <a:pt x="461212" y="696321"/>
                    </a:cubicBezTo>
                    <a:cubicBezTo>
                      <a:pt x="461212" y="696320"/>
                      <a:pt x="461211" y="696320"/>
                      <a:pt x="461211" y="696319"/>
                    </a:cubicBezTo>
                    <a:lnTo>
                      <a:pt x="461211" y="516579"/>
                    </a:lnTo>
                    <a:cubicBezTo>
                      <a:pt x="461211" y="466443"/>
                      <a:pt x="443524" y="421054"/>
                      <a:pt x="414928" y="388199"/>
                    </a:cubicBezTo>
                    <a:lnTo>
                      <a:pt x="383488" y="363845"/>
                    </a:lnTo>
                    <a:lnTo>
                      <a:pt x="386615" y="0"/>
                    </a:lnTo>
                    <a:lnTo>
                      <a:pt x="156214" y="21597"/>
                    </a:lnTo>
                    <a:lnTo>
                      <a:pt x="219377" y="340534"/>
                    </a:lnTo>
                    <a:lnTo>
                      <a:pt x="181630" y="349290"/>
                    </a:lnTo>
                    <a:cubicBezTo>
                      <a:pt x="162724" y="358477"/>
                      <a:pt x="145699" y="371771"/>
                      <a:pt x="131401" y="388199"/>
                    </a:cubicBezTo>
                    <a:lnTo>
                      <a:pt x="115125" y="415933"/>
                    </a:lnTo>
                    <a:lnTo>
                      <a:pt x="110820" y="419218"/>
                    </a:lnTo>
                    <a:lnTo>
                      <a:pt x="15804" y="528383"/>
                    </a:lnTo>
                    <a:cubicBezTo>
                      <a:pt x="-5268" y="552595"/>
                      <a:pt x="-5268" y="591850"/>
                      <a:pt x="15804" y="616061"/>
                    </a:cubicBezTo>
                    <a:cubicBezTo>
                      <a:pt x="31609" y="634219"/>
                      <a:pt x="54779" y="638759"/>
                      <a:pt x="74267" y="629680"/>
                    </a:cubicBezTo>
                    <a:lnTo>
                      <a:pt x="85448" y="621149"/>
                    </a:lnTo>
                    <a:lnTo>
                      <a:pt x="85691" y="698135"/>
                    </a:lnTo>
                    <a:lnTo>
                      <a:pt x="88938" y="708395"/>
                    </a:lnTo>
                    <a:cubicBezTo>
                      <a:pt x="106473" y="735697"/>
                      <a:pt x="182292" y="756233"/>
                      <a:pt x="273165" y="756233"/>
                    </a:cubicBezTo>
                    <a:cubicBezTo>
                      <a:pt x="364038" y="756233"/>
                      <a:pt x="439857" y="735697"/>
                      <a:pt x="457392" y="708395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四角形: 角を丸くする 96">
                <a:extLst>
                  <a:ext uri="{FF2B5EF4-FFF2-40B4-BE49-F238E27FC236}">
                    <a16:creationId xmlns:a16="http://schemas.microsoft.com/office/drawing/2014/main" id="{ED581237-E4F5-4414-9A56-977D5FD3CB78}"/>
                  </a:ext>
                </a:extLst>
              </p:cNvPr>
              <p:cNvSpPr/>
              <p:nvPr/>
            </p:nvSpPr>
            <p:spPr>
              <a:xfrm rot="18900000" flipH="1">
                <a:off x="2297955" y="1278796"/>
                <a:ext cx="76853" cy="15803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四角形: 角を丸くする 97">
                <a:extLst>
                  <a:ext uri="{FF2B5EF4-FFF2-40B4-BE49-F238E27FC236}">
                    <a16:creationId xmlns:a16="http://schemas.microsoft.com/office/drawing/2014/main" id="{E84CC34C-C2C9-43FC-B33F-7FC898961508}"/>
                  </a:ext>
                </a:extLst>
              </p:cNvPr>
              <p:cNvSpPr/>
              <p:nvPr/>
            </p:nvSpPr>
            <p:spPr>
              <a:xfrm rot="18900000" flipH="1">
                <a:off x="2205632" y="1317549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" name="四角形: 角を丸くする 98">
                <a:extLst>
                  <a:ext uri="{FF2B5EF4-FFF2-40B4-BE49-F238E27FC236}">
                    <a16:creationId xmlns:a16="http://schemas.microsoft.com/office/drawing/2014/main" id="{3C22359D-61B0-456E-8760-B23198FB1374}"/>
                  </a:ext>
                </a:extLst>
              </p:cNvPr>
              <p:cNvSpPr/>
              <p:nvPr/>
            </p:nvSpPr>
            <p:spPr>
              <a:xfrm rot="18900000" flipH="1">
                <a:off x="2127647" y="1387565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四角形: 角を丸くする 99">
                <a:extLst>
                  <a:ext uri="{FF2B5EF4-FFF2-40B4-BE49-F238E27FC236}">
                    <a16:creationId xmlns:a16="http://schemas.microsoft.com/office/drawing/2014/main" id="{7CCC297A-E122-4BC9-9DB9-A99700FC4D00}"/>
                  </a:ext>
                </a:extLst>
              </p:cNvPr>
              <p:cNvSpPr/>
              <p:nvPr/>
            </p:nvSpPr>
            <p:spPr>
              <a:xfrm rot="18900000" flipH="1">
                <a:off x="2060645" y="1485484"/>
                <a:ext cx="89935" cy="171119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四角形: 角を丸くする 100">
                <a:extLst>
                  <a:ext uri="{FF2B5EF4-FFF2-40B4-BE49-F238E27FC236}">
                    <a16:creationId xmlns:a16="http://schemas.microsoft.com/office/drawing/2014/main" id="{3D902526-9BAD-4850-ACA0-55149486E7FE}"/>
                  </a:ext>
                </a:extLst>
              </p:cNvPr>
              <p:cNvSpPr/>
              <p:nvPr/>
            </p:nvSpPr>
            <p:spPr>
              <a:xfrm rot="14400000" flipH="1">
                <a:off x="2139107" y="1620296"/>
                <a:ext cx="113296" cy="19747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3" name="グループ化 72">
              <a:extLst>
                <a:ext uri="{FF2B5EF4-FFF2-40B4-BE49-F238E27FC236}">
                  <a16:creationId xmlns:a16="http://schemas.microsoft.com/office/drawing/2014/main" id="{545016A9-F62F-4748-964D-9A01D3F36828}"/>
                </a:ext>
              </a:extLst>
            </p:cNvPr>
            <p:cNvGrpSpPr/>
            <p:nvPr/>
          </p:nvGrpSpPr>
          <p:grpSpPr>
            <a:xfrm>
              <a:off x="5174111" y="1815710"/>
              <a:ext cx="863778" cy="948768"/>
              <a:chOff x="5174111" y="1815710"/>
              <a:chExt cx="863778" cy="948768"/>
            </a:xfrm>
          </p:grpSpPr>
          <p:grpSp>
            <p:nvGrpSpPr>
              <p:cNvPr id="91" name="グループ化 90">
                <a:extLst>
                  <a:ext uri="{FF2B5EF4-FFF2-40B4-BE49-F238E27FC236}">
                    <a16:creationId xmlns:a16="http://schemas.microsoft.com/office/drawing/2014/main" id="{359446D4-8737-4BB6-BC09-906BE450C0FD}"/>
                  </a:ext>
                </a:extLst>
              </p:cNvPr>
              <p:cNvGrpSpPr/>
              <p:nvPr/>
            </p:nvGrpSpPr>
            <p:grpSpPr>
              <a:xfrm rot="19959376">
                <a:off x="5455763" y="1815710"/>
                <a:ext cx="236537" cy="205454"/>
                <a:chOff x="5397765" y="2736091"/>
                <a:chExt cx="260438" cy="205454"/>
              </a:xfrm>
            </p:grpSpPr>
            <p:sp>
              <p:nvSpPr>
                <p:cNvPr id="93" name="片側の 2 つの角を丸めた四角形 92">
                  <a:extLst>
                    <a:ext uri="{FF2B5EF4-FFF2-40B4-BE49-F238E27FC236}">
                      <a16:creationId xmlns:a16="http://schemas.microsoft.com/office/drawing/2014/main" id="{B785BDF6-27F3-495B-B051-EAA70B073359}"/>
                    </a:ext>
                  </a:extLst>
                </p:cNvPr>
                <p:cNvSpPr/>
                <p:nvPr/>
              </p:nvSpPr>
              <p:spPr>
                <a:xfrm rot="10281136" flipH="1">
                  <a:off x="5397765" y="2736091"/>
                  <a:ext cx="260438" cy="205454"/>
                </a:xfrm>
                <a:prstGeom prst="round2SameRect">
                  <a:avLst>
                    <a:gd name="adj1" fmla="val 50000"/>
                    <a:gd name="adj2" fmla="val 20395"/>
                  </a:avLst>
                </a:pr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4" name="フリーフォーム: 図形 93">
                  <a:extLst>
                    <a:ext uri="{FF2B5EF4-FFF2-40B4-BE49-F238E27FC236}">
                      <a16:creationId xmlns:a16="http://schemas.microsoft.com/office/drawing/2014/main" id="{75167B11-D7BB-4FED-972D-E716A8CDF5A6}"/>
                    </a:ext>
                  </a:extLst>
                </p:cNvPr>
                <p:cNvSpPr/>
                <p:nvPr/>
              </p:nvSpPr>
              <p:spPr>
                <a:xfrm rot="10281136" flipH="1">
                  <a:off x="5398293" y="2772109"/>
                  <a:ext cx="246243" cy="16352"/>
                </a:xfrm>
                <a:custGeom>
                  <a:avLst/>
                  <a:gdLst>
                    <a:gd name="connsiteX0" fmla="*/ 255758 w 260438"/>
                    <a:gd name="connsiteY0" fmla="*/ 28250 h 28250"/>
                    <a:gd name="connsiteX1" fmla="*/ 260438 w 260438"/>
                    <a:gd name="connsiteY1" fmla="*/ 16952 h 28250"/>
                    <a:gd name="connsiteX2" fmla="*/ 260438 w 260438"/>
                    <a:gd name="connsiteY2" fmla="*/ 0 h 28250"/>
                    <a:gd name="connsiteX3" fmla="*/ 0 w 260438"/>
                    <a:gd name="connsiteY3" fmla="*/ 0 h 28250"/>
                    <a:gd name="connsiteX4" fmla="*/ 0 w 260438"/>
                    <a:gd name="connsiteY4" fmla="*/ 16952 h 28250"/>
                    <a:gd name="connsiteX5" fmla="*/ 4680 w 260438"/>
                    <a:gd name="connsiteY5" fmla="*/ 28250 h 28250"/>
                    <a:gd name="connsiteX6" fmla="*/ 255758 w 260438"/>
                    <a:gd name="connsiteY6" fmla="*/ 28250 h 28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60438" h="28250">
                      <a:moveTo>
                        <a:pt x="255758" y="28250"/>
                      </a:moveTo>
                      <a:lnTo>
                        <a:pt x="260438" y="16952"/>
                      </a:lnTo>
                      <a:lnTo>
                        <a:pt x="260438" y="0"/>
                      </a:lnTo>
                      <a:lnTo>
                        <a:pt x="0" y="0"/>
                      </a:lnTo>
                      <a:lnTo>
                        <a:pt x="0" y="16952"/>
                      </a:lnTo>
                      <a:lnTo>
                        <a:pt x="4680" y="28250"/>
                      </a:lnTo>
                      <a:lnTo>
                        <a:pt x="255758" y="2825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92" name="フリーフォーム: 図形 91">
                <a:extLst>
                  <a:ext uri="{FF2B5EF4-FFF2-40B4-BE49-F238E27FC236}">
                    <a16:creationId xmlns:a16="http://schemas.microsoft.com/office/drawing/2014/main" id="{028C3D19-70CB-46A6-B93E-1D0B53752B7F}"/>
                  </a:ext>
                </a:extLst>
              </p:cNvPr>
              <p:cNvSpPr/>
              <p:nvPr/>
            </p:nvSpPr>
            <p:spPr>
              <a:xfrm rot="3600000">
                <a:off x="5212165" y="1938755"/>
                <a:ext cx="787669" cy="863778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513591 w 816717"/>
                  <a:gd name="connsiteY0" fmla="*/ 800847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513591 w 816717"/>
                  <a:gd name="connsiteY0" fmla="*/ 800847 h 826528"/>
                  <a:gd name="connsiteX1" fmla="*/ 516044 w 816717"/>
                  <a:gd name="connsiteY1" fmla="*/ 28636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522159 w 816717"/>
                  <a:gd name="connsiteY0" fmla="*/ 800294 h 826528"/>
                  <a:gd name="connsiteX1" fmla="*/ 516044 w 816717"/>
                  <a:gd name="connsiteY1" fmla="*/ 28636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522159 w 807979"/>
                  <a:gd name="connsiteY0" fmla="*/ 800294 h 865477"/>
                  <a:gd name="connsiteX1" fmla="*/ 516044 w 807979"/>
                  <a:gd name="connsiteY1" fmla="*/ 286360 h 865477"/>
                  <a:gd name="connsiteX2" fmla="*/ 43314 w 807979"/>
                  <a:gd name="connsiteY2" fmla="*/ 378244 h 865477"/>
                  <a:gd name="connsiteX3" fmla="*/ 0 w 807979"/>
                  <a:gd name="connsiteY3" fmla="*/ 119223 h 865477"/>
                  <a:gd name="connsiteX4" fmla="*/ 660660 w 807979"/>
                  <a:gd name="connsiteY4" fmla="*/ 1930 h 865477"/>
                  <a:gd name="connsiteX5" fmla="*/ 778556 w 807979"/>
                  <a:gd name="connsiteY5" fmla="*/ 102155 h 865477"/>
                  <a:gd name="connsiteX6" fmla="*/ 807979 w 807979"/>
                  <a:gd name="connsiteY6" fmla="*/ 865477 h 865477"/>
                  <a:gd name="connsiteX0" fmla="*/ 522159 w 807979"/>
                  <a:gd name="connsiteY0" fmla="*/ 800294 h 865477"/>
                  <a:gd name="connsiteX1" fmla="*/ 516044 w 807979"/>
                  <a:gd name="connsiteY1" fmla="*/ 286360 h 865477"/>
                  <a:gd name="connsiteX2" fmla="*/ 43314 w 807979"/>
                  <a:gd name="connsiteY2" fmla="*/ 378244 h 865477"/>
                  <a:gd name="connsiteX3" fmla="*/ 0 w 807979"/>
                  <a:gd name="connsiteY3" fmla="*/ 119223 h 865477"/>
                  <a:gd name="connsiteX4" fmla="*/ 660660 w 807979"/>
                  <a:gd name="connsiteY4" fmla="*/ 1930 h 865477"/>
                  <a:gd name="connsiteX5" fmla="*/ 778556 w 807979"/>
                  <a:gd name="connsiteY5" fmla="*/ 102155 h 865477"/>
                  <a:gd name="connsiteX6" fmla="*/ 807979 w 807979"/>
                  <a:gd name="connsiteY6" fmla="*/ 865477 h 865477"/>
                  <a:gd name="connsiteX0" fmla="*/ 522159 w 807979"/>
                  <a:gd name="connsiteY0" fmla="*/ 800294 h 865477"/>
                  <a:gd name="connsiteX1" fmla="*/ 516044 w 807979"/>
                  <a:gd name="connsiteY1" fmla="*/ 286360 h 865477"/>
                  <a:gd name="connsiteX2" fmla="*/ 66275 w 807979"/>
                  <a:gd name="connsiteY2" fmla="*/ 351173 h 865477"/>
                  <a:gd name="connsiteX3" fmla="*/ 0 w 807979"/>
                  <a:gd name="connsiteY3" fmla="*/ 119223 h 865477"/>
                  <a:gd name="connsiteX4" fmla="*/ 660660 w 807979"/>
                  <a:gd name="connsiteY4" fmla="*/ 1930 h 865477"/>
                  <a:gd name="connsiteX5" fmla="*/ 778556 w 807979"/>
                  <a:gd name="connsiteY5" fmla="*/ 102155 h 865477"/>
                  <a:gd name="connsiteX6" fmla="*/ 807979 w 807979"/>
                  <a:gd name="connsiteY6" fmla="*/ 865477 h 865477"/>
                  <a:gd name="connsiteX0" fmla="*/ 498539 w 784359"/>
                  <a:gd name="connsiteY0" fmla="*/ 804535 h 869718"/>
                  <a:gd name="connsiteX1" fmla="*/ 492424 w 784359"/>
                  <a:gd name="connsiteY1" fmla="*/ 290601 h 869718"/>
                  <a:gd name="connsiteX2" fmla="*/ 42655 w 784359"/>
                  <a:gd name="connsiteY2" fmla="*/ 355414 h 869718"/>
                  <a:gd name="connsiteX3" fmla="*/ 8753 w 784359"/>
                  <a:gd name="connsiteY3" fmla="*/ 105492 h 869718"/>
                  <a:gd name="connsiteX4" fmla="*/ 637040 w 784359"/>
                  <a:gd name="connsiteY4" fmla="*/ 6171 h 869718"/>
                  <a:gd name="connsiteX5" fmla="*/ 754936 w 784359"/>
                  <a:gd name="connsiteY5" fmla="*/ 106396 h 869718"/>
                  <a:gd name="connsiteX6" fmla="*/ 784359 w 784359"/>
                  <a:gd name="connsiteY6" fmla="*/ 869718 h 869718"/>
                  <a:gd name="connsiteX0" fmla="*/ 510197 w 796017"/>
                  <a:gd name="connsiteY0" fmla="*/ 804535 h 869718"/>
                  <a:gd name="connsiteX1" fmla="*/ 504082 w 796017"/>
                  <a:gd name="connsiteY1" fmla="*/ 290601 h 869718"/>
                  <a:gd name="connsiteX2" fmla="*/ 54313 w 796017"/>
                  <a:gd name="connsiteY2" fmla="*/ 355414 h 869718"/>
                  <a:gd name="connsiteX3" fmla="*/ 20411 w 796017"/>
                  <a:gd name="connsiteY3" fmla="*/ 105492 h 869718"/>
                  <a:gd name="connsiteX4" fmla="*/ 648698 w 796017"/>
                  <a:gd name="connsiteY4" fmla="*/ 6171 h 869718"/>
                  <a:gd name="connsiteX5" fmla="*/ 766594 w 796017"/>
                  <a:gd name="connsiteY5" fmla="*/ 106396 h 869718"/>
                  <a:gd name="connsiteX6" fmla="*/ 796017 w 796017"/>
                  <a:gd name="connsiteY6" fmla="*/ 869718 h 869718"/>
                  <a:gd name="connsiteX0" fmla="*/ 510197 w 796017"/>
                  <a:gd name="connsiteY0" fmla="*/ 801398 h 866581"/>
                  <a:gd name="connsiteX1" fmla="*/ 504082 w 796017"/>
                  <a:gd name="connsiteY1" fmla="*/ 287464 h 866581"/>
                  <a:gd name="connsiteX2" fmla="*/ 54313 w 796017"/>
                  <a:gd name="connsiteY2" fmla="*/ 352277 h 866581"/>
                  <a:gd name="connsiteX3" fmla="*/ 20411 w 796017"/>
                  <a:gd name="connsiteY3" fmla="*/ 102355 h 866581"/>
                  <a:gd name="connsiteX4" fmla="*/ 648698 w 796017"/>
                  <a:gd name="connsiteY4" fmla="*/ 3034 h 866581"/>
                  <a:gd name="connsiteX5" fmla="*/ 766594 w 796017"/>
                  <a:gd name="connsiteY5" fmla="*/ 103259 h 866581"/>
                  <a:gd name="connsiteX6" fmla="*/ 796017 w 796017"/>
                  <a:gd name="connsiteY6" fmla="*/ 866581 h 866581"/>
                  <a:gd name="connsiteX0" fmla="*/ 510197 w 796017"/>
                  <a:gd name="connsiteY0" fmla="*/ 798838 h 864021"/>
                  <a:gd name="connsiteX1" fmla="*/ 504082 w 796017"/>
                  <a:gd name="connsiteY1" fmla="*/ 284904 h 864021"/>
                  <a:gd name="connsiteX2" fmla="*/ 54313 w 796017"/>
                  <a:gd name="connsiteY2" fmla="*/ 349717 h 864021"/>
                  <a:gd name="connsiteX3" fmla="*/ 20411 w 796017"/>
                  <a:gd name="connsiteY3" fmla="*/ 99795 h 864021"/>
                  <a:gd name="connsiteX4" fmla="*/ 648698 w 796017"/>
                  <a:gd name="connsiteY4" fmla="*/ 474 h 864021"/>
                  <a:gd name="connsiteX5" fmla="*/ 766594 w 796017"/>
                  <a:gd name="connsiteY5" fmla="*/ 100699 h 864021"/>
                  <a:gd name="connsiteX6" fmla="*/ 796017 w 796017"/>
                  <a:gd name="connsiteY6" fmla="*/ 864021 h 864021"/>
                  <a:gd name="connsiteX0" fmla="*/ 510197 w 801768"/>
                  <a:gd name="connsiteY0" fmla="*/ 798610 h 863793"/>
                  <a:gd name="connsiteX1" fmla="*/ 504082 w 801768"/>
                  <a:gd name="connsiteY1" fmla="*/ 284676 h 863793"/>
                  <a:gd name="connsiteX2" fmla="*/ 54313 w 801768"/>
                  <a:gd name="connsiteY2" fmla="*/ 349489 h 863793"/>
                  <a:gd name="connsiteX3" fmla="*/ 20411 w 801768"/>
                  <a:gd name="connsiteY3" fmla="*/ 99567 h 863793"/>
                  <a:gd name="connsiteX4" fmla="*/ 648698 w 801768"/>
                  <a:gd name="connsiteY4" fmla="*/ 246 h 863793"/>
                  <a:gd name="connsiteX5" fmla="*/ 793239 w 801768"/>
                  <a:gd name="connsiteY5" fmla="*/ 130518 h 863793"/>
                  <a:gd name="connsiteX6" fmla="*/ 796017 w 801768"/>
                  <a:gd name="connsiteY6" fmla="*/ 863793 h 863793"/>
                  <a:gd name="connsiteX0" fmla="*/ 496230 w 787801"/>
                  <a:gd name="connsiteY0" fmla="*/ 798610 h 863793"/>
                  <a:gd name="connsiteX1" fmla="*/ 490115 w 787801"/>
                  <a:gd name="connsiteY1" fmla="*/ 284676 h 863793"/>
                  <a:gd name="connsiteX2" fmla="*/ 40346 w 787801"/>
                  <a:gd name="connsiteY2" fmla="*/ 349489 h 863793"/>
                  <a:gd name="connsiteX3" fmla="*/ 6444 w 787801"/>
                  <a:gd name="connsiteY3" fmla="*/ 99567 h 863793"/>
                  <a:gd name="connsiteX4" fmla="*/ 634731 w 787801"/>
                  <a:gd name="connsiteY4" fmla="*/ 246 h 863793"/>
                  <a:gd name="connsiteX5" fmla="*/ 779272 w 787801"/>
                  <a:gd name="connsiteY5" fmla="*/ 130518 h 863793"/>
                  <a:gd name="connsiteX6" fmla="*/ 782050 w 787801"/>
                  <a:gd name="connsiteY6" fmla="*/ 863793 h 863793"/>
                  <a:gd name="connsiteX0" fmla="*/ 496098 w 787669"/>
                  <a:gd name="connsiteY0" fmla="*/ 798595 h 863778"/>
                  <a:gd name="connsiteX1" fmla="*/ 489983 w 787669"/>
                  <a:gd name="connsiteY1" fmla="*/ 284661 h 863778"/>
                  <a:gd name="connsiteX2" fmla="*/ 40214 w 787669"/>
                  <a:gd name="connsiteY2" fmla="*/ 349474 h 863778"/>
                  <a:gd name="connsiteX3" fmla="*/ 6312 w 787669"/>
                  <a:gd name="connsiteY3" fmla="*/ 99552 h 863778"/>
                  <a:gd name="connsiteX4" fmla="*/ 634599 w 787669"/>
                  <a:gd name="connsiteY4" fmla="*/ 231 h 863778"/>
                  <a:gd name="connsiteX5" fmla="*/ 779140 w 787669"/>
                  <a:gd name="connsiteY5" fmla="*/ 130503 h 863778"/>
                  <a:gd name="connsiteX6" fmla="*/ 781918 w 787669"/>
                  <a:gd name="connsiteY6" fmla="*/ 863778 h 863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87669" h="863778">
                    <a:moveTo>
                      <a:pt x="496098" y="798595"/>
                    </a:moveTo>
                    <a:cubicBezTo>
                      <a:pt x="496916" y="627099"/>
                      <a:pt x="489165" y="456157"/>
                      <a:pt x="489983" y="284661"/>
                    </a:cubicBezTo>
                    <a:cubicBezTo>
                      <a:pt x="332406" y="315289"/>
                      <a:pt x="66805" y="373881"/>
                      <a:pt x="40214" y="349474"/>
                    </a:cubicBezTo>
                    <a:cubicBezTo>
                      <a:pt x="13623" y="325067"/>
                      <a:pt x="-12296" y="121235"/>
                      <a:pt x="6312" y="99552"/>
                    </a:cubicBezTo>
                    <a:cubicBezTo>
                      <a:pt x="24920" y="77869"/>
                      <a:pt x="505794" y="-4928"/>
                      <a:pt x="634599" y="231"/>
                    </a:cubicBezTo>
                    <a:cubicBezTo>
                      <a:pt x="763404" y="5390"/>
                      <a:pt x="755832" y="60621"/>
                      <a:pt x="779140" y="130503"/>
                    </a:cubicBezTo>
                    <a:cubicBezTo>
                      <a:pt x="802448" y="200385"/>
                      <a:pt x="769198" y="622320"/>
                      <a:pt x="781918" y="863778"/>
                    </a:cubicBezTo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4" name="グループ化 73">
              <a:extLst>
                <a:ext uri="{FF2B5EF4-FFF2-40B4-BE49-F238E27FC236}">
                  <a16:creationId xmlns:a16="http://schemas.microsoft.com/office/drawing/2014/main" id="{5789DC79-A1B7-4355-BB0C-57683591E099}"/>
                </a:ext>
              </a:extLst>
            </p:cNvPr>
            <p:cNvGrpSpPr/>
            <p:nvPr/>
          </p:nvGrpSpPr>
          <p:grpSpPr>
            <a:xfrm>
              <a:off x="4566245" y="2558606"/>
              <a:ext cx="796603" cy="838891"/>
              <a:chOff x="4566245" y="2558606"/>
              <a:chExt cx="796603" cy="838891"/>
            </a:xfrm>
          </p:grpSpPr>
          <p:sp>
            <p:nvSpPr>
              <p:cNvPr id="75" name="楕円 20">
                <a:extLst>
                  <a:ext uri="{FF2B5EF4-FFF2-40B4-BE49-F238E27FC236}">
                    <a16:creationId xmlns:a16="http://schemas.microsoft.com/office/drawing/2014/main" id="{57AFC92B-6E0B-4AB6-92C9-DB94B65257FC}"/>
                  </a:ext>
                </a:extLst>
              </p:cNvPr>
              <p:cNvSpPr/>
              <p:nvPr/>
            </p:nvSpPr>
            <p:spPr>
              <a:xfrm rot="19251567">
                <a:off x="4706033" y="2608588"/>
                <a:ext cx="99453" cy="590776"/>
              </a:xfrm>
              <a:custGeom>
                <a:avLst/>
                <a:gdLst>
                  <a:gd name="connsiteX0" fmla="*/ 0 w 184533"/>
                  <a:gd name="connsiteY0" fmla="*/ 299960 h 599920"/>
                  <a:gd name="connsiteX1" fmla="*/ 92267 w 184533"/>
                  <a:gd name="connsiteY1" fmla="*/ 0 h 599920"/>
                  <a:gd name="connsiteX2" fmla="*/ 184534 w 184533"/>
                  <a:gd name="connsiteY2" fmla="*/ 299960 h 599920"/>
                  <a:gd name="connsiteX3" fmla="*/ 92267 w 184533"/>
                  <a:gd name="connsiteY3" fmla="*/ 599920 h 599920"/>
                  <a:gd name="connsiteX4" fmla="*/ 0 w 184533"/>
                  <a:gd name="connsiteY4" fmla="*/ 299960 h 599920"/>
                  <a:gd name="connsiteX0" fmla="*/ 0 w 103800"/>
                  <a:gd name="connsiteY0" fmla="*/ 308298 h 616596"/>
                  <a:gd name="connsiteX1" fmla="*/ 92267 w 103800"/>
                  <a:gd name="connsiteY1" fmla="*/ 8338 h 616596"/>
                  <a:gd name="connsiteX2" fmla="*/ 92267 w 103800"/>
                  <a:gd name="connsiteY2" fmla="*/ 608258 h 616596"/>
                  <a:gd name="connsiteX3" fmla="*/ 0 w 103800"/>
                  <a:gd name="connsiteY3" fmla="*/ 308298 h 616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3800" h="616596">
                    <a:moveTo>
                      <a:pt x="0" y="308298"/>
                    </a:moveTo>
                    <a:cubicBezTo>
                      <a:pt x="0" y="142635"/>
                      <a:pt x="76889" y="-41655"/>
                      <a:pt x="92267" y="8338"/>
                    </a:cubicBezTo>
                    <a:cubicBezTo>
                      <a:pt x="107645" y="58331"/>
                      <a:pt x="107645" y="558265"/>
                      <a:pt x="92267" y="608258"/>
                    </a:cubicBezTo>
                    <a:cubicBezTo>
                      <a:pt x="76889" y="658251"/>
                      <a:pt x="0" y="473961"/>
                      <a:pt x="0" y="308298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6" name="グループ化 75">
                <a:extLst>
                  <a:ext uri="{FF2B5EF4-FFF2-40B4-BE49-F238E27FC236}">
                    <a16:creationId xmlns:a16="http://schemas.microsoft.com/office/drawing/2014/main" id="{82EF0E1D-8EE2-4408-9B09-D895F600327B}"/>
                  </a:ext>
                </a:extLst>
              </p:cNvPr>
              <p:cNvGrpSpPr/>
              <p:nvPr/>
            </p:nvGrpSpPr>
            <p:grpSpPr>
              <a:xfrm>
                <a:off x="4566245" y="2558606"/>
                <a:ext cx="796603" cy="838891"/>
                <a:chOff x="4566137" y="2557224"/>
                <a:chExt cx="796603" cy="838891"/>
              </a:xfrm>
            </p:grpSpPr>
            <p:sp>
              <p:nvSpPr>
                <p:cNvPr id="77" name="二等辺三角形 76">
                  <a:extLst>
                    <a:ext uri="{FF2B5EF4-FFF2-40B4-BE49-F238E27FC236}">
                      <a16:creationId xmlns:a16="http://schemas.microsoft.com/office/drawing/2014/main" id="{8A1777D1-713D-4715-A121-F79B093C89AF}"/>
                    </a:ext>
                  </a:extLst>
                </p:cNvPr>
                <p:cNvSpPr/>
                <p:nvPr/>
              </p:nvSpPr>
              <p:spPr>
                <a:xfrm rot="10800000">
                  <a:off x="4778370" y="2661265"/>
                  <a:ext cx="392622" cy="415472"/>
                </a:xfrm>
                <a:prstGeom prst="triangle">
                  <a:avLst/>
                </a:prstGeom>
                <a:solidFill>
                  <a:schemeClr val="accent5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8" name="楕円 20">
                  <a:extLst>
                    <a:ext uri="{FF2B5EF4-FFF2-40B4-BE49-F238E27FC236}">
                      <a16:creationId xmlns:a16="http://schemas.microsoft.com/office/drawing/2014/main" id="{A1023D7B-99B8-4F47-968A-7B36D6C415C8}"/>
                    </a:ext>
                  </a:extLst>
                </p:cNvPr>
                <p:cNvSpPr/>
                <p:nvPr/>
              </p:nvSpPr>
              <p:spPr>
                <a:xfrm rot="2348433" flipH="1">
                  <a:off x="5128206" y="2607206"/>
                  <a:ext cx="99453" cy="590776"/>
                </a:xfrm>
                <a:custGeom>
                  <a:avLst/>
                  <a:gdLst>
                    <a:gd name="connsiteX0" fmla="*/ 0 w 184533"/>
                    <a:gd name="connsiteY0" fmla="*/ 299960 h 599920"/>
                    <a:gd name="connsiteX1" fmla="*/ 92267 w 184533"/>
                    <a:gd name="connsiteY1" fmla="*/ 0 h 599920"/>
                    <a:gd name="connsiteX2" fmla="*/ 184534 w 184533"/>
                    <a:gd name="connsiteY2" fmla="*/ 299960 h 599920"/>
                    <a:gd name="connsiteX3" fmla="*/ 92267 w 184533"/>
                    <a:gd name="connsiteY3" fmla="*/ 599920 h 599920"/>
                    <a:gd name="connsiteX4" fmla="*/ 0 w 184533"/>
                    <a:gd name="connsiteY4" fmla="*/ 299960 h 599920"/>
                    <a:gd name="connsiteX0" fmla="*/ 0 w 103800"/>
                    <a:gd name="connsiteY0" fmla="*/ 308298 h 616596"/>
                    <a:gd name="connsiteX1" fmla="*/ 92267 w 103800"/>
                    <a:gd name="connsiteY1" fmla="*/ 8338 h 616596"/>
                    <a:gd name="connsiteX2" fmla="*/ 92267 w 103800"/>
                    <a:gd name="connsiteY2" fmla="*/ 608258 h 616596"/>
                    <a:gd name="connsiteX3" fmla="*/ 0 w 103800"/>
                    <a:gd name="connsiteY3" fmla="*/ 308298 h 6165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3800" h="616596">
                      <a:moveTo>
                        <a:pt x="0" y="308298"/>
                      </a:moveTo>
                      <a:cubicBezTo>
                        <a:pt x="0" y="142635"/>
                        <a:pt x="76889" y="-41655"/>
                        <a:pt x="92267" y="8338"/>
                      </a:cubicBezTo>
                      <a:cubicBezTo>
                        <a:pt x="107645" y="58331"/>
                        <a:pt x="107645" y="558265"/>
                        <a:pt x="92267" y="608258"/>
                      </a:cubicBezTo>
                      <a:cubicBezTo>
                        <a:pt x="76889" y="658251"/>
                        <a:pt x="0" y="473961"/>
                        <a:pt x="0" y="308298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9" name="グループ化 78">
                  <a:extLst>
                    <a:ext uri="{FF2B5EF4-FFF2-40B4-BE49-F238E27FC236}">
                      <a16:creationId xmlns:a16="http://schemas.microsoft.com/office/drawing/2014/main" id="{C5577AC1-35EF-4E61-A860-702AE2C8CC36}"/>
                    </a:ext>
                  </a:extLst>
                </p:cNvPr>
                <p:cNvGrpSpPr/>
                <p:nvPr/>
              </p:nvGrpSpPr>
              <p:grpSpPr>
                <a:xfrm rot="1800000">
                  <a:off x="4772172" y="3072440"/>
                  <a:ext cx="191239" cy="323675"/>
                  <a:chOff x="1450541" y="5088848"/>
                  <a:chExt cx="240910" cy="397551"/>
                </a:xfrm>
              </p:grpSpPr>
              <p:sp>
                <p:nvSpPr>
                  <p:cNvPr id="89" name="フリーフォーム: 図形 88">
                    <a:extLst>
                      <a:ext uri="{FF2B5EF4-FFF2-40B4-BE49-F238E27FC236}">
                        <a16:creationId xmlns:a16="http://schemas.microsoft.com/office/drawing/2014/main" id="{716F745D-3DD3-470B-86D6-42FDFBB79BD2}"/>
                      </a:ext>
                    </a:extLst>
                  </p:cNvPr>
                  <p:cNvSpPr/>
                  <p:nvPr/>
                </p:nvSpPr>
                <p:spPr>
                  <a:xfrm>
                    <a:off x="1450541" y="5088848"/>
                    <a:ext cx="240910" cy="397551"/>
                  </a:xfrm>
                  <a:custGeom>
                    <a:avLst/>
                    <a:gdLst>
                      <a:gd name="connsiteX0" fmla="*/ 120455 w 240910"/>
                      <a:gd name="connsiteY0" fmla="*/ 0 h 290804"/>
                      <a:gd name="connsiteX1" fmla="*/ 205630 w 240910"/>
                      <a:gd name="connsiteY1" fmla="*/ 35280 h 290804"/>
                      <a:gd name="connsiteX2" fmla="*/ 205630 w 240910"/>
                      <a:gd name="connsiteY2" fmla="*/ 205630 h 290804"/>
                      <a:gd name="connsiteX3" fmla="*/ 120455 w 240910"/>
                      <a:gd name="connsiteY3" fmla="*/ 290804 h 290804"/>
                      <a:gd name="connsiteX4" fmla="*/ 35280 w 240910"/>
                      <a:gd name="connsiteY4" fmla="*/ 205630 h 290804"/>
                      <a:gd name="connsiteX5" fmla="*/ 35280 w 240910"/>
                      <a:gd name="connsiteY5" fmla="*/ 35280 h 290804"/>
                      <a:gd name="connsiteX6" fmla="*/ 120455 w 240910"/>
                      <a:gd name="connsiteY6" fmla="*/ 0 h 290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40910" h="290804">
                        <a:moveTo>
                          <a:pt x="120455" y="0"/>
                        </a:moveTo>
                        <a:cubicBezTo>
                          <a:pt x="151282" y="0"/>
                          <a:pt x="182109" y="11760"/>
                          <a:pt x="205630" y="35280"/>
                        </a:cubicBezTo>
                        <a:cubicBezTo>
                          <a:pt x="252670" y="82320"/>
                          <a:pt x="252670" y="158590"/>
                          <a:pt x="205630" y="205630"/>
                        </a:cubicBezTo>
                        <a:lnTo>
                          <a:pt x="120455" y="290804"/>
                        </a:lnTo>
                        <a:lnTo>
                          <a:pt x="35280" y="205630"/>
                        </a:lnTo>
                        <a:cubicBezTo>
                          <a:pt x="-11760" y="158590"/>
                          <a:pt x="-11760" y="82320"/>
                          <a:pt x="35280" y="35280"/>
                        </a:cubicBezTo>
                        <a:cubicBezTo>
                          <a:pt x="58801" y="11760"/>
                          <a:pt x="89628" y="0"/>
                          <a:pt x="120455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0" name="フリーフォーム: 図形 89">
                    <a:extLst>
                      <a:ext uri="{FF2B5EF4-FFF2-40B4-BE49-F238E27FC236}">
                        <a16:creationId xmlns:a16="http://schemas.microsoft.com/office/drawing/2014/main" id="{92EF78CA-C46E-4C9A-A4EA-6DF9B19DD5AC}"/>
                      </a:ext>
                    </a:extLst>
                  </p:cNvPr>
                  <p:cNvSpPr/>
                  <p:nvPr/>
                </p:nvSpPr>
                <p:spPr>
                  <a:xfrm>
                    <a:off x="1503692" y="5115029"/>
                    <a:ext cx="134608" cy="266000"/>
                  </a:xfrm>
                  <a:custGeom>
                    <a:avLst/>
                    <a:gdLst>
                      <a:gd name="connsiteX0" fmla="*/ 120455 w 240910"/>
                      <a:gd name="connsiteY0" fmla="*/ 0 h 290804"/>
                      <a:gd name="connsiteX1" fmla="*/ 205630 w 240910"/>
                      <a:gd name="connsiteY1" fmla="*/ 35280 h 290804"/>
                      <a:gd name="connsiteX2" fmla="*/ 205630 w 240910"/>
                      <a:gd name="connsiteY2" fmla="*/ 205630 h 290804"/>
                      <a:gd name="connsiteX3" fmla="*/ 120455 w 240910"/>
                      <a:gd name="connsiteY3" fmla="*/ 290804 h 290804"/>
                      <a:gd name="connsiteX4" fmla="*/ 35280 w 240910"/>
                      <a:gd name="connsiteY4" fmla="*/ 205630 h 290804"/>
                      <a:gd name="connsiteX5" fmla="*/ 35280 w 240910"/>
                      <a:gd name="connsiteY5" fmla="*/ 35280 h 290804"/>
                      <a:gd name="connsiteX6" fmla="*/ 120455 w 240910"/>
                      <a:gd name="connsiteY6" fmla="*/ 0 h 290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40910" h="290804">
                        <a:moveTo>
                          <a:pt x="120455" y="0"/>
                        </a:moveTo>
                        <a:cubicBezTo>
                          <a:pt x="151282" y="0"/>
                          <a:pt x="182109" y="11760"/>
                          <a:pt x="205630" y="35280"/>
                        </a:cubicBezTo>
                        <a:cubicBezTo>
                          <a:pt x="252670" y="82320"/>
                          <a:pt x="252670" y="158590"/>
                          <a:pt x="205630" y="205630"/>
                        </a:cubicBezTo>
                        <a:lnTo>
                          <a:pt x="120455" y="290804"/>
                        </a:lnTo>
                        <a:lnTo>
                          <a:pt x="35280" y="205630"/>
                        </a:lnTo>
                        <a:cubicBezTo>
                          <a:pt x="-11760" y="158590"/>
                          <a:pt x="-11760" y="82320"/>
                          <a:pt x="35280" y="35280"/>
                        </a:cubicBezTo>
                        <a:cubicBezTo>
                          <a:pt x="58801" y="11760"/>
                          <a:pt x="89628" y="0"/>
                          <a:pt x="120455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0" name="グループ化 79">
                  <a:extLst>
                    <a:ext uri="{FF2B5EF4-FFF2-40B4-BE49-F238E27FC236}">
                      <a16:creationId xmlns:a16="http://schemas.microsoft.com/office/drawing/2014/main" id="{7BAADCC7-8E3E-48F5-AE7B-1F2E2C5E213E}"/>
                    </a:ext>
                  </a:extLst>
                </p:cNvPr>
                <p:cNvGrpSpPr/>
                <p:nvPr/>
              </p:nvGrpSpPr>
              <p:grpSpPr>
                <a:xfrm rot="19800000" flipH="1">
                  <a:off x="4984404" y="3072438"/>
                  <a:ext cx="191239" cy="323675"/>
                  <a:chOff x="1450541" y="5088848"/>
                  <a:chExt cx="240910" cy="397551"/>
                </a:xfrm>
              </p:grpSpPr>
              <p:sp>
                <p:nvSpPr>
                  <p:cNvPr id="87" name="フリーフォーム: 図形 86">
                    <a:extLst>
                      <a:ext uri="{FF2B5EF4-FFF2-40B4-BE49-F238E27FC236}">
                        <a16:creationId xmlns:a16="http://schemas.microsoft.com/office/drawing/2014/main" id="{D96E0B2C-1C5A-4D34-A1A8-8655433E78F2}"/>
                      </a:ext>
                    </a:extLst>
                  </p:cNvPr>
                  <p:cNvSpPr/>
                  <p:nvPr/>
                </p:nvSpPr>
                <p:spPr>
                  <a:xfrm>
                    <a:off x="1450541" y="5088848"/>
                    <a:ext cx="240910" cy="397551"/>
                  </a:xfrm>
                  <a:custGeom>
                    <a:avLst/>
                    <a:gdLst>
                      <a:gd name="connsiteX0" fmla="*/ 120455 w 240910"/>
                      <a:gd name="connsiteY0" fmla="*/ 0 h 290804"/>
                      <a:gd name="connsiteX1" fmla="*/ 205630 w 240910"/>
                      <a:gd name="connsiteY1" fmla="*/ 35280 h 290804"/>
                      <a:gd name="connsiteX2" fmla="*/ 205630 w 240910"/>
                      <a:gd name="connsiteY2" fmla="*/ 205630 h 290804"/>
                      <a:gd name="connsiteX3" fmla="*/ 120455 w 240910"/>
                      <a:gd name="connsiteY3" fmla="*/ 290804 h 290804"/>
                      <a:gd name="connsiteX4" fmla="*/ 35280 w 240910"/>
                      <a:gd name="connsiteY4" fmla="*/ 205630 h 290804"/>
                      <a:gd name="connsiteX5" fmla="*/ 35280 w 240910"/>
                      <a:gd name="connsiteY5" fmla="*/ 35280 h 290804"/>
                      <a:gd name="connsiteX6" fmla="*/ 120455 w 240910"/>
                      <a:gd name="connsiteY6" fmla="*/ 0 h 290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40910" h="290804">
                        <a:moveTo>
                          <a:pt x="120455" y="0"/>
                        </a:moveTo>
                        <a:cubicBezTo>
                          <a:pt x="151282" y="0"/>
                          <a:pt x="182109" y="11760"/>
                          <a:pt x="205630" y="35280"/>
                        </a:cubicBezTo>
                        <a:cubicBezTo>
                          <a:pt x="252670" y="82320"/>
                          <a:pt x="252670" y="158590"/>
                          <a:pt x="205630" y="205630"/>
                        </a:cubicBezTo>
                        <a:lnTo>
                          <a:pt x="120455" y="290804"/>
                        </a:lnTo>
                        <a:lnTo>
                          <a:pt x="35280" y="205630"/>
                        </a:lnTo>
                        <a:cubicBezTo>
                          <a:pt x="-11760" y="158590"/>
                          <a:pt x="-11760" y="82320"/>
                          <a:pt x="35280" y="35280"/>
                        </a:cubicBezTo>
                        <a:cubicBezTo>
                          <a:pt x="58801" y="11760"/>
                          <a:pt x="89628" y="0"/>
                          <a:pt x="120455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" name="フリーフォーム: 図形 87">
                    <a:extLst>
                      <a:ext uri="{FF2B5EF4-FFF2-40B4-BE49-F238E27FC236}">
                        <a16:creationId xmlns:a16="http://schemas.microsoft.com/office/drawing/2014/main" id="{F442E3DF-574C-4281-99A5-FC22D75106C5}"/>
                      </a:ext>
                    </a:extLst>
                  </p:cNvPr>
                  <p:cNvSpPr/>
                  <p:nvPr/>
                </p:nvSpPr>
                <p:spPr>
                  <a:xfrm>
                    <a:off x="1503692" y="5115029"/>
                    <a:ext cx="134608" cy="266000"/>
                  </a:xfrm>
                  <a:custGeom>
                    <a:avLst/>
                    <a:gdLst>
                      <a:gd name="connsiteX0" fmla="*/ 120455 w 240910"/>
                      <a:gd name="connsiteY0" fmla="*/ 0 h 290804"/>
                      <a:gd name="connsiteX1" fmla="*/ 205630 w 240910"/>
                      <a:gd name="connsiteY1" fmla="*/ 35280 h 290804"/>
                      <a:gd name="connsiteX2" fmla="*/ 205630 w 240910"/>
                      <a:gd name="connsiteY2" fmla="*/ 205630 h 290804"/>
                      <a:gd name="connsiteX3" fmla="*/ 120455 w 240910"/>
                      <a:gd name="connsiteY3" fmla="*/ 290804 h 290804"/>
                      <a:gd name="connsiteX4" fmla="*/ 35280 w 240910"/>
                      <a:gd name="connsiteY4" fmla="*/ 205630 h 290804"/>
                      <a:gd name="connsiteX5" fmla="*/ 35280 w 240910"/>
                      <a:gd name="connsiteY5" fmla="*/ 35280 h 290804"/>
                      <a:gd name="connsiteX6" fmla="*/ 120455 w 240910"/>
                      <a:gd name="connsiteY6" fmla="*/ 0 h 290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40910" h="290804">
                        <a:moveTo>
                          <a:pt x="120455" y="0"/>
                        </a:moveTo>
                        <a:cubicBezTo>
                          <a:pt x="151282" y="0"/>
                          <a:pt x="182109" y="11760"/>
                          <a:pt x="205630" y="35280"/>
                        </a:cubicBezTo>
                        <a:cubicBezTo>
                          <a:pt x="252670" y="82320"/>
                          <a:pt x="252670" y="158590"/>
                          <a:pt x="205630" y="205630"/>
                        </a:cubicBezTo>
                        <a:lnTo>
                          <a:pt x="120455" y="290804"/>
                        </a:lnTo>
                        <a:lnTo>
                          <a:pt x="35280" y="205630"/>
                        </a:lnTo>
                        <a:cubicBezTo>
                          <a:pt x="-11760" y="158590"/>
                          <a:pt x="-11760" y="82320"/>
                          <a:pt x="35280" y="35280"/>
                        </a:cubicBezTo>
                        <a:cubicBezTo>
                          <a:pt x="58801" y="11760"/>
                          <a:pt x="89628" y="0"/>
                          <a:pt x="120455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81" name="楕円 20">
                  <a:extLst>
                    <a:ext uri="{FF2B5EF4-FFF2-40B4-BE49-F238E27FC236}">
                      <a16:creationId xmlns:a16="http://schemas.microsoft.com/office/drawing/2014/main" id="{4EB21DBE-45FF-4609-B7CB-552775164841}"/>
                    </a:ext>
                  </a:extLst>
                </p:cNvPr>
                <p:cNvSpPr/>
                <p:nvPr/>
              </p:nvSpPr>
              <p:spPr>
                <a:xfrm rot="19251567">
                  <a:off x="4749780" y="2667033"/>
                  <a:ext cx="79312" cy="471129"/>
                </a:xfrm>
                <a:custGeom>
                  <a:avLst/>
                  <a:gdLst>
                    <a:gd name="connsiteX0" fmla="*/ 0 w 184533"/>
                    <a:gd name="connsiteY0" fmla="*/ 299960 h 599920"/>
                    <a:gd name="connsiteX1" fmla="*/ 92267 w 184533"/>
                    <a:gd name="connsiteY1" fmla="*/ 0 h 599920"/>
                    <a:gd name="connsiteX2" fmla="*/ 184534 w 184533"/>
                    <a:gd name="connsiteY2" fmla="*/ 299960 h 599920"/>
                    <a:gd name="connsiteX3" fmla="*/ 92267 w 184533"/>
                    <a:gd name="connsiteY3" fmla="*/ 599920 h 599920"/>
                    <a:gd name="connsiteX4" fmla="*/ 0 w 184533"/>
                    <a:gd name="connsiteY4" fmla="*/ 299960 h 599920"/>
                    <a:gd name="connsiteX0" fmla="*/ 0 w 103800"/>
                    <a:gd name="connsiteY0" fmla="*/ 308298 h 616596"/>
                    <a:gd name="connsiteX1" fmla="*/ 92267 w 103800"/>
                    <a:gd name="connsiteY1" fmla="*/ 8338 h 616596"/>
                    <a:gd name="connsiteX2" fmla="*/ 92267 w 103800"/>
                    <a:gd name="connsiteY2" fmla="*/ 608258 h 616596"/>
                    <a:gd name="connsiteX3" fmla="*/ 0 w 103800"/>
                    <a:gd name="connsiteY3" fmla="*/ 308298 h 6165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3800" h="616596">
                      <a:moveTo>
                        <a:pt x="0" y="308298"/>
                      </a:moveTo>
                      <a:cubicBezTo>
                        <a:pt x="0" y="142635"/>
                        <a:pt x="76889" y="-41655"/>
                        <a:pt x="92267" y="8338"/>
                      </a:cubicBezTo>
                      <a:cubicBezTo>
                        <a:pt x="107645" y="58331"/>
                        <a:pt x="107645" y="558265"/>
                        <a:pt x="92267" y="608258"/>
                      </a:cubicBezTo>
                      <a:cubicBezTo>
                        <a:pt x="76889" y="658251"/>
                        <a:pt x="0" y="473961"/>
                        <a:pt x="0" y="308298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" name="楕円 20">
                  <a:extLst>
                    <a:ext uri="{FF2B5EF4-FFF2-40B4-BE49-F238E27FC236}">
                      <a16:creationId xmlns:a16="http://schemas.microsoft.com/office/drawing/2014/main" id="{8D3D6492-68D6-4548-990C-F59441EEE2F8}"/>
                    </a:ext>
                  </a:extLst>
                </p:cNvPr>
                <p:cNvSpPr/>
                <p:nvPr/>
              </p:nvSpPr>
              <p:spPr>
                <a:xfrm rot="2348433" flipH="1">
                  <a:off x="5103772" y="2667032"/>
                  <a:ext cx="79312" cy="471129"/>
                </a:xfrm>
                <a:custGeom>
                  <a:avLst/>
                  <a:gdLst>
                    <a:gd name="connsiteX0" fmla="*/ 0 w 184533"/>
                    <a:gd name="connsiteY0" fmla="*/ 299960 h 599920"/>
                    <a:gd name="connsiteX1" fmla="*/ 92267 w 184533"/>
                    <a:gd name="connsiteY1" fmla="*/ 0 h 599920"/>
                    <a:gd name="connsiteX2" fmla="*/ 184534 w 184533"/>
                    <a:gd name="connsiteY2" fmla="*/ 299960 h 599920"/>
                    <a:gd name="connsiteX3" fmla="*/ 92267 w 184533"/>
                    <a:gd name="connsiteY3" fmla="*/ 599920 h 599920"/>
                    <a:gd name="connsiteX4" fmla="*/ 0 w 184533"/>
                    <a:gd name="connsiteY4" fmla="*/ 299960 h 599920"/>
                    <a:gd name="connsiteX0" fmla="*/ 0 w 103800"/>
                    <a:gd name="connsiteY0" fmla="*/ 308298 h 616596"/>
                    <a:gd name="connsiteX1" fmla="*/ 92267 w 103800"/>
                    <a:gd name="connsiteY1" fmla="*/ 8338 h 616596"/>
                    <a:gd name="connsiteX2" fmla="*/ 92267 w 103800"/>
                    <a:gd name="connsiteY2" fmla="*/ 608258 h 616596"/>
                    <a:gd name="connsiteX3" fmla="*/ 0 w 103800"/>
                    <a:gd name="connsiteY3" fmla="*/ 308298 h 6165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3800" h="616596">
                      <a:moveTo>
                        <a:pt x="0" y="308298"/>
                      </a:moveTo>
                      <a:cubicBezTo>
                        <a:pt x="0" y="142635"/>
                        <a:pt x="76889" y="-41655"/>
                        <a:pt x="92267" y="8338"/>
                      </a:cubicBezTo>
                      <a:cubicBezTo>
                        <a:pt x="107645" y="58331"/>
                        <a:pt x="107645" y="558265"/>
                        <a:pt x="92267" y="608258"/>
                      </a:cubicBezTo>
                      <a:cubicBezTo>
                        <a:pt x="76889" y="658251"/>
                        <a:pt x="0" y="473961"/>
                        <a:pt x="0" y="308298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" name="フリーフォーム: 図形 82">
                  <a:extLst>
                    <a:ext uri="{FF2B5EF4-FFF2-40B4-BE49-F238E27FC236}">
                      <a16:creationId xmlns:a16="http://schemas.microsoft.com/office/drawing/2014/main" id="{AF716BF2-5E5B-413D-A0B1-B7E3DD23366A}"/>
                    </a:ext>
                  </a:extLst>
                </p:cNvPr>
                <p:cNvSpPr/>
                <p:nvPr/>
              </p:nvSpPr>
              <p:spPr>
                <a:xfrm rot="10800000">
                  <a:off x="4566137" y="2557224"/>
                  <a:ext cx="796603" cy="554165"/>
                </a:xfrm>
                <a:custGeom>
                  <a:avLst/>
                  <a:gdLst>
                    <a:gd name="connsiteX0" fmla="*/ 629616 w 831419"/>
                    <a:gd name="connsiteY0" fmla="*/ 578385 h 578385"/>
                    <a:gd name="connsiteX1" fmla="*/ 574036 w 831419"/>
                    <a:gd name="connsiteY1" fmla="*/ 578385 h 578385"/>
                    <a:gd name="connsiteX2" fmla="*/ 409133 w 831419"/>
                    <a:gd name="connsiteY2" fmla="*/ 56263 h 578385"/>
                    <a:gd name="connsiteX3" fmla="*/ 244230 w 831419"/>
                    <a:gd name="connsiteY3" fmla="*/ 578385 h 578385"/>
                    <a:gd name="connsiteX4" fmla="*/ 211493 w 831419"/>
                    <a:gd name="connsiteY4" fmla="*/ 578385 h 578385"/>
                    <a:gd name="connsiteX5" fmla="*/ 14958 w 831419"/>
                    <a:gd name="connsiteY5" fmla="*/ 496978 h 578385"/>
                    <a:gd name="connsiteX6" fmla="*/ 0 w 831419"/>
                    <a:gd name="connsiteY6" fmla="*/ 478849 h 578385"/>
                    <a:gd name="connsiteX7" fmla="*/ 410674 w 831419"/>
                    <a:gd name="connsiteY7" fmla="*/ 0 h 578385"/>
                    <a:gd name="connsiteX8" fmla="*/ 831419 w 831419"/>
                    <a:gd name="connsiteY8" fmla="*/ 490593 h 578385"/>
                    <a:gd name="connsiteX9" fmla="*/ 826152 w 831419"/>
                    <a:gd name="connsiteY9" fmla="*/ 496978 h 578385"/>
                    <a:gd name="connsiteX10" fmla="*/ 629616 w 831419"/>
                    <a:gd name="connsiteY10" fmla="*/ 578385 h 578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31419" h="578385">
                      <a:moveTo>
                        <a:pt x="629616" y="578385"/>
                      </a:moveTo>
                      <a:lnTo>
                        <a:pt x="574036" y="578385"/>
                      </a:lnTo>
                      <a:lnTo>
                        <a:pt x="409133" y="56263"/>
                      </a:lnTo>
                      <a:lnTo>
                        <a:pt x="244230" y="578385"/>
                      </a:lnTo>
                      <a:lnTo>
                        <a:pt x="211493" y="578385"/>
                      </a:lnTo>
                      <a:cubicBezTo>
                        <a:pt x="134741" y="578385"/>
                        <a:pt x="65255" y="547275"/>
                        <a:pt x="14958" y="496978"/>
                      </a:cubicBezTo>
                      <a:lnTo>
                        <a:pt x="0" y="478849"/>
                      </a:lnTo>
                      <a:lnTo>
                        <a:pt x="410674" y="0"/>
                      </a:lnTo>
                      <a:lnTo>
                        <a:pt x="831419" y="490593"/>
                      </a:lnTo>
                      <a:lnTo>
                        <a:pt x="826152" y="496978"/>
                      </a:lnTo>
                      <a:cubicBezTo>
                        <a:pt x="775854" y="547275"/>
                        <a:pt x="706368" y="578385"/>
                        <a:pt x="629616" y="578385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4" name="フリーフォーム: 図形 83">
                  <a:extLst>
                    <a:ext uri="{FF2B5EF4-FFF2-40B4-BE49-F238E27FC236}">
                      <a16:creationId xmlns:a16="http://schemas.microsoft.com/office/drawing/2014/main" id="{424853EE-3101-4D60-B7D0-F86E9AEF787E}"/>
                    </a:ext>
                  </a:extLst>
                </p:cNvPr>
                <p:cNvSpPr/>
                <p:nvPr/>
              </p:nvSpPr>
              <p:spPr>
                <a:xfrm rot="10800000">
                  <a:off x="4598196" y="2608872"/>
                  <a:ext cx="369733" cy="502516"/>
                </a:xfrm>
                <a:custGeom>
                  <a:avLst/>
                  <a:gdLst>
                    <a:gd name="connsiteX0" fmla="*/ 368324 w 385893"/>
                    <a:gd name="connsiteY0" fmla="*/ 524479 h 524479"/>
                    <a:gd name="connsiteX1" fmla="*/ 0 w 385893"/>
                    <a:gd name="connsiteY1" fmla="*/ 0 h 524479"/>
                    <a:gd name="connsiteX2" fmla="*/ 385893 w 385893"/>
                    <a:gd name="connsiteY2" fmla="*/ 510257 h 524479"/>
                    <a:gd name="connsiteX3" fmla="*/ 369292 w 385893"/>
                    <a:gd name="connsiteY3" fmla="*/ 523953 h 524479"/>
                    <a:gd name="connsiteX4" fmla="*/ 368324 w 385893"/>
                    <a:gd name="connsiteY4" fmla="*/ 524479 h 5244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85893" h="524479">
                      <a:moveTo>
                        <a:pt x="368324" y="524479"/>
                      </a:moveTo>
                      <a:lnTo>
                        <a:pt x="0" y="0"/>
                      </a:lnTo>
                      <a:lnTo>
                        <a:pt x="385893" y="510257"/>
                      </a:lnTo>
                      <a:lnTo>
                        <a:pt x="369292" y="523953"/>
                      </a:lnTo>
                      <a:lnTo>
                        <a:pt x="368324" y="524479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5" name="フリーフォーム: 図形 84">
                  <a:extLst>
                    <a:ext uri="{FF2B5EF4-FFF2-40B4-BE49-F238E27FC236}">
                      <a16:creationId xmlns:a16="http://schemas.microsoft.com/office/drawing/2014/main" id="{9C955085-0673-4B0E-9CF4-35896E446EDE}"/>
                    </a:ext>
                  </a:extLst>
                </p:cNvPr>
                <p:cNvSpPr/>
                <p:nvPr/>
              </p:nvSpPr>
              <p:spPr>
                <a:xfrm rot="10800000">
                  <a:off x="4965295" y="2615827"/>
                  <a:ext cx="367533" cy="499496"/>
                </a:xfrm>
                <a:custGeom>
                  <a:avLst/>
                  <a:gdLst>
                    <a:gd name="connsiteX0" fmla="*/ 17573 w 383596"/>
                    <a:gd name="connsiteY0" fmla="*/ 521327 h 521327"/>
                    <a:gd name="connsiteX1" fmla="*/ 0 w 383596"/>
                    <a:gd name="connsiteY1" fmla="*/ 506828 h 521327"/>
                    <a:gd name="connsiteX2" fmla="*/ 381803 w 383596"/>
                    <a:gd name="connsiteY2" fmla="*/ 1980 h 521327"/>
                    <a:gd name="connsiteX3" fmla="*/ 383501 w 383596"/>
                    <a:gd name="connsiteY3" fmla="*/ 0 h 521327"/>
                    <a:gd name="connsiteX4" fmla="*/ 383596 w 383596"/>
                    <a:gd name="connsiteY4" fmla="*/ 125 h 521327"/>
                    <a:gd name="connsiteX5" fmla="*/ 17573 w 383596"/>
                    <a:gd name="connsiteY5" fmla="*/ 521327 h 5213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83596" h="521327">
                      <a:moveTo>
                        <a:pt x="17573" y="521327"/>
                      </a:moveTo>
                      <a:lnTo>
                        <a:pt x="0" y="506828"/>
                      </a:lnTo>
                      <a:lnTo>
                        <a:pt x="381803" y="1980"/>
                      </a:lnTo>
                      <a:lnTo>
                        <a:pt x="383501" y="0"/>
                      </a:lnTo>
                      <a:lnTo>
                        <a:pt x="383596" y="125"/>
                      </a:lnTo>
                      <a:lnTo>
                        <a:pt x="17573" y="521327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6" name="四角形: 角を丸くする 85">
                  <a:extLst>
                    <a:ext uri="{FF2B5EF4-FFF2-40B4-BE49-F238E27FC236}">
                      <a16:creationId xmlns:a16="http://schemas.microsoft.com/office/drawing/2014/main" id="{CB8A5FD9-1F8A-4E7C-B790-5E2F51BE95F7}"/>
                    </a:ext>
                  </a:extLst>
                </p:cNvPr>
                <p:cNvSpPr/>
                <p:nvPr/>
              </p:nvSpPr>
              <p:spPr>
                <a:xfrm>
                  <a:off x="4909095" y="3045604"/>
                  <a:ext cx="117044" cy="119626"/>
                </a:xfrm>
                <a:prstGeom prst="roundRect">
                  <a:avLst>
                    <a:gd name="adj" fmla="val 3119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29" name="グループ化 128">
            <a:extLst>
              <a:ext uri="{FF2B5EF4-FFF2-40B4-BE49-F238E27FC236}">
                <a16:creationId xmlns:a16="http://schemas.microsoft.com/office/drawing/2014/main" id="{42B03111-F552-4014-86C7-39BFA49CFF58}"/>
              </a:ext>
            </a:extLst>
          </p:cNvPr>
          <p:cNvGrpSpPr/>
          <p:nvPr/>
        </p:nvGrpSpPr>
        <p:grpSpPr>
          <a:xfrm>
            <a:off x="7333711" y="866065"/>
            <a:ext cx="1906272" cy="2669334"/>
            <a:chOff x="7333711" y="866065"/>
            <a:chExt cx="1906272" cy="2669334"/>
          </a:xfrm>
        </p:grpSpPr>
        <p:grpSp>
          <p:nvGrpSpPr>
            <p:cNvPr id="130" name="グループ化 129">
              <a:extLst>
                <a:ext uri="{FF2B5EF4-FFF2-40B4-BE49-F238E27FC236}">
                  <a16:creationId xmlns:a16="http://schemas.microsoft.com/office/drawing/2014/main" id="{09DF4018-804B-4F30-A6F3-A601F24CB552}"/>
                </a:ext>
              </a:extLst>
            </p:cNvPr>
            <p:cNvGrpSpPr/>
            <p:nvPr/>
          </p:nvGrpSpPr>
          <p:grpSpPr>
            <a:xfrm>
              <a:off x="7333711" y="1272209"/>
              <a:ext cx="1144796" cy="2263190"/>
              <a:chOff x="3893094" y="495108"/>
              <a:chExt cx="1144796" cy="2263190"/>
            </a:xfrm>
          </p:grpSpPr>
          <p:sp>
            <p:nvSpPr>
              <p:cNvPr id="151" name="フリーフォーム: 図形 150">
                <a:extLst>
                  <a:ext uri="{FF2B5EF4-FFF2-40B4-BE49-F238E27FC236}">
                    <a16:creationId xmlns:a16="http://schemas.microsoft.com/office/drawing/2014/main" id="{D64199B8-0092-4C68-BC2D-F609F4F5FC52}"/>
                  </a:ext>
                </a:extLst>
              </p:cNvPr>
              <p:cNvSpPr/>
              <p:nvPr/>
            </p:nvSpPr>
            <p:spPr>
              <a:xfrm>
                <a:off x="3893094" y="1841389"/>
                <a:ext cx="139060" cy="916908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2" name="片側の 2 つの角を丸めた四角形 144">
                <a:extLst>
                  <a:ext uri="{FF2B5EF4-FFF2-40B4-BE49-F238E27FC236}">
                    <a16:creationId xmlns:a16="http://schemas.microsoft.com/office/drawing/2014/main" id="{54A154AB-C45B-4174-A549-7B57E16E3D2B}"/>
                  </a:ext>
                </a:extLst>
              </p:cNvPr>
              <p:cNvSpPr/>
              <p:nvPr/>
            </p:nvSpPr>
            <p:spPr>
              <a:xfrm>
                <a:off x="3977037" y="1737372"/>
                <a:ext cx="974009" cy="1020926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solidFill>
                <a:schemeClr val="accent1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3" name="フリーフォーム: 図形 152">
                <a:extLst>
                  <a:ext uri="{FF2B5EF4-FFF2-40B4-BE49-F238E27FC236}">
                    <a16:creationId xmlns:a16="http://schemas.microsoft.com/office/drawing/2014/main" id="{4E49BEE8-EDD2-4076-A358-F5E7DC2F20A3}"/>
                  </a:ext>
                </a:extLst>
              </p:cNvPr>
              <p:cNvSpPr/>
              <p:nvPr/>
            </p:nvSpPr>
            <p:spPr>
              <a:xfrm>
                <a:off x="4230325" y="1498015"/>
                <a:ext cx="467840" cy="380772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4" name="二等辺三角形 153">
                <a:extLst>
                  <a:ext uri="{FF2B5EF4-FFF2-40B4-BE49-F238E27FC236}">
                    <a16:creationId xmlns:a16="http://schemas.microsoft.com/office/drawing/2014/main" id="{3235CAFB-7B80-4938-A5B5-91C2D91BD6C5}"/>
                  </a:ext>
                </a:extLst>
              </p:cNvPr>
              <p:cNvSpPr/>
              <p:nvPr/>
            </p:nvSpPr>
            <p:spPr>
              <a:xfrm rot="10800000">
                <a:off x="4268116" y="1845960"/>
                <a:ext cx="409782" cy="433630"/>
              </a:xfrm>
              <a:prstGeom prst="triangl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55" name="グループ化 154">
                <a:extLst>
                  <a:ext uri="{FF2B5EF4-FFF2-40B4-BE49-F238E27FC236}">
                    <a16:creationId xmlns:a16="http://schemas.microsoft.com/office/drawing/2014/main" id="{0271341A-6622-47C8-85D2-D5CE60249A74}"/>
                  </a:ext>
                </a:extLst>
              </p:cNvPr>
              <p:cNvGrpSpPr/>
              <p:nvPr/>
            </p:nvGrpSpPr>
            <p:grpSpPr>
              <a:xfrm>
                <a:off x="3900908" y="495108"/>
                <a:ext cx="1136982" cy="1243602"/>
                <a:chOff x="4449879" y="2772559"/>
                <a:chExt cx="834570" cy="912832"/>
              </a:xfrm>
            </p:grpSpPr>
            <p:sp>
              <p:nvSpPr>
                <p:cNvPr id="168" name="円/楕円 708">
                  <a:extLst>
                    <a:ext uri="{FF2B5EF4-FFF2-40B4-BE49-F238E27FC236}">
                      <a16:creationId xmlns:a16="http://schemas.microsoft.com/office/drawing/2014/main" id="{57573A2D-2B2F-4A37-A91F-0254D4261380}"/>
                    </a:ext>
                  </a:extLst>
                </p:cNvPr>
                <p:cNvSpPr/>
                <p:nvPr/>
              </p:nvSpPr>
              <p:spPr>
                <a:xfrm>
                  <a:off x="4469464" y="2772559"/>
                  <a:ext cx="795397" cy="63420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95397" h="634204">
                      <a:moveTo>
                        <a:pt x="317102" y="0"/>
                      </a:moveTo>
                      <a:cubicBezTo>
                        <a:pt x="345067" y="0"/>
                        <a:pt x="372186" y="3620"/>
                        <a:pt x="397699" y="11623"/>
                      </a:cubicBezTo>
                      <a:cubicBezTo>
                        <a:pt x="423212" y="3620"/>
                        <a:pt x="450331" y="0"/>
                        <a:pt x="478295" y="0"/>
                      </a:cubicBezTo>
                      <a:cubicBezTo>
                        <a:pt x="653426" y="0"/>
                        <a:pt x="795397" y="141971"/>
                        <a:pt x="795397" y="317102"/>
                      </a:cubicBezTo>
                      <a:cubicBezTo>
                        <a:pt x="795397" y="492233"/>
                        <a:pt x="653426" y="634204"/>
                        <a:pt x="478295" y="634204"/>
                      </a:cubicBezTo>
                      <a:cubicBezTo>
                        <a:pt x="450331" y="634204"/>
                        <a:pt x="423212" y="630584"/>
                        <a:pt x="397699" y="622581"/>
                      </a:cubicBezTo>
                      <a:cubicBezTo>
                        <a:pt x="372186" y="630584"/>
                        <a:pt x="345067" y="634204"/>
                        <a:pt x="317102" y="634204"/>
                      </a:cubicBezTo>
                      <a:cubicBezTo>
                        <a:pt x="141971" y="634204"/>
                        <a:pt x="0" y="492233"/>
                        <a:pt x="0" y="317102"/>
                      </a:cubicBezTo>
                      <a:cubicBezTo>
                        <a:pt x="0" y="141971"/>
                        <a:pt x="141971" y="0"/>
                        <a:pt x="317102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69" name="グループ化 168">
                  <a:extLst>
                    <a:ext uri="{FF2B5EF4-FFF2-40B4-BE49-F238E27FC236}">
                      <a16:creationId xmlns:a16="http://schemas.microsoft.com/office/drawing/2014/main" id="{0E14BC75-6129-4233-9071-7C823A2184F6}"/>
                    </a:ext>
                  </a:extLst>
                </p:cNvPr>
                <p:cNvGrpSpPr/>
                <p:nvPr/>
              </p:nvGrpSpPr>
              <p:grpSpPr>
                <a:xfrm>
                  <a:off x="4449879" y="2829728"/>
                  <a:ext cx="834570" cy="787400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176" name="グループ化 175">
                    <a:extLst>
                      <a:ext uri="{FF2B5EF4-FFF2-40B4-BE49-F238E27FC236}">
                        <a16:creationId xmlns:a16="http://schemas.microsoft.com/office/drawing/2014/main" id="{6A028B31-8CFD-4BD5-A387-891837706E1A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81" name="円/楕円 302">
                      <a:extLst>
                        <a:ext uri="{FF2B5EF4-FFF2-40B4-BE49-F238E27FC236}">
                          <a16:creationId xmlns:a16="http://schemas.microsoft.com/office/drawing/2014/main" id="{3A37B5C5-FF0B-419E-B68D-77B9F4BDBC6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82" name="円/楕円 303">
                      <a:extLst>
                        <a:ext uri="{FF2B5EF4-FFF2-40B4-BE49-F238E27FC236}">
                          <a16:creationId xmlns:a16="http://schemas.microsoft.com/office/drawing/2014/main" id="{903C2EA6-174C-4350-B1E6-E31B325158F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77" name="グループ化 176">
                    <a:extLst>
                      <a:ext uri="{FF2B5EF4-FFF2-40B4-BE49-F238E27FC236}">
                        <a16:creationId xmlns:a16="http://schemas.microsoft.com/office/drawing/2014/main" id="{C456565A-5CB5-414A-B435-2ECEABECD3F7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79" name="円/楕円 300">
                      <a:extLst>
                        <a:ext uri="{FF2B5EF4-FFF2-40B4-BE49-F238E27FC236}">
                          <a16:creationId xmlns:a16="http://schemas.microsoft.com/office/drawing/2014/main" id="{AA262211-9771-4DE0-919D-C6D6AC2D18B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80" name="円/楕円 301">
                      <a:extLst>
                        <a:ext uri="{FF2B5EF4-FFF2-40B4-BE49-F238E27FC236}">
                          <a16:creationId xmlns:a16="http://schemas.microsoft.com/office/drawing/2014/main" id="{F736F103-ABC7-4CBA-B682-8903F3E2790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78" name="円/楕円 299">
                    <a:extLst>
                      <a:ext uri="{FF2B5EF4-FFF2-40B4-BE49-F238E27FC236}">
                        <a16:creationId xmlns:a16="http://schemas.microsoft.com/office/drawing/2014/main" id="{BD055D0E-C2D4-43B3-A2F8-C766468EB089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70" name="円/楕円 27">
                  <a:extLst>
                    <a:ext uri="{FF2B5EF4-FFF2-40B4-BE49-F238E27FC236}">
                      <a16:creationId xmlns:a16="http://schemas.microsoft.com/office/drawing/2014/main" id="{1A32F42A-EF0B-4D9B-A4AE-9CC352A815A9}"/>
                    </a:ext>
                  </a:extLst>
                </p:cNvPr>
                <p:cNvSpPr/>
                <p:nvPr/>
              </p:nvSpPr>
              <p:spPr>
                <a:xfrm rot="10800000">
                  <a:off x="4787045" y="3507871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1" name="円/楕円 27">
                  <a:extLst>
                    <a:ext uri="{FF2B5EF4-FFF2-40B4-BE49-F238E27FC236}">
                      <a16:creationId xmlns:a16="http://schemas.microsoft.com/office/drawing/2014/main" id="{7763B1DC-78D7-4DA5-B962-D33EA98160F4}"/>
                    </a:ext>
                  </a:extLst>
                </p:cNvPr>
                <p:cNvSpPr/>
                <p:nvPr/>
              </p:nvSpPr>
              <p:spPr>
                <a:xfrm rot="10800000">
                  <a:off x="4593212" y="3050602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2" name="円/楕円 27">
                  <a:extLst>
                    <a:ext uri="{FF2B5EF4-FFF2-40B4-BE49-F238E27FC236}">
                      <a16:creationId xmlns:a16="http://schemas.microsoft.com/office/drawing/2014/main" id="{73FBB8F1-F17E-44BC-9072-A204D44FAE2F}"/>
                    </a:ext>
                  </a:extLst>
                </p:cNvPr>
                <p:cNvSpPr/>
                <p:nvPr/>
              </p:nvSpPr>
              <p:spPr>
                <a:xfrm rot="10800000">
                  <a:off x="4999612" y="3050602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3" name="正方形/長方形 67">
                  <a:extLst>
                    <a:ext uri="{FF2B5EF4-FFF2-40B4-BE49-F238E27FC236}">
                      <a16:creationId xmlns:a16="http://schemas.microsoft.com/office/drawing/2014/main" id="{62CE02F7-28CB-411E-AD07-6E8EC8BC1A5F}"/>
                    </a:ext>
                  </a:extLst>
                </p:cNvPr>
                <p:cNvSpPr/>
                <p:nvPr/>
              </p:nvSpPr>
              <p:spPr>
                <a:xfrm>
                  <a:off x="4844104" y="3404590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4" name="月 173">
                  <a:extLst>
                    <a:ext uri="{FF2B5EF4-FFF2-40B4-BE49-F238E27FC236}">
                      <a16:creationId xmlns:a16="http://schemas.microsoft.com/office/drawing/2014/main" id="{24FD71CA-E81A-4962-B06D-EEA6E020ACED}"/>
                    </a:ext>
                  </a:extLst>
                </p:cNvPr>
                <p:cNvSpPr/>
                <p:nvPr/>
              </p:nvSpPr>
              <p:spPr>
                <a:xfrm>
                  <a:off x="4509029" y="2909752"/>
                  <a:ext cx="63424" cy="775639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5" name="月 174">
                  <a:extLst>
                    <a:ext uri="{FF2B5EF4-FFF2-40B4-BE49-F238E27FC236}">
                      <a16:creationId xmlns:a16="http://schemas.microsoft.com/office/drawing/2014/main" id="{CABB7EBD-4387-469A-B331-1499D780AD9B}"/>
                    </a:ext>
                  </a:extLst>
                </p:cNvPr>
                <p:cNvSpPr/>
                <p:nvPr/>
              </p:nvSpPr>
              <p:spPr>
                <a:xfrm flipH="1">
                  <a:off x="5169936" y="2909752"/>
                  <a:ext cx="56763" cy="775639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56" name="フリーフォーム: 図形 155">
                <a:extLst>
                  <a:ext uri="{FF2B5EF4-FFF2-40B4-BE49-F238E27FC236}">
                    <a16:creationId xmlns:a16="http://schemas.microsoft.com/office/drawing/2014/main" id="{49CEC895-8040-40FE-95C7-A232EBF01E48}"/>
                  </a:ext>
                </a:extLst>
              </p:cNvPr>
              <p:cNvSpPr/>
              <p:nvPr/>
            </p:nvSpPr>
            <p:spPr>
              <a:xfrm>
                <a:off x="4044609" y="525640"/>
                <a:ext cx="851646" cy="312616"/>
              </a:xfrm>
              <a:custGeom>
                <a:avLst/>
                <a:gdLst>
                  <a:gd name="connsiteX0" fmla="*/ 425823 w 851646"/>
                  <a:gd name="connsiteY0" fmla="*/ 0 h 312616"/>
                  <a:gd name="connsiteX1" fmla="*/ 827162 w 851646"/>
                  <a:gd name="connsiteY1" fmla="*/ 241124 h 312616"/>
                  <a:gd name="connsiteX2" fmla="*/ 851646 w 851646"/>
                  <a:gd name="connsiteY2" fmla="*/ 312616 h 312616"/>
                  <a:gd name="connsiteX3" fmla="*/ 846055 w 851646"/>
                  <a:gd name="connsiteY3" fmla="*/ 310192 h 312616"/>
                  <a:gd name="connsiteX4" fmla="*/ 425823 w 851646"/>
                  <a:gd name="connsiteY4" fmla="*/ 242767 h 312616"/>
                  <a:gd name="connsiteX5" fmla="*/ 5592 w 851646"/>
                  <a:gd name="connsiteY5" fmla="*/ 310192 h 312616"/>
                  <a:gd name="connsiteX6" fmla="*/ 0 w 851646"/>
                  <a:gd name="connsiteY6" fmla="*/ 312616 h 312616"/>
                  <a:gd name="connsiteX7" fmla="*/ 24484 w 851646"/>
                  <a:gd name="connsiteY7" fmla="*/ 241124 h 312616"/>
                  <a:gd name="connsiteX8" fmla="*/ 425823 w 851646"/>
                  <a:gd name="connsiteY8" fmla="*/ 0 h 312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51646" h="312616">
                    <a:moveTo>
                      <a:pt x="425823" y="0"/>
                    </a:moveTo>
                    <a:cubicBezTo>
                      <a:pt x="606242" y="0"/>
                      <a:pt x="761040" y="99426"/>
                      <a:pt x="827162" y="241124"/>
                    </a:cubicBezTo>
                    <a:lnTo>
                      <a:pt x="851646" y="312616"/>
                    </a:lnTo>
                    <a:lnTo>
                      <a:pt x="846055" y="310192"/>
                    </a:lnTo>
                    <a:cubicBezTo>
                      <a:pt x="726097" y="267624"/>
                      <a:pt x="581486" y="242767"/>
                      <a:pt x="425823" y="242767"/>
                    </a:cubicBezTo>
                    <a:cubicBezTo>
                      <a:pt x="270160" y="242767"/>
                      <a:pt x="125549" y="267624"/>
                      <a:pt x="5592" y="310192"/>
                    </a:cubicBezTo>
                    <a:lnTo>
                      <a:pt x="0" y="312616"/>
                    </a:lnTo>
                    <a:lnTo>
                      <a:pt x="24484" y="241124"/>
                    </a:lnTo>
                    <a:cubicBezTo>
                      <a:pt x="90607" y="99426"/>
                      <a:pt x="245405" y="0"/>
                      <a:pt x="425823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57" name="グループ化 156">
                <a:extLst>
                  <a:ext uri="{FF2B5EF4-FFF2-40B4-BE49-F238E27FC236}">
                    <a16:creationId xmlns:a16="http://schemas.microsoft.com/office/drawing/2014/main" id="{ED02A23C-750C-4916-A105-6CBD0F50D390}"/>
                  </a:ext>
                </a:extLst>
              </p:cNvPr>
              <p:cNvGrpSpPr/>
              <p:nvPr/>
            </p:nvGrpSpPr>
            <p:grpSpPr>
              <a:xfrm>
                <a:off x="4125428" y="975743"/>
                <a:ext cx="695496" cy="267467"/>
                <a:chOff x="3646838" y="4046352"/>
                <a:chExt cx="695496" cy="267467"/>
              </a:xfrm>
            </p:grpSpPr>
            <p:grpSp>
              <p:nvGrpSpPr>
                <p:cNvPr id="158" name="グループ化 157">
                  <a:extLst>
                    <a:ext uri="{FF2B5EF4-FFF2-40B4-BE49-F238E27FC236}">
                      <a16:creationId xmlns:a16="http://schemas.microsoft.com/office/drawing/2014/main" id="{D6AF3AE8-9668-4F24-9A0B-601E427DE14D}"/>
                    </a:ext>
                  </a:extLst>
                </p:cNvPr>
                <p:cNvGrpSpPr/>
                <p:nvPr/>
              </p:nvGrpSpPr>
              <p:grpSpPr>
                <a:xfrm>
                  <a:off x="3646838" y="4046352"/>
                  <a:ext cx="204959" cy="267467"/>
                  <a:chOff x="2896919" y="3691681"/>
                  <a:chExt cx="138000" cy="203092"/>
                </a:xfrm>
              </p:grpSpPr>
              <p:sp>
                <p:nvSpPr>
                  <p:cNvPr id="164" name="円/楕円 333">
                    <a:extLst>
                      <a:ext uri="{FF2B5EF4-FFF2-40B4-BE49-F238E27FC236}">
                        <a16:creationId xmlns:a16="http://schemas.microsoft.com/office/drawing/2014/main" id="{160705CC-CDA8-4389-9A85-51753AF42D4B}"/>
                      </a:ext>
                    </a:extLst>
                  </p:cNvPr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5" name="円/楕円 334">
                    <a:extLst>
                      <a:ext uri="{FF2B5EF4-FFF2-40B4-BE49-F238E27FC236}">
                        <a16:creationId xmlns:a16="http://schemas.microsoft.com/office/drawing/2014/main" id="{CD8E19D9-41C8-43CF-B53B-F832967C231B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6" name="円/楕円 335">
                    <a:extLst>
                      <a:ext uri="{FF2B5EF4-FFF2-40B4-BE49-F238E27FC236}">
                        <a16:creationId xmlns:a16="http://schemas.microsoft.com/office/drawing/2014/main" id="{A164EB9C-2BC2-4452-B80B-A9A234DD8E4C}"/>
                      </a:ext>
                    </a:extLst>
                  </p:cNvPr>
                  <p:cNvSpPr/>
                  <p:nvPr/>
                </p:nvSpPr>
                <p:spPr>
                  <a:xfrm>
                    <a:off x="2925803" y="3743002"/>
                    <a:ext cx="80235" cy="11048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7" name="円/楕円 335">
                    <a:extLst>
                      <a:ext uri="{FF2B5EF4-FFF2-40B4-BE49-F238E27FC236}">
                        <a16:creationId xmlns:a16="http://schemas.microsoft.com/office/drawing/2014/main" id="{D61C23DF-D5F7-439E-8B4A-B76507AD1367}"/>
                      </a:ext>
                    </a:extLst>
                  </p:cNvPr>
                  <p:cNvSpPr/>
                  <p:nvPr/>
                </p:nvSpPr>
                <p:spPr>
                  <a:xfrm>
                    <a:off x="2950529" y="3755422"/>
                    <a:ext cx="30784" cy="46321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59" name="グループ化 158">
                  <a:extLst>
                    <a:ext uri="{FF2B5EF4-FFF2-40B4-BE49-F238E27FC236}">
                      <a16:creationId xmlns:a16="http://schemas.microsoft.com/office/drawing/2014/main" id="{7CDB190B-8D50-4F56-B1B8-9CE7675789C8}"/>
                    </a:ext>
                  </a:extLst>
                </p:cNvPr>
                <p:cNvGrpSpPr/>
                <p:nvPr/>
              </p:nvGrpSpPr>
              <p:grpSpPr>
                <a:xfrm>
                  <a:off x="4137375" y="4046352"/>
                  <a:ext cx="204959" cy="267467"/>
                  <a:chOff x="2896919" y="3691681"/>
                  <a:chExt cx="138000" cy="203092"/>
                </a:xfrm>
              </p:grpSpPr>
              <p:sp>
                <p:nvSpPr>
                  <p:cNvPr id="160" name="円/楕円 333">
                    <a:extLst>
                      <a:ext uri="{FF2B5EF4-FFF2-40B4-BE49-F238E27FC236}">
                        <a16:creationId xmlns:a16="http://schemas.microsoft.com/office/drawing/2014/main" id="{13D8C9A8-2D3E-4DA4-B238-E6EC86B4AD8B}"/>
                      </a:ext>
                    </a:extLst>
                  </p:cNvPr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1" name="円/楕円 334">
                    <a:extLst>
                      <a:ext uri="{FF2B5EF4-FFF2-40B4-BE49-F238E27FC236}">
                        <a16:creationId xmlns:a16="http://schemas.microsoft.com/office/drawing/2014/main" id="{55BD9176-75CB-4309-82BB-1157412AF740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2" name="円/楕円 335">
                    <a:extLst>
                      <a:ext uri="{FF2B5EF4-FFF2-40B4-BE49-F238E27FC236}">
                        <a16:creationId xmlns:a16="http://schemas.microsoft.com/office/drawing/2014/main" id="{FDFCD7D3-2DFE-40B0-A45C-4F38208896BA}"/>
                      </a:ext>
                    </a:extLst>
                  </p:cNvPr>
                  <p:cNvSpPr/>
                  <p:nvPr/>
                </p:nvSpPr>
                <p:spPr>
                  <a:xfrm>
                    <a:off x="2925803" y="3743002"/>
                    <a:ext cx="80235" cy="11048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3" name="円/楕円 335">
                    <a:extLst>
                      <a:ext uri="{FF2B5EF4-FFF2-40B4-BE49-F238E27FC236}">
                        <a16:creationId xmlns:a16="http://schemas.microsoft.com/office/drawing/2014/main" id="{21FBB198-EC8B-4E98-B271-BDEE0BEB4B5B}"/>
                      </a:ext>
                    </a:extLst>
                  </p:cNvPr>
                  <p:cNvSpPr/>
                  <p:nvPr/>
                </p:nvSpPr>
                <p:spPr>
                  <a:xfrm>
                    <a:off x="2950529" y="3755422"/>
                    <a:ext cx="30784" cy="46321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131" name="グループ化 130">
              <a:extLst>
                <a:ext uri="{FF2B5EF4-FFF2-40B4-BE49-F238E27FC236}">
                  <a16:creationId xmlns:a16="http://schemas.microsoft.com/office/drawing/2014/main" id="{3B041F40-389D-4536-ADF9-325F13FEFC6E}"/>
                </a:ext>
              </a:extLst>
            </p:cNvPr>
            <p:cNvGrpSpPr/>
            <p:nvPr/>
          </p:nvGrpSpPr>
          <p:grpSpPr>
            <a:xfrm>
              <a:off x="8549276" y="866065"/>
              <a:ext cx="690707" cy="690706"/>
              <a:chOff x="7992839" y="2840930"/>
              <a:chExt cx="927476" cy="927475"/>
            </a:xfrm>
          </p:grpSpPr>
          <p:sp>
            <p:nvSpPr>
              <p:cNvPr id="149" name="フリーフォーム: 図形 148">
                <a:extLst>
                  <a:ext uri="{FF2B5EF4-FFF2-40B4-BE49-F238E27FC236}">
                    <a16:creationId xmlns:a16="http://schemas.microsoft.com/office/drawing/2014/main" id="{5B0019CC-1D30-4472-9310-8AE7F9C3D242}"/>
                  </a:ext>
                </a:extLst>
              </p:cNvPr>
              <p:cNvSpPr/>
              <p:nvPr/>
            </p:nvSpPr>
            <p:spPr bwMode="auto">
              <a:xfrm>
                <a:off x="7992839" y="2840930"/>
                <a:ext cx="927476" cy="927475"/>
              </a:xfrm>
              <a:custGeom>
                <a:avLst/>
                <a:gdLst>
                  <a:gd name="connsiteX0" fmla="*/ 447642 w 927476"/>
                  <a:gd name="connsiteY0" fmla="*/ 780053 h 927475"/>
                  <a:gd name="connsiteX1" fmla="*/ 479835 w 927476"/>
                  <a:gd name="connsiteY1" fmla="*/ 780053 h 927475"/>
                  <a:gd name="connsiteX2" fmla="*/ 495931 w 927476"/>
                  <a:gd name="connsiteY2" fmla="*/ 927475 h 927475"/>
                  <a:gd name="connsiteX3" fmla="*/ 431545 w 927476"/>
                  <a:gd name="connsiteY3" fmla="*/ 927475 h 927475"/>
                  <a:gd name="connsiteX4" fmla="*/ 291641 w 927476"/>
                  <a:gd name="connsiteY4" fmla="*/ 729627 h 927475"/>
                  <a:gd name="connsiteX5" fmla="*/ 319521 w 927476"/>
                  <a:gd name="connsiteY5" fmla="*/ 745724 h 927475"/>
                  <a:gd name="connsiteX6" fmla="*/ 259749 w 927476"/>
                  <a:gd name="connsiteY6" fmla="*/ 881443 h 927475"/>
                  <a:gd name="connsiteX7" fmla="*/ 203989 w 927476"/>
                  <a:gd name="connsiteY7" fmla="*/ 849250 h 927475"/>
                  <a:gd name="connsiteX8" fmla="*/ 635607 w 927476"/>
                  <a:gd name="connsiteY8" fmla="*/ 729625 h 927475"/>
                  <a:gd name="connsiteX9" fmla="*/ 723258 w 927476"/>
                  <a:gd name="connsiteY9" fmla="*/ 849248 h 927475"/>
                  <a:gd name="connsiteX10" fmla="*/ 667498 w 927476"/>
                  <a:gd name="connsiteY10" fmla="*/ 881441 h 927475"/>
                  <a:gd name="connsiteX11" fmla="*/ 607727 w 927476"/>
                  <a:gd name="connsiteY11" fmla="*/ 745721 h 927475"/>
                  <a:gd name="connsiteX12" fmla="*/ 181522 w 927476"/>
                  <a:gd name="connsiteY12" fmla="*/ 607956 h 927475"/>
                  <a:gd name="connsiteX13" fmla="*/ 197619 w 927476"/>
                  <a:gd name="connsiteY13" fmla="*/ 635836 h 927475"/>
                  <a:gd name="connsiteX14" fmla="*/ 77996 w 927476"/>
                  <a:gd name="connsiteY14" fmla="*/ 723486 h 927475"/>
                  <a:gd name="connsiteX15" fmla="*/ 45803 w 927476"/>
                  <a:gd name="connsiteY15" fmla="*/ 667726 h 927475"/>
                  <a:gd name="connsiteX16" fmla="*/ 745722 w 927476"/>
                  <a:gd name="connsiteY16" fmla="*/ 607955 h 927475"/>
                  <a:gd name="connsiteX17" fmla="*/ 881441 w 927476"/>
                  <a:gd name="connsiteY17" fmla="*/ 667726 h 927475"/>
                  <a:gd name="connsiteX18" fmla="*/ 849249 w 927476"/>
                  <a:gd name="connsiteY18" fmla="*/ 723484 h 927475"/>
                  <a:gd name="connsiteX19" fmla="*/ 729626 w 927476"/>
                  <a:gd name="connsiteY19" fmla="*/ 635834 h 927475"/>
                  <a:gd name="connsiteX20" fmla="*/ 0 w 927476"/>
                  <a:gd name="connsiteY20" fmla="*/ 431545 h 927475"/>
                  <a:gd name="connsiteX21" fmla="*/ 147420 w 927476"/>
                  <a:gd name="connsiteY21" fmla="*/ 447642 h 927475"/>
                  <a:gd name="connsiteX22" fmla="*/ 147420 w 927476"/>
                  <a:gd name="connsiteY22" fmla="*/ 479835 h 927475"/>
                  <a:gd name="connsiteX23" fmla="*/ 0 w 927476"/>
                  <a:gd name="connsiteY23" fmla="*/ 495931 h 927475"/>
                  <a:gd name="connsiteX24" fmla="*/ 927476 w 927476"/>
                  <a:gd name="connsiteY24" fmla="*/ 431544 h 927475"/>
                  <a:gd name="connsiteX25" fmla="*/ 927476 w 927476"/>
                  <a:gd name="connsiteY25" fmla="*/ 495930 h 927475"/>
                  <a:gd name="connsiteX26" fmla="*/ 780050 w 927476"/>
                  <a:gd name="connsiteY26" fmla="*/ 479833 h 927475"/>
                  <a:gd name="connsiteX27" fmla="*/ 780050 w 927476"/>
                  <a:gd name="connsiteY27" fmla="*/ 447640 h 927475"/>
                  <a:gd name="connsiteX28" fmla="*/ 78226 w 927476"/>
                  <a:gd name="connsiteY28" fmla="*/ 203989 h 927475"/>
                  <a:gd name="connsiteX29" fmla="*/ 197846 w 927476"/>
                  <a:gd name="connsiteY29" fmla="*/ 291639 h 927475"/>
                  <a:gd name="connsiteX30" fmla="*/ 181750 w 927476"/>
                  <a:gd name="connsiteY30" fmla="*/ 319519 h 927475"/>
                  <a:gd name="connsiteX31" fmla="*/ 46033 w 927476"/>
                  <a:gd name="connsiteY31" fmla="*/ 259749 h 927475"/>
                  <a:gd name="connsiteX32" fmla="*/ 849019 w 927476"/>
                  <a:gd name="connsiteY32" fmla="*/ 203988 h 927475"/>
                  <a:gd name="connsiteX33" fmla="*/ 881211 w 927476"/>
                  <a:gd name="connsiteY33" fmla="*/ 259746 h 927475"/>
                  <a:gd name="connsiteX34" fmla="*/ 745492 w 927476"/>
                  <a:gd name="connsiteY34" fmla="*/ 319518 h 927475"/>
                  <a:gd name="connsiteX35" fmla="*/ 729396 w 927476"/>
                  <a:gd name="connsiteY35" fmla="*/ 291639 h 927475"/>
                  <a:gd name="connsiteX36" fmla="*/ 667727 w 927476"/>
                  <a:gd name="connsiteY36" fmla="*/ 46033 h 927475"/>
                  <a:gd name="connsiteX37" fmla="*/ 723485 w 927476"/>
                  <a:gd name="connsiteY37" fmla="*/ 78225 h 927475"/>
                  <a:gd name="connsiteX38" fmla="*/ 635834 w 927476"/>
                  <a:gd name="connsiteY38" fmla="*/ 197848 h 927475"/>
                  <a:gd name="connsiteX39" fmla="*/ 607955 w 927476"/>
                  <a:gd name="connsiteY39" fmla="*/ 181752 h 927475"/>
                  <a:gd name="connsiteX40" fmla="*/ 259519 w 927476"/>
                  <a:gd name="connsiteY40" fmla="*/ 46033 h 927475"/>
                  <a:gd name="connsiteX41" fmla="*/ 319289 w 927476"/>
                  <a:gd name="connsiteY41" fmla="*/ 181750 h 927475"/>
                  <a:gd name="connsiteX42" fmla="*/ 291410 w 927476"/>
                  <a:gd name="connsiteY42" fmla="*/ 197846 h 927475"/>
                  <a:gd name="connsiteX43" fmla="*/ 203761 w 927476"/>
                  <a:gd name="connsiteY43" fmla="*/ 78225 h 927475"/>
                  <a:gd name="connsiteX44" fmla="*/ 431545 w 927476"/>
                  <a:gd name="connsiteY44" fmla="*/ 0 h 927475"/>
                  <a:gd name="connsiteX45" fmla="*/ 495929 w 927476"/>
                  <a:gd name="connsiteY45" fmla="*/ 0 h 927475"/>
                  <a:gd name="connsiteX46" fmla="*/ 479833 w 927476"/>
                  <a:gd name="connsiteY46" fmla="*/ 147422 h 927475"/>
                  <a:gd name="connsiteX47" fmla="*/ 447641 w 927476"/>
                  <a:gd name="connsiteY47" fmla="*/ 147422 h 927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927476" h="927475">
                    <a:moveTo>
                      <a:pt x="447642" y="780053"/>
                    </a:moveTo>
                    <a:lnTo>
                      <a:pt x="479835" y="780053"/>
                    </a:lnTo>
                    <a:lnTo>
                      <a:pt x="495931" y="927475"/>
                    </a:lnTo>
                    <a:lnTo>
                      <a:pt x="431545" y="927475"/>
                    </a:lnTo>
                    <a:close/>
                    <a:moveTo>
                      <a:pt x="291641" y="729627"/>
                    </a:moveTo>
                    <a:lnTo>
                      <a:pt x="319521" y="745724"/>
                    </a:lnTo>
                    <a:lnTo>
                      <a:pt x="259749" y="881443"/>
                    </a:lnTo>
                    <a:lnTo>
                      <a:pt x="203989" y="849250"/>
                    </a:lnTo>
                    <a:close/>
                    <a:moveTo>
                      <a:pt x="635607" y="729625"/>
                    </a:moveTo>
                    <a:lnTo>
                      <a:pt x="723258" y="849248"/>
                    </a:lnTo>
                    <a:lnTo>
                      <a:pt x="667498" y="881441"/>
                    </a:lnTo>
                    <a:lnTo>
                      <a:pt x="607727" y="745721"/>
                    </a:lnTo>
                    <a:close/>
                    <a:moveTo>
                      <a:pt x="181522" y="607956"/>
                    </a:moveTo>
                    <a:lnTo>
                      <a:pt x="197619" y="635836"/>
                    </a:lnTo>
                    <a:lnTo>
                      <a:pt x="77996" y="723486"/>
                    </a:lnTo>
                    <a:lnTo>
                      <a:pt x="45803" y="667726"/>
                    </a:lnTo>
                    <a:close/>
                    <a:moveTo>
                      <a:pt x="745722" y="607955"/>
                    </a:moveTo>
                    <a:lnTo>
                      <a:pt x="881441" y="667726"/>
                    </a:lnTo>
                    <a:lnTo>
                      <a:pt x="849249" y="723484"/>
                    </a:lnTo>
                    <a:lnTo>
                      <a:pt x="729626" y="635834"/>
                    </a:lnTo>
                    <a:close/>
                    <a:moveTo>
                      <a:pt x="0" y="431545"/>
                    </a:moveTo>
                    <a:lnTo>
                      <a:pt x="147420" y="447642"/>
                    </a:lnTo>
                    <a:lnTo>
                      <a:pt x="147420" y="479835"/>
                    </a:lnTo>
                    <a:lnTo>
                      <a:pt x="0" y="495931"/>
                    </a:lnTo>
                    <a:close/>
                    <a:moveTo>
                      <a:pt x="927476" y="431544"/>
                    </a:moveTo>
                    <a:lnTo>
                      <a:pt x="927476" y="495930"/>
                    </a:lnTo>
                    <a:lnTo>
                      <a:pt x="780050" y="479833"/>
                    </a:lnTo>
                    <a:lnTo>
                      <a:pt x="780050" y="447640"/>
                    </a:lnTo>
                    <a:close/>
                    <a:moveTo>
                      <a:pt x="78226" y="203989"/>
                    </a:moveTo>
                    <a:lnTo>
                      <a:pt x="197846" y="291639"/>
                    </a:lnTo>
                    <a:lnTo>
                      <a:pt x="181750" y="319519"/>
                    </a:lnTo>
                    <a:lnTo>
                      <a:pt x="46033" y="259749"/>
                    </a:lnTo>
                    <a:close/>
                    <a:moveTo>
                      <a:pt x="849019" y="203988"/>
                    </a:moveTo>
                    <a:lnTo>
                      <a:pt x="881211" y="259746"/>
                    </a:lnTo>
                    <a:lnTo>
                      <a:pt x="745492" y="319518"/>
                    </a:lnTo>
                    <a:lnTo>
                      <a:pt x="729396" y="291639"/>
                    </a:lnTo>
                    <a:close/>
                    <a:moveTo>
                      <a:pt x="667727" y="46033"/>
                    </a:moveTo>
                    <a:lnTo>
                      <a:pt x="723485" y="78225"/>
                    </a:lnTo>
                    <a:lnTo>
                      <a:pt x="635834" y="197848"/>
                    </a:lnTo>
                    <a:lnTo>
                      <a:pt x="607955" y="181752"/>
                    </a:lnTo>
                    <a:close/>
                    <a:moveTo>
                      <a:pt x="259519" y="46033"/>
                    </a:moveTo>
                    <a:lnTo>
                      <a:pt x="319289" y="181750"/>
                    </a:lnTo>
                    <a:lnTo>
                      <a:pt x="291410" y="197846"/>
                    </a:lnTo>
                    <a:lnTo>
                      <a:pt x="203761" y="78225"/>
                    </a:lnTo>
                    <a:close/>
                    <a:moveTo>
                      <a:pt x="431545" y="0"/>
                    </a:moveTo>
                    <a:lnTo>
                      <a:pt x="495929" y="0"/>
                    </a:lnTo>
                    <a:lnTo>
                      <a:pt x="479833" y="147422"/>
                    </a:lnTo>
                    <a:lnTo>
                      <a:pt x="447641" y="14742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フリーフォーム: 図形 149">
                <a:extLst>
                  <a:ext uri="{FF2B5EF4-FFF2-40B4-BE49-F238E27FC236}">
                    <a16:creationId xmlns:a16="http://schemas.microsoft.com/office/drawing/2014/main" id="{3F959099-0519-43F8-ACAD-C1BB0731DECC}"/>
                  </a:ext>
                </a:extLst>
              </p:cNvPr>
              <p:cNvSpPr/>
              <p:nvPr/>
            </p:nvSpPr>
            <p:spPr bwMode="auto">
              <a:xfrm>
                <a:off x="8197157" y="3029147"/>
                <a:ext cx="516113" cy="516112"/>
              </a:xfrm>
              <a:custGeom>
                <a:avLst/>
                <a:gdLst>
                  <a:gd name="connsiteX0" fmla="*/ 1661838 w 3323674"/>
                  <a:gd name="connsiteY0" fmla="*/ 0 h 3323669"/>
                  <a:gd name="connsiteX1" fmla="*/ 2994519 w 3323674"/>
                  <a:gd name="connsiteY1" fmla="*/ 658294 h 3323669"/>
                  <a:gd name="connsiteX2" fmla="*/ 3323674 w 3323674"/>
                  <a:gd name="connsiteY2" fmla="*/ 2137463 h 3323669"/>
                  <a:gd name="connsiteX3" fmla="*/ 2401414 w 3323674"/>
                  <a:gd name="connsiteY3" fmla="*/ 3323668 h 3323669"/>
                  <a:gd name="connsiteX4" fmla="*/ 2058961 w 3323674"/>
                  <a:gd name="connsiteY4" fmla="*/ 3323669 h 3323669"/>
                  <a:gd name="connsiteX5" fmla="*/ 2501425 w 3323674"/>
                  <a:gd name="connsiteY5" fmla="*/ 2740098 h 3323669"/>
                  <a:gd name="connsiteX6" fmla="*/ 2500501 w 3323674"/>
                  <a:gd name="connsiteY6" fmla="*/ 2739397 h 3323669"/>
                  <a:gd name="connsiteX7" fmla="*/ 3031116 w 3323674"/>
                  <a:gd name="connsiteY7" fmla="*/ 2056914 h 3323669"/>
                  <a:gd name="connsiteX8" fmla="*/ 2757707 w 3323674"/>
                  <a:gd name="connsiteY8" fmla="*/ 828244 h 3323669"/>
                  <a:gd name="connsiteX9" fmla="*/ 1650715 w 3323674"/>
                  <a:gd name="connsiteY9" fmla="*/ 281431 h 3323669"/>
                  <a:gd name="connsiteX10" fmla="*/ 543724 w 3323674"/>
                  <a:gd name="connsiteY10" fmla="*/ 828245 h 3323669"/>
                  <a:gd name="connsiteX11" fmla="*/ 270315 w 3323674"/>
                  <a:gd name="connsiteY11" fmla="*/ 2056914 h 3323669"/>
                  <a:gd name="connsiteX12" fmla="*/ 1036383 w 3323674"/>
                  <a:gd name="connsiteY12" fmla="*/ 3042239 h 3323669"/>
                  <a:gd name="connsiteX13" fmla="*/ 1555459 w 3323674"/>
                  <a:gd name="connsiteY13" fmla="*/ 3042239 h 3323669"/>
                  <a:gd name="connsiteX14" fmla="*/ 2244441 w 3323674"/>
                  <a:gd name="connsiteY14" fmla="*/ 2133533 h 3323669"/>
                  <a:gd name="connsiteX15" fmla="*/ 2247351 w 3323674"/>
                  <a:gd name="connsiteY15" fmla="*/ 2135739 h 3323669"/>
                  <a:gd name="connsiteX16" fmla="*/ 2440378 w 3323674"/>
                  <a:gd name="connsiteY16" fmla="*/ 1887466 h 3323669"/>
                  <a:gd name="connsiteX17" fmla="*/ 2284227 w 3323674"/>
                  <a:gd name="connsiteY17" fmla="*/ 1185758 h 3323669"/>
                  <a:gd name="connsiteX18" fmla="*/ 1652013 w 3323674"/>
                  <a:gd name="connsiteY18" fmla="*/ 873467 h 3323669"/>
                  <a:gd name="connsiteX19" fmla="*/ 1019798 w 3323674"/>
                  <a:gd name="connsiteY19" fmla="*/ 1185758 h 3323669"/>
                  <a:gd name="connsiteX20" fmla="*/ 863647 w 3323674"/>
                  <a:gd name="connsiteY20" fmla="*/ 1887466 h 3323669"/>
                  <a:gd name="connsiteX21" fmla="*/ 1300247 w 3323674"/>
                  <a:gd name="connsiteY21" fmla="*/ 2449022 h 3323669"/>
                  <a:gd name="connsiteX22" fmla="*/ 1854110 w 3323674"/>
                  <a:gd name="connsiteY22" fmla="*/ 1718526 h 3323669"/>
                  <a:gd name="connsiteX23" fmla="*/ 1814116 w 3323674"/>
                  <a:gd name="connsiteY23" fmla="*/ 1538784 h 3323669"/>
                  <a:gd name="connsiteX24" fmla="*/ 1650714 w 3323674"/>
                  <a:gd name="connsiteY24" fmla="*/ 1458071 h 3323669"/>
                  <a:gd name="connsiteX25" fmla="*/ 1487314 w 3323674"/>
                  <a:gd name="connsiteY25" fmla="*/ 1538784 h 3323669"/>
                  <a:gd name="connsiteX26" fmla="*/ 1449050 w 3323674"/>
                  <a:gd name="connsiteY26" fmla="*/ 1710752 h 3323669"/>
                  <a:gd name="connsiteX27" fmla="*/ 1156397 w 3323674"/>
                  <a:gd name="connsiteY27" fmla="*/ 1788891 h 3323669"/>
                  <a:gd name="connsiteX28" fmla="*/ 1251747 w 3323674"/>
                  <a:gd name="connsiteY28" fmla="*/ 1360416 h 3323669"/>
                  <a:gd name="connsiteX29" fmla="*/ 1652013 w 3323674"/>
                  <a:gd name="connsiteY29" fmla="*/ 1162702 h 3323669"/>
                  <a:gd name="connsiteX30" fmla="*/ 2052278 w 3323674"/>
                  <a:gd name="connsiteY30" fmla="*/ 1360415 h 3323669"/>
                  <a:gd name="connsiteX31" fmla="*/ 2151143 w 3323674"/>
                  <a:gd name="connsiteY31" fmla="*/ 1804685 h 3323669"/>
                  <a:gd name="connsiteX32" fmla="*/ 2044517 w 3323674"/>
                  <a:gd name="connsiteY32" fmla="*/ 1941826 h 3323669"/>
                  <a:gd name="connsiteX33" fmla="*/ 1446664 w 3323674"/>
                  <a:gd name="connsiteY33" fmla="*/ 2730340 h 3323669"/>
                  <a:gd name="connsiteX34" fmla="*/ 1445051 w 3323674"/>
                  <a:gd name="connsiteY34" fmla="*/ 2729115 h 3323669"/>
                  <a:gd name="connsiteX35" fmla="*/ 1432578 w 3323674"/>
                  <a:gd name="connsiteY35" fmla="*/ 2745566 h 3323669"/>
                  <a:gd name="connsiteX36" fmla="*/ 1169710 w 3323674"/>
                  <a:gd name="connsiteY36" fmla="*/ 2745566 h 3323669"/>
                  <a:gd name="connsiteX37" fmla="*/ 568278 w 3323674"/>
                  <a:gd name="connsiteY37" fmla="*/ 1972004 h 3323669"/>
                  <a:gd name="connsiteX38" fmla="*/ 782928 w 3323674"/>
                  <a:gd name="connsiteY38" fmla="*/ 1007394 h 3323669"/>
                  <a:gd name="connsiteX39" fmla="*/ 1652012 w 3323674"/>
                  <a:gd name="connsiteY39" fmla="*/ 578098 h 3323669"/>
                  <a:gd name="connsiteX40" fmla="*/ 2521097 w 3323674"/>
                  <a:gd name="connsiteY40" fmla="*/ 1007393 h 3323669"/>
                  <a:gd name="connsiteX41" fmla="*/ 2735747 w 3323674"/>
                  <a:gd name="connsiteY41" fmla="*/ 1972004 h 3323669"/>
                  <a:gd name="connsiteX42" fmla="*/ 2367907 w 3323674"/>
                  <a:gd name="connsiteY42" fmla="*/ 2445120 h 3323669"/>
                  <a:gd name="connsiteX43" fmla="*/ 1719085 w 3323674"/>
                  <a:gd name="connsiteY43" fmla="*/ 3300858 h 3323669"/>
                  <a:gd name="connsiteX44" fmla="*/ 1717472 w 3323674"/>
                  <a:gd name="connsiteY44" fmla="*/ 3299635 h 3323669"/>
                  <a:gd name="connsiteX45" fmla="*/ 1699249 w 3323674"/>
                  <a:gd name="connsiteY45" fmla="*/ 3323669 h 3323669"/>
                  <a:gd name="connsiteX46" fmla="*/ 922262 w 3323674"/>
                  <a:gd name="connsiteY46" fmla="*/ 3323669 h 3323669"/>
                  <a:gd name="connsiteX47" fmla="*/ 0 w 3323674"/>
                  <a:gd name="connsiteY47" fmla="*/ 2137463 h 3323669"/>
                  <a:gd name="connsiteX48" fmla="*/ 329156 w 3323674"/>
                  <a:gd name="connsiteY48" fmla="*/ 658295 h 3323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323674" h="3323669">
                    <a:moveTo>
                      <a:pt x="1661838" y="0"/>
                    </a:moveTo>
                    <a:lnTo>
                      <a:pt x="2994519" y="658294"/>
                    </a:lnTo>
                    <a:lnTo>
                      <a:pt x="3323674" y="2137463"/>
                    </a:lnTo>
                    <a:lnTo>
                      <a:pt x="2401414" y="3323668"/>
                    </a:lnTo>
                    <a:lnTo>
                      <a:pt x="2058961" y="3323669"/>
                    </a:lnTo>
                    <a:lnTo>
                      <a:pt x="2501425" y="2740098"/>
                    </a:lnTo>
                    <a:lnTo>
                      <a:pt x="2500501" y="2739397"/>
                    </a:lnTo>
                    <a:lnTo>
                      <a:pt x="3031116" y="2056914"/>
                    </a:lnTo>
                    <a:lnTo>
                      <a:pt x="2757707" y="828244"/>
                    </a:lnTo>
                    <a:lnTo>
                      <a:pt x="1650715" y="281431"/>
                    </a:lnTo>
                    <a:lnTo>
                      <a:pt x="543724" y="828245"/>
                    </a:lnTo>
                    <a:lnTo>
                      <a:pt x="270315" y="2056914"/>
                    </a:lnTo>
                    <a:lnTo>
                      <a:pt x="1036383" y="3042239"/>
                    </a:lnTo>
                    <a:lnTo>
                      <a:pt x="1555459" y="3042239"/>
                    </a:lnTo>
                    <a:lnTo>
                      <a:pt x="2244441" y="2133533"/>
                    </a:lnTo>
                    <a:lnTo>
                      <a:pt x="2247351" y="2135739"/>
                    </a:lnTo>
                    <a:lnTo>
                      <a:pt x="2440378" y="1887466"/>
                    </a:lnTo>
                    <a:lnTo>
                      <a:pt x="2284227" y="1185758"/>
                    </a:lnTo>
                    <a:lnTo>
                      <a:pt x="1652013" y="873467"/>
                    </a:lnTo>
                    <a:lnTo>
                      <a:pt x="1019798" y="1185758"/>
                    </a:lnTo>
                    <a:lnTo>
                      <a:pt x="863647" y="1887466"/>
                    </a:lnTo>
                    <a:lnTo>
                      <a:pt x="1300247" y="2449022"/>
                    </a:lnTo>
                    <a:lnTo>
                      <a:pt x="1854110" y="1718526"/>
                    </a:lnTo>
                    <a:lnTo>
                      <a:pt x="1814116" y="1538784"/>
                    </a:lnTo>
                    <a:lnTo>
                      <a:pt x="1650714" y="1458071"/>
                    </a:lnTo>
                    <a:lnTo>
                      <a:pt x="1487314" y="1538784"/>
                    </a:lnTo>
                    <a:lnTo>
                      <a:pt x="1449050" y="1710752"/>
                    </a:lnTo>
                    <a:lnTo>
                      <a:pt x="1156397" y="1788891"/>
                    </a:lnTo>
                    <a:lnTo>
                      <a:pt x="1251747" y="1360416"/>
                    </a:lnTo>
                    <a:lnTo>
                      <a:pt x="1652013" y="1162702"/>
                    </a:lnTo>
                    <a:lnTo>
                      <a:pt x="2052278" y="1360415"/>
                    </a:lnTo>
                    <a:lnTo>
                      <a:pt x="2151143" y="1804685"/>
                    </a:lnTo>
                    <a:lnTo>
                      <a:pt x="2044517" y="1941826"/>
                    </a:lnTo>
                    <a:lnTo>
                      <a:pt x="1446664" y="2730340"/>
                    </a:lnTo>
                    <a:lnTo>
                      <a:pt x="1445051" y="2729115"/>
                    </a:lnTo>
                    <a:lnTo>
                      <a:pt x="1432578" y="2745566"/>
                    </a:lnTo>
                    <a:lnTo>
                      <a:pt x="1169710" y="2745566"/>
                    </a:lnTo>
                    <a:lnTo>
                      <a:pt x="568278" y="1972004"/>
                    </a:lnTo>
                    <a:lnTo>
                      <a:pt x="782928" y="1007394"/>
                    </a:lnTo>
                    <a:lnTo>
                      <a:pt x="1652012" y="578098"/>
                    </a:lnTo>
                    <a:lnTo>
                      <a:pt x="2521097" y="1007393"/>
                    </a:lnTo>
                    <a:lnTo>
                      <a:pt x="2735747" y="1972004"/>
                    </a:lnTo>
                    <a:lnTo>
                      <a:pt x="2367907" y="2445120"/>
                    </a:lnTo>
                    <a:lnTo>
                      <a:pt x="1719085" y="3300858"/>
                    </a:lnTo>
                    <a:lnTo>
                      <a:pt x="1717472" y="3299635"/>
                    </a:lnTo>
                    <a:lnTo>
                      <a:pt x="1699249" y="3323669"/>
                    </a:lnTo>
                    <a:lnTo>
                      <a:pt x="922262" y="3323669"/>
                    </a:lnTo>
                    <a:lnTo>
                      <a:pt x="0" y="2137463"/>
                    </a:lnTo>
                    <a:lnTo>
                      <a:pt x="329156" y="658295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2" name="楕円 22">
              <a:extLst>
                <a:ext uri="{FF2B5EF4-FFF2-40B4-BE49-F238E27FC236}">
                  <a16:creationId xmlns:a16="http://schemas.microsoft.com/office/drawing/2014/main" id="{AD58F73E-FFD0-4055-8AB6-84FBA917B199}"/>
                </a:ext>
              </a:extLst>
            </p:cNvPr>
            <p:cNvSpPr/>
            <p:nvPr/>
          </p:nvSpPr>
          <p:spPr>
            <a:xfrm>
              <a:off x="7580615" y="1454369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33" name="グループ化 132">
              <a:extLst>
                <a:ext uri="{FF2B5EF4-FFF2-40B4-BE49-F238E27FC236}">
                  <a16:creationId xmlns:a16="http://schemas.microsoft.com/office/drawing/2014/main" id="{C8712997-421B-451D-861B-CE11EFB315D4}"/>
                </a:ext>
              </a:extLst>
            </p:cNvPr>
            <p:cNvGrpSpPr/>
            <p:nvPr/>
          </p:nvGrpSpPr>
          <p:grpSpPr>
            <a:xfrm>
              <a:off x="7903828" y="1310591"/>
              <a:ext cx="661038" cy="855567"/>
              <a:chOff x="2009481" y="1278796"/>
              <a:chExt cx="661038" cy="855567"/>
            </a:xfrm>
          </p:grpSpPr>
          <p:sp>
            <p:nvSpPr>
              <p:cNvPr id="142" name="フリーフォーム: 図形 141">
                <a:extLst>
                  <a:ext uri="{FF2B5EF4-FFF2-40B4-BE49-F238E27FC236}">
                    <a16:creationId xmlns:a16="http://schemas.microsoft.com/office/drawing/2014/main" id="{DDFB66B7-EAA2-4C98-B379-20C5EA223ECE}"/>
                  </a:ext>
                </a:extLst>
              </p:cNvPr>
              <p:cNvSpPr/>
              <p:nvPr/>
            </p:nvSpPr>
            <p:spPr>
              <a:xfrm>
                <a:off x="2009481" y="1317967"/>
                <a:ext cx="531586" cy="528991"/>
              </a:xfrm>
              <a:custGeom>
                <a:avLst/>
                <a:gdLst>
                  <a:gd name="connsiteX0" fmla="*/ 275739 w 531586"/>
                  <a:gd name="connsiteY0" fmla="*/ 0 h 528991"/>
                  <a:gd name="connsiteX1" fmla="*/ 302911 w 531586"/>
                  <a:gd name="connsiteY1" fmla="*/ 11255 h 528991"/>
                  <a:gd name="connsiteX2" fmla="*/ 360311 w 531586"/>
                  <a:gd name="connsiteY2" fmla="*/ 68656 h 528991"/>
                  <a:gd name="connsiteX3" fmla="*/ 371566 w 531586"/>
                  <a:gd name="connsiteY3" fmla="*/ 95828 h 528991"/>
                  <a:gd name="connsiteX4" fmla="*/ 369455 w 531586"/>
                  <a:gd name="connsiteY4" fmla="*/ 100922 h 528991"/>
                  <a:gd name="connsiteX5" fmla="*/ 473126 w 531586"/>
                  <a:gd name="connsiteY5" fmla="*/ 204593 h 528991"/>
                  <a:gd name="connsiteX6" fmla="*/ 489767 w 531586"/>
                  <a:gd name="connsiteY6" fmla="*/ 444712 h 528991"/>
                  <a:gd name="connsiteX7" fmla="*/ 447306 w 531586"/>
                  <a:gd name="connsiteY7" fmla="*/ 487173 h 528991"/>
                  <a:gd name="connsiteX8" fmla="*/ 330693 w 531586"/>
                  <a:gd name="connsiteY8" fmla="*/ 528582 h 528991"/>
                  <a:gd name="connsiteX9" fmla="*/ 299573 w 531586"/>
                  <a:gd name="connsiteY9" fmla="*/ 520480 h 528991"/>
                  <a:gd name="connsiteX10" fmla="*/ 294206 w 531586"/>
                  <a:gd name="connsiteY10" fmla="*/ 521201 h 528991"/>
                  <a:gd name="connsiteX11" fmla="*/ 149828 w 531586"/>
                  <a:gd name="connsiteY11" fmla="*/ 511196 h 528991"/>
                  <a:gd name="connsiteX12" fmla="*/ 127093 w 531586"/>
                  <a:gd name="connsiteY12" fmla="*/ 505114 h 528991"/>
                  <a:gd name="connsiteX13" fmla="*/ 112700 w 531586"/>
                  <a:gd name="connsiteY13" fmla="*/ 504112 h 528991"/>
                  <a:gd name="connsiteX14" fmla="*/ 78303 w 531586"/>
                  <a:gd name="connsiteY14" fmla="*/ 477718 h 528991"/>
                  <a:gd name="connsiteX15" fmla="*/ 99038 w 531586"/>
                  <a:gd name="connsiteY15" fmla="*/ 400335 h 528991"/>
                  <a:gd name="connsiteX16" fmla="*/ 123436 w 531586"/>
                  <a:gd name="connsiteY16" fmla="*/ 386249 h 528991"/>
                  <a:gd name="connsiteX17" fmla="*/ 83758 w 531586"/>
                  <a:gd name="connsiteY17" fmla="*/ 346319 h 528991"/>
                  <a:gd name="connsiteX18" fmla="*/ 70576 w 531586"/>
                  <a:gd name="connsiteY18" fmla="*/ 340859 h 528991"/>
                  <a:gd name="connsiteX19" fmla="*/ 13170 w 531586"/>
                  <a:gd name="connsiteY19" fmla="*/ 283454 h 528991"/>
                  <a:gd name="connsiteX20" fmla="*/ 13170 w 531586"/>
                  <a:gd name="connsiteY20" fmla="*/ 219860 h 528991"/>
                  <a:gd name="connsiteX21" fmla="*/ 76764 w 531586"/>
                  <a:gd name="connsiteY21" fmla="*/ 219860 h 528991"/>
                  <a:gd name="connsiteX22" fmla="*/ 105379 w 531586"/>
                  <a:gd name="connsiteY22" fmla="*/ 248474 h 528991"/>
                  <a:gd name="connsiteX23" fmla="*/ 116718 w 531586"/>
                  <a:gd name="connsiteY23" fmla="*/ 232064 h 528991"/>
                  <a:gd name="connsiteX24" fmla="*/ 73113 w 531586"/>
                  <a:gd name="connsiteY24" fmla="*/ 188459 h 528991"/>
                  <a:gd name="connsiteX25" fmla="*/ 73113 w 531586"/>
                  <a:gd name="connsiteY25" fmla="*/ 124865 h 528991"/>
                  <a:gd name="connsiteX26" fmla="*/ 136708 w 531586"/>
                  <a:gd name="connsiteY26" fmla="*/ 124865 h 528991"/>
                  <a:gd name="connsiteX27" fmla="*/ 175580 w 531586"/>
                  <a:gd name="connsiteY27" fmla="*/ 163737 h 528991"/>
                  <a:gd name="connsiteX28" fmla="*/ 186571 w 531586"/>
                  <a:gd name="connsiteY28" fmla="*/ 153915 h 528991"/>
                  <a:gd name="connsiteX29" fmla="*/ 151098 w 531586"/>
                  <a:gd name="connsiteY29" fmla="*/ 118444 h 528991"/>
                  <a:gd name="connsiteX30" fmla="*/ 151098 w 531586"/>
                  <a:gd name="connsiteY30" fmla="*/ 54849 h 528991"/>
                  <a:gd name="connsiteX31" fmla="*/ 214692 w 531586"/>
                  <a:gd name="connsiteY31" fmla="*/ 54849 h 528991"/>
                  <a:gd name="connsiteX32" fmla="*/ 257905 w 531586"/>
                  <a:gd name="connsiteY32" fmla="*/ 98061 h 528991"/>
                  <a:gd name="connsiteX33" fmla="*/ 264951 w 531586"/>
                  <a:gd name="connsiteY33" fmla="*/ 93193 h 528991"/>
                  <a:gd name="connsiteX34" fmla="*/ 272619 w 531586"/>
                  <a:gd name="connsiteY34" fmla="*/ 89650 h 528991"/>
                  <a:gd name="connsiteX35" fmla="*/ 248566 w 531586"/>
                  <a:gd name="connsiteY35" fmla="*/ 65599 h 528991"/>
                  <a:gd name="connsiteX36" fmla="*/ 248566 w 531586"/>
                  <a:gd name="connsiteY36" fmla="*/ 11255 h 528991"/>
                  <a:gd name="connsiteX37" fmla="*/ 275739 w 531586"/>
                  <a:gd name="connsiteY37" fmla="*/ 0 h 5289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31586" h="528991">
                    <a:moveTo>
                      <a:pt x="275739" y="0"/>
                    </a:moveTo>
                    <a:cubicBezTo>
                      <a:pt x="285573" y="0"/>
                      <a:pt x="295407" y="3752"/>
                      <a:pt x="302911" y="11255"/>
                    </a:cubicBezTo>
                    <a:lnTo>
                      <a:pt x="360311" y="68656"/>
                    </a:lnTo>
                    <a:cubicBezTo>
                      <a:pt x="367814" y="76159"/>
                      <a:pt x="371566" y="85993"/>
                      <a:pt x="371566" y="95828"/>
                    </a:cubicBezTo>
                    <a:lnTo>
                      <a:pt x="369455" y="100922"/>
                    </a:lnTo>
                    <a:lnTo>
                      <a:pt x="473126" y="204593"/>
                    </a:lnTo>
                    <a:cubicBezTo>
                      <a:pt x="544028" y="275495"/>
                      <a:pt x="551479" y="383000"/>
                      <a:pt x="489767" y="444712"/>
                    </a:cubicBezTo>
                    <a:lnTo>
                      <a:pt x="447306" y="487173"/>
                    </a:lnTo>
                    <a:cubicBezTo>
                      <a:pt x="416450" y="518028"/>
                      <a:pt x="374146" y="531594"/>
                      <a:pt x="330693" y="528582"/>
                    </a:cubicBezTo>
                    <a:lnTo>
                      <a:pt x="299573" y="520480"/>
                    </a:lnTo>
                    <a:lnTo>
                      <a:pt x="294206" y="521201"/>
                    </a:lnTo>
                    <a:lnTo>
                      <a:pt x="149828" y="511196"/>
                    </a:lnTo>
                    <a:lnTo>
                      <a:pt x="127093" y="505114"/>
                    </a:lnTo>
                    <a:lnTo>
                      <a:pt x="112700" y="504112"/>
                    </a:lnTo>
                    <a:cubicBezTo>
                      <a:pt x="98697" y="500359"/>
                      <a:pt x="86125" y="491264"/>
                      <a:pt x="78303" y="477718"/>
                    </a:cubicBezTo>
                    <a:cubicBezTo>
                      <a:pt x="62660" y="450623"/>
                      <a:pt x="71944" y="415978"/>
                      <a:pt x="99038" y="400335"/>
                    </a:cubicBezTo>
                    <a:lnTo>
                      <a:pt x="123436" y="386249"/>
                    </a:lnTo>
                    <a:lnTo>
                      <a:pt x="83758" y="346319"/>
                    </a:lnTo>
                    <a:lnTo>
                      <a:pt x="70576" y="340859"/>
                    </a:lnTo>
                    <a:cubicBezTo>
                      <a:pt x="51441" y="321724"/>
                      <a:pt x="32305" y="302589"/>
                      <a:pt x="13170" y="283454"/>
                    </a:cubicBezTo>
                    <a:cubicBezTo>
                      <a:pt x="-4391" y="265893"/>
                      <a:pt x="-4391" y="237421"/>
                      <a:pt x="13170" y="219860"/>
                    </a:cubicBezTo>
                    <a:cubicBezTo>
                      <a:pt x="30731" y="202299"/>
                      <a:pt x="59203" y="202299"/>
                      <a:pt x="76764" y="219860"/>
                    </a:cubicBezTo>
                    <a:lnTo>
                      <a:pt x="105379" y="248474"/>
                    </a:lnTo>
                    <a:lnTo>
                      <a:pt x="116718" y="232064"/>
                    </a:lnTo>
                    <a:lnTo>
                      <a:pt x="73113" y="188459"/>
                    </a:lnTo>
                    <a:cubicBezTo>
                      <a:pt x="55552" y="170898"/>
                      <a:pt x="55552" y="142426"/>
                      <a:pt x="73113" y="124865"/>
                    </a:cubicBezTo>
                    <a:cubicBezTo>
                      <a:pt x="90674" y="107304"/>
                      <a:pt x="119147" y="107304"/>
                      <a:pt x="136708" y="124865"/>
                    </a:cubicBezTo>
                    <a:lnTo>
                      <a:pt x="175580" y="163737"/>
                    </a:lnTo>
                    <a:lnTo>
                      <a:pt x="186571" y="153915"/>
                    </a:lnTo>
                    <a:lnTo>
                      <a:pt x="151098" y="118444"/>
                    </a:lnTo>
                    <a:cubicBezTo>
                      <a:pt x="133537" y="100883"/>
                      <a:pt x="133537" y="72410"/>
                      <a:pt x="151098" y="54849"/>
                    </a:cubicBezTo>
                    <a:cubicBezTo>
                      <a:pt x="168659" y="37288"/>
                      <a:pt x="197131" y="37288"/>
                      <a:pt x="214692" y="54849"/>
                    </a:cubicBezTo>
                    <a:lnTo>
                      <a:pt x="257905" y="98061"/>
                    </a:lnTo>
                    <a:lnTo>
                      <a:pt x="264951" y="93193"/>
                    </a:lnTo>
                    <a:lnTo>
                      <a:pt x="272619" y="89650"/>
                    </a:lnTo>
                    <a:lnTo>
                      <a:pt x="248566" y="65599"/>
                    </a:lnTo>
                    <a:cubicBezTo>
                      <a:pt x="233560" y="50592"/>
                      <a:pt x="233560" y="26262"/>
                      <a:pt x="248566" y="11255"/>
                    </a:cubicBezTo>
                    <a:cubicBezTo>
                      <a:pt x="256071" y="3752"/>
                      <a:pt x="265904" y="0"/>
                      <a:pt x="275739" y="0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0880810D-72E7-4EE3-B4D0-D97EF4B378C4}"/>
                  </a:ext>
                </a:extLst>
              </p:cNvPr>
              <p:cNvSpPr/>
              <p:nvPr/>
            </p:nvSpPr>
            <p:spPr>
              <a:xfrm rot="8100000" flipH="1">
                <a:off x="2209307" y="1378130"/>
                <a:ext cx="461212" cy="756233"/>
              </a:xfrm>
              <a:custGeom>
                <a:avLst/>
                <a:gdLst>
                  <a:gd name="connsiteX0" fmla="*/ 457392 w 461212"/>
                  <a:gd name="connsiteY0" fmla="*/ 708395 h 756233"/>
                  <a:gd name="connsiteX1" fmla="*/ 461211 w 461212"/>
                  <a:gd name="connsiteY1" fmla="*/ 696323 h 756233"/>
                  <a:gd name="connsiteX2" fmla="*/ 461212 w 461212"/>
                  <a:gd name="connsiteY2" fmla="*/ 696321 h 756233"/>
                  <a:gd name="connsiteX3" fmla="*/ 461211 w 461212"/>
                  <a:gd name="connsiteY3" fmla="*/ 696319 h 756233"/>
                  <a:gd name="connsiteX4" fmla="*/ 461211 w 461212"/>
                  <a:gd name="connsiteY4" fmla="*/ 516579 h 756233"/>
                  <a:gd name="connsiteX5" fmla="*/ 414928 w 461212"/>
                  <a:gd name="connsiteY5" fmla="*/ 388199 h 756233"/>
                  <a:gd name="connsiteX6" fmla="*/ 383488 w 461212"/>
                  <a:gd name="connsiteY6" fmla="*/ 363845 h 756233"/>
                  <a:gd name="connsiteX7" fmla="*/ 386615 w 461212"/>
                  <a:gd name="connsiteY7" fmla="*/ 0 h 756233"/>
                  <a:gd name="connsiteX8" fmla="*/ 156214 w 461212"/>
                  <a:gd name="connsiteY8" fmla="*/ 21597 h 756233"/>
                  <a:gd name="connsiteX9" fmla="*/ 219377 w 461212"/>
                  <a:gd name="connsiteY9" fmla="*/ 340534 h 756233"/>
                  <a:gd name="connsiteX10" fmla="*/ 181630 w 461212"/>
                  <a:gd name="connsiteY10" fmla="*/ 349290 h 756233"/>
                  <a:gd name="connsiteX11" fmla="*/ 131401 w 461212"/>
                  <a:gd name="connsiteY11" fmla="*/ 388199 h 756233"/>
                  <a:gd name="connsiteX12" fmla="*/ 115125 w 461212"/>
                  <a:gd name="connsiteY12" fmla="*/ 415933 h 756233"/>
                  <a:gd name="connsiteX13" fmla="*/ 110820 w 461212"/>
                  <a:gd name="connsiteY13" fmla="*/ 419218 h 756233"/>
                  <a:gd name="connsiteX14" fmla="*/ 15804 w 461212"/>
                  <a:gd name="connsiteY14" fmla="*/ 528383 h 756233"/>
                  <a:gd name="connsiteX15" fmla="*/ 15804 w 461212"/>
                  <a:gd name="connsiteY15" fmla="*/ 616061 h 756233"/>
                  <a:gd name="connsiteX16" fmla="*/ 74267 w 461212"/>
                  <a:gd name="connsiteY16" fmla="*/ 629680 h 756233"/>
                  <a:gd name="connsiteX17" fmla="*/ 85448 w 461212"/>
                  <a:gd name="connsiteY17" fmla="*/ 621149 h 756233"/>
                  <a:gd name="connsiteX18" fmla="*/ 85691 w 461212"/>
                  <a:gd name="connsiteY18" fmla="*/ 698135 h 756233"/>
                  <a:gd name="connsiteX19" fmla="*/ 88938 w 461212"/>
                  <a:gd name="connsiteY19" fmla="*/ 708395 h 756233"/>
                  <a:gd name="connsiteX20" fmla="*/ 273165 w 461212"/>
                  <a:gd name="connsiteY20" fmla="*/ 756233 h 756233"/>
                  <a:gd name="connsiteX21" fmla="*/ 457392 w 461212"/>
                  <a:gd name="connsiteY21" fmla="*/ 708395 h 7562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61212" h="756233">
                    <a:moveTo>
                      <a:pt x="457392" y="708395"/>
                    </a:moveTo>
                    <a:lnTo>
                      <a:pt x="461211" y="696323"/>
                    </a:lnTo>
                    <a:cubicBezTo>
                      <a:pt x="461211" y="696322"/>
                      <a:pt x="461212" y="696322"/>
                      <a:pt x="461212" y="696321"/>
                    </a:cubicBezTo>
                    <a:cubicBezTo>
                      <a:pt x="461212" y="696320"/>
                      <a:pt x="461211" y="696320"/>
                      <a:pt x="461211" y="696319"/>
                    </a:cubicBezTo>
                    <a:lnTo>
                      <a:pt x="461211" y="516579"/>
                    </a:lnTo>
                    <a:cubicBezTo>
                      <a:pt x="461211" y="466443"/>
                      <a:pt x="443524" y="421054"/>
                      <a:pt x="414928" y="388199"/>
                    </a:cubicBezTo>
                    <a:lnTo>
                      <a:pt x="383488" y="363845"/>
                    </a:lnTo>
                    <a:lnTo>
                      <a:pt x="386615" y="0"/>
                    </a:lnTo>
                    <a:lnTo>
                      <a:pt x="156214" y="21597"/>
                    </a:lnTo>
                    <a:lnTo>
                      <a:pt x="219377" y="340534"/>
                    </a:lnTo>
                    <a:lnTo>
                      <a:pt x="181630" y="349290"/>
                    </a:lnTo>
                    <a:cubicBezTo>
                      <a:pt x="162724" y="358477"/>
                      <a:pt x="145699" y="371771"/>
                      <a:pt x="131401" y="388199"/>
                    </a:cubicBezTo>
                    <a:lnTo>
                      <a:pt x="115125" y="415933"/>
                    </a:lnTo>
                    <a:lnTo>
                      <a:pt x="110820" y="419218"/>
                    </a:lnTo>
                    <a:lnTo>
                      <a:pt x="15804" y="528383"/>
                    </a:lnTo>
                    <a:cubicBezTo>
                      <a:pt x="-5268" y="552595"/>
                      <a:pt x="-5268" y="591850"/>
                      <a:pt x="15804" y="616061"/>
                    </a:cubicBezTo>
                    <a:cubicBezTo>
                      <a:pt x="31609" y="634219"/>
                      <a:pt x="54779" y="638759"/>
                      <a:pt x="74267" y="629680"/>
                    </a:cubicBezTo>
                    <a:lnTo>
                      <a:pt x="85448" y="621149"/>
                    </a:lnTo>
                    <a:lnTo>
                      <a:pt x="85691" y="698135"/>
                    </a:lnTo>
                    <a:lnTo>
                      <a:pt x="88938" y="708395"/>
                    </a:lnTo>
                    <a:cubicBezTo>
                      <a:pt x="106473" y="735697"/>
                      <a:pt x="182292" y="756233"/>
                      <a:pt x="273165" y="756233"/>
                    </a:cubicBezTo>
                    <a:cubicBezTo>
                      <a:pt x="364038" y="756233"/>
                      <a:pt x="439857" y="735697"/>
                      <a:pt x="457392" y="708395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" name="四角形: 角を丸くする 143">
                <a:extLst>
                  <a:ext uri="{FF2B5EF4-FFF2-40B4-BE49-F238E27FC236}">
                    <a16:creationId xmlns:a16="http://schemas.microsoft.com/office/drawing/2014/main" id="{C58A8536-0740-4677-BBB8-F86A6175D81B}"/>
                  </a:ext>
                </a:extLst>
              </p:cNvPr>
              <p:cNvSpPr/>
              <p:nvPr/>
            </p:nvSpPr>
            <p:spPr>
              <a:xfrm rot="18900000" flipH="1">
                <a:off x="2297955" y="1278796"/>
                <a:ext cx="76853" cy="15803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" name="四角形: 角を丸くする 144">
                <a:extLst>
                  <a:ext uri="{FF2B5EF4-FFF2-40B4-BE49-F238E27FC236}">
                    <a16:creationId xmlns:a16="http://schemas.microsoft.com/office/drawing/2014/main" id="{E5DE195A-8AFD-46E6-87F1-7E6B87BF00B4}"/>
                  </a:ext>
                </a:extLst>
              </p:cNvPr>
              <p:cNvSpPr/>
              <p:nvPr/>
            </p:nvSpPr>
            <p:spPr>
              <a:xfrm rot="18900000" flipH="1">
                <a:off x="2205632" y="1317549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四角形: 角を丸くする 145">
                <a:extLst>
                  <a:ext uri="{FF2B5EF4-FFF2-40B4-BE49-F238E27FC236}">
                    <a16:creationId xmlns:a16="http://schemas.microsoft.com/office/drawing/2014/main" id="{E8DA5AD5-5A96-479A-850A-4B0794F6E740}"/>
                  </a:ext>
                </a:extLst>
              </p:cNvPr>
              <p:cNvSpPr/>
              <p:nvPr/>
            </p:nvSpPr>
            <p:spPr>
              <a:xfrm rot="18900000" flipH="1">
                <a:off x="2127647" y="1387565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" name="四角形: 角を丸くする 146">
                <a:extLst>
                  <a:ext uri="{FF2B5EF4-FFF2-40B4-BE49-F238E27FC236}">
                    <a16:creationId xmlns:a16="http://schemas.microsoft.com/office/drawing/2014/main" id="{B7F46F5B-2E89-4145-9F6F-499E68833D17}"/>
                  </a:ext>
                </a:extLst>
              </p:cNvPr>
              <p:cNvSpPr/>
              <p:nvPr/>
            </p:nvSpPr>
            <p:spPr>
              <a:xfrm rot="18900000" flipH="1">
                <a:off x="2060645" y="1485484"/>
                <a:ext cx="89935" cy="171119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" name="四角形: 角を丸くする 147">
                <a:extLst>
                  <a:ext uri="{FF2B5EF4-FFF2-40B4-BE49-F238E27FC236}">
                    <a16:creationId xmlns:a16="http://schemas.microsoft.com/office/drawing/2014/main" id="{1BCE9865-10D1-4119-9194-962EA7DEFEDB}"/>
                  </a:ext>
                </a:extLst>
              </p:cNvPr>
              <p:cNvSpPr/>
              <p:nvPr/>
            </p:nvSpPr>
            <p:spPr>
              <a:xfrm rot="14400000" flipH="1">
                <a:off x="2139107" y="1620296"/>
                <a:ext cx="113296" cy="19747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4" name="グループ化 133">
              <a:extLst>
                <a:ext uri="{FF2B5EF4-FFF2-40B4-BE49-F238E27FC236}">
                  <a16:creationId xmlns:a16="http://schemas.microsoft.com/office/drawing/2014/main" id="{8BACCF78-2E57-46E6-A6B5-BFF19291CF50}"/>
                </a:ext>
              </a:extLst>
            </p:cNvPr>
            <p:cNvGrpSpPr/>
            <p:nvPr/>
          </p:nvGrpSpPr>
          <p:grpSpPr>
            <a:xfrm>
              <a:off x="8128077" y="1801972"/>
              <a:ext cx="863778" cy="948768"/>
              <a:chOff x="5174111" y="1815710"/>
              <a:chExt cx="863778" cy="948768"/>
            </a:xfrm>
          </p:grpSpPr>
          <p:grpSp>
            <p:nvGrpSpPr>
              <p:cNvPr id="138" name="グループ化 137">
                <a:extLst>
                  <a:ext uri="{FF2B5EF4-FFF2-40B4-BE49-F238E27FC236}">
                    <a16:creationId xmlns:a16="http://schemas.microsoft.com/office/drawing/2014/main" id="{1401C6AA-2067-4127-8F37-A74874B48945}"/>
                  </a:ext>
                </a:extLst>
              </p:cNvPr>
              <p:cNvGrpSpPr/>
              <p:nvPr/>
            </p:nvGrpSpPr>
            <p:grpSpPr>
              <a:xfrm rot="19959376">
                <a:off x="5455763" y="1815710"/>
                <a:ext cx="236537" cy="205454"/>
                <a:chOff x="5397765" y="2736091"/>
                <a:chExt cx="260438" cy="205454"/>
              </a:xfrm>
            </p:grpSpPr>
            <p:sp>
              <p:nvSpPr>
                <p:cNvPr id="140" name="片側の 2 つの角を丸めた四角形 92">
                  <a:extLst>
                    <a:ext uri="{FF2B5EF4-FFF2-40B4-BE49-F238E27FC236}">
                      <a16:creationId xmlns:a16="http://schemas.microsoft.com/office/drawing/2014/main" id="{66FAEB79-7266-4207-9AA4-608E5727B68D}"/>
                    </a:ext>
                  </a:extLst>
                </p:cNvPr>
                <p:cNvSpPr/>
                <p:nvPr/>
              </p:nvSpPr>
              <p:spPr>
                <a:xfrm rot="10281136" flipH="1">
                  <a:off x="5397765" y="2736091"/>
                  <a:ext cx="260438" cy="205454"/>
                </a:xfrm>
                <a:prstGeom prst="round2SameRect">
                  <a:avLst>
                    <a:gd name="adj1" fmla="val 50000"/>
                    <a:gd name="adj2" fmla="val 20395"/>
                  </a:avLst>
                </a:pr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1" name="フリーフォーム: 図形 140">
                  <a:extLst>
                    <a:ext uri="{FF2B5EF4-FFF2-40B4-BE49-F238E27FC236}">
                      <a16:creationId xmlns:a16="http://schemas.microsoft.com/office/drawing/2014/main" id="{95F8F7F9-287F-4645-B0F2-552EA815C005}"/>
                    </a:ext>
                  </a:extLst>
                </p:cNvPr>
                <p:cNvSpPr/>
                <p:nvPr/>
              </p:nvSpPr>
              <p:spPr>
                <a:xfrm rot="10281136" flipH="1">
                  <a:off x="5398293" y="2772109"/>
                  <a:ext cx="246243" cy="16352"/>
                </a:xfrm>
                <a:custGeom>
                  <a:avLst/>
                  <a:gdLst>
                    <a:gd name="connsiteX0" fmla="*/ 255758 w 260438"/>
                    <a:gd name="connsiteY0" fmla="*/ 28250 h 28250"/>
                    <a:gd name="connsiteX1" fmla="*/ 260438 w 260438"/>
                    <a:gd name="connsiteY1" fmla="*/ 16952 h 28250"/>
                    <a:gd name="connsiteX2" fmla="*/ 260438 w 260438"/>
                    <a:gd name="connsiteY2" fmla="*/ 0 h 28250"/>
                    <a:gd name="connsiteX3" fmla="*/ 0 w 260438"/>
                    <a:gd name="connsiteY3" fmla="*/ 0 h 28250"/>
                    <a:gd name="connsiteX4" fmla="*/ 0 w 260438"/>
                    <a:gd name="connsiteY4" fmla="*/ 16952 h 28250"/>
                    <a:gd name="connsiteX5" fmla="*/ 4680 w 260438"/>
                    <a:gd name="connsiteY5" fmla="*/ 28250 h 28250"/>
                    <a:gd name="connsiteX6" fmla="*/ 255758 w 260438"/>
                    <a:gd name="connsiteY6" fmla="*/ 28250 h 28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60438" h="28250">
                      <a:moveTo>
                        <a:pt x="255758" y="28250"/>
                      </a:moveTo>
                      <a:lnTo>
                        <a:pt x="260438" y="16952"/>
                      </a:lnTo>
                      <a:lnTo>
                        <a:pt x="260438" y="0"/>
                      </a:lnTo>
                      <a:lnTo>
                        <a:pt x="0" y="0"/>
                      </a:lnTo>
                      <a:lnTo>
                        <a:pt x="0" y="16952"/>
                      </a:lnTo>
                      <a:lnTo>
                        <a:pt x="4680" y="28250"/>
                      </a:lnTo>
                      <a:lnTo>
                        <a:pt x="255758" y="2825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39" name="フリーフォーム: 図形 138">
                <a:extLst>
                  <a:ext uri="{FF2B5EF4-FFF2-40B4-BE49-F238E27FC236}">
                    <a16:creationId xmlns:a16="http://schemas.microsoft.com/office/drawing/2014/main" id="{27C64721-92A0-446A-AF45-F9C37470E112}"/>
                  </a:ext>
                </a:extLst>
              </p:cNvPr>
              <p:cNvSpPr/>
              <p:nvPr/>
            </p:nvSpPr>
            <p:spPr>
              <a:xfrm rot="3600000">
                <a:off x="5212165" y="1938755"/>
                <a:ext cx="787669" cy="863778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513591 w 816717"/>
                  <a:gd name="connsiteY0" fmla="*/ 800847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513591 w 816717"/>
                  <a:gd name="connsiteY0" fmla="*/ 800847 h 826528"/>
                  <a:gd name="connsiteX1" fmla="*/ 516044 w 816717"/>
                  <a:gd name="connsiteY1" fmla="*/ 28636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522159 w 816717"/>
                  <a:gd name="connsiteY0" fmla="*/ 800294 h 826528"/>
                  <a:gd name="connsiteX1" fmla="*/ 516044 w 816717"/>
                  <a:gd name="connsiteY1" fmla="*/ 28636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522159 w 807979"/>
                  <a:gd name="connsiteY0" fmla="*/ 800294 h 865477"/>
                  <a:gd name="connsiteX1" fmla="*/ 516044 w 807979"/>
                  <a:gd name="connsiteY1" fmla="*/ 286360 h 865477"/>
                  <a:gd name="connsiteX2" fmla="*/ 43314 w 807979"/>
                  <a:gd name="connsiteY2" fmla="*/ 378244 h 865477"/>
                  <a:gd name="connsiteX3" fmla="*/ 0 w 807979"/>
                  <a:gd name="connsiteY3" fmla="*/ 119223 h 865477"/>
                  <a:gd name="connsiteX4" fmla="*/ 660660 w 807979"/>
                  <a:gd name="connsiteY4" fmla="*/ 1930 h 865477"/>
                  <a:gd name="connsiteX5" fmla="*/ 778556 w 807979"/>
                  <a:gd name="connsiteY5" fmla="*/ 102155 h 865477"/>
                  <a:gd name="connsiteX6" fmla="*/ 807979 w 807979"/>
                  <a:gd name="connsiteY6" fmla="*/ 865477 h 865477"/>
                  <a:gd name="connsiteX0" fmla="*/ 522159 w 807979"/>
                  <a:gd name="connsiteY0" fmla="*/ 800294 h 865477"/>
                  <a:gd name="connsiteX1" fmla="*/ 516044 w 807979"/>
                  <a:gd name="connsiteY1" fmla="*/ 286360 h 865477"/>
                  <a:gd name="connsiteX2" fmla="*/ 43314 w 807979"/>
                  <a:gd name="connsiteY2" fmla="*/ 378244 h 865477"/>
                  <a:gd name="connsiteX3" fmla="*/ 0 w 807979"/>
                  <a:gd name="connsiteY3" fmla="*/ 119223 h 865477"/>
                  <a:gd name="connsiteX4" fmla="*/ 660660 w 807979"/>
                  <a:gd name="connsiteY4" fmla="*/ 1930 h 865477"/>
                  <a:gd name="connsiteX5" fmla="*/ 778556 w 807979"/>
                  <a:gd name="connsiteY5" fmla="*/ 102155 h 865477"/>
                  <a:gd name="connsiteX6" fmla="*/ 807979 w 807979"/>
                  <a:gd name="connsiteY6" fmla="*/ 865477 h 865477"/>
                  <a:gd name="connsiteX0" fmla="*/ 522159 w 807979"/>
                  <a:gd name="connsiteY0" fmla="*/ 800294 h 865477"/>
                  <a:gd name="connsiteX1" fmla="*/ 516044 w 807979"/>
                  <a:gd name="connsiteY1" fmla="*/ 286360 h 865477"/>
                  <a:gd name="connsiteX2" fmla="*/ 66275 w 807979"/>
                  <a:gd name="connsiteY2" fmla="*/ 351173 h 865477"/>
                  <a:gd name="connsiteX3" fmla="*/ 0 w 807979"/>
                  <a:gd name="connsiteY3" fmla="*/ 119223 h 865477"/>
                  <a:gd name="connsiteX4" fmla="*/ 660660 w 807979"/>
                  <a:gd name="connsiteY4" fmla="*/ 1930 h 865477"/>
                  <a:gd name="connsiteX5" fmla="*/ 778556 w 807979"/>
                  <a:gd name="connsiteY5" fmla="*/ 102155 h 865477"/>
                  <a:gd name="connsiteX6" fmla="*/ 807979 w 807979"/>
                  <a:gd name="connsiteY6" fmla="*/ 865477 h 865477"/>
                  <a:gd name="connsiteX0" fmla="*/ 498539 w 784359"/>
                  <a:gd name="connsiteY0" fmla="*/ 804535 h 869718"/>
                  <a:gd name="connsiteX1" fmla="*/ 492424 w 784359"/>
                  <a:gd name="connsiteY1" fmla="*/ 290601 h 869718"/>
                  <a:gd name="connsiteX2" fmla="*/ 42655 w 784359"/>
                  <a:gd name="connsiteY2" fmla="*/ 355414 h 869718"/>
                  <a:gd name="connsiteX3" fmla="*/ 8753 w 784359"/>
                  <a:gd name="connsiteY3" fmla="*/ 105492 h 869718"/>
                  <a:gd name="connsiteX4" fmla="*/ 637040 w 784359"/>
                  <a:gd name="connsiteY4" fmla="*/ 6171 h 869718"/>
                  <a:gd name="connsiteX5" fmla="*/ 754936 w 784359"/>
                  <a:gd name="connsiteY5" fmla="*/ 106396 h 869718"/>
                  <a:gd name="connsiteX6" fmla="*/ 784359 w 784359"/>
                  <a:gd name="connsiteY6" fmla="*/ 869718 h 869718"/>
                  <a:gd name="connsiteX0" fmla="*/ 510197 w 796017"/>
                  <a:gd name="connsiteY0" fmla="*/ 804535 h 869718"/>
                  <a:gd name="connsiteX1" fmla="*/ 504082 w 796017"/>
                  <a:gd name="connsiteY1" fmla="*/ 290601 h 869718"/>
                  <a:gd name="connsiteX2" fmla="*/ 54313 w 796017"/>
                  <a:gd name="connsiteY2" fmla="*/ 355414 h 869718"/>
                  <a:gd name="connsiteX3" fmla="*/ 20411 w 796017"/>
                  <a:gd name="connsiteY3" fmla="*/ 105492 h 869718"/>
                  <a:gd name="connsiteX4" fmla="*/ 648698 w 796017"/>
                  <a:gd name="connsiteY4" fmla="*/ 6171 h 869718"/>
                  <a:gd name="connsiteX5" fmla="*/ 766594 w 796017"/>
                  <a:gd name="connsiteY5" fmla="*/ 106396 h 869718"/>
                  <a:gd name="connsiteX6" fmla="*/ 796017 w 796017"/>
                  <a:gd name="connsiteY6" fmla="*/ 869718 h 869718"/>
                  <a:gd name="connsiteX0" fmla="*/ 510197 w 796017"/>
                  <a:gd name="connsiteY0" fmla="*/ 801398 h 866581"/>
                  <a:gd name="connsiteX1" fmla="*/ 504082 w 796017"/>
                  <a:gd name="connsiteY1" fmla="*/ 287464 h 866581"/>
                  <a:gd name="connsiteX2" fmla="*/ 54313 w 796017"/>
                  <a:gd name="connsiteY2" fmla="*/ 352277 h 866581"/>
                  <a:gd name="connsiteX3" fmla="*/ 20411 w 796017"/>
                  <a:gd name="connsiteY3" fmla="*/ 102355 h 866581"/>
                  <a:gd name="connsiteX4" fmla="*/ 648698 w 796017"/>
                  <a:gd name="connsiteY4" fmla="*/ 3034 h 866581"/>
                  <a:gd name="connsiteX5" fmla="*/ 766594 w 796017"/>
                  <a:gd name="connsiteY5" fmla="*/ 103259 h 866581"/>
                  <a:gd name="connsiteX6" fmla="*/ 796017 w 796017"/>
                  <a:gd name="connsiteY6" fmla="*/ 866581 h 866581"/>
                  <a:gd name="connsiteX0" fmla="*/ 510197 w 796017"/>
                  <a:gd name="connsiteY0" fmla="*/ 798838 h 864021"/>
                  <a:gd name="connsiteX1" fmla="*/ 504082 w 796017"/>
                  <a:gd name="connsiteY1" fmla="*/ 284904 h 864021"/>
                  <a:gd name="connsiteX2" fmla="*/ 54313 w 796017"/>
                  <a:gd name="connsiteY2" fmla="*/ 349717 h 864021"/>
                  <a:gd name="connsiteX3" fmla="*/ 20411 w 796017"/>
                  <a:gd name="connsiteY3" fmla="*/ 99795 h 864021"/>
                  <a:gd name="connsiteX4" fmla="*/ 648698 w 796017"/>
                  <a:gd name="connsiteY4" fmla="*/ 474 h 864021"/>
                  <a:gd name="connsiteX5" fmla="*/ 766594 w 796017"/>
                  <a:gd name="connsiteY5" fmla="*/ 100699 h 864021"/>
                  <a:gd name="connsiteX6" fmla="*/ 796017 w 796017"/>
                  <a:gd name="connsiteY6" fmla="*/ 864021 h 864021"/>
                  <a:gd name="connsiteX0" fmla="*/ 510197 w 801768"/>
                  <a:gd name="connsiteY0" fmla="*/ 798610 h 863793"/>
                  <a:gd name="connsiteX1" fmla="*/ 504082 w 801768"/>
                  <a:gd name="connsiteY1" fmla="*/ 284676 h 863793"/>
                  <a:gd name="connsiteX2" fmla="*/ 54313 w 801768"/>
                  <a:gd name="connsiteY2" fmla="*/ 349489 h 863793"/>
                  <a:gd name="connsiteX3" fmla="*/ 20411 w 801768"/>
                  <a:gd name="connsiteY3" fmla="*/ 99567 h 863793"/>
                  <a:gd name="connsiteX4" fmla="*/ 648698 w 801768"/>
                  <a:gd name="connsiteY4" fmla="*/ 246 h 863793"/>
                  <a:gd name="connsiteX5" fmla="*/ 793239 w 801768"/>
                  <a:gd name="connsiteY5" fmla="*/ 130518 h 863793"/>
                  <a:gd name="connsiteX6" fmla="*/ 796017 w 801768"/>
                  <a:gd name="connsiteY6" fmla="*/ 863793 h 863793"/>
                  <a:gd name="connsiteX0" fmla="*/ 496230 w 787801"/>
                  <a:gd name="connsiteY0" fmla="*/ 798610 h 863793"/>
                  <a:gd name="connsiteX1" fmla="*/ 490115 w 787801"/>
                  <a:gd name="connsiteY1" fmla="*/ 284676 h 863793"/>
                  <a:gd name="connsiteX2" fmla="*/ 40346 w 787801"/>
                  <a:gd name="connsiteY2" fmla="*/ 349489 h 863793"/>
                  <a:gd name="connsiteX3" fmla="*/ 6444 w 787801"/>
                  <a:gd name="connsiteY3" fmla="*/ 99567 h 863793"/>
                  <a:gd name="connsiteX4" fmla="*/ 634731 w 787801"/>
                  <a:gd name="connsiteY4" fmla="*/ 246 h 863793"/>
                  <a:gd name="connsiteX5" fmla="*/ 779272 w 787801"/>
                  <a:gd name="connsiteY5" fmla="*/ 130518 h 863793"/>
                  <a:gd name="connsiteX6" fmla="*/ 782050 w 787801"/>
                  <a:gd name="connsiteY6" fmla="*/ 863793 h 863793"/>
                  <a:gd name="connsiteX0" fmla="*/ 496098 w 787669"/>
                  <a:gd name="connsiteY0" fmla="*/ 798595 h 863778"/>
                  <a:gd name="connsiteX1" fmla="*/ 489983 w 787669"/>
                  <a:gd name="connsiteY1" fmla="*/ 284661 h 863778"/>
                  <a:gd name="connsiteX2" fmla="*/ 40214 w 787669"/>
                  <a:gd name="connsiteY2" fmla="*/ 349474 h 863778"/>
                  <a:gd name="connsiteX3" fmla="*/ 6312 w 787669"/>
                  <a:gd name="connsiteY3" fmla="*/ 99552 h 863778"/>
                  <a:gd name="connsiteX4" fmla="*/ 634599 w 787669"/>
                  <a:gd name="connsiteY4" fmla="*/ 231 h 863778"/>
                  <a:gd name="connsiteX5" fmla="*/ 779140 w 787669"/>
                  <a:gd name="connsiteY5" fmla="*/ 130503 h 863778"/>
                  <a:gd name="connsiteX6" fmla="*/ 781918 w 787669"/>
                  <a:gd name="connsiteY6" fmla="*/ 863778 h 863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87669" h="863778">
                    <a:moveTo>
                      <a:pt x="496098" y="798595"/>
                    </a:moveTo>
                    <a:cubicBezTo>
                      <a:pt x="496916" y="627099"/>
                      <a:pt x="489165" y="456157"/>
                      <a:pt x="489983" y="284661"/>
                    </a:cubicBezTo>
                    <a:cubicBezTo>
                      <a:pt x="332406" y="315289"/>
                      <a:pt x="66805" y="373881"/>
                      <a:pt x="40214" y="349474"/>
                    </a:cubicBezTo>
                    <a:cubicBezTo>
                      <a:pt x="13623" y="325067"/>
                      <a:pt x="-12296" y="121235"/>
                      <a:pt x="6312" y="99552"/>
                    </a:cubicBezTo>
                    <a:cubicBezTo>
                      <a:pt x="24920" y="77869"/>
                      <a:pt x="505794" y="-4928"/>
                      <a:pt x="634599" y="231"/>
                    </a:cubicBezTo>
                    <a:cubicBezTo>
                      <a:pt x="763404" y="5390"/>
                      <a:pt x="755832" y="60621"/>
                      <a:pt x="779140" y="130503"/>
                    </a:cubicBezTo>
                    <a:cubicBezTo>
                      <a:pt x="802448" y="200385"/>
                      <a:pt x="769198" y="622320"/>
                      <a:pt x="781918" y="863778"/>
                    </a:cubicBez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35" name="フリーフォーム: 図形 134">
              <a:extLst>
                <a:ext uri="{FF2B5EF4-FFF2-40B4-BE49-F238E27FC236}">
                  <a16:creationId xmlns:a16="http://schemas.microsoft.com/office/drawing/2014/main" id="{E8D8F3EE-AFC6-4CA9-B4F4-55E9819287C0}"/>
                </a:ext>
              </a:extLst>
            </p:cNvPr>
            <p:cNvSpPr/>
            <p:nvPr/>
          </p:nvSpPr>
          <p:spPr>
            <a:xfrm rot="10800000">
              <a:off x="7487224" y="2514473"/>
              <a:ext cx="831419" cy="578385"/>
            </a:xfrm>
            <a:custGeom>
              <a:avLst/>
              <a:gdLst>
                <a:gd name="connsiteX0" fmla="*/ 629616 w 831419"/>
                <a:gd name="connsiteY0" fmla="*/ 578385 h 578385"/>
                <a:gd name="connsiteX1" fmla="*/ 574036 w 831419"/>
                <a:gd name="connsiteY1" fmla="*/ 578385 h 578385"/>
                <a:gd name="connsiteX2" fmla="*/ 409133 w 831419"/>
                <a:gd name="connsiteY2" fmla="*/ 56263 h 578385"/>
                <a:gd name="connsiteX3" fmla="*/ 244230 w 831419"/>
                <a:gd name="connsiteY3" fmla="*/ 578385 h 578385"/>
                <a:gd name="connsiteX4" fmla="*/ 211493 w 831419"/>
                <a:gd name="connsiteY4" fmla="*/ 578385 h 578385"/>
                <a:gd name="connsiteX5" fmla="*/ 14958 w 831419"/>
                <a:gd name="connsiteY5" fmla="*/ 496978 h 578385"/>
                <a:gd name="connsiteX6" fmla="*/ 0 w 831419"/>
                <a:gd name="connsiteY6" fmla="*/ 478849 h 578385"/>
                <a:gd name="connsiteX7" fmla="*/ 410674 w 831419"/>
                <a:gd name="connsiteY7" fmla="*/ 0 h 578385"/>
                <a:gd name="connsiteX8" fmla="*/ 831419 w 831419"/>
                <a:gd name="connsiteY8" fmla="*/ 490593 h 578385"/>
                <a:gd name="connsiteX9" fmla="*/ 826152 w 831419"/>
                <a:gd name="connsiteY9" fmla="*/ 496978 h 578385"/>
                <a:gd name="connsiteX10" fmla="*/ 629616 w 831419"/>
                <a:gd name="connsiteY10" fmla="*/ 578385 h 578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31419" h="578385">
                  <a:moveTo>
                    <a:pt x="629616" y="578385"/>
                  </a:moveTo>
                  <a:lnTo>
                    <a:pt x="574036" y="578385"/>
                  </a:lnTo>
                  <a:lnTo>
                    <a:pt x="409133" y="56263"/>
                  </a:lnTo>
                  <a:lnTo>
                    <a:pt x="244230" y="578385"/>
                  </a:lnTo>
                  <a:lnTo>
                    <a:pt x="211493" y="578385"/>
                  </a:lnTo>
                  <a:cubicBezTo>
                    <a:pt x="134741" y="578385"/>
                    <a:pt x="65255" y="547275"/>
                    <a:pt x="14958" y="496978"/>
                  </a:cubicBezTo>
                  <a:lnTo>
                    <a:pt x="0" y="478849"/>
                  </a:lnTo>
                  <a:lnTo>
                    <a:pt x="410674" y="0"/>
                  </a:lnTo>
                  <a:lnTo>
                    <a:pt x="831419" y="490593"/>
                  </a:lnTo>
                  <a:lnTo>
                    <a:pt x="826152" y="496978"/>
                  </a:lnTo>
                  <a:cubicBezTo>
                    <a:pt x="775854" y="547275"/>
                    <a:pt x="706368" y="578385"/>
                    <a:pt x="629616" y="578385"/>
                  </a:cubicBez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36" name="フリーフォーム: 図形 135">
              <a:extLst>
                <a:ext uri="{FF2B5EF4-FFF2-40B4-BE49-F238E27FC236}">
                  <a16:creationId xmlns:a16="http://schemas.microsoft.com/office/drawing/2014/main" id="{74587DA5-41BC-4469-94DE-2AE962A2E1E0}"/>
                </a:ext>
              </a:extLst>
            </p:cNvPr>
            <p:cNvSpPr/>
            <p:nvPr/>
          </p:nvSpPr>
          <p:spPr>
            <a:xfrm rot="10800000">
              <a:off x="7520684" y="2568379"/>
              <a:ext cx="385893" cy="524479"/>
            </a:xfrm>
            <a:custGeom>
              <a:avLst/>
              <a:gdLst>
                <a:gd name="connsiteX0" fmla="*/ 368324 w 385893"/>
                <a:gd name="connsiteY0" fmla="*/ 524479 h 524479"/>
                <a:gd name="connsiteX1" fmla="*/ 0 w 385893"/>
                <a:gd name="connsiteY1" fmla="*/ 0 h 524479"/>
                <a:gd name="connsiteX2" fmla="*/ 385893 w 385893"/>
                <a:gd name="connsiteY2" fmla="*/ 510257 h 524479"/>
                <a:gd name="connsiteX3" fmla="*/ 369292 w 385893"/>
                <a:gd name="connsiteY3" fmla="*/ 523953 h 524479"/>
                <a:gd name="connsiteX4" fmla="*/ 368324 w 385893"/>
                <a:gd name="connsiteY4" fmla="*/ 524479 h 5244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5893" h="524479">
                  <a:moveTo>
                    <a:pt x="368324" y="524479"/>
                  </a:moveTo>
                  <a:lnTo>
                    <a:pt x="0" y="0"/>
                  </a:lnTo>
                  <a:lnTo>
                    <a:pt x="385893" y="510257"/>
                  </a:lnTo>
                  <a:lnTo>
                    <a:pt x="369292" y="523953"/>
                  </a:lnTo>
                  <a:lnTo>
                    <a:pt x="368324" y="524479"/>
                  </a:ln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37" name="フリーフォーム: 図形 136">
              <a:extLst>
                <a:ext uri="{FF2B5EF4-FFF2-40B4-BE49-F238E27FC236}">
                  <a16:creationId xmlns:a16="http://schemas.microsoft.com/office/drawing/2014/main" id="{CE303C47-749E-4FFE-B45D-6D38C98A8918}"/>
                </a:ext>
              </a:extLst>
            </p:cNvPr>
            <p:cNvSpPr/>
            <p:nvPr/>
          </p:nvSpPr>
          <p:spPr>
            <a:xfrm rot="10800000">
              <a:off x="7903828" y="2575637"/>
              <a:ext cx="383596" cy="521327"/>
            </a:xfrm>
            <a:custGeom>
              <a:avLst/>
              <a:gdLst>
                <a:gd name="connsiteX0" fmla="*/ 17573 w 383596"/>
                <a:gd name="connsiteY0" fmla="*/ 521327 h 521327"/>
                <a:gd name="connsiteX1" fmla="*/ 0 w 383596"/>
                <a:gd name="connsiteY1" fmla="*/ 506828 h 521327"/>
                <a:gd name="connsiteX2" fmla="*/ 381803 w 383596"/>
                <a:gd name="connsiteY2" fmla="*/ 1980 h 521327"/>
                <a:gd name="connsiteX3" fmla="*/ 383501 w 383596"/>
                <a:gd name="connsiteY3" fmla="*/ 0 h 521327"/>
                <a:gd name="connsiteX4" fmla="*/ 383596 w 383596"/>
                <a:gd name="connsiteY4" fmla="*/ 125 h 521327"/>
                <a:gd name="connsiteX5" fmla="*/ 17573 w 383596"/>
                <a:gd name="connsiteY5" fmla="*/ 521327 h 5213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3596" h="521327">
                  <a:moveTo>
                    <a:pt x="17573" y="521327"/>
                  </a:moveTo>
                  <a:lnTo>
                    <a:pt x="0" y="506828"/>
                  </a:lnTo>
                  <a:lnTo>
                    <a:pt x="381803" y="1980"/>
                  </a:lnTo>
                  <a:lnTo>
                    <a:pt x="383501" y="0"/>
                  </a:lnTo>
                  <a:lnTo>
                    <a:pt x="383596" y="125"/>
                  </a:lnTo>
                  <a:lnTo>
                    <a:pt x="17573" y="521327"/>
                  </a:ln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83" name="グループ化 182">
            <a:extLst>
              <a:ext uri="{FF2B5EF4-FFF2-40B4-BE49-F238E27FC236}">
                <a16:creationId xmlns:a16="http://schemas.microsoft.com/office/drawing/2014/main" id="{43310493-7FC1-4847-A997-24EE7B619D50}"/>
              </a:ext>
            </a:extLst>
          </p:cNvPr>
          <p:cNvGrpSpPr/>
          <p:nvPr/>
        </p:nvGrpSpPr>
        <p:grpSpPr>
          <a:xfrm>
            <a:off x="1501933" y="3773167"/>
            <a:ext cx="1811703" cy="2621009"/>
            <a:chOff x="1501933" y="3773167"/>
            <a:chExt cx="1811703" cy="2621009"/>
          </a:xfrm>
        </p:grpSpPr>
        <p:grpSp>
          <p:nvGrpSpPr>
            <p:cNvPr id="184" name="グループ化 183">
              <a:extLst>
                <a:ext uri="{FF2B5EF4-FFF2-40B4-BE49-F238E27FC236}">
                  <a16:creationId xmlns:a16="http://schemas.microsoft.com/office/drawing/2014/main" id="{7212372B-2A92-4592-A875-281E4D5F539E}"/>
                </a:ext>
              </a:extLst>
            </p:cNvPr>
            <p:cNvGrpSpPr/>
            <p:nvPr/>
          </p:nvGrpSpPr>
          <p:grpSpPr>
            <a:xfrm>
              <a:off x="1501933" y="4281317"/>
              <a:ext cx="1041922" cy="2112859"/>
              <a:chOff x="864110" y="3513566"/>
              <a:chExt cx="1041922" cy="2112859"/>
            </a:xfrm>
          </p:grpSpPr>
          <p:sp>
            <p:nvSpPr>
              <p:cNvPr id="199" name="円/楕円 637">
                <a:extLst>
                  <a:ext uri="{FF2B5EF4-FFF2-40B4-BE49-F238E27FC236}">
                    <a16:creationId xmlns:a16="http://schemas.microsoft.com/office/drawing/2014/main" id="{4969B88B-A0CE-4B23-81A6-0F3EDBCA61F1}"/>
                  </a:ext>
                </a:extLst>
              </p:cNvPr>
              <p:cNvSpPr/>
              <p:nvPr/>
            </p:nvSpPr>
            <p:spPr>
              <a:xfrm>
                <a:off x="1674033" y="4359338"/>
                <a:ext cx="122933" cy="444249"/>
              </a:xfrm>
              <a:custGeom>
                <a:avLst/>
                <a:gdLst/>
                <a:ahLst/>
                <a:cxnLst/>
                <a:rect l="l" t="t" r="r" b="b"/>
                <a:pathLst>
                  <a:path w="125368" h="355839">
                    <a:moveTo>
                      <a:pt x="62684" y="0"/>
                    </a:moveTo>
                    <a:cubicBezTo>
                      <a:pt x="97303" y="0"/>
                      <a:pt x="125368" y="28916"/>
                      <a:pt x="125368" y="64586"/>
                    </a:cubicBezTo>
                    <a:cubicBezTo>
                      <a:pt x="125368" y="89534"/>
                      <a:pt x="111640" y="111178"/>
                      <a:pt x="91177" y="121253"/>
                    </a:cubicBezTo>
                    <a:cubicBezTo>
                      <a:pt x="111640" y="131329"/>
                      <a:pt x="125368" y="152972"/>
                      <a:pt x="125368" y="177920"/>
                    </a:cubicBezTo>
                    <a:cubicBezTo>
                      <a:pt x="125368" y="202868"/>
                      <a:pt x="111640" y="224511"/>
                      <a:pt x="91178" y="234587"/>
                    </a:cubicBezTo>
                    <a:cubicBezTo>
                      <a:pt x="111640" y="244662"/>
                      <a:pt x="125368" y="266306"/>
                      <a:pt x="125368" y="291253"/>
                    </a:cubicBezTo>
                    <a:cubicBezTo>
                      <a:pt x="125368" y="326923"/>
                      <a:pt x="97303" y="355839"/>
                      <a:pt x="62684" y="355839"/>
                    </a:cubicBezTo>
                    <a:cubicBezTo>
                      <a:pt x="28065" y="355839"/>
                      <a:pt x="0" y="326923"/>
                      <a:pt x="0" y="291253"/>
                    </a:cubicBezTo>
                    <a:cubicBezTo>
                      <a:pt x="0" y="266306"/>
                      <a:pt x="13728" y="244662"/>
                      <a:pt x="34191" y="234587"/>
                    </a:cubicBezTo>
                    <a:cubicBezTo>
                      <a:pt x="13728" y="224511"/>
                      <a:pt x="0" y="202868"/>
                      <a:pt x="0" y="177920"/>
                    </a:cubicBezTo>
                    <a:cubicBezTo>
                      <a:pt x="0" y="152972"/>
                      <a:pt x="13729" y="131329"/>
                      <a:pt x="34192" y="121253"/>
                    </a:cubicBezTo>
                    <a:cubicBezTo>
                      <a:pt x="13729" y="111178"/>
                      <a:pt x="0" y="89534"/>
                      <a:pt x="0" y="64586"/>
                    </a:cubicBezTo>
                    <a:cubicBezTo>
                      <a:pt x="0" y="28916"/>
                      <a:pt x="28065" y="0"/>
                      <a:pt x="6268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0" name="円/楕円 637">
                <a:extLst>
                  <a:ext uri="{FF2B5EF4-FFF2-40B4-BE49-F238E27FC236}">
                    <a16:creationId xmlns:a16="http://schemas.microsoft.com/office/drawing/2014/main" id="{417B4234-740E-4BCA-83CF-A93EBB2D075A}"/>
                  </a:ext>
                </a:extLst>
              </p:cNvPr>
              <p:cNvSpPr/>
              <p:nvPr/>
            </p:nvSpPr>
            <p:spPr>
              <a:xfrm>
                <a:off x="993839" y="4359338"/>
                <a:ext cx="122933" cy="444249"/>
              </a:xfrm>
              <a:custGeom>
                <a:avLst/>
                <a:gdLst/>
                <a:ahLst/>
                <a:cxnLst/>
                <a:rect l="l" t="t" r="r" b="b"/>
                <a:pathLst>
                  <a:path w="125368" h="355839">
                    <a:moveTo>
                      <a:pt x="62684" y="0"/>
                    </a:moveTo>
                    <a:cubicBezTo>
                      <a:pt x="97303" y="0"/>
                      <a:pt x="125368" y="28916"/>
                      <a:pt x="125368" y="64586"/>
                    </a:cubicBezTo>
                    <a:cubicBezTo>
                      <a:pt x="125368" y="89534"/>
                      <a:pt x="111640" y="111178"/>
                      <a:pt x="91177" y="121253"/>
                    </a:cubicBezTo>
                    <a:cubicBezTo>
                      <a:pt x="111640" y="131329"/>
                      <a:pt x="125368" y="152972"/>
                      <a:pt x="125368" y="177920"/>
                    </a:cubicBezTo>
                    <a:cubicBezTo>
                      <a:pt x="125368" y="202868"/>
                      <a:pt x="111640" y="224511"/>
                      <a:pt x="91178" y="234587"/>
                    </a:cubicBezTo>
                    <a:cubicBezTo>
                      <a:pt x="111640" y="244662"/>
                      <a:pt x="125368" y="266306"/>
                      <a:pt x="125368" y="291253"/>
                    </a:cubicBezTo>
                    <a:cubicBezTo>
                      <a:pt x="125368" y="326923"/>
                      <a:pt x="97303" y="355839"/>
                      <a:pt x="62684" y="355839"/>
                    </a:cubicBezTo>
                    <a:cubicBezTo>
                      <a:pt x="28065" y="355839"/>
                      <a:pt x="0" y="326923"/>
                      <a:pt x="0" y="291253"/>
                    </a:cubicBezTo>
                    <a:cubicBezTo>
                      <a:pt x="0" y="266306"/>
                      <a:pt x="13728" y="244662"/>
                      <a:pt x="34191" y="234587"/>
                    </a:cubicBezTo>
                    <a:cubicBezTo>
                      <a:pt x="13728" y="224511"/>
                      <a:pt x="0" y="202868"/>
                      <a:pt x="0" y="177920"/>
                    </a:cubicBezTo>
                    <a:cubicBezTo>
                      <a:pt x="0" y="152972"/>
                      <a:pt x="13729" y="131329"/>
                      <a:pt x="34192" y="121253"/>
                    </a:cubicBezTo>
                    <a:cubicBezTo>
                      <a:pt x="13729" y="111178"/>
                      <a:pt x="0" y="89534"/>
                      <a:pt x="0" y="64586"/>
                    </a:cubicBezTo>
                    <a:cubicBezTo>
                      <a:pt x="0" y="28916"/>
                      <a:pt x="28065" y="0"/>
                      <a:pt x="6268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1" name="フリーフォーム: 図形 200">
                <a:extLst>
                  <a:ext uri="{FF2B5EF4-FFF2-40B4-BE49-F238E27FC236}">
                    <a16:creationId xmlns:a16="http://schemas.microsoft.com/office/drawing/2014/main" id="{93359963-E81E-42BB-81C0-D02428A0132B}"/>
                  </a:ext>
                </a:extLst>
              </p:cNvPr>
              <p:cNvSpPr/>
              <p:nvPr/>
            </p:nvSpPr>
            <p:spPr>
              <a:xfrm>
                <a:off x="1150648" y="4339963"/>
                <a:ext cx="456610" cy="440816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2" name="フリーフォーム: 図形 201">
                <a:extLst>
                  <a:ext uri="{FF2B5EF4-FFF2-40B4-BE49-F238E27FC236}">
                    <a16:creationId xmlns:a16="http://schemas.microsoft.com/office/drawing/2014/main" id="{629A727C-B29C-4ED7-98AC-98058DC5DAF1}"/>
                  </a:ext>
                </a:extLst>
              </p:cNvPr>
              <p:cNvSpPr/>
              <p:nvPr/>
            </p:nvSpPr>
            <p:spPr>
              <a:xfrm>
                <a:off x="893578" y="4685694"/>
                <a:ext cx="147498" cy="940730"/>
              </a:xfrm>
              <a:custGeom>
                <a:avLst/>
                <a:gdLst>
                  <a:gd name="connsiteX0" fmla="*/ 147498 w 147498"/>
                  <a:gd name="connsiteY0" fmla="*/ 0 h 940730"/>
                  <a:gd name="connsiteX1" fmla="*/ 147498 w 147498"/>
                  <a:gd name="connsiteY1" fmla="*/ 940730 h 940730"/>
                  <a:gd name="connsiteX2" fmla="*/ 0 w 147498"/>
                  <a:gd name="connsiteY2" fmla="*/ 940730 h 940730"/>
                  <a:gd name="connsiteX3" fmla="*/ 0 w 147498"/>
                  <a:gd name="connsiteY3" fmla="*/ 321357 h 940730"/>
                  <a:gd name="connsiteX4" fmla="*/ 118335 w 147498"/>
                  <a:gd name="connsiteY4" fmla="*/ 24388 h 940730"/>
                  <a:gd name="connsiteX5" fmla="*/ 147498 w 147498"/>
                  <a:gd name="connsiteY5" fmla="*/ 0 h 94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7498" h="940730">
                    <a:moveTo>
                      <a:pt x="147498" y="0"/>
                    </a:moveTo>
                    <a:lnTo>
                      <a:pt x="147498" y="940730"/>
                    </a:lnTo>
                    <a:lnTo>
                      <a:pt x="0" y="940730"/>
                    </a:lnTo>
                    <a:lnTo>
                      <a:pt x="0" y="321357"/>
                    </a:lnTo>
                    <a:cubicBezTo>
                      <a:pt x="0" y="202738"/>
                      <a:pt x="45851" y="96401"/>
                      <a:pt x="118335" y="24388"/>
                    </a:cubicBezTo>
                    <a:lnTo>
                      <a:pt x="147498" y="0"/>
                    </a:ln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3" name="フリーフォーム: 図形 202">
                <a:extLst>
                  <a:ext uri="{FF2B5EF4-FFF2-40B4-BE49-F238E27FC236}">
                    <a16:creationId xmlns:a16="http://schemas.microsoft.com/office/drawing/2014/main" id="{CBE20962-2CA3-4E7C-B04D-72DEDD43C4DF}"/>
                  </a:ext>
                </a:extLst>
              </p:cNvPr>
              <p:cNvSpPr/>
              <p:nvPr/>
            </p:nvSpPr>
            <p:spPr>
              <a:xfrm>
                <a:off x="969780" y="4610243"/>
                <a:ext cx="840208" cy="1016182"/>
              </a:xfrm>
              <a:custGeom>
                <a:avLst/>
                <a:gdLst>
                  <a:gd name="connsiteX0" fmla="*/ 743127 w 974009"/>
                  <a:gd name="connsiteY0" fmla="*/ 0 h 1016182"/>
                  <a:gd name="connsiteX1" fmla="*/ 752081 w 974009"/>
                  <a:gd name="connsiteY1" fmla="*/ 903 h 1016182"/>
                  <a:gd name="connsiteX2" fmla="*/ 974009 w 974009"/>
                  <a:gd name="connsiteY2" fmla="*/ 273199 h 1016182"/>
                  <a:gd name="connsiteX3" fmla="*/ 974009 w 974009"/>
                  <a:gd name="connsiteY3" fmla="*/ 1016182 h 1016182"/>
                  <a:gd name="connsiteX4" fmla="*/ 0 w 974009"/>
                  <a:gd name="connsiteY4" fmla="*/ 1016182 h 1016182"/>
                  <a:gd name="connsiteX5" fmla="*/ 0 w 974009"/>
                  <a:gd name="connsiteY5" fmla="*/ 273199 h 1016182"/>
                  <a:gd name="connsiteX6" fmla="*/ 221928 w 974009"/>
                  <a:gd name="connsiteY6" fmla="*/ 903 h 1016182"/>
                  <a:gd name="connsiteX7" fmla="*/ 230881 w 974009"/>
                  <a:gd name="connsiteY7" fmla="*/ 0 h 1016182"/>
                  <a:gd name="connsiteX8" fmla="*/ 235401 w 974009"/>
                  <a:gd name="connsiteY8" fmla="*/ 7436 h 1016182"/>
                  <a:gd name="connsiteX9" fmla="*/ 487004 w 974009"/>
                  <a:gd name="connsiteY9" fmla="*/ 126882 h 1016182"/>
                  <a:gd name="connsiteX10" fmla="*/ 738607 w 974009"/>
                  <a:gd name="connsiteY10" fmla="*/ 7436 h 1016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4009" h="1016182">
                    <a:moveTo>
                      <a:pt x="743127" y="0"/>
                    </a:moveTo>
                    <a:lnTo>
                      <a:pt x="752081" y="903"/>
                    </a:lnTo>
                    <a:cubicBezTo>
                      <a:pt x="878735" y="26820"/>
                      <a:pt x="974009" y="138883"/>
                      <a:pt x="974009" y="273199"/>
                    </a:cubicBezTo>
                    <a:lnTo>
                      <a:pt x="974009" y="1016182"/>
                    </a:lnTo>
                    <a:lnTo>
                      <a:pt x="0" y="1016182"/>
                    </a:lnTo>
                    <a:lnTo>
                      <a:pt x="0" y="273199"/>
                    </a:lnTo>
                    <a:cubicBezTo>
                      <a:pt x="0" y="138883"/>
                      <a:pt x="95274" y="26820"/>
                      <a:pt x="221928" y="903"/>
                    </a:cubicBezTo>
                    <a:lnTo>
                      <a:pt x="230881" y="0"/>
                    </a:lnTo>
                    <a:lnTo>
                      <a:pt x="235401" y="7436"/>
                    </a:lnTo>
                    <a:cubicBezTo>
                      <a:pt x="289928" y="79501"/>
                      <a:pt x="382269" y="126882"/>
                      <a:pt x="487004" y="126882"/>
                    </a:cubicBezTo>
                    <a:cubicBezTo>
                      <a:pt x="591739" y="126882"/>
                      <a:pt x="684080" y="79501"/>
                      <a:pt x="738607" y="7436"/>
                    </a:cubicBez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464D7046-4133-4AA5-A30E-887614E3257B}"/>
                  </a:ext>
                </a:extLst>
              </p:cNvPr>
              <p:cNvSpPr/>
              <p:nvPr/>
            </p:nvSpPr>
            <p:spPr>
              <a:xfrm>
                <a:off x="1116422" y="4610679"/>
                <a:ext cx="543600" cy="221378"/>
              </a:xfrm>
              <a:custGeom>
                <a:avLst/>
                <a:gdLst>
                  <a:gd name="connsiteX0" fmla="*/ 571879 w 630166"/>
                  <a:gd name="connsiteY0" fmla="*/ 1460 h 221378"/>
                  <a:gd name="connsiteX1" fmla="*/ 583375 w 630166"/>
                  <a:gd name="connsiteY1" fmla="*/ 7537 h 221378"/>
                  <a:gd name="connsiteX2" fmla="*/ 630166 w 630166"/>
                  <a:gd name="connsiteY2" fmla="*/ 96113 h 221378"/>
                  <a:gd name="connsiteX3" fmla="*/ 470410 w 630166"/>
                  <a:gd name="connsiteY3" fmla="*/ 221378 h 221378"/>
                  <a:gd name="connsiteX4" fmla="*/ 323208 w 630166"/>
                  <a:gd name="connsiteY4" fmla="*/ 144872 h 221378"/>
                  <a:gd name="connsiteX5" fmla="*/ 318420 w 630166"/>
                  <a:gd name="connsiteY5" fmla="*/ 126276 h 221378"/>
                  <a:gd name="connsiteX6" fmla="*/ 392738 w 630166"/>
                  <a:gd name="connsiteY6" fmla="*/ 117917 h 221378"/>
                  <a:gd name="connsiteX7" fmla="*/ 568511 w 630166"/>
                  <a:gd name="connsiteY7" fmla="*/ 7000 h 221378"/>
                  <a:gd name="connsiteX8" fmla="*/ 61050 w 630166"/>
                  <a:gd name="connsiteY8" fmla="*/ 0 h 221378"/>
                  <a:gd name="connsiteX9" fmla="*/ 65305 w 630166"/>
                  <a:gd name="connsiteY9" fmla="*/ 7000 h 221378"/>
                  <a:gd name="connsiteX10" fmla="*/ 241078 w 630166"/>
                  <a:gd name="connsiteY10" fmla="*/ 117917 h 221378"/>
                  <a:gd name="connsiteX11" fmla="*/ 311849 w 630166"/>
                  <a:gd name="connsiteY11" fmla="*/ 125877 h 221378"/>
                  <a:gd name="connsiteX12" fmla="*/ 306958 w 630166"/>
                  <a:gd name="connsiteY12" fmla="*/ 144872 h 221378"/>
                  <a:gd name="connsiteX13" fmla="*/ 159756 w 630166"/>
                  <a:gd name="connsiteY13" fmla="*/ 221378 h 221378"/>
                  <a:gd name="connsiteX14" fmla="*/ 0 w 630166"/>
                  <a:gd name="connsiteY14" fmla="*/ 96113 h 221378"/>
                  <a:gd name="connsiteX15" fmla="*/ 46792 w 630166"/>
                  <a:gd name="connsiteY15" fmla="*/ 7537 h 221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630166" h="221378">
                    <a:moveTo>
                      <a:pt x="571879" y="1460"/>
                    </a:moveTo>
                    <a:lnTo>
                      <a:pt x="583375" y="7537"/>
                    </a:lnTo>
                    <a:cubicBezTo>
                      <a:pt x="612285" y="30206"/>
                      <a:pt x="630166" y="61522"/>
                      <a:pt x="630166" y="96113"/>
                    </a:cubicBezTo>
                    <a:cubicBezTo>
                      <a:pt x="630166" y="165295"/>
                      <a:pt x="558641" y="221378"/>
                      <a:pt x="470410" y="221378"/>
                    </a:cubicBezTo>
                    <a:cubicBezTo>
                      <a:pt x="404236" y="221378"/>
                      <a:pt x="347460" y="189832"/>
                      <a:pt x="323208" y="144872"/>
                    </a:cubicBezTo>
                    <a:lnTo>
                      <a:pt x="318420" y="126276"/>
                    </a:lnTo>
                    <a:lnTo>
                      <a:pt x="392738" y="117917"/>
                    </a:lnTo>
                    <a:cubicBezTo>
                      <a:pt x="465450" y="101213"/>
                      <a:pt x="527616" y="61049"/>
                      <a:pt x="568511" y="7000"/>
                    </a:cubicBezTo>
                    <a:close/>
                    <a:moveTo>
                      <a:pt x="61050" y="0"/>
                    </a:moveTo>
                    <a:lnTo>
                      <a:pt x="65305" y="7000"/>
                    </a:lnTo>
                    <a:cubicBezTo>
                      <a:pt x="106200" y="61049"/>
                      <a:pt x="168366" y="101213"/>
                      <a:pt x="241078" y="117917"/>
                    </a:cubicBezTo>
                    <a:lnTo>
                      <a:pt x="311849" y="125877"/>
                    </a:lnTo>
                    <a:lnTo>
                      <a:pt x="306958" y="144872"/>
                    </a:lnTo>
                    <a:cubicBezTo>
                      <a:pt x="282706" y="189832"/>
                      <a:pt x="225930" y="221378"/>
                      <a:pt x="159756" y="221378"/>
                    </a:cubicBezTo>
                    <a:cubicBezTo>
                      <a:pt x="71525" y="221378"/>
                      <a:pt x="0" y="165295"/>
                      <a:pt x="0" y="96113"/>
                    </a:cubicBezTo>
                    <a:cubicBezTo>
                      <a:pt x="0" y="61522"/>
                      <a:pt x="17881" y="30206"/>
                      <a:pt x="46792" y="7537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5" name="ハート 63">
                <a:extLst>
                  <a:ext uri="{FF2B5EF4-FFF2-40B4-BE49-F238E27FC236}">
                    <a16:creationId xmlns:a16="http://schemas.microsoft.com/office/drawing/2014/main" id="{5EA64B32-10ED-4D9E-9D15-6C9A9A607E0C}"/>
                  </a:ext>
                </a:extLst>
              </p:cNvPr>
              <p:cNvSpPr/>
              <p:nvPr/>
            </p:nvSpPr>
            <p:spPr>
              <a:xfrm>
                <a:off x="989136" y="4945253"/>
                <a:ext cx="804810" cy="133875"/>
              </a:xfrm>
              <a:custGeom>
                <a:avLst/>
                <a:gdLst/>
                <a:ahLst/>
                <a:cxnLst/>
                <a:rect l="l" t="t" r="r" b="b"/>
                <a:pathLst>
                  <a:path w="660619" h="118355">
                    <a:moveTo>
                      <a:pt x="520020" y="389"/>
                    </a:moveTo>
                    <a:cubicBezTo>
                      <a:pt x="530240" y="-1395"/>
                      <a:pt x="540424" y="3052"/>
                      <a:pt x="546274" y="12353"/>
                    </a:cubicBezTo>
                    <a:cubicBezTo>
                      <a:pt x="558635" y="-6458"/>
                      <a:pt x="588076" y="-5650"/>
                      <a:pt x="600264" y="28476"/>
                    </a:cubicBezTo>
                    <a:cubicBezTo>
                      <a:pt x="625230" y="-41430"/>
                      <a:pt x="722599" y="28476"/>
                      <a:pt x="600264" y="118355"/>
                    </a:cubicBezTo>
                    <a:cubicBezTo>
                      <a:pt x="570734" y="96660"/>
                      <a:pt x="554006" y="76128"/>
                      <a:pt x="546274" y="58308"/>
                    </a:cubicBezTo>
                    <a:cubicBezTo>
                      <a:pt x="538542" y="76128"/>
                      <a:pt x="521814" y="96660"/>
                      <a:pt x="492284" y="118355"/>
                    </a:cubicBezTo>
                    <a:cubicBezTo>
                      <a:pt x="462753" y="96659"/>
                      <a:pt x="446025" y="76127"/>
                      <a:pt x="438293" y="58306"/>
                    </a:cubicBezTo>
                    <a:cubicBezTo>
                      <a:pt x="430561" y="76127"/>
                      <a:pt x="413833" y="96659"/>
                      <a:pt x="384302" y="118355"/>
                    </a:cubicBezTo>
                    <a:cubicBezTo>
                      <a:pt x="354771" y="96659"/>
                      <a:pt x="338043" y="76127"/>
                      <a:pt x="330311" y="58306"/>
                    </a:cubicBezTo>
                    <a:cubicBezTo>
                      <a:pt x="322579" y="76127"/>
                      <a:pt x="305851" y="96659"/>
                      <a:pt x="276320" y="118355"/>
                    </a:cubicBezTo>
                    <a:cubicBezTo>
                      <a:pt x="246789" y="96659"/>
                      <a:pt x="230061" y="76127"/>
                      <a:pt x="222329" y="58306"/>
                    </a:cubicBezTo>
                    <a:cubicBezTo>
                      <a:pt x="214597" y="76127"/>
                      <a:pt x="197869" y="96659"/>
                      <a:pt x="168338" y="118355"/>
                    </a:cubicBezTo>
                    <a:cubicBezTo>
                      <a:pt x="138807" y="96659"/>
                      <a:pt x="122079" y="76127"/>
                      <a:pt x="114347" y="58306"/>
                    </a:cubicBezTo>
                    <a:cubicBezTo>
                      <a:pt x="106615" y="76127"/>
                      <a:pt x="89887" y="96659"/>
                      <a:pt x="60356" y="118355"/>
                    </a:cubicBezTo>
                    <a:cubicBezTo>
                      <a:pt x="-31396" y="50946"/>
                      <a:pt x="436" y="-5229"/>
                      <a:pt x="32620" y="389"/>
                    </a:cubicBezTo>
                    <a:cubicBezTo>
                      <a:pt x="43348" y="2261"/>
                      <a:pt x="54114" y="11000"/>
                      <a:pt x="60356" y="28476"/>
                    </a:cubicBezTo>
                    <a:cubicBezTo>
                      <a:pt x="72544" y="-5650"/>
                      <a:pt x="101986" y="-6458"/>
                      <a:pt x="114347" y="12354"/>
                    </a:cubicBezTo>
                    <a:cubicBezTo>
                      <a:pt x="126708" y="-6458"/>
                      <a:pt x="156150" y="-5650"/>
                      <a:pt x="168338" y="28476"/>
                    </a:cubicBezTo>
                    <a:cubicBezTo>
                      <a:pt x="174580" y="11000"/>
                      <a:pt x="185346" y="2261"/>
                      <a:pt x="196074" y="389"/>
                    </a:cubicBezTo>
                    <a:cubicBezTo>
                      <a:pt x="206294" y="-1395"/>
                      <a:pt x="216479" y="3053"/>
                      <a:pt x="222329" y="12354"/>
                    </a:cubicBezTo>
                    <a:cubicBezTo>
                      <a:pt x="234690" y="-6458"/>
                      <a:pt x="264132" y="-5650"/>
                      <a:pt x="276320" y="28476"/>
                    </a:cubicBezTo>
                    <a:cubicBezTo>
                      <a:pt x="282562" y="11000"/>
                      <a:pt x="293328" y="2261"/>
                      <a:pt x="304056" y="389"/>
                    </a:cubicBezTo>
                    <a:cubicBezTo>
                      <a:pt x="314276" y="-1395"/>
                      <a:pt x="324461" y="3053"/>
                      <a:pt x="330311" y="12354"/>
                    </a:cubicBezTo>
                    <a:cubicBezTo>
                      <a:pt x="342672" y="-6458"/>
                      <a:pt x="372114" y="-5650"/>
                      <a:pt x="384302" y="28476"/>
                    </a:cubicBezTo>
                    <a:cubicBezTo>
                      <a:pt x="390544" y="11000"/>
                      <a:pt x="401310" y="2261"/>
                      <a:pt x="412038" y="389"/>
                    </a:cubicBezTo>
                    <a:cubicBezTo>
                      <a:pt x="422258" y="-1395"/>
                      <a:pt x="432443" y="3053"/>
                      <a:pt x="438293" y="12354"/>
                    </a:cubicBezTo>
                    <a:cubicBezTo>
                      <a:pt x="450654" y="-6458"/>
                      <a:pt x="480096" y="-5650"/>
                      <a:pt x="492284" y="28476"/>
                    </a:cubicBezTo>
                    <a:cubicBezTo>
                      <a:pt x="498526" y="11000"/>
                      <a:pt x="509292" y="2261"/>
                      <a:pt x="520020" y="389"/>
                    </a:cubicBezTo>
                    <a:close/>
                  </a:path>
                </a:pathLst>
              </a:custGeom>
              <a:solidFill>
                <a:srgbClr val="FF99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6" name="ハート 63">
                <a:extLst>
                  <a:ext uri="{FF2B5EF4-FFF2-40B4-BE49-F238E27FC236}">
                    <a16:creationId xmlns:a16="http://schemas.microsoft.com/office/drawing/2014/main" id="{55575514-414B-4492-A540-519A6EAEFE8D}"/>
                  </a:ext>
                </a:extLst>
              </p:cNvPr>
              <p:cNvSpPr/>
              <p:nvPr/>
            </p:nvSpPr>
            <p:spPr>
              <a:xfrm>
                <a:off x="989136" y="5166709"/>
                <a:ext cx="804810" cy="133875"/>
              </a:xfrm>
              <a:custGeom>
                <a:avLst/>
                <a:gdLst/>
                <a:ahLst/>
                <a:cxnLst/>
                <a:rect l="l" t="t" r="r" b="b"/>
                <a:pathLst>
                  <a:path w="660619" h="118355">
                    <a:moveTo>
                      <a:pt x="520020" y="389"/>
                    </a:moveTo>
                    <a:cubicBezTo>
                      <a:pt x="530240" y="-1395"/>
                      <a:pt x="540424" y="3052"/>
                      <a:pt x="546274" y="12353"/>
                    </a:cubicBezTo>
                    <a:cubicBezTo>
                      <a:pt x="558635" y="-6458"/>
                      <a:pt x="588076" y="-5650"/>
                      <a:pt x="600264" y="28476"/>
                    </a:cubicBezTo>
                    <a:cubicBezTo>
                      <a:pt x="625230" y="-41430"/>
                      <a:pt x="722599" y="28476"/>
                      <a:pt x="600264" y="118355"/>
                    </a:cubicBezTo>
                    <a:cubicBezTo>
                      <a:pt x="570734" y="96660"/>
                      <a:pt x="554006" y="76128"/>
                      <a:pt x="546274" y="58308"/>
                    </a:cubicBezTo>
                    <a:cubicBezTo>
                      <a:pt x="538542" y="76128"/>
                      <a:pt x="521814" y="96660"/>
                      <a:pt x="492284" y="118355"/>
                    </a:cubicBezTo>
                    <a:cubicBezTo>
                      <a:pt x="462753" y="96659"/>
                      <a:pt x="446025" y="76127"/>
                      <a:pt x="438293" y="58306"/>
                    </a:cubicBezTo>
                    <a:cubicBezTo>
                      <a:pt x="430561" y="76127"/>
                      <a:pt x="413833" y="96659"/>
                      <a:pt x="384302" y="118355"/>
                    </a:cubicBezTo>
                    <a:cubicBezTo>
                      <a:pt x="354771" y="96659"/>
                      <a:pt x="338043" y="76127"/>
                      <a:pt x="330311" y="58306"/>
                    </a:cubicBezTo>
                    <a:cubicBezTo>
                      <a:pt x="322579" y="76127"/>
                      <a:pt x="305851" y="96659"/>
                      <a:pt x="276320" y="118355"/>
                    </a:cubicBezTo>
                    <a:cubicBezTo>
                      <a:pt x="246789" y="96659"/>
                      <a:pt x="230061" y="76127"/>
                      <a:pt x="222329" y="58306"/>
                    </a:cubicBezTo>
                    <a:cubicBezTo>
                      <a:pt x="214597" y="76127"/>
                      <a:pt x="197869" y="96659"/>
                      <a:pt x="168338" y="118355"/>
                    </a:cubicBezTo>
                    <a:cubicBezTo>
                      <a:pt x="138807" y="96659"/>
                      <a:pt x="122079" y="76127"/>
                      <a:pt x="114347" y="58306"/>
                    </a:cubicBezTo>
                    <a:cubicBezTo>
                      <a:pt x="106615" y="76127"/>
                      <a:pt x="89887" y="96659"/>
                      <a:pt x="60356" y="118355"/>
                    </a:cubicBezTo>
                    <a:cubicBezTo>
                      <a:pt x="-31396" y="50946"/>
                      <a:pt x="436" y="-5229"/>
                      <a:pt x="32620" y="389"/>
                    </a:cubicBezTo>
                    <a:cubicBezTo>
                      <a:pt x="43348" y="2261"/>
                      <a:pt x="54114" y="11000"/>
                      <a:pt x="60356" y="28476"/>
                    </a:cubicBezTo>
                    <a:cubicBezTo>
                      <a:pt x="72544" y="-5650"/>
                      <a:pt x="101986" y="-6458"/>
                      <a:pt x="114347" y="12354"/>
                    </a:cubicBezTo>
                    <a:cubicBezTo>
                      <a:pt x="126708" y="-6458"/>
                      <a:pt x="156150" y="-5650"/>
                      <a:pt x="168338" y="28476"/>
                    </a:cubicBezTo>
                    <a:cubicBezTo>
                      <a:pt x="174580" y="11000"/>
                      <a:pt x="185346" y="2261"/>
                      <a:pt x="196074" y="389"/>
                    </a:cubicBezTo>
                    <a:cubicBezTo>
                      <a:pt x="206294" y="-1395"/>
                      <a:pt x="216479" y="3053"/>
                      <a:pt x="222329" y="12354"/>
                    </a:cubicBezTo>
                    <a:cubicBezTo>
                      <a:pt x="234690" y="-6458"/>
                      <a:pt x="264132" y="-5650"/>
                      <a:pt x="276320" y="28476"/>
                    </a:cubicBezTo>
                    <a:cubicBezTo>
                      <a:pt x="282562" y="11000"/>
                      <a:pt x="293328" y="2261"/>
                      <a:pt x="304056" y="389"/>
                    </a:cubicBezTo>
                    <a:cubicBezTo>
                      <a:pt x="314276" y="-1395"/>
                      <a:pt x="324461" y="3053"/>
                      <a:pt x="330311" y="12354"/>
                    </a:cubicBezTo>
                    <a:cubicBezTo>
                      <a:pt x="342672" y="-6458"/>
                      <a:pt x="372114" y="-5650"/>
                      <a:pt x="384302" y="28476"/>
                    </a:cubicBezTo>
                    <a:cubicBezTo>
                      <a:pt x="390544" y="11000"/>
                      <a:pt x="401310" y="2261"/>
                      <a:pt x="412038" y="389"/>
                    </a:cubicBezTo>
                    <a:cubicBezTo>
                      <a:pt x="422258" y="-1395"/>
                      <a:pt x="432443" y="3053"/>
                      <a:pt x="438293" y="12354"/>
                    </a:cubicBezTo>
                    <a:cubicBezTo>
                      <a:pt x="450654" y="-6458"/>
                      <a:pt x="480096" y="-5650"/>
                      <a:pt x="492284" y="28476"/>
                    </a:cubicBezTo>
                    <a:cubicBezTo>
                      <a:pt x="498526" y="11000"/>
                      <a:pt x="509292" y="2261"/>
                      <a:pt x="520020" y="389"/>
                    </a:cubicBezTo>
                    <a:close/>
                  </a:path>
                </a:pathLst>
              </a:custGeom>
              <a:solidFill>
                <a:srgbClr val="FF99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07" name="グループ化 206">
                <a:extLst>
                  <a:ext uri="{FF2B5EF4-FFF2-40B4-BE49-F238E27FC236}">
                    <a16:creationId xmlns:a16="http://schemas.microsoft.com/office/drawing/2014/main" id="{07F9419E-2F14-4176-8192-84643733D6A1}"/>
                  </a:ext>
                </a:extLst>
              </p:cNvPr>
              <p:cNvGrpSpPr/>
              <p:nvPr/>
            </p:nvGrpSpPr>
            <p:grpSpPr>
              <a:xfrm>
                <a:off x="864110" y="3513566"/>
                <a:ext cx="1041922" cy="1041077"/>
                <a:chOff x="4071792" y="5335155"/>
                <a:chExt cx="834570" cy="833893"/>
              </a:xfrm>
            </p:grpSpPr>
            <p:sp>
              <p:nvSpPr>
                <p:cNvPr id="210" name="円/楕円 217">
                  <a:extLst>
                    <a:ext uri="{FF2B5EF4-FFF2-40B4-BE49-F238E27FC236}">
                      <a16:creationId xmlns:a16="http://schemas.microsoft.com/office/drawing/2014/main" id="{5D48079E-3AF8-4E25-BACE-9E71B93C1586}"/>
                    </a:ext>
                  </a:extLst>
                </p:cNvPr>
                <p:cNvSpPr/>
                <p:nvPr/>
              </p:nvSpPr>
              <p:spPr>
                <a:xfrm>
                  <a:off x="4081536" y="5335155"/>
                  <a:ext cx="807653" cy="83216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11" name="グループ化 210">
                  <a:extLst>
                    <a:ext uri="{FF2B5EF4-FFF2-40B4-BE49-F238E27FC236}">
                      <a16:creationId xmlns:a16="http://schemas.microsoft.com/office/drawing/2014/main" id="{2ED049DF-956E-4CC4-9332-DD61E7DD9E36}"/>
                    </a:ext>
                  </a:extLst>
                </p:cNvPr>
                <p:cNvGrpSpPr/>
                <p:nvPr/>
              </p:nvGrpSpPr>
              <p:grpSpPr>
                <a:xfrm>
                  <a:off x="4071792" y="5413271"/>
                  <a:ext cx="834570" cy="755777"/>
                  <a:chOff x="2791855" y="2059454"/>
                  <a:chExt cx="1150919" cy="1003058"/>
                </a:xfrm>
                <a:solidFill>
                  <a:srgbClr val="FFCC99"/>
                </a:solidFill>
              </p:grpSpPr>
              <p:grpSp>
                <p:nvGrpSpPr>
                  <p:cNvPr id="220" name="グループ化 219">
                    <a:extLst>
                      <a:ext uri="{FF2B5EF4-FFF2-40B4-BE49-F238E27FC236}">
                        <a16:creationId xmlns:a16="http://schemas.microsoft.com/office/drawing/2014/main" id="{43C0A7C9-641C-4D13-B336-A352D636F757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25" name="円/楕円 232">
                      <a:extLst>
                        <a:ext uri="{FF2B5EF4-FFF2-40B4-BE49-F238E27FC236}">
                          <a16:creationId xmlns:a16="http://schemas.microsoft.com/office/drawing/2014/main" id="{C058D944-76FB-4DCC-BE1D-66C5896DED2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26" name="円/楕円 233">
                      <a:extLst>
                        <a:ext uri="{FF2B5EF4-FFF2-40B4-BE49-F238E27FC236}">
                          <a16:creationId xmlns:a16="http://schemas.microsoft.com/office/drawing/2014/main" id="{A62BEE37-2CAE-4B70-9B28-708EDC2EF6F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21" name="グループ化 220">
                    <a:extLst>
                      <a:ext uri="{FF2B5EF4-FFF2-40B4-BE49-F238E27FC236}">
                        <a16:creationId xmlns:a16="http://schemas.microsoft.com/office/drawing/2014/main" id="{AD93369B-A658-43BF-948F-B9B5830595B8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23" name="円/楕円 230">
                      <a:extLst>
                        <a:ext uri="{FF2B5EF4-FFF2-40B4-BE49-F238E27FC236}">
                          <a16:creationId xmlns:a16="http://schemas.microsoft.com/office/drawing/2014/main" id="{4E5732E5-4B9C-48D4-9FA4-40A28754C45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24" name="円/楕円 231">
                      <a:extLst>
                        <a:ext uri="{FF2B5EF4-FFF2-40B4-BE49-F238E27FC236}">
                          <a16:creationId xmlns:a16="http://schemas.microsoft.com/office/drawing/2014/main" id="{83E1D0CF-BC0B-4492-B023-91A5045CF73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22" name="円/楕円 229">
                    <a:extLst>
                      <a:ext uri="{FF2B5EF4-FFF2-40B4-BE49-F238E27FC236}">
                        <a16:creationId xmlns:a16="http://schemas.microsoft.com/office/drawing/2014/main" id="{26CD0DB3-0466-4866-9279-E49AB23D961A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59454"/>
                    <a:ext cx="928914" cy="1003058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12" name="円/楕円 127">
                  <a:extLst>
                    <a:ext uri="{FF2B5EF4-FFF2-40B4-BE49-F238E27FC236}">
                      <a16:creationId xmlns:a16="http://schemas.microsoft.com/office/drawing/2014/main" id="{8FC071BB-8D73-4047-AF89-FFFA5EC4B032}"/>
                    </a:ext>
                  </a:extLst>
                </p:cNvPr>
                <p:cNvSpPr/>
                <p:nvPr/>
              </p:nvSpPr>
              <p:spPr>
                <a:xfrm>
                  <a:off x="4253449" y="5688572"/>
                  <a:ext cx="83926" cy="1434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3" name="円/楕円 27">
                  <a:extLst>
                    <a:ext uri="{FF2B5EF4-FFF2-40B4-BE49-F238E27FC236}">
                      <a16:creationId xmlns:a16="http://schemas.microsoft.com/office/drawing/2014/main" id="{0DFCFFE0-AAD5-417E-9462-BE9A4D749F24}"/>
                    </a:ext>
                  </a:extLst>
                </p:cNvPr>
                <p:cNvSpPr/>
                <p:nvPr/>
              </p:nvSpPr>
              <p:spPr>
                <a:xfrm rot="10800000">
                  <a:off x="4408958" y="6043182"/>
                  <a:ext cx="164248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4" name="円/楕円 27">
                  <a:extLst>
                    <a:ext uri="{FF2B5EF4-FFF2-40B4-BE49-F238E27FC236}">
                      <a16:creationId xmlns:a16="http://schemas.microsoft.com/office/drawing/2014/main" id="{5B586287-E0CE-4C00-928E-87CFDF335E8F}"/>
                    </a:ext>
                  </a:extLst>
                </p:cNvPr>
                <p:cNvSpPr/>
                <p:nvPr/>
              </p:nvSpPr>
              <p:spPr>
                <a:xfrm rot="10800000">
                  <a:off x="4215125" y="5602523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5" name="円/楕円 27">
                  <a:extLst>
                    <a:ext uri="{FF2B5EF4-FFF2-40B4-BE49-F238E27FC236}">
                      <a16:creationId xmlns:a16="http://schemas.microsoft.com/office/drawing/2014/main" id="{B895090E-47E3-4F91-A7C1-A44E17BB9DD1}"/>
                    </a:ext>
                  </a:extLst>
                </p:cNvPr>
                <p:cNvSpPr/>
                <p:nvPr/>
              </p:nvSpPr>
              <p:spPr>
                <a:xfrm rot="10800000">
                  <a:off x="4591026" y="5602523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6" name="円/楕円 127">
                  <a:extLst>
                    <a:ext uri="{FF2B5EF4-FFF2-40B4-BE49-F238E27FC236}">
                      <a16:creationId xmlns:a16="http://schemas.microsoft.com/office/drawing/2014/main" id="{ADC79146-4D8E-4C6A-BC1C-FE0CD21A2A3B}"/>
                    </a:ext>
                  </a:extLst>
                </p:cNvPr>
                <p:cNvSpPr/>
                <p:nvPr/>
              </p:nvSpPr>
              <p:spPr>
                <a:xfrm>
                  <a:off x="4651627" y="5688572"/>
                  <a:ext cx="83926" cy="1434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7" name="正方形/長方形 67">
                  <a:extLst>
                    <a:ext uri="{FF2B5EF4-FFF2-40B4-BE49-F238E27FC236}">
                      <a16:creationId xmlns:a16="http://schemas.microsoft.com/office/drawing/2014/main" id="{96BAE39B-030D-4B83-B5ED-CC0F66E49812}"/>
                    </a:ext>
                  </a:extLst>
                </p:cNvPr>
                <p:cNvSpPr/>
                <p:nvPr/>
              </p:nvSpPr>
              <p:spPr>
                <a:xfrm>
                  <a:off x="4466202" y="5956511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8" name="円/楕円 225">
                  <a:extLst>
                    <a:ext uri="{FF2B5EF4-FFF2-40B4-BE49-F238E27FC236}">
                      <a16:creationId xmlns:a16="http://schemas.microsoft.com/office/drawing/2014/main" id="{794E9BC0-FFB8-457A-9060-2652B6B612D4}"/>
                    </a:ext>
                  </a:extLst>
                </p:cNvPr>
                <p:cNvSpPr/>
                <p:nvPr/>
              </p:nvSpPr>
              <p:spPr>
                <a:xfrm>
                  <a:off x="4222760" y="5893218"/>
                  <a:ext cx="90602" cy="49163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9" name="円/楕円 226">
                  <a:extLst>
                    <a:ext uri="{FF2B5EF4-FFF2-40B4-BE49-F238E27FC236}">
                      <a16:creationId xmlns:a16="http://schemas.microsoft.com/office/drawing/2014/main" id="{C5F16175-1F87-42F6-A8BE-31E73ABD9F31}"/>
                    </a:ext>
                  </a:extLst>
                </p:cNvPr>
                <p:cNvSpPr/>
                <p:nvPr/>
              </p:nvSpPr>
              <p:spPr>
                <a:xfrm>
                  <a:off x="4672169" y="5893218"/>
                  <a:ext cx="90602" cy="49163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08" name="円/楕円 388">
                <a:extLst>
                  <a:ext uri="{FF2B5EF4-FFF2-40B4-BE49-F238E27FC236}">
                    <a16:creationId xmlns:a16="http://schemas.microsoft.com/office/drawing/2014/main" id="{A8168876-DB7A-47A5-A720-3B6A8C14D9AE}"/>
                  </a:ext>
                </a:extLst>
              </p:cNvPr>
              <p:cNvSpPr/>
              <p:nvPr/>
            </p:nvSpPr>
            <p:spPr>
              <a:xfrm>
                <a:off x="1120735" y="3992573"/>
                <a:ext cx="45720" cy="60638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9" name="円/楕円 388">
                <a:extLst>
                  <a:ext uri="{FF2B5EF4-FFF2-40B4-BE49-F238E27FC236}">
                    <a16:creationId xmlns:a16="http://schemas.microsoft.com/office/drawing/2014/main" id="{653EE2E1-1F4B-4185-B080-11C07F865469}"/>
                  </a:ext>
                </a:extLst>
              </p:cNvPr>
              <p:cNvSpPr/>
              <p:nvPr/>
            </p:nvSpPr>
            <p:spPr>
              <a:xfrm>
                <a:off x="1616035" y="3992573"/>
                <a:ext cx="45720" cy="60638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85" name="グループ化 184">
              <a:extLst>
                <a:ext uri="{FF2B5EF4-FFF2-40B4-BE49-F238E27FC236}">
                  <a16:creationId xmlns:a16="http://schemas.microsoft.com/office/drawing/2014/main" id="{F3C8EBD2-2CE7-40ED-914D-31E5A8CE6BB1}"/>
                </a:ext>
              </a:extLst>
            </p:cNvPr>
            <p:cNvGrpSpPr/>
            <p:nvPr/>
          </p:nvGrpSpPr>
          <p:grpSpPr>
            <a:xfrm>
              <a:off x="2622929" y="3773167"/>
              <a:ext cx="690707" cy="690706"/>
              <a:chOff x="7992839" y="2840930"/>
              <a:chExt cx="927476" cy="927475"/>
            </a:xfrm>
          </p:grpSpPr>
          <p:sp>
            <p:nvSpPr>
              <p:cNvPr id="197" name="フリーフォーム: 図形 196">
                <a:extLst>
                  <a:ext uri="{FF2B5EF4-FFF2-40B4-BE49-F238E27FC236}">
                    <a16:creationId xmlns:a16="http://schemas.microsoft.com/office/drawing/2014/main" id="{68E16029-9B91-4889-B0F3-BE5BEE7DFDC8}"/>
                  </a:ext>
                </a:extLst>
              </p:cNvPr>
              <p:cNvSpPr/>
              <p:nvPr/>
            </p:nvSpPr>
            <p:spPr bwMode="auto">
              <a:xfrm>
                <a:off x="7992839" y="2840930"/>
                <a:ext cx="927476" cy="927475"/>
              </a:xfrm>
              <a:custGeom>
                <a:avLst/>
                <a:gdLst>
                  <a:gd name="connsiteX0" fmla="*/ 447642 w 927476"/>
                  <a:gd name="connsiteY0" fmla="*/ 780053 h 927475"/>
                  <a:gd name="connsiteX1" fmla="*/ 479835 w 927476"/>
                  <a:gd name="connsiteY1" fmla="*/ 780053 h 927475"/>
                  <a:gd name="connsiteX2" fmla="*/ 495931 w 927476"/>
                  <a:gd name="connsiteY2" fmla="*/ 927475 h 927475"/>
                  <a:gd name="connsiteX3" fmla="*/ 431545 w 927476"/>
                  <a:gd name="connsiteY3" fmla="*/ 927475 h 927475"/>
                  <a:gd name="connsiteX4" fmla="*/ 291641 w 927476"/>
                  <a:gd name="connsiteY4" fmla="*/ 729627 h 927475"/>
                  <a:gd name="connsiteX5" fmla="*/ 319521 w 927476"/>
                  <a:gd name="connsiteY5" fmla="*/ 745724 h 927475"/>
                  <a:gd name="connsiteX6" fmla="*/ 259749 w 927476"/>
                  <a:gd name="connsiteY6" fmla="*/ 881443 h 927475"/>
                  <a:gd name="connsiteX7" fmla="*/ 203989 w 927476"/>
                  <a:gd name="connsiteY7" fmla="*/ 849250 h 927475"/>
                  <a:gd name="connsiteX8" fmla="*/ 635607 w 927476"/>
                  <a:gd name="connsiteY8" fmla="*/ 729625 h 927475"/>
                  <a:gd name="connsiteX9" fmla="*/ 723258 w 927476"/>
                  <a:gd name="connsiteY9" fmla="*/ 849248 h 927475"/>
                  <a:gd name="connsiteX10" fmla="*/ 667498 w 927476"/>
                  <a:gd name="connsiteY10" fmla="*/ 881441 h 927475"/>
                  <a:gd name="connsiteX11" fmla="*/ 607727 w 927476"/>
                  <a:gd name="connsiteY11" fmla="*/ 745721 h 927475"/>
                  <a:gd name="connsiteX12" fmla="*/ 181522 w 927476"/>
                  <a:gd name="connsiteY12" fmla="*/ 607956 h 927475"/>
                  <a:gd name="connsiteX13" fmla="*/ 197619 w 927476"/>
                  <a:gd name="connsiteY13" fmla="*/ 635836 h 927475"/>
                  <a:gd name="connsiteX14" fmla="*/ 77996 w 927476"/>
                  <a:gd name="connsiteY14" fmla="*/ 723486 h 927475"/>
                  <a:gd name="connsiteX15" fmla="*/ 45803 w 927476"/>
                  <a:gd name="connsiteY15" fmla="*/ 667726 h 927475"/>
                  <a:gd name="connsiteX16" fmla="*/ 745722 w 927476"/>
                  <a:gd name="connsiteY16" fmla="*/ 607955 h 927475"/>
                  <a:gd name="connsiteX17" fmla="*/ 881441 w 927476"/>
                  <a:gd name="connsiteY17" fmla="*/ 667726 h 927475"/>
                  <a:gd name="connsiteX18" fmla="*/ 849249 w 927476"/>
                  <a:gd name="connsiteY18" fmla="*/ 723484 h 927475"/>
                  <a:gd name="connsiteX19" fmla="*/ 729626 w 927476"/>
                  <a:gd name="connsiteY19" fmla="*/ 635834 h 927475"/>
                  <a:gd name="connsiteX20" fmla="*/ 0 w 927476"/>
                  <a:gd name="connsiteY20" fmla="*/ 431545 h 927475"/>
                  <a:gd name="connsiteX21" fmla="*/ 147420 w 927476"/>
                  <a:gd name="connsiteY21" fmla="*/ 447642 h 927475"/>
                  <a:gd name="connsiteX22" fmla="*/ 147420 w 927476"/>
                  <a:gd name="connsiteY22" fmla="*/ 479835 h 927475"/>
                  <a:gd name="connsiteX23" fmla="*/ 0 w 927476"/>
                  <a:gd name="connsiteY23" fmla="*/ 495931 h 927475"/>
                  <a:gd name="connsiteX24" fmla="*/ 927476 w 927476"/>
                  <a:gd name="connsiteY24" fmla="*/ 431544 h 927475"/>
                  <a:gd name="connsiteX25" fmla="*/ 927476 w 927476"/>
                  <a:gd name="connsiteY25" fmla="*/ 495930 h 927475"/>
                  <a:gd name="connsiteX26" fmla="*/ 780050 w 927476"/>
                  <a:gd name="connsiteY26" fmla="*/ 479833 h 927475"/>
                  <a:gd name="connsiteX27" fmla="*/ 780050 w 927476"/>
                  <a:gd name="connsiteY27" fmla="*/ 447640 h 927475"/>
                  <a:gd name="connsiteX28" fmla="*/ 78226 w 927476"/>
                  <a:gd name="connsiteY28" fmla="*/ 203989 h 927475"/>
                  <a:gd name="connsiteX29" fmla="*/ 197846 w 927476"/>
                  <a:gd name="connsiteY29" fmla="*/ 291639 h 927475"/>
                  <a:gd name="connsiteX30" fmla="*/ 181750 w 927476"/>
                  <a:gd name="connsiteY30" fmla="*/ 319519 h 927475"/>
                  <a:gd name="connsiteX31" fmla="*/ 46033 w 927476"/>
                  <a:gd name="connsiteY31" fmla="*/ 259749 h 927475"/>
                  <a:gd name="connsiteX32" fmla="*/ 849019 w 927476"/>
                  <a:gd name="connsiteY32" fmla="*/ 203988 h 927475"/>
                  <a:gd name="connsiteX33" fmla="*/ 881211 w 927476"/>
                  <a:gd name="connsiteY33" fmla="*/ 259746 h 927475"/>
                  <a:gd name="connsiteX34" fmla="*/ 745492 w 927476"/>
                  <a:gd name="connsiteY34" fmla="*/ 319518 h 927475"/>
                  <a:gd name="connsiteX35" fmla="*/ 729396 w 927476"/>
                  <a:gd name="connsiteY35" fmla="*/ 291639 h 927475"/>
                  <a:gd name="connsiteX36" fmla="*/ 667727 w 927476"/>
                  <a:gd name="connsiteY36" fmla="*/ 46033 h 927475"/>
                  <a:gd name="connsiteX37" fmla="*/ 723485 w 927476"/>
                  <a:gd name="connsiteY37" fmla="*/ 78225 h 927475"/>
                  <a:gd name="connsiteX38" fmla="*/ 635834 w 927476"/>
                  <a:gd name="connsiteY38" fmla="*/ 197848 h 927475"/>
                  <a:gd name="connsiteX39" fmla="*/ 607955 w 927476"/>
                  <a:gd name="connsiteY39" fmla="*/ 181752 h 927475"/>
                  <a:gd name="connsiteX40" fmla="*/ 259519 w 927476"/>
                  <a:gd name="connsiteY40" fmla="*/ 46033 h 927475"/>
                  <a:gd name="connsiteX41" fmla="*/ 319289 w 927476"/>
                  <a:gd name="connsiteY41" fmla="*/ 181750 h 927475"/>
                  <a:gd name="connsiteX42" fmla="*/ 291410 w 927476"/>
                  <a:gd name="connsiteY42" fmla="*/ 197846 h 927475"/>
                  <a:gd name="connsiteX43" fmla="*/ 203761 w 927476"/>
                  <a:gd name="connsiteY43" fmla="*/ 78225 h 927475"/>
                  <a:gd name="connsiteX44" fmla="*/ 431545 w 927476"/>
                  <a:gd name="connsiteY44" fmla="*/ 0 h 927475"/>
                  <a:gd name="connsiteX45" fmla="*/ 495929 w 927476"/>
                  <a:gd name="connsiteY45" fmla="*/ 0 h 927475"/>
                  <a:gd name="connsiteX46" fmla="*/ 479833 w 927476"/>
                  <a:gd name="connsiteY46" fmla="*/ 147422 h 927475"/>
                  <a:gd name="connsiteX47" fmla="*/ 447641 w 927476"/>
                  <a:gd name="connsiteY47" fmla="*/ 147422 h 927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927476" h="927475">
                    <a:moveTo>
                      <a:pt x="447642" y="780053"/>
                    </a:moveTo>
                    <a:lnTo>
                      <a:pt x="479835" y="780053"/>
                    </a:lnTo>
                    <a:lnTo>
                      <a:pt x="495931" y="927475"/>
                    </a:lnTo>
                    <a:lnTo>
                      <a:pt x="431545" y="927475"/>
                    </a:lnTo>
                    <a:close/>
                    <a:moveTo>
                      <a:pt x="291641" y="729627"/>
                    </a:moveTo>
                    <a:lnTo>
                      <a:pt x="319521" y="745724"/>
                    </a:lnTo>
                    <a:lnTo>
                      <a:pt x="259749" y="881443"/>
                    </a:lnTo>
                    <a:lnTo>
                      <a:pt x="203989" y="849250"/>
                    </a:lnTo>
                    <a:close/>
                    <a:moveTo>
                      <a:pt x="635607" y="729625"/>
                    </a:moveTo>
                    <a:lnTo>
                      <a:pt x="723258" y="849248"/>
                    </a:lnTo>
                    <a:lnTo>
                      <a:pt x="667498" y="881441"/>
                    </a:lnTo>
                    <a:lnTo>
                      <a:pt x="607727" y="745721"/>
                    </a:lnTo>
                    <a:close/>
                    <a:moveTo>
                      <a:pt x="181522" y="607956"/>
                    </a:moveTo>
                    <a:lnTo>
                      <a:pt x="197619" y="635836"/>
                    </a:lnTo>
                    <a:lnTo>
                      <a:pt x="77996" y="723486"/>
                    </a:lnTo>
                    <a:lnTo>
                      <a:pt x="45803" y="667726"/>
                    </a:lnTo>
                    <a:close/>
                    <a:moveTo>
                      <a:pt x="745722" y="607955"/>
                    </a:moveTo>
                    <a:lnTo>
                      <a:pt x="881441" y="667726"/>
                    </a:lnTo>
                    <a:lnTo>
                      <a:pt x="849249" y="723484"/>
                    </a:lnTo>
                    <a:lnTo>
                      <a:pt x="729626" y="635834"/>
                    </a:lnTo>
                    <a:close/>
                    <a:moveTo>
                      <a:pt x="0" y="431545"/>
                    </a:moveTo>
                    <a:lnTo>
                      <a:pt x="147420" y="447642"/>
                    </a:lnTo>
                    <a:lnTo>
                      <a:pt x="147420" y="479835"/>
                    </a:lnTo>
                    <a:lnTo>
                      <a:pt x="0" y="495931"/>
                    </a:lnTo>
                    <a:close/>
                    <a:moveTo>
                      <a:pt x="927476" y="431544"/>
                    </a:moveTo>
                    <a:lnTo>
                      <a:pt x="927476" y="495930"/>
                    </a:lnTo>
                    <a:lnTo>
                      <a:pt x="780050" y="479833"/>
                    </a:lnTo>
                    <a:lnTo>
                      <a:pt x="780050" y="447640"/>
                    </a:lnTo>
                    <a:close/>
                    <a:moveTo>
                      <a:pt x="78226" y="203989"/>
                    </a:moveTo>
                    <a:lnTo>
                      <a:pt x="197846" y="291639"/>
                    </a:lnTo>
                    <a:lnTo>
                      <a:pt x="181750" y="319519"/>
                    </a:lnTo>
                    <a:lnTo>
                      <a:pt x="46033" y="259749"/>
                    </a:lnTo>
                    <a:close/>
                    <a:moveTo>
                      <a:pt x="849019" y="203988"/>
                    </a:moveTo>
                    <a:lnTo>
                      <a:pt x="881211" y="259746"/>
                    </a:lnTo>
                    <a:lnTo>
                      <a:pt x="745492" y="319518"/>
                    </a:lnTo>
                    <a:lnTo>
                      <a:pt x="729396" y="291639"/>
                    </a:lnTo>
                    <a:close/>
                    <a:moveTo>
                      <a:pt x="667727" y="46033"/>
                    </a:moveTo>
                    <a:lnTo>
                      <a:pt x="723485" y="78225"/>
                    </a:lnTo>
                    <a:lnTo>
                      <a:pt x="635834" y="197848"/>
                    </a:lnTo>
                    <a:lnTo>
                      <a:pt x="607955" y="181752"/>
                    </a:lnTo>
                    <a:close/>
                    <a:moveTo>
                      <a:pt x="259519" y="46033"/>
                    </a:moveTo>
                    <a:lnTo>
                      <a:pt x="319289" y="181750"/>
                    </a:lnTo>
                    <a:lnTo>
                      <a:pt x="291410" y="197846"/>
                    </a:lnTo>
                    <a:lnTo>
                      <a:pt x="203761" y="78225"/>
                    </a:lnTo>
                    <a:close/>
                    <a:moveTo>
                      <a:pt x="431545" y="0"/>
                    </a:moveTo>
                    <a:lnTo>
                      <a:pt x="495929" y="0"/>
                    </a:lnTo>
                    <a:lnTo>
                      <a:pt x="479833" y="147422"/>
                    </a:lnTo>
                    <a:lnTo>
                      <a:pt x="447641" y="14742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" name="フリーフォーム: 図形 197">
                <a:extLst>
                  <a:ext uri="{FF2B5EF4-FFF2-40B4-BE49-F238E27FC236}">
                    <a16:creationId xmlns:a16="http://schemas.microsoft.com/office/drawing/2014/main" id="{5EB54C82-45A7-4AEC-A6CC-C66A76F5FCD3}"/>
                  </a:ext>
                </a:extLst>
              </p:cNvPr>
              <p:cNvSpPr/>
              <p:nvPr/>
            </p:nvSpPr>
            <p:spPr bwMode="auto">
              <a:xfrm>
                <a:off x="8197157" y="3029147"/>
                <a:ext cx="516113" cy="516112"/>
              </a:xfrm>
              <a:custGeom>
                <a:avLst/>
                <a:gdLst>
                  <a:gd name="connsiteX0" fmla="*/ 1661838 w 3323674"/>
                  <a:gd name="connsiteY0" fmla="*/ 0 h 3323669"/>
                  <a:gd name="connsiteX1" fmla="*/ 2994519 w 3323674"/>
                  <a:gd name="connsiteY1" fmla="*/ 658294 h 3323669"/>
                  <a:gd name="connsiteX2" fmla="*/ 3323674 w 3323674"/>
                  <a:gd name="connsiteY2" fmla="*/ 2137463 h 3323669"/>
                  <a:gd name="connsiteX3" fmla="*/ 2401414 w 3323674"/>
                  <a:gd name="connsiteY3" fmla="*/ 3323668 h 3323669"/>
                  <a:gd name="connsiteX4" fmla="*/ 2058961 w 3323674"/>
                  <a:gd name="connsiteY4" fmla="*/ 3323669 h 3323669"/>
                  <a:gd name="connsiteX5" fmla="*/ 2501425 w 3323674"/>
                  <a:gd name="connsiteY5" fmla="*/ 2740098 h 3323669"/>
                  <a:gd name="connsiteX6" fmla="*/ 2500501 w 3323674"/>
                  <a:gd name="connsiteY6" fmla="*/ 2739397 h 3323669"/>
                  <a:gd name="connsiteX7" fmla="*/ 3031116 w 3323674"/>
                  <a:gd name="connsiteY7" fmla="*/ 2056914 h 3323669"/>
                  <a:gd name="connsiteX8" fmla="*/ 2757707 w 3323674"/>
                  <a:gd name="connsiteY8" fmla="*/ 828244 h 3323669"/>
                  <a:gd name="connsiteX9" fmla="*/ 1650715 w 3323674"/>
                  <a:gd name="connsiteY9" fmla="*/ 281431 h 3323669"/>
                  <a:gd name="connsiteX10" fmla="*/ 543724 w 3323674"/>
                  <a:gd name="connsiteY10" fmla="*/ 828245 h 3323669"/>
                  <a:gd name="connsiteX11" fmla="*/ 270315 w 3323674"/>
                  <a:gd name="connsiteY11" fmla="*/ 2056914 h 3323669"/>
                  <a:gd name="connsiteX12" fmla="*/ 1036383 w 3323674"/>
                  <a:gd name="connsiteY12" fmla="*/ 3042239 h 3323669"/>
                  <a:gd name="connsiteX13" fmla="*/ 1555459 w 3323674"/>
                  <a:gd name="connsiteY13" fmla="*/ 3042239 h 3323669"/>
                  <a:gd name="connsiteX14" fmla="*/ 2244441 w 3323674"/>
                  <a:gd name="connsiteY14" fmla="*/ 2133533 h 3323669"/>
                  <a:gd name="connsiteX15" fmla="*/ 2247351 w 3323674"/>
                  <a:gd name="connsiteY15" fmla="*/ 2135739 h 3323669"/>
                  <a:gd name="connsiteX16" fmla="*/ 2440378 w 3323674"/>
                  <a:gd name="connsiteY16" fmla="*/ 1887466 h 3323669"/>
                  <a:gd name="connsiteX17" fmla="*/ 2284227 w 3323674"/>
                  <a:gd name="connsiteY17" fmla="*/ 1185758 h 3323669"/>
                  <a:gd name="connsiteX18" fmla="*/ 1652013 w 3323674"/>
                  <a:gd name="connsiteY18" fmla="*/ 873467 h 3323669"/>
                  <a:gd name="connsiteX19" fmla="*/ 1019798 w 3323674"/>
                  <a:gd name="connsiteY19" fmla="*/ 1185758 h 3323669"/>
                  <a:gd name="connsiteX20" fmla="*/ 863647 w 3323674"/>
                  <a:gd name="connsiteY20" fmla="*/ 1887466 h 3323669"/>
                  <a:gd name="connsiteX21" fmla="*/ 1300247 w 3323674"/>
                  <a:gd name="connsiteY21" fmla="*/ 2449022 h 3323669"/>
                  <a:gd name="connsiteX22" fmla="*/ 1854110 w 3323674"/>
                  <a:gd name="connsiteY22" fmla="*/ 1718526 h 3323669"/>
                  <a:gd name="connsiteX23" fmla="*/ 1814116 w 3323674"/>
                  <a:gd name="connsiteY23" fmla="*/ 1538784 h 3323669"/>
                  <a:gd name="connsiteX24" fmla="*/ 1650714 w 3323674"/>
                  <a:gd name="connsiteY24" fmla="*/ 1458071 h 3323669"/>
                  <a:gd name="connsiteX25" fmla="*/ 1487314 w 3323674"/>
                  <a:gd name="connsiteY25" fmla="*/ 1538784 h 3323669"/>
                  <a:gd name="connsiteX26" fmla="*/ 1449050 w 3323674"/>
                  <a:gd name="connsiteY26" fmla="*/ 1710752 h 3323669"/>
                  <a:gd name="connsiteX27" fmla="*/ 1156397 w 3323674"/>
                  <a:gd name="connsiteY27" fmla="*/ 1788891 h 3323669"/>
                  <a:gd name="connsiteX28" fmla="*/ 1251747 w 3323674"/>
                  <a:gd name="connsiteY28" fmla="*/ 1360416 h 3323669"/>
                  <a:gd name="connsiteX29" fmla="*/ 1652013 w 3323674"/>
                  <a:gd name="connsiteY29" fmla="*/ 1162702 h 3323669"/>
                  <a:gd name="connsiteX30" fmla="*/ 2052278 w 3323674"/>
                  <a:gd name="connsiteY30" fmla="*/ 1360415 h 3323669"/>
                  <a:gd name="connsiteX31" fmla="*/ 2151143 w 3323674"/>
                  <a:gd name="connsiteY31" fmla="*/ 1804685 h 3323669"/>
                  <a:gd name="connsiteX32" fmla="*/ 2044517 w 3323674"/>
                  <a:gd name="connsiteY32" fmla="*/ 1941826 h 3323669"/>
                  <a:gd name="connsiteX33" fmla="*/ 1446664 w 3323674"/>
                  <a:gd name="connsiteY33" fmla="*/ 2730340 h 3323669"/>
                  <a:gd name="connsiteX34" fmla="*/ 1445051 w 3323674"/>
                  <a:gd name="connsiteY34" fmla="*/ 2729115 h 3323669"/>
                  <a:gd name="connsiteX35" fmla="*/ 1432578 w 3323674"/>
                  <a:gd name="connsiteY35" fmla="*/ 2745566 h 3323669"/>
                  <a:gd name="connsiteX36" fmla="*/ 1169710 w 3323674"/>
                  <a:gd name="connsiteY36" fmla="*/ 2745566 h 3323669"/>
                  <a:gd name="connsiteX37" fmla="*/ 568278 w 3323674"/>
                  <a:gd name="connsiteY37" fmla="*/ 1972004 h 3323669"/>
                  <a:gd name="connsiteX38" fmla="*/ 782928 w 3323674"/>
                  <a:gd name="connsiteY38" fmla="*/ 1007394 h 3323669"/>
                  <a:gd name="connsiteX39" fmla="*/ 1652012 w 3323674"/>
                  <a:gd name="connsiteY39" fmla="*/ 578098 h 3323669"/>
                  <a:gd name="connsiteX40" fmla="*/ 2521097 w 3323674"/>
                  <a:gd name="connsiteY40" fmla="*/ 1007393 h 3323669"/>
                  <a:gd name="connsiteX41" fmla="*/ 2735747 w 3323674"/>
                  <a:gd name="connsiteY41" fmla="*/ 1972004 h 3323669"/>
                  <a:gd name="connsiteX42" fmla="*/ 2367907 w 3323674"/>
                  <a:gd name="connsiteY42" fmla="*/ 2445120 h 3323669"/>
                  <a:gd name="connsiteX43" fmla="*/ 1719085 w 3323674"/>
                  <a:gd name="connsiteY43" fmla="*/ 3300858 h 3323669"/>
                  <a:gd name="connsiteX44" fmla="*/ 1717472 w 3323674"/>
                  <a:gd name="connsiteY44" fmla="*/ 3299635 h 3323669"/>
                  <a:gd name="connsiteX45" fmla="*/ 1699249 w 3323674"/>
                  <a:gd name="connsiteY45" fmla="*/ 3323669 h 3323669"/>
                  <a:gd name="connsiteX46" fmla="*/ 922262 w 3323674"/>
                  <a:gd name="connsiteY46" fmla="*/ 3323669 h 3323669"/>
                  <a:gd name="connsiteX47" fmla="*/ 0 w 3323674"/>
                  <a:gd name="connsiteY47" fmla="*/ 2137463 h 3323669"/>
                  <a:gd name="connsiteX48" fmla="*/ 329156 w 3323674"/>
                  <a:gd name="connsiteY48" fmla="*/ 658295 h 3323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323674" h="3323669">
                    <a:moveTo>
                      <a:pt x="1661838" y="0"/>
                    </a:moveTo>
                    <a:lnTo>
                      <a:pt x="2994519" y="658294"/>
                    </a:lnTo>
                    <a:lnTo>
                      <a:pt x="3323674" y="2137463"/>
                    </a:lnTo>
                    <a:lnTo>
                      <a:pt x="2401414" y="3323668"/>
                    </a:lnTo>
                    <a:lnTo>
                      <a:pt x="2058961" y="3323669"/>
                    </a:lnTo>
                    <a:lnTo>
                      <a:pt x="2501425" y="2740098"/>
                    </a:lnTo>
                    <a:lnTo>
                      <a:pt x="2500501" y="2739397"/>
                    </a:lnTo>
                    <a:lnTo>
                      <a:pt x="3031116" y="2056914"/>
                    </a:lnTo>
                    <a:lnTo>
                      <a:pt x="2757707" y="828244"/>
                    </a:lnTo>
                    <a:lnTo>
                      <a:pt x="1650715" y="281431"/>
                    </a:lnTo>
                    <a:lnTo>
                      <a:pt x="543724" y="828245"/>
                    </a:lnTo>
                    <a:lnTo>
                      <a:pt x="270315" y="2056914"/>
                    </a:lnTo>
                    <a:lnTo>
                      <a:pt x="1036383" y="3042239"/>
                    </a:lnTo>
                    <a:lnTo>
                      <a:pt x="1555459" y="3042239"/>
                    </a:lnTo>
                    <a:lnTo>
                      <a:pt x="2244441" y="2133533"/>
                    </a:lnTo>
                    <a:lnTo>
                      <a:pt x="2247351" y="2135739"/>
                    </a:lnTo>
                    <a:lnTo>
                      <a:pt x="2440378" y="1887466"/>
                    </a:lnTo>
                    <a:lnTo>
                      <a:pt x="2284227" y="1185758"/>
                    </a:lnTo>
                    <a:lnTo>
                      <a:pt x="1652013" y="873467"/>
                    </a:lnTo>
                    <a:lnTo>
                      <a:pt x="1019798" y="1185758"/>
                    </a:lnTo>
                    <a:lnTo>
                      <a:pt x="863647" y="1887466"/>
                    </a:lnTo>
                    <a:lnTo>
                      <a:pt x="1300247" y="2449022"/>
                    </a:lnTo>
                    <a:lnTo>
                      <a:pt x="1854110" y="1718526"/>
                    </a:lnTo>
                    <a:lnTo>
                      <a:pt x="1814116" y="1538784"/>
                    </a:lnTo>
                    <a:lnTo>
                      <a:pt x="1650714" y="1458071"/>
                    </a:lnTo>
                    <a:lnTo>
                      <a:pt x="1487314" y="1538784"/>
                    </a:lnTo>
                    <a:lnTo>
                      <a:pt x="1449050" y="1710752"/>
                    </a:lnTo>
                    <a:lnTo>
                      <a:pt x="1156397" y="1788891"/>
                    </a:lnTo>
                    <a:lnTo>
                      <a:pt x="1251747" y="1360416"/>
                    </a:lnTo>
                    <a:lnTo>
                      <a:pt x="1652013" y="1162702"/>
                    </a:lnTo>
                    <a:lnTo>
                      <a:pt x="2052278" y="1360415"/>
                    </a:lnTo>
                    <a:lnTo>
                      <a:pt x="2151143" y="1804685"/>
                    </a:lnTo>
                    <a:lnTo>
                      <a:pt x="2044517" y="1941826"/>
                    </a:lnTo>
                    <a:lnTo>
                      <a:pt x="1446664" y="2730340"/>
                    </a:lnTo>
                    <a:lnTo>
                      <a:pt x="1445051" y="2729115"/>
                    </a:lnTo>
                    <a:lnTo>
                      <a:pt x="1432578" y="2745566"/>
                    </a:lnTo>
                    <a:lnTo>
                      <a:pt x="1169710" y="2745566"/>
                    </a:lnTo>
                    <a:lnTo>
                      <a:pt x="568278" y="1972004"/>
                    </a:lnTo>
                    <a:lnTo>
                      <a:pt x="782928" y="1007394"/>
                    </a:lnTo>
                    <a:lnTo>
                      <a:pt x="1652012" y="578098"/>
                    </a:lnTo>
                    <a:lnTo>
                      <a:pt x="2521097" y="1007393"/>
                    </a:lnTo>
                    <a:lnTo>
                      <a:pt x="2735747" y="1972004"/>
                    </a:lnTo>
                    <a:lnTo>
                      <a:pt x="2367907" y="2445120"/>
                    </a:lnTo>
                    <a:lnTo>
                      <a:pt x="1719085" y="3300858"/>
                    </a:lnTo>
                    <a:lnTo>
                      <a:pt x="1717472" y="3299635"/>
                    </a:lnTo>
                    <a:lnTo>
                      <a:pt x="1699249" y="3323669"/>
                    </a:lnTo>
                    <a:lnTo>
                      <a:pt x="922262" y="3323669"/>
                    </a:lnTo>
                    <a:lnTo>
                      <a:pt x="0" y="2137463"/>
                    </a:lnTo>
                    <a:lnTo>
                      <a:pt x="329156" y="658295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186" name="楕円 22">
              <a:extLst>
                <a:ext uri="{FF2B5EF4-FFF2-40B4-BE49-F238E27FC236}">
                  <a16:creationId xmlns:a16="http://schemas.microsoft.com/office/drawing/2014/main" id="{E892AE2E-F13D-4CF4-8C6D-BDC38ECEAEA5}"/>
                </a:ext>
              </a:extLst>
            </p:cNvPr>
            <p:cNvSpPr/>
            <p:nvPr/>
          </p:nvSpPr>
          <p:spPr>
            <a:xfrm>
              <a:off x="1731905" y="4404603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87" name="グループ化 186">
              <a:extLst>
                <a:ext uri="{FF2B5EF4-FFF2-40B4-BE49-F238E27FC236}">
                  <a16:creationId xmlns:a16="http://schemas.microsoft.com/office/drawing/2014/main" id="{3F2C4585-32BA-4A17-A143-77C24A7E5501}"/>
                </a:ext>
              </a:extLst>
            </p:cNvPr>
            <p:cNvGrpSpPr/>
            <p:nvPr/>
          </p:nvGrpSpPr>
          <p:grpSpPr>
            <a:xfrm>
              <a:off x="2009266" y="4298844"/>
              <a:ext cx="900161" cy="1209503"/>
              <a:chOff x="2009266" y="4298844"/>
              <a:chExt cx="900161" cy="1209503"/>
            </a:xfrm>
          </p:grpSpPr>
          <p:grpSp>
            <p:nvGrpSpPr>
              <p:cNvPr id="188" name="グループ化 187">
                <a:extLst>
                  <a:ext uri="{FF2B5EF4-FFF2-40B4-BE49-F238E27FC236}">
                    <a16:creationId xmlns:a16="http://schemas.microsoft.com/office/drawing/2014/main" id="{DDCFEEBD-91D1-4CC8-8FAD-BE1DBD16B684}"/>
                  </a:ext>
                </a:extLst>
              </p:cNvPr>
              <p:cNvGrpSpPr/>
              <p:nvPr/>
            </p:nvGrpSpPr>
            <p:grpSpPr>
              <a:xfrm>
                <a:off x="2009266" y="4298844"/>
                <a:ext cx="555551" cy="719037"/>
                <a:chOff x="2009481" y="1278796"/>
                <a:chExt cx="661037" cy="855566"/>
              </a:xfrm>
            </p:grpSpPr>
            <p:sp>
              <p:nvSpPr>
                <p:cNvPr id="190" name="フリーフォーム: 図形 189">
                  <a:extLst>
                    <a:ext uri="{FF2B5EF4-FFF2-40B4-BE49-F238E27FC236}">
                      <a16:creationId xmlns:a16="http://schemas.microsoft.com/office/drawing/2014/main" id="{636AB9F5-1C3B-4A2C-9752-0A4A7B43D07E}"/>
                    </a:ext>
                  </a:extLst>
                </p:cNvPr>
                <p:cNvSpPr/>
                <p:nvPr/>
              </p:nvSpPr>
              <p:spPr>
                <a:xfrm>
                  <a:off x="2009481" y="1317967"/>
                  <a:ext cx="531586" cy="528991"/>
                </a:xfrm>
                <a:custGeom>
                  <a:avLst/>
                  <a:gdLst>
                    <a:gd name="connsiteX0" fmla="*/ 275739 w 531586"/>
                    <a:gd name="connsiteY0" fmla="*/ 0 h 528991"/>
                    <a:gd name="connsiteX1" fmla="*/ 302911 w 531586"/>
                    <a:gd name="connsiteY1" fmla="*/ 11255 h 528991"/>
                    <a:gd name="connsiteX2" fmla="*/ 360311 w 531586"/>
                    <a:gd name="connsiteY2" fmla="*/ 68656 h 528991"/>
                    <a:gd name="connsiteX3" fmla="*/ 371566 w 531586"/>
                    <a:gd name="connsiteY3" fmla="*/ 95828 h 528991"/>
                    <a:gd name="connsiteX4" fmla="*/ 369455 w 531586"/>
                    <a:gd name="connsiteY4" fmla="*/ 100922 h 528991"/>
                    <a:gd name="connsiteX5" fmla="*/ 473126 w 531586"/>
                    <a:gd name="connsiteY5" fmla="*/ 204593 h 528991"/>
                    <a:gd name="connsiteX6" fmla="*/ 489767 w 531586"/>
                    <a:gd name="connsiteY6" fmla="*/ 444712 h 528991"/>
                    <a:gd name="connsiteX7" fmla="*/ 447306 w 531586"/>
                    <a:gd name="connsiteY7" fmla="*/ 487173 h 528991"/>
                    <a:gd name="connsiteX8" fmla="*/ 330693 w 531586"/>
                    <a:gd name="connsiteY8" fmla="*/ 528582 h 528991"/>
                    <a:gd name="connsiteX9" fmla="*/ 299573 w 531586"/>
                    <a:gd name="connsiteY9" fmla="*/ 520480 h 528991"/>
                    <a:gd name="connsiteX10" fmla="*/ 294206 w 531586"/>
                    <a:gd name="connsiteY10" fmla="*/ 521201 h 528991"/>
                    <a:gd name="connsiteX11" fmla="*/ 149828 w 531586"/>
                    <a:gd name="connsiteY11" fmla="*/ 511196 h 528991"/>
                    <a:gd name="connsiteX12" fmla="*/ 127093 w 531586"/>
                    <a:gd name="connsiteY12" fmla="*/ 505114 h 528991"/>
                    <a:gd name="connsiteX13" fmla="*/ 112700 w 531586"/>
                    <a:gd name="connsiteY13" fmla="*/ 504112 h 528991"/>
                    <a:gd name="connsiteX14" fmla="*/ 78303 w 531586"/>
                    <a:gd name="connsiteY14" fmla="*/ 477718 h 528991"/>
                    <a:gd name="connsiteX15" fmla="*/ 99038 w 531586"/>
                    <a:gd name="connsiteY15" fmla="*/ 400335 h 528991"/>
                    <a:gd name="connsiteX16" fmla="*/ 123436 w 531586"/>
                    <a:gd name="connsiteY16" fmla="*/ 386249 h 528991"/>
                    <a:gd name="connsiteX17" fmla="*/ 83758 w 531586"/>
                    <a:gd name="connsiteY17" fmla="*/ 346319 h 528991"/>
                    <a:gd name="connsiteX18" fmla="*/ 70576 w 531586"/>
                    <a:gd name="connsiteY18" fmla="*/ 340859 h 528991"/>
                    <a:gd name="connsiteX19" fmla="*/ 13170 w 531586"/>
                    <a:gd name="connsiteY19" fmla="*/ 283454 h 528991"/>
                    <a:gd name="connsiteX20" fmla="*/ 13170 w 531586"/>
                    <a:gd name="connsiteY20" fmla="*/ 219860 h 528991"/>
                    <a:gd name="connsiteX21" fmla="*/ 76764 w 531586"/>
                    <a:gd name="connsiteY21" fmla="*/ 219860 h 528991"/>
                    <a:gd name="connsiteX22" fmla="*/ 105379 w 531586"/>
                    <a:gd name="connsiteY22" fmla="*/ 248474 h 528991"/>
                    <a:gd name="connsiteX23" fmla="*/ 116718 w 531586"/>
                    <a:gd name="connsiteY23" fmla="*/ 232064 h 528991"/>
                    <a:gd name="connsiteX24" fmla="*/ 73113 w 531586"/>
                    <a:gd name="connsiteY24" fmla="*/ 188459 h 528991"/>
                    <a:gd name="connsiteX25" fmla="*/ 73113 w 531586"/>
                    <a:gd name="connsiteY25" fmla="*/ 124865 h 528991"/>
                    <a:gd name="connsiteX26" fmla="*/ 136708 w 531586"/>
                    <a:gd name="connsiteY26" fmla="*/ 124865 h 528991"/>
                    <a:gd name="connsiteX27" fmla="*/ 175580 w 531586"/>
                    <a:gd name="connsiteY27" fmla="*/ 163737 h 528991"/>
                    <a:gd name="connsiteX28" fmla="*/ 186571 w 531586"/>
                    <a:gd name="connsiteY28" fmla="*/ 153915 h 528991"/>
                    <a:gd name="connsiteX29" fmla="*/ 151098 w 531586"/>
                    <a:gd name="connsiteY29" fmla="*/ 118444 h 528991"/>
                    <a:gd name="connsiteX30" fmla="*/ 151098 w 531586"/>
                    <a:gd name="connsiteY30" fmla="*/ 54849 h 528991"/>
                    <a:gd name="connsiteX31" fmla="*/ 214692 w 531586"/>
                    <a:gd name="connsiteY31" fmla="*/ 54849 h 528991"/>
                    <a:gd name="connsiteX32" fmla="*/ 257905 w 531586"/>
                    <a:gd name="connsiteY32" fmla="*/ 98061 h 528991"/>
                    <a:gd name="connsiteX33" fmla="*/ 264951 w 531586"/>
                    <a:gd name="connsiteY33" fmla="*/ 93193 h 528991"/>
                    <a:gd name="connsiteX34" fmla="*/ 272619 w 531586"/>
                    <a:gd name="connsiteY34" fmla="*/ 89650 h 528991"/>
                    <a:gd name="connsiteX35" fmla="*/ 248566 w 531586"/>
                    <a:gd name="connsiteY35" fmla="*/ 65599 h 528991"/>
                    <a:gd name="connsiteX36" fmla="*/ 248566 w 531586"/>
                    <a:gd name="connsiteY36" fmla="*/ 11255 h 528991"/>
                    <a:gd name="connsiteX37" fmla="*/ 275739 w 531586"/>
                    <a:gd name="connsiteY37" fmla="*/ 0 h 5289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531586" h="528991">
                      <a:moveTo>
                        <a:pt x="275739" y="0"/>
                      </a:moveTo>
                      <a:cubicBezTo>
                        <a:pt x="285573" y="0"/>
                        <a:pt x="295407" y="3752"/>
                        <a:pt x="302911" y="11255"/>
                      </a:cubicBezTo>
                      <a:lnTo>
                        <a:pt x="360311" y="68656"/>
                      </a:lnTo>
                      <a:cubicBezTo>
                        <a:pt x="367814" y="76159"/>
                        <a:pt x="371566" y="85993"/>
                        <a:pt x="371566" y="95828"/>
                      </a:cubicBezTo>
                      <a:lnTo>
                        <a:pt x="369455" y="100922"/>
                      </a:lnTo>
                      <a:lnTo>
                        <a:pt x="473126" y="204593"/>
                      </a:lnTo>
                      <a:cubicBezTo>
                        <a:pt x="544028" y="275495"/>
                        <a:pt x="551479" y="383000"/>
                        <a:pt x="489767" y="444712"/>
                      </a:cubicBezTo>
                      <a:lnTo>
                        <a:pt x="447306" y="487173"/>
                      </a:lnTo>
                      <a:cubicBezTo>
                        <a:pt x="416450" y="518028"/>
                        <a:pt x="374146" y="531594"/>
                        <a:pt x="330693" y="528582"/>
                      </a:cubicBezTo>
                      <a:lnTo>
                        <a:pt x="299573" y="520480"/>
                      </a:lnTo>
                      <a:lnTo>
                        <a:pt x="294206" y="521201"/>
                      </a:lnTo>
                      <a:lnTo>
                        <a:pt x="149828" y="511196"/>
                      </a:lnTo>
                      <a:lnTo>
                        <a:pt x="127093" y="505114"/>
                      </a:lnTo>
                      <a:lnTo>
                        <a:pt x="112700" y="504112"/>
                      </a:lnTo>
                      <a:cubicBezTo>
                        <a:pt x="98697" y="500359"/>
                        <a:pt x="86125" y="491264"/>
                        <a:pt x="78303" y="477718"/>
                      </a:cubicBezTo>
                      <a:cubicBezTo>
                        <a:pt x="62660" y="450623"/>
                        <a:pt x="71944" y="415978"/>
                        <a:pt x="99038" y="400335"/>
                      </a:cubicBezTo>
                      <a:lnTo>
                        <a:pt x="123436" y="386249"/>
                      </a:lnTo>
                      <a:lnTo>
                        <a:pt x="83758" y="346319"/>
                      </a:lnTo>
                      <a:lnTo>
                        <a:pt x="70576" y="340859"/>
                      </a:lnTo>
                      <a:cubicBezTo>
                        <a:pt x="51441" y="321724"/>
                        <a:pt x="32305" y="302589"/>
                        <a:pt x="13170" y="283454"/>
                      </a:cubicBezTo>
                      <a:cubicBezTo>
                        <a:pt x="-4391" y="265893"/>
                        <a:pt x="-4391" y="237421"/>
                        <a:pt x="13170" y="219860"/>
                      </a:cubicBezTo>
                      <a:cubicBezTo>
                        <a:pt x="30731" y="202299"/>
                        <a:pt x="59203" y="202299"/>
                        <a:pt x="76764" y="219860"/>
                      </a:cubicBezTo>
                      <a:lnTo>
                        <a:pt x="105379" y="248474"/>
                      </a:lnTo>
                      <a:lnTo>
                        <a:pt x="116718" y="232064"/>
                      </a:lnTo>
                      <a:lnTo>
                        <a:pt x="73113" y="188459"/>
                      </a:lnTo>
                      <a:cubicBezTo>
                        <a:pt x="55552" y="170898"/>
                        <a:pt x="55552" y="142426"/>
                        <a:pt x="73113" y="124865"/>
                      </a:cubicBezTo>
                      <a:cubicBezTo>
                        <a:pt x="90674" y="107304"/>
                        <a:pt x="119147" y="107304"/>
                        <a:pt x="136708" y="124865"/>
                      </a:cubicBezTo>
                      <a:lnTo>
                        <a:pt x="175580" y="163737"/>
                      </a:lnTo>
                      <a:lnTo>
                        <a:pt x="186571" y="153915"/>
                      </a:lnTo>
                      <a:lnTo>
                        <a:pt x="151098" y="118444"/>
                      </a:lnTo>
                      <a:cubicBezTo>
                        <a:pt x="133537" y="100883"/>
                        <a:pt x="133537" y="72410"/>
                        <a:pt x="151098" y="54849"/>
                      </a:cubicBezTo>
                      <a:cubicBezTo>
                        <a:pt x="168659" y="37288"/>
                        <a:pt x="197131" y="37288"/>
                        <a:pt x="214692" y="54849"/>
                      </a:cubicBezTo>
                      <a:lnTo>
                        <a:pt x="257905" y="98061"/>
                      </a:lnTo>
                      <a:lnTo>
                        <a:pt x="264951" y="93193"/>
                      </a:lnTo>
                      <a:lnTo>
                        <a:pt x="272619" y="89650"/>
                      </a:lnTo>
                      <a:lnTo>
                        <a:pt x="248566" y="65599"/>
                      </a:lnTo>
                      <a:cubicBezTo>
                        <a:pt x="233560" y="50592"/>
                        <a:pt x="233560" y="26262"/>
                        <a:pt x="248566" y="11255"/>
                      </a:cubicBezTo>
                      <a:cubicBezTo>
                        <a:pt x="256071" y="3752"/>
                        <a:pt x="265904" y="0"/>
                        <a:pt x="275739" y="0"/>
                      </a:cubicBezTo>
                      <a:close/>
                    </a:path>
                  </a:pathLst>
                </a:cu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1" name="フリーフォーム: 図形 190">
                  <a:extLst>
                    <a:ext uri="{FF2B5EF4-FFF2-40B4-BE49-F238E27FC236}">
                      <a16:creationId xmlns:a16="http://schemas.microsoft.com/office/drawing/2014/main" id="{3B927BA8-B869-4ECD-AE06-973519E59D3E}"/>
                    </a:ext>
                  </a:extLst>
                </p:cNvPr>
                <p:cNvSpPr/>
                <p:nvPr/>
              </p:nvSpPr>
              <p:spPr>
                <a:xfrm rot="8100000" flipH="1">
                  <a:off x="2209307" y="1378129"/>
                  <a:ext cx="461211" cy="756233"/>
                </a:xfrm>
                <a:custGeom>
                  <a:avLst/>
                  <a:gdLst>
                    <a:gd name="connsiteX0" fmla="*/ 457392 w 461212"/>
                    <a:gd name="connsiteY0" fmla="*/ 708395 h 756233"/>
                    <a:gd name="connsiteX1" fmla="*/ 461211 w 461212"/>
                    <a:gd name="connsiteY1" fmla="*/ 696323 h 756233"/>
                    <a:gd name="connsiteX2" fmla="*/ 461212 w 461212"/>
                    <a:gd name="connsiteY2" fmla="*/ 696321 h 756233"/>
                    <a:gd name="connsiteX3" fmla="*/ 461211 w 461212"/>
                    <a:gd name="connsiteY3" fmla="*/ 696319 h 756233"/>
                    <a:gd name="connsiteX4" fmla="*/ 461211 w 461212"/>
                    <a:gd name="connsiteY4" fmla="*/ 516579 h 756233"/>
                    <a:gd name="connsiteX5" fmla="*/ 414928 w 461212"/>
                    <a:gd name="connsiteY5" fmla="*/ 388199 h 756233"/>
                    <a:gd name="connsiteX6" fmla="*/ 383488 w 461212"/>
                    <a:gd name="connsiteY6" fmla="*/ 363845 h 756233"/>
                    <a:gd name="connsiteX7" fmla="*/ 386615 w 461212"/>
                    <a:gd name="connsiteY7" fmla="*/ 0 h 756233"/>
                    <a:gd name="connsiteX8" fmla="*/ 156214 w 461212"/>
                    <a:gd name="connsiteY8" fmla="*/ 21597 h 756233"/>
                    <a:gd name="connsiteX9" fmla="*/ 219377 w 461212"/>
                    <a:gd name="connsiteY9" fmla="*/ 340534 h 756233"/>
                    <a:gd name="connsiteX10" fmla="*/ 181630 w 461212"/>
                    <a:gd name="connsiteY10" fmla="*/ 349290 h 756233"/>
                    <a:gd name="connsiteX11" fmla="*/ 131401 w 461212"/>
                    <a:gd name="connsiteY11" fmla="*/ 388199 h 756233"/>
                    <a:gd name="connsiteX12" fmla="*/ 115125 w 461212"/>
                    <a:gd name="connsiteY12" fmla="*/ 415933 h 756233"/>
                    <a:gd name="connsiteX13" fmla="*/ 110820 w 461212"/>
                    <a:gd name="connsiteY13" fmla="*/ 419218 h 756233"/>
                    <a:gd name="connsiteX14" fmla="*/ 15804 w 461212"/>
                    <a:gd name="connsiteY14" fmla="*/ 528383 h 756233"/>
                    <a:gd name="connsiteX15" fmla="*/ 15804 w 461212"/>
                    <a:gd name="connsiteY15" fmla="*/ 616061 h 756233"/>
                    <a:gd name="connsiteX16" fmla="*/ 74267 w 461212"/>
                    <a:gd name="connsiteY16" fmla="*/ 629680 h 756233"/>
                    <a:gd name="connsiteX17" fmla="*/ 85448 w 461212"/>
                    <a:gd name="connsiteY17" fmla="*/ 621149 h 756233"/>
                    <a:gd name="connsiteX18" fmla="*/ 85691 w 461212"/>
                    <a:gd name="connsiteY18" fmla="*/ 698135 h 756233"/>
                    <a:gd name="connsiteX19" fmla="*/ 88938 w 461212"/>
                    <a:gd name="connsiteY19" fmla="*/ 708395 h 756233"/>
                    <a:gd name="connsiteX20" fmla="*/ 273165 w 461212"/>
                    <a:gd name="connsiteY20" fmla="*/ 756233 h 756233"/>
                    <a:gd name="connsiteX21" fmla="*/ 457392 w 461212"/>
                    <a:gd name="connsiteY21" fmla="*/ 708395 h 756233"/>
                    <a:gd name="connsiteX0" fmla="*/ 457392 w 461212"/>
                    <a:gd name="connsiteY0" fmla="*/ 708395 h 756233"/>
                    <a:gd name="connsiteX1" fmla="*/ 461211 w 461212"/>
                    <a:gd name="connsiteY1" fmla="*/ 696323 h 756233"/>
                    <a:gd name="connsiteX2" fmla="*/ 461212 w 461212"/>
                    <a:gd name="connsiteY2" fmla="*/ 696321 h 756233"/>
                    <a:gd name="connsiteX3" fmla="*/ 461211 w 461212"/>
                    <a:gd name="connsiteY3" fmla="*/ 696319 h 756233"/>
                    <a:gd name="connsiteX4" fmla="*/ 461211 w 461212"/>
                    <a:gd name="connsiteY4" fmla="*/ 516579 h 756233"/>
                    <a:gd name="connsiteX5" fmla="*/ 414928 w 461212"/>
                    <a:gd name="connsiteY5" fmla="*/ 388199 h 756233"/>
                    <a:gd name="connsiteX6" fmla="*/ 383488 w 461212"/>
                    <a:gd name="connsiteY6" fmla="*/ 363845 h 756233"/>
                    <a:gd name="connsiteX7" fmla="*/ 386615 w 461212"/>
                    <a:gd name="connsiteY7" fmla="*/ 0 h 756233"/>
                    <a:gd name="connsiteX8" fmla="*/ 195379 w 461212"/>
                    <a:gd name="connsiteY8" fmla="*/ 55541 h 756233"/>
                    <a:gd name="connsiteX9" fmla="*/ 219377 w 461212"/>
                    <a:gd name="connsiteY9" fmla="*/ 340534 h 756233"/>
                    <a:gd name="connsiteX10" fmla="*/ 181630 w 461212"/>
                    <a:gd name="connsiteY10" fmla="*/ 349290 h 756233"/>
                    <a:gd name="connsiteX11" fmla="*/ 131401 w 461212"/>
                    <a:gd name="connsiteY11" fmla="*/ 388199 h 756233"/>
                    <a:gd name="connsiteX12" fmla="*/ 115125 w 461212"/>
                    <a:gd name="connsiteY12" fmla="*/ 415933 h 756233"/>
                    <a:gd name="connsiteX13" fmla="*/ 110820 w 461212"/>
                    <a:gd name="connsiteY13" fmla="*/ 419218 h 756233"/>
                    <a:gd name="connsiteX14" fmla="*/ 15804 w 461212"/>
                    <a:gd name="connsiteY14" fmla="*/ 528383 h 756233"/>
                    <a:gd name="connsiteX15" fmla="*/ 15804 w 461212"/>
                    <a:gd name="connsiteY15" fmla="*/ 616061 h 756233"/>
                    <a:gd name="connsiteX16" fmla="*/ 74267 w 461212"/>
                    <a:gd name="connsiteY16" fmla="*/ 629680 h 756233"/>
                    <a:gd name="connsiteX17" fmla="*/ 85448 w 461212"/>
                    <a:gd name="connsiteY17" fmla="*/ 621149 h 756233"/>
                    <a:gd name="connsiteX18" fmla="*/ 85691 w 461212"/>
                    <a:gd name="connsiteY18" fmla="*/ 698135 h 756233"/>
                    <a:gd name="connsiteX19" fmla="*/ 88938 w 461212"/>
                    <a:gd name="connsiteY19" fmla="*/ 708395 h 756233"/>
                    <a:gd name="connsiteX20" fmla="*/ 273165 w 461212"/>
                    <a:gd name="connsiteY20" fmla="*/ 756233 h 756233"/>
                    <a:gd name="connsiteX21" fmla="*/ 457392 w 461212"/>
                    <a:gd name="connsiteY21" fmla="*/ 708395 h 75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461212" h="756233">
                      <a:moveTo>
                        <a:pt x="457392" y="708395"/>
                      </a:moveTo>
                      <a:lnTo>
                        <a:pt x="461211" y="696323"/>
                      </a:lnTo>
                      <a:cubicBezTo>
                        <a:pt x="461211" y="696322"/>
                        <a:pt x="461212" y="696322"/>
                        <a:pt x="461212" y="696321"/>
                      </a:cubicBezTo>
                      <a:cubicBezTo>
                        <a:pt x="461212" y="696320"/>
                        <a:pt x="461211" y="696320"/>
                        <a:pt x="461211" y="696319"/>
                      </a:cubicBezTo>
                      <a:lnTo>
                        <a:pt x="461211" y="516579"/>
                      </a:lnTo>
                      <a:cubicBezTo>
                        <a:pt x="461211" y="466443"/>
                        <a:pt x="443524" y="421054"/>
                        <a:pt x="414928" y="388199"/>
                      </a:cubicBezTo>
                      <a:lnTo>
                        <a:pt x="383488" y="363845"/>
                      </a:lnTo>
                      <a:cubicBezTo>
                        <a:pt x="384530" y="242563"/>
                        <a:pt x="385573" y="121282"/>
                        <a:pt x="386615" y="0"/>
                      </a:cubicBezTo>
                      <a:lnTo>
                        <a:pt x="195379" y="55541"/>
                      </a:lnTo>
                      <a:lnTo>
                        <a:pt x="219377" y="340534"/>
                      </a:lnTo>
                      <a:lnTo>
                        <a:pt x="181630" y="349290"/>
                      </a:lnTo>
                      <a:cubicBezTo>
                        <a:pt x="162724" y="358477"/>
                        <a:pt x="145699" y="371771"/>
                        <a:pt x="131401" y="388199"/>
                      </a:cubicBezTo>
                      <a:lnTo>
                        <a:pt x="115125" y="415933"/>
                      </a:lnTo>
                      <a:lnTo>
                        <a:pt x="110820" y="419218"/>
                      </a:lnTo>
                      <a:lnTo>
                        <a:pt x="15804" y="528383"/>
                      </a:lnTo>
                      <a:cubicBezTo>
                        <a:pt x="-5268" y="552595"/>
                        <a:pt x="-5268" y="591850"/>
                        <a:pt x="15804" y="616061"/>
                      </a:cubicBezTo>
                      <a:cubicBezTo>
                        <a:pt x="31609" y="634219"/>
                        <a:pt x="54779" y="638759"/>
                        <a:pt x="74267" y="629680"/>
                      </a:cubicBezTo>
                      <a:lnTo>
                        <a:pt x="85448" y="621149"/>
                      </a:lnTo>
                      <a:lnTo>
                        <a:pt x="85691" y="698135"/>
                      </a:lnTo>
                      <a:lnTo>
                        <a:pt x="88938" y="708395"/>
                      </a:lnTo>
                      <a:cubicBezTo>
                        <a:pt x="106473" y="735697"/>
                        <a:pt x="182292" y="756233"/>
                        <a:pt x="273165" y="756233"/>
                      </a:cubicBezTo>
                      <a:cubicBezTo>
                        <a:pt x="364038" y="756233"/>
                        <a:pt x="439857" y="735697"/>
                        <a:pt x="457392" y="708395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2" name="四角形: 角を丸くする 191">
                  <a:extLst>
                    <a:ext uri="{FF2B5EF4-FFF2-40B4-BE49-F238E27FC236}">
                      <a16:creationId xmlns:a16="http://schemas.microsoft.com/office/drawing/2014/main" id="{01717C19-5774-4EB5-B976-A86521D8FB9F}"/>
                    </a:ext>
                  </a:extLst>
                </p:cNvPr>
                <p:cNvSpPr/>
                <p:nvPr/>
              </p:nvSpPr>
              <p:spPr>
                <a:xfrm rot="18900000" flipH="1">
                  <a:off x="2297955" y="1278796"/>
                  <a:ext cx="76853" cy="15803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3" name="四角形: 角を丸くする 192">
                  <a:extLst>
                    <a:ext uri="{FF2B5EF4-FFF2-40B4-BE49-F238E27FC236}">
                      <a16:creationId xmlns:a16="http://schemas.microsoft.com/office/drawing/2014/main" id="{666AFDD5-3AC8-4C9E-A491-277E140BBF9D}"/>
                    </a:ext>
                  </a:extLst>
                </p:cNvPr>
                <p:cNvSpPr/>
                <p:nvPr/>
              </p:nvSpPr>
              <p:spPr>
                <a:xfrm rot="18900000" flipH="1">
                  <a:off x="2205632" y="1317549"/>
                  <a:ext cx="89935" cy="19108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4" name="四角形: 角を丸くする 193">
                  <a:extLst>
                    <a:ext uri="{FF2B5EF4-FFF2-40B4-BE49-F238E27FC236}">
                      <a16:creationId xmlns:a16="http://schemas.microsoft.com/office/drawing/2014/main" id="{08A68948-3DFD-4655-87C1-69397821447D}"/>
                    </a:ext>
                  </a:extLst>
                </p:cNvPr>
                <p:cNvSpPr/>
                <p:nvPr/>
              </p:nvSpPr>
              <p:spPr>
                <a:xfrm rot="18900000" flipH="1">
                  <a:off x="2127647" y="1387565"/>
                  <a:ext cx="89935" cy="19108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5" name="四角形: 角を丸くする 194">
                  <a:extLst>
                    <a:ext uri="{FF2B5EF4-FFF2-40B4-BE49-F238E27FC236}">
                      <a16:creationId xmlns:a16="http://schemas.microsoft.com/office/drawing/2014/main" id="{81E8EF5A-BEB2-4743-BAC5-E7B850622095}"/>
                    </a:ext>
                  </a:extLst>
                </p:cNvPr>
                <p:cNvSpPr/>
                <p:nvPr/>
              </p:nvSpPr>
              <p:spPr>
                <a:xfrm rot="18900000" flipH="1">
                  <a:off x="2060645" y="1485484"/>
                  <a:ext cx="89935" cy="1711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" name="四角形: 角を丸くする 195">
                  <a:extLst>
                    <a:ext uri="{FF2B5EF4-FFF2-40B4-BE49-F238E27FC236}">
                      <a16:creationId xmlns:a16="http://schemas.microsoft.com/office/drawing/2014/main" id="{BB7BC9AC-82EF-40F7-83C2-7379DCB15481}"/>
                    </a:ext>
                  </a:extLst>
                </p:cNvPr>
                <p:cNvSpPr/>
                <p:nvPr/>
              </p:nvSpPr>
              <p:spPr>
                <a:xfrm rot="14400000" flipH="1">
                  <a:off x="2139107" y="1620296"/>
                  <a:ext cx="113296" cy="19747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89" name="フリーフォーム: 図形 188">
                <a:extLst>
                  <a:ext uri="{FF2B5EF4-FFF2-40B4-BE49-F238E27FC236}">
                    <a16:creationId xmlns:a16="http://schemas.microsoft.com/office/drawing/2014/main" id="{9E0C494D-695C-4673-A4C9-F1E46B96F4E5}"/>
                  </a:ext>
                </a:extLst>
              </p:cNvPr>
              <p:cNvSpPr/>
              <p:nvPr/>
            </p:nvSpPr>
            <p:spPr>
              <a:xfrm rot="3600000">
                <a:off x="2220700" y="4819619"/>
                <a:ext cx="686388" cy="691067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508354 w 816717"/>
                  <a:gd name="connsiteY1" fmla="*/ 292084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507860 w 816717"/>
                  <a:gd name="connsiteY0" fmla="*/ 833683 h 833683"/>
                  <a:gd name="connsiteX1" fmla="*/ 508354 w 816717"/>
                  <a:gd name="connsiteY1" fmla="*/ 292084 h 833683"/>
                  <a:gd name="connsiteX2" fmla="*/ 43314 w 816717"/>
                  <a:gd name="connsiteY2" fmla="*/ 378244 h 833683"/>
                  <a:gd name="connsiteX3" fmla="*/ 0 w 816717"/>
                  <a:gd name="connsiteY3" fmla="*/ 119223 h 833683"/>
                  <a:gd name="connsiteX4" fmla="*/ 660660 w 816717"/>
                  <a:gd name="connsiteY4" fmla="*/ 1930 h 833683"/>
                  <a:gd name="connsiteX5" fmla="*/ 778556 w 816717"/>
                  <a:gd name="connsiteY5" fmla="*/ 102155 h 833683"/>
                  <a:gd name="connsiteX6" fmla="*/ 816717 w 816717"/>
                  <a:gd name="connsiteY6" fmla="*/ 826528 h 833683"/>
                  <a:gd name="connsiteX0" fmla="*/ 507860 w 816717"/>
                  <a:gd name="connsiteY0" fmla="*/ 832059 h 832059"/>
                  <a:gd name="connsiteX1" fmla="*/ 508354 w 816717"/>
                  <a:gd name="connsiteY1" fmla="*/ 290460 h 832059"/>
                  <a:gd name="connsiteX2" fmla="*/ 43314 w 816717"/>
                  <a:gd name="connsiteY2" fmla="*/ 376620 h 832059"/>
                  <a:gd name="connsiteX3" fmla="*/ 0 w 816717"/>
                  <a:gd name="connsiteY3" fmla="*/ 117599 h 832059"/>
                  <a:gd name="connsiteX4" fmla="*/ 660660 w 816717"/>
                  <a:gd name="connsiteY4" fmla="*/ 306 h 832059"/>
                  <a:gd name="connsiteX5" fmla="*/ 781983 w 816717"/>
                  <a:gd name="connsiteY5" fmla="*/ 153676 h 832059"/>
                  <a:gd name="connsiteX6" fmla="*/ 816717 w 816717"/>
                  <a:gd name="connsiteY6" fmla="*/ 824904 h 832059"/>
                  <a:gd name="connsiteX0" fmla="*/ 507860 w 816717"/>
                  <a:gd name="connsiteY0" fmla="*/ 822275 h 822275"/>
                  <a:gd name="connsiteX1" fmla="*/ 508354 w 816717"/>
                  <a:gd name="connsiteY1" fmla="*/ 280676 h 822275"/>
                  <a:gd name="connsiteX2" fmla="*/ 43314 w 816717"/>
                  <a:gd name="connsiteY2" fmla="*/ 366836 h 822275"/>
                  <a:gd name="connsiteX3" fmla="*/ 0 w 816717"/>
                  <a:gd name="connsiteY3" fmla="*/ 107815 h 822275"/>
                  <a:gd name="connsiteX4" fmla="*/ 603825 w 816717"/>
                  <a:gd name="connsiteY4" fmla="*/ 344 h 822275"/>
                  <a:gd name="connsiteX5" fmla="*/ 781983 w 816717"/>
                  <a:gd name="connsiteY5" fmla="*/ 143892 h 822275"/>
                  <a:gd name="connsiteX6" fmla="*/ 816717 w 816717"/>
                  <a:gd name="connsiteY6" fmla="*/ 815120 h 822275"/>
                  <a:gd name="connsiteX0" fmla="*/ 507860 w 816717"/>
                  <a:gd name="connsiteY0" fmla="*/ 822285 h 822285"/>
                  <a:gd name="connsiteX1" fmla="*/ 508354 w 816717"/>
                  <a:gd name="connsiteY1" fmla="*/ 280686 h 822285"/>
                  <a:gd name="connsiteX2" fmla="*/ 43314 w 816717"/>
                  <a:gd name="connsiteY2" fmla="*/ 366846 h 822285"/>
                  <a:gd name="connsiteX3" fmla="*/ 0 w 816717"/>
                  <a:gd name="connsiteY3" fmla="*/ 107825 h 822285"/>
                  <a:gd name="connsiteX4" fmla="*/ 603825 w 816717"/>
                  <a:gd name="connsiteY4" fmla="*/ 354 h 822285"/>
                  <a:gd name="connsiteX5" fmla="*/ 781983 w 816717"/>
                  <a:gd name="connsiteY5" fmla="*/ 143902 h 822285"/>
                  <a:gd name="connsiteX6" fmla="*/ 816717 w 816717"/>
                  <a:gd name="connsiteY6" fmla="*/ 815130 h 8222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6717" h="822285">
                    <a:moveTo>
                      <a:pt x="507860" y="822285"/>
                    </a:moveTo>
                    <a:cubicBezTo>
                      <a:pt x="508025" y="641752"/>
                      <a:pt x="508189" y="461219"/>
                      <a:pt x="508354" y="280686"/>
                    </a:cubicBezTo>
                    <a:lnTo>
                      <a:pt x="43314" y="366846"/>
                    </a:lnTo>
                    <a:lnTo>
                      <a:pt x="0" y="107825"/>
                    </a:lnTo>
                    <a:cubicBezTo>
                      <a:pt x="220220" y="68727"/>
                      <a:pt x="554562" y="-5756"/>
                      <a:pt x="603825" y="354"/>
                    </a:cubicBezTo>
                    <a:cubicBezTo>
                      <a:pt x="653088" y="6464"/>
                      <a:pt x="746501" y="8106"/>
                      <a:pt x="781983" y="143902"/>
                    </a:cubicBezTo>
                    <a:cubicBezTo>
                      <a:pt x="817465" y="279698"/>
                      <a:pt x="803997" y="573672"/>
                      <a:pt x="816717" y="815130"/>
                    </a:cubicBezTo>
                  </a:path>
                </a:pathLst>
              </a:cu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227" name="グループ化 226">
            <a:extLst>
              <a:ext uri="{FF2B5EF4-FFF2-40B4-BE49-F238E27FC236}">
                <a16:creationId xmlns:a16="http://schemas.microsoft.com/office/drawing/2014/main" id="{28DDC2FF-D405-49D6-A2D6-D5F5BD18B103}"/>
              </a:ext>
            </a:extLst>
          </p:cNvPr>
          <p:cNvGrpSpPr/>
          <p:nvPr/>
        </p:nvGrpSpPr>
        <p:grpSpPr>
          <a:xfrm>
            <a:off x="4413612" y="3773167"/>
            <a:ext cx="1876137" cy="2685655"/>
            <a:chOff x="4413612" y="3773167"/>
            <a:chExt cx="1876137" cy="2685655"/>
          </a:xfrm>
        </p:grpSpPr>
        <p:grpSp>
          <p:nvGrpSpPr>
            <p:cNvPr id="228" name="グループ化 227">
              <a:extLst>
                <a:ext uri="{FF2B5EF4-FFF2-40B4-BE49-F238E27FC236}">
                  <a16:creationId xmlns:a16="http://schemas.microsoft.com/office/drawing/2014/main" id="{6102C8F9-B2E3-4AFE-BEFE-292C7A3B837E}"/>
                </a:ext>
              </a:extLst>
            </p:cNvPr>
            <p:cNvGrpSpPr/>
            <p:nvPr/>
          </p:nvGrpSpPr>
          <p:grpSpPr>
            <a:xfrm>
              <a:off x="4413612" y="4252693"/>
              <a:ext cx="1101779" cy="2206129"/>
              <a:chOff x="2419481" y="3484942"/>
              <a:chExt cx="1101779" cy="2206129"/>
            </a:xfrm>
          </p:grpSpPr>
          <p:sp>
            <p:nvSpPr>
              <p:cNvPr id="242" name="片側の 2 つの角を丸めた四角形 181">
                <a:extLst>
                  <a:ext uri="{FF2B5EF4-FFF2-40B4-BE49-F238E27FC236}">
                    <a16:creationId xmlns:a16="http://schemas.microsoft.com/office/drawing/2014/main" id="{A741A3A0-6CB7-4AAC-AAC2-3014FB5EA57A}"/>
                  </a:ext>
                </a:extLst>
              </p:cNvPr>
              <p:cNvSpPr/>
              <p:nvPr/>
            </p:nvSpPr>
            <p:spPr>
              <a:xfrm>
                <a:off x="2451200" y="3484942"/>
                <a:ext cx="1031478" cy="98775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3" name="フリーフォーム: 図形 242">
                <a:extLst>
                  <a:ext uri="{FF2B5EF4-FFF2-40B4-BE49-F238E27FC236}">
                    <a16:creationId xmlns:a16="http://schemas.microsoft.com/office/drawing/2014/main" id="{ED9E3ABF-632D-43F5-8248-324A3CA94511}"/>
                  </a:ext>
                </a:extLst>
              </p:cNvPr>
              <p:cNvSpPr/>
              <p:nvPr/>
            </p:nvSpPr>
            <p:spPr>
              <a:xfrm>
                <a:off x="2720368" y="4339963"/>
                <a:ext cx="456610" cy="440816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4" name="フリーフォーム: 図形 243">
                <a:extLst>
                  <a:ext uri="{FF2B5EF4-FFF2-40B4-BE49-F238E27FC236}">
                    <a16:creationId xmlns:a16="http://schemas.microsoft.com/office/drawing/2014/main" id="{1D205688-5BF2-4C99-BC3B-F119F2A61DDF}"/>
                  </a:ext>
                </a:extLst>
              </p:cNvPr>
              <p:cNvSpPr/>
              <p:nvPr/>
            </p:nvSpPr>
            <p:spPr>
              <a:xfrm>
                <a:off x="2463298" y="4680531"/>
                <a:ext cx="153672" cy="945893"/>
              </a:xfrm>
              <a:custGeom>
                <a:avLst/>
                <a:gdLst>
                  <a:gd name="connsiteX0" fmla="*/ 153672 w 153672"/>
                  <a:gd name="connsiteY0" fmla="*/ 0 h 945893"/>
                  <a:gd name="connsiteX1" fmla="*/ 153672 w 153672"/>
                  <a:gd name="connsiteY1" fmla="*/ 945893 h 945893"/>
                  <a:gd name="connsiteX2" fmla="*/ 0 w 153672"/>
                  <a:gd name="connsiteY2" fmla="*/ 945893 h 945893"/>
                  <a:gd name="connsiteX3" fmla="*/ 0 w 153672"/>
                  <a:gd name="connsiteY3" fmla="*/ 326520 h 945893"/>
                  <a:gd name="connsiteX4" fmla="*/ 118335 w 153672"/>
                  <a:gd name="connsiteY4" fmla="*/ 29551 h 945893"/>
                  <a:gd name="connsiteX5" fmla="*/ 153672 w 153672"/>
                  <a:gd name="connsiteY5" fmla="*/ 0 h 945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3672" h="945893">
                    <a:moveTo>
                      <a:pt x="153672" y="0"/>
                    </a:moveTo>
                    <a:lnTo>
                      <a:pt x="153672" y="945893"/>
                    </a:lnTo>
                    <a:lnTo>
                      <a:pt x="0" y="945893"/>
                    </a:lnTo>
                    <a:lnTo>
                      <a:pt x="0" y="326520"/>
                    </a:lnTo>
                    <a:cubicBezTo>
                      <a:pt x="0" y="207901"/>
                      <a:pt x="45851" y="101564"/>
                      <a:pt x="118335" y="29551"/>
                    </a:cubicBezTo>
                    <a:lnTo>
                      <a:pt x="153672" y="0"/>
                    </a:lnTo>
                    <a:close/>
                  </a:path>
                </a:pathLst>
              </a:custGeom>
              <a:pattFill prst="plaid">
                <a:fgClr>
                  <a:srgbClr val="FF6699"/>
                </a:fgClr>
                <a:bgClr>
                  <a:srgbClr val="FF99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5" name="フリーフォーム: 図形 244">
                <a:extLst>
                  <a:ext uri="{FF2B5EF4-FFF2-40B4-BE49-F238E27FC236}">
                    <a16:creationId xmlns:a16="http://schemas.microsoft.com/office/drawing/2014/main" id="{EC8EC71A-7AB8-4AEF-B155-4060C4CB03D8}"/>
                  </a:ext>
                </a:extLst>
              </p:cNvPr>
              <p:cNvSpPr/>
              <p:nvPr/>
            </p:nvSpPr>
            <p:spPr>
              <a:xfrm>
                <a:off x="2539500" y="4610243"/>
                <a:ext cx="840208" cy="1016182"/>
              </a:xfrm>
              <a:custGeom>
                <a:avLst/>
                <a:gdLst>
                  <a:gd name="connsiteX0" fmla="*/ 743127 w 974009"/>
                  <a:gd name="connsiteY0" fmla="*/ 0 h 1016182"/>
                  <a:gd name="connsiteX1" fmla="*/ 752081 w 974009"/>
                  <a:gd name="connsiteY1" fmla="*/ 903 h 1016182"/>
                  <a:gd name="connsiteX2" fmla="*/ 974009 w 974009"/>
                  <a:gd name="connsiteY2" fmla="*/ 273199 h 1016182"/>
                  <a:gd name="connsiteX3" fmla="*/ 974009 w 974009"/>
                  <a:gd name="connsiteY3" fmla="*/ 1016182 h 1016182"/>
                  <a:gd name="connsiteX4" fmla="*/ 0 w 974009"/>
                  <a:gd name="connsiteY4" fmla="*/ 1016182 h 1016182"/>
                  <a:gd name="connsiteX5" fmla="*/ 0 w 974009"/>
                  <a:gd name="connsiteY5" fmla="*/ 273199 h 1016182"/>
                  <a:gd name="connsiteX6" fmla="*/ 221928 w 974009"/>
                  <a:gd name="connsiteY6" fmla="*/ 903 h 1016182"/>
                  <a:gd name="connsiteX7" fmla="*/ 230881 w 974009"/>
                  <a:gd name="connsiteY7" fmla="*/ 0 h 1016182"/>
                  <a:gd name="connsiteX8" fmla="*/ 235401 w 974009"/>
                  <a:gd name="connsiteY8" fmla="*/ 7436 h 1016182"/>
                  <a:gd name="connsiteX9" fmla="*/ 487004 w 974009"/>
                  <a:gd name="connsiteY9" fmla="*/ 126882 h 1016182"/>
                  <a:gd name="connsiteX10" fmla="*/ 738607 w 974009"/>
                  <a:gd name="connsiteY10" fmla="*/ 7436 h 1016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4009" h="1016182">
                    <a:moveTo>
                      <a:pt x="743127" y="0"/>
                    </a:moveTo>
                    <a:lnTo>
                      <a:pt x="752081" y="903"/>
                    </a:lnTo>
                    <a:cubicBezTo>
                      <a:pt x="878735" y="26820"/>
                      <a:pt x="974009" y="138883"/>
                      <a:pt x="974009" y="273199"/>
                    </a:cubicBezTo>
                    <a:lnTo>
                      <a:pt x="974009" y="1016182"/>
                    </a:lnTo>
                    <a:lnTo>
                      <a:pt x="0" y="1016182"/>
                    </a:lnTo>
                    <a:lnTo>
                      <a:pt x="0" y="273199"/>
                    </a:lnTo>
                    <a:cubicBezTo>
                      <a:pt x="0" y="138883"/>
                      <a:pt x="95274" y="26820"/>
                      <a:pt x="221928" y="903"/>
                    </a:cubicBezTo>
                    <a:lnTo>
                      <a:pt x="230881" y="0"/>
                    </a:lnTo>
                    <a:lnTo>
                      <a:pt x="235401" y="7436"/>
                    </a:lnTo>
                    <a:cubicBezTo>
                      <a:pt x="289928" y="79501"/>
                      <a:pt x="382269" y="126882"/>
                      <a:pt x="487004" y="126882"/>
                    </a:cubicBezTo>
                    <a:cubicBezTo>
                      <a:pt x="591739" y="126882"/>
                      <a:pt x="684080" y="79501"/>
                      <a:pt x="738607" y="7436"/>
                    </a:cubicBezTo>
                    <a:close/>
                  </a:path>
                </a:pathLst>
              </a:custGeom>
              <a:pattFill prst="plaid">
                <a:fgClr>
                  <a:srgbClr val="FF6699"/>
                </a:fgClr>
                <a:bgClr>
                  <a:srgbClr val="FF99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46" name="グループ化 245">
                <a:extLst>
                  <a:ext uri="{FF2B5EF4-FFF2-40B4-BE49-F238E27FC236}">
                    <a16:creationId xmlns:a16="http://schemas.microsoft.com/office/drawing/2014/main" id="{CBC7D4C0-B093-4041-846D-F9BEDD812B38}"/>
                  </a:ext>
                </a:extLst>
              </p:cNvPr>
              <p:cNvGrpSpPr/>
              <p:nvPr/>
            </p:nvGrpSpPr>
            <p:grpSpPr>
              <a:xfrm>
                <a:off x="2952051" y="4521603"/>
                <a:ext cx="444728" cy="1169468"/>
                <a:chOff x="2952051" y="4521603"/>
                <a:chExt cx="444728" cy="1169468"/>
              </a:xfrm>
            </p:grpSpPr>
            <p:sp>
              <p:nvSpPr>
                <p:cNvPr id="277" name="四角形: 角を丸くする 276">
                  <a:extLst>
                    <a:ext uri="{FF2B5EF4-FFF2-40B4-BE49-F238E27FC236}">
                      <a16:creationId xmlns:a16="http://schemas.microsoft.com/office/drawing/2014/main" id="{5728F607-A918-40C5-976E-750F034A128B}"/>
                    </a:ext>
                  </a:extLst>
                </p:cNvPr>
                <p:cNvSpPr/>
                <p:nvPr/>
              </p:nvSpPr>
              <p:spPr>
                <a:xfrm rot="19479653">
                  <a:off x="2952051" y="4521603"/>
                  <a:ext cx="45719" cy="110565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8" name="フローチャート: 論理積ゲート 277">
                  <a:extLst>
                    <a:ext uri="{FF2B5EF4-FFF2-40B4-BE49-F238E27FC236}">
                      <a16:creationId xmlns:a16="http://schemas.microsoft.com/office/drawing/2014/main" id="{32B09618-C8E9-4A00-8FCF-E192CC1C35A7}"/>
                    </a:ext>
                  </a:extLst>
                </p:cNvPr>
                <p:cNvSpPr/>
                <p:nvPr/>
              </p:nvSpPr>
              <p:spPr>
                <a:xfrm rot="5400000">
                  <a:off x="3082025" y="5376317"/>
                  <a:ext cx="314754" cy="314754"/>
                </a:xfrm>
                <a:prstGeom prst="flowChartDelay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9" name="フローチャート: 論理積ゲート 278">
                  <a:extLst>
                    <a:ext uri="{FF2B5EF4-FFF2-40B4-BE49-F238E27FC236}">
                      <a16:creationId xmlns:a16="http://schemas.microsoft.com/office/drawing/2014/main" id="{1D6F7C39-D41C-4F42-AD7B-B01E2A3D6B2D}"/>
                    </a:ext>
                  </a:extLst>
                </p:cNvPr>
                <p:cNvSpPr/>
                <p:nvPr/>
              </p:nvSpPr>
              <p:spPr>
                <a:xfrm rot="5400000">
                  <a:off x="3107072" y="5341416"/>
                  <a:ext cx="264660" cy="314754"/>
                </a:xfrm>
                <a:prstGeom prst="flowChartDelay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0" name="楕円 279">
                  <a:extLst>
                    <a:ext uri="{FF2B5EF4-FFF2-40B4-BE49-F238E27FC236}">
                      <a16:creationId xmlns:a16="http://schemas.microsoft.com/office/drawing/2014/main" id="{5B6B91FB-6CB4-4DEB-A95C-45D402470E28}"/>
                    </a:ext>
                  </a:extLst>
                </p:cNvPr>
                <p:cNvSpPr/>
                <p:nvPr/>
              </p:nvSpPr>
              <p:spPr>
                <a:xfrm>
                  <a:off x="3214782" y="5530836"/>
                  <a:ext cx="62855" cy="62855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47" name="グループ化 246">
                <a:extLst>
                  <a:ext uri="{FF2B5EF4-FFF2-40B4-BE49-F238E27FC236}">
                    <a16:creationId xmlns:a16="http://schemas.microsoft.com/office/drawing/2014/main" id="{9D216D16-2B0F-4624-AA56-C3DFCA5F2E81}"/>
                  </a:ext>
                </a:extLst>
              </p:cNvPr>
              <p:cNvGrpSpPr/>
              <p:nvPr/>
            </p:nvGrpSpPr>
            <p:grpSpPr>
              <a:xfrm>
                <a:off x="2419481" y="3582138"/>
                <a:ext cx="1094916" cy="978704"/>
                <a:chOff x="2791855" y="2072442"/>
                <a:chExt cx="1150919" cy="990072"/>
              </a:xfrm>
              <a:solidFill>
                <a:srgbClr val="FFCC99"/>
              </a:solidFill>
            </p:grpSpPr>
            <p:grpSp>
              <p:nvGrpSpPr>
                <p:cNvPr id="270" name="グループ化 269">
                  <a:extLst>
                    <a:ext uri="{FF2B5EF4-FFF2-40B4-BE49-F238E27FC236}">
                      <a16:creationId xmlns:a16="http://schemas.microsoft.com/office/drawing/2014/main" id="{AA5874EC-B186-427F-9A7D-FABD44EB0D45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275" name="円/楕円 204">
                    <a:extLst>
                      <a:ext uri="{FF2B5EF4-FFF2-40B4-BE49-F238E27FC236}">
                        <a16:creationId xmlns:a16="http://schemas.microsoft.com/office/drawing/2014/main" id="{1F7F340E-DA4E-4065-A40A-99F215D7382B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76" name="円/楕円 205">
                    <a:extLst>
                      <a:ext uri="{FF2B5EF4-FFF2-40B4-BE49-F238E27FC236}">
                        <a16:creationId xmlns:a16="http://schemas.microsoft.com/office/drawing/2014/main" id="{AB1EA82F-598F-407F-AD23-881A1E23F613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71" name="グループ化 270">
                  <a:extLst>
                    <a:ext uri="{FF2B5EF4-FFF2-40B4-BE49-F238E27FC236}">
                      <a16:creationId xmlns:a16="http://schemas.microsoft.com/office/drawing/2014/main" id="{6B578C9C-675A-4C97-9907-6BEBA5E02EEE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273" name="円/楕円 202">
                    <a:extLst>
                      <a:ext uri="{FF2B5EF4-FFF2-40B4-BE49-F238E27FC236}">
                        <a16:creationId xmlns:a16="http://schemas.microsoft.com/office/drawing/2014/main" id="{D5B1C25A-4FB0-40E4-9892-5A95BFFCA6BA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74" name="円/楕円 203">
                    <a:extLst>
                      <a:ext uri="{FF2B5EF4-FFF2-40B4-BE49-F238E27FC236}">
                        <a16:creationId xmlns:a16="http://schemas.microsoft.com/office/drawing/2014/main" id="{D4550A44-9FF0-4415-91CC-0F7F3204339B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72" name="円/楕円 201">
                  <a:extLst>
                    <a:ext uri="{FF2B5EF4-FFF2-40B4-BE49-F238E27FC236}">
                      <a16:creationId xmlns:a16="http://schemas.microsoft.com/office/drawing/2014/main" id="{96ADFA41-7E8C-45C4-B87B-5B5AC161F68E}"/>
                    </a:ext>
                  </a:extLst>
                </p:cNvPr>
                <p:cNvSpPr/>
                <p:nvPr/>
              </p:nvSpPr>
              <p:spPr>
                <a:xfrm>
                  <a:off x="2902857" y="2072442"/>
                  <a:ext cx="928914" cy="990072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48" name="円/楕円 27">
                <a:extLst>
                  <a:ext uri="{FF2B5EF4-FFF2-40B4-BE49-F238E27FC236}">
                    <a16:creationId xmlns:a16="http://schemas.microsoft.com/office/drawing/2014/main" id="{72D0437D-DDB8-44CB-AEF0-1FCC241AF635}"/>
                  </a:ext>
                </a:extLst>
              </p:cNvPr>
              <p:cNvSpPr/>
              <p:nvPr/>
            </p:nvSpPr>
            <p:spPr>
              <a:xfrm rot="10800000">
                <a:off x="2853271" y="4403740"/>
                <a:ext cx="232598" cy="4572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9" name="円/楕円 27">
                <a:extLst>
                  <a:ext uri="{FF2B5EF4-FFF2-40B4-BE49-F238E27FC236}">
                    <a16:creationId xmlns:a16="http://schemas.microsoft.com/office/drawing/2014/main" id="{45E13C6E-341F-42AE-A6FD-E94E24967EDD}"/>
                  </a:ext>
                </a:extLst>
              </p:cNvPr>
              <p:cNvSpPr/>
              <p:nvPr/>
            </p:nvSpPr>
            <p:spPr>
              <a:xfrm rot="10800000">
                <a:off x="2657924" y="3836684"/>
                <a:ext cx="215486" cy="381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0" name="円/楕円 27">
                <a:extLst>
                  <a:ext uri="{FF2B5EF4-FFF2-40B4-BE49-F238E27FC236}">
                    <a16:creationId xmlns:a16="http://schemas.microsoft.com/office/drawing/2014/main" id="{BE05DC32-4838-4B1F-9CA8-27FC890B81CE}"/>
                  </a:ext>
                </a:extLst>
              </p:cNvPr>
              <p:cNvSpPr/>
              <p:nvPr/>
            </p:nvSpPr>
            <p:spPr>
              <a:xfrm rot="10800000">
                <a:off x="3063630" y="3836684"/>
                <a:ext cx="215486" cy="381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1" name="正方形/長方形 67">
                <a:extLst>
                  <a:ext uri="{FF2B5EF4-FFF2-40B4-BE49-F238E27FC236}">
                    <a16:creationId xmlns:a16="http://schemas.microsoft.com/office/drawing/2014/main" id="{2FC52830-C0B1-4EA3-B53C-4975B159F810}"/>
                  </a:ext>
                </a:extLst>
              </p:cNvPr>
              <p:cNvSpPr/>
              <p:nvPr/>
            </p:nvSpPr>
            <p:spPr>
              <a:xfrm>
                <a:off x="2939279" y="4282003"/>
                <a:ext cx="65767" cy="33711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2" name="円/楕円 189">
                <a:extLst>
                  <a:ext uri="{FF2B5EF4-FFF2-40B4-BE49-F238E27FC236}">
                    <a16:creationId xmlns:a16="http://schemas.microsoft.com/office/drawing/2014/main" id="{A6313D9B-48B8-4FC2-B28F-310DD310C22A}"/>
                  </a:ext>
                </a:extLst>
              </p:cNvPr>
              <p:cNvSpPr/>
              <p:nvPr/>
            </p:nvSpPr>
            <p:spPr>
              <a:xfrm>
                <a:off x="2608096" y="4185636"/>
                <a:ext cx="118865" cy="64499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3" name="円/楕円 190">
                <a:extLst>
                  <a:ext uri="{FF2B5EF4-FFF2-40B4-BE49-F238E27FC236}">
                    <a16:creationId xmlns:a16="http://schemas.microsoft.com/office/drawing/2014/main" id="{F1131AF1-7965-49BD-9454-6180365C8721}"/>
                  </a:ext>
                </a:extLst>
              </p:cNvPr>
              <p:cNvSpPr/>
              <p:nvPr/>
            </p:nvSpPr>
            <p:spPr>
              <a:xfrm>
                <a:off x="3197700" y="4185636"/>
                <a:ext cx="118865" cy="64499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54" name="グループ化 253">
                <a:extLst>
                  <a:ext uri="{FF2B5EF4-FFF2-40B4-BE49-F238E27FC236}">
                    <a16:creationId xmlns:a16="http://schemas.microsoft.com/office/drawing/2014/main" id="{327C1D75-7701-4FBF-BDFF-FEEF4A2D3796}"/>
                  </a:ext>
                </a:extLst>
              </p:cNvPr>
              <p:cNvGrpSpPr/>
              <p:nvPr/>
            </p:nvGrpSpPr>
            <p:grpSpPr>
              <a:xfrm>
                <a:off x="2695988" y="3968797"/>
                <a:ext cx="136398" cy="137918"/>
                <a:chOff x="2595588" y="3926381"/>
                <a:chExt cx="164281" cy="206841"/>
              </a:xfrm>
            </p:grpSpPr>
            <p:sp>
              <p:nvSpPr>
                <p:cNvPr id="264" name="二等辺三角形 263">
                  <a:extLst>
                    <a:ext uri="{FF2B5EF4-FFF2-40B4-BE49-F238E27FC236}">
                      <a16:creationId xmlns:a16="http://schemas.microsoft.com/office/drawing/2014/main" id="{D4F6B110-7A03-4AAB-8954-F5F7F7784D3F}"/>
                    </a:ext>
                  </a:extLst>
                </p:cNvPr>
                <p:cNvSpPr/>
                <p:nvPr/>
              </p:nvSpPr>
              <p:spPr>
                <a:xfrm rot="18911150">
                  <a:off x="2595588" y="3926381"/>
                  <a:ext cx="45719" cy="85355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65" name="グループ化 264">
                  <a:extLst>
                    <a:ext uri="{FF2B5EF4-FFF2-40B4-BE49-F238E27FC236}">
                      <a16:creationId xmlns:a16="http://schemas.microsoft.com/office/drawing/2014/main" id="{8DE3F353-FCE0-4EBF-87A9-C425110B4AFD}"/>
                    </a:ext>
                  </a:extLst>
                </p:cNvPr>
                <p:cNvGrpSpPr/>
                <p:nvPr/>
              </p:nvGrpSpPr>
              <p:grpSpPr>
                <a:xfrm>
                  <a:off x="2601643" y="3926682"/>
                  <a:ext cx="158226" cy="206540"/>
                  <a:chOff x="2896919" y="3691681"/>
                  <a:chExt cx="138009" cy="203092"/>
                </a:xfrm>
              </p:grpSpPr>
              <p:sp>
                <p:nvSpPr>
                  <p:cNvPr id="266" name="円/楕円 195">
                    <a:extLst>
                      <a:ext uri="{FF2B5EF4-FFF2-40B4-BE49-F238E27FC236}">
                        <a16:creationId xmlns:a16="http://schemas.microsoft.com/office/drawing/2014/main" id="{0A8CB72A-E77E-4D8E-970C-86CD51F1AD51}"/>
                      </a:ext>
                    </a:extLst>
                  </p:cNvPr>
                  <p:cNvSpPr/>
                  <p:nvPr/>
                </p:nvSpPr>
                <p:spPr>
                  <a:xfrm>
                    <a:off x="2896928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7" name="円/楕円 196">
                    <a:extLst>
                      <a:ext uri="{FF2B5EF4-FFF2-40B4-BE49-F238E27FC236}">
                        <a16:creationId xmlns:a16="http://schemas.microsoft.com/office/drawing/2014/main" id="{18D98B6F-EA12-4168-BE0B-7A6AA87C84B2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8" name="円/楕円 197">
                    <a:extLst>
                      <a:ext uri="{FF2B5EF4-FFF2-40B4-BE49-F238E27FC236}">
                        <a16:creationId xmlns:a16="http://schemas.microsoft.com/office/drawing/2014/main" id="{1EE59104-59AB-47AD-8D6D-BC18498B33FF}"/>
                      </a:ext>
                    </a:extLst>
                  </p:cNvPr>
                  <p:cNvSpPr/>
                  <p:nvPr/>
                </p:nvSpPr>
                <p:spPr>
                  <a:xfrm>
                    <a:off x="2921405" y="3747251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9" name="円/楕円 198">
                    <a:extLst>
                      <a:ext uri="{FF2B5EF4-FFF2-40B4-BE49-F238E27FC236}">
                        <a16:creationId xmlns:a16="http://schemas.microsoft.com/office/drawing/2014/main" id="{19A10269-8519-4E49-B8B2-284975BBA1B3}"/>
                      </a:ext>
                    </a:extLst>
                  </p:cNvPr>
                  <p:cNvSpPr/>
                  <p:nvPr/>
                </p:nvSpPr>
                <p:spPr>
                  <a:xfrm>
                    <a:off x="2943059" y="3745686"/>
                    <a:ext cx="45719" cy="5941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255" name="グループ化 254">
                <a:extLst>
                  <a:ext uri="{FF2B5EF4-FFF2-40B4-BE49-F238E27FC236}">
                    <a16:creationId xmlns:a16="http://schemas.microsoft.com/office/drawing/2014/main" id="{8F8D0945-2A6D-4795-84D5-552D5CD0CDBC}"/>
                  </a:ext>
                </a:extLst>
              </p:cNvPr>
              <p:cNvGrpSpPr/>
              <p:nvPr/>
            </p:nvGrpSpPr>
            <p:grpSpPr>
              <a:xfrm>
                <a:off x="3104723" y="3968797"/>
                <a:ext cx="136398" cy="137918"/>
                <a:chOff x="2595588" y="3926381"/>
                <a:chExt cx="164281" cy="206841"/>
              </a:xfrm>
            </p:grpSpPr>
            <p:sp>
              <p:nvSpPr>
                <p:cNvPr id="258" name="二等辺三角形 257">
                  <a:extLst>
                    <a:ext uri="{FF2B5EF4-FFF2-40B4-BE49-F238E27FC236}">
                      <a16:creationId xmlns:a16="http://schemas.microsoft.com/office/drawing/2014/main" id="{E2C9C617-8BE0-4F10-A7D6-06615264A1E7}"/>
                    </a:ext>
                  </a:extLst>
                </p:cNvPr>
                <p:cNvSpPr/>
                <p:nvPr/>
              </p:nvSpPr>
              <p:spPr>
                <a:xfrm rot="18911150">
                  <a:off x="2595588" y="3926381"/>
                  <a:ext cx="45719" cy="85355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59" name="グループ化 258">
                  <a:extLst>
                    <a:ext uri="{FF2B5EF4-FFF2-40B4-BE49-F238E27FC236}">
                      <a16:creationId xmlns:a16="http://schemas.microsoft.com/office/drawing/2014/main" id="{1A82A528-3AEA-41B9-BFD1-04DE02C81C50}"/>
                    </a:ext>
                  </a:extLst>
                </p:cNvPr>
                <p:cNvGrpSpPr/>
                <p:nvPr/>
              </p:nvGrpSpPr>
              <p:grpSpPr>
                <a:xfrm>
                  <a:off x="2601643" y="3926682"/>
                  <a:ext cx="158226" cy="206540"/>
                  <a:chOff x="2896919" y="3691681"/>
                  <a:chExt cx="138009" cy="203092"/>
                </a:xfrm>
              </p:grpSpPr>
              <p:sp>
                <p:nvSpPr>
                  <p:cNvPr id="260" name="円/楕円 195">
                    <a:extLst>
                      <a:ext uri="{FF2B5EF4-FFF2-40B4-BE49-F238E27FC236}">
                        <a16:creationId xmlns:a16="http://schemas.microsoft.com/office/drawing/2014/main" id="{28F4A228-247C-4E0B-B277-7844AD155A77}"/>
                      </a:ext>
                    </a:extLst>
                  </p:cNvPr>
                  <p:cNvSpPr/>
                  <p:nvPr/>
                </p:nvSpPr>
                <p:spPr>
                  <a:xfrm>
                    <a:off x="2896928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1" name="円/楕円 196">
                    <a:extLst>
                      <a:ext uri="{FF2B5EF4-FFF2-40B4-BE49-F238E27FC236}">
                        <a16:creationId xmlns:a16="http://schemas.microsoft.com/office/drawing/2014/main" id="{340C44B8-9150-43A5-9785-85FA0671B264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2" name="円/楕円 197">
                    <a:extLst>
                      <a:ext uri="{FF2B5EF4-FFF2-40B4-BE49-F238E27FC236}">
                        <a16:creationId xmlns:a16="http://schemas.microsoft.com/office/drawing/2014/main" id="{504BAE03-BFE6-4234-9D1D-F017E5F13F4E}"/>
                      </a:ext>
                    </a:extLst>
                  </p:cNvPr>
                  <p:cNvSpPr/>
                  <p:nvPr/>
                </p:nvSpPr>
                <p:spPr>
                  <a:xfrm>
                    <a:off x="2921405" y="3747251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3" name="円/楕円 198">
                    <a:extLst>
                      <a:ext uri="{FF2B5EF4-FFF2-40B4-BE49-F238E27FC236}">
                        <a16:creationId xmlns:a16="http://schemas.microsoft.com/office/drawing/2014/main" id="{44341B65-9D44-4637-B495-5DA1C0E2852F}"/>
                      </a:ext>
                    </a:extLst>
                  </p:cNvPr>
                  <p:cNvSpPr/>
                  <p:nvPr/>
                </p:nvSpPr>
                <p:spPr>
                  <a:xfrm>
                    <a:off x="2943059" y="3745686"/>
                    <a:ext cx="45719" cy="5941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256" name="フリーフォーム: 図形 255">
                <a:extLst>
                  <a:ext uri="{FF2B5EF4-FFF2-40B4-BE49-F238E27FC236}">
                    <a16:creationId xmlns:a16="http://schemas.microsoft.com/office/drawing/2014/main" id="{6D9FB01C-B78E-4B0F-BDDE-FE07903B8653}"/>
                  </a:ext>
                </a:extLst>
              </p:cNvPr>
              <p:cNvSpPr/>
              <p:nvPr/>
            </p:nvSpPr>
            <p:spPr>
              <a:xfrm>
                <a:off x="2504197" y="3875443"/>
                <a:ext cx="925219" cy="344048"/>
              </a:xfrm>
              <a:custGeom>
                <a:avLst/>
                <a:gdLst>
                  <a:gd name="connsiteX0" fmla="*/ 663774 w 925219"/>
                  <a:gd name="connsiteY0" fmla="*/ 28673 h 344048"/>
                  <a:gd name="connsiteX1" fmla="*/ 520423 w 925219"/>
                  <a:gd name="connsiteY1" fmla="*/ 172024 h 344048"/>
                  <a:gd name="connsiteX2" fmla="*/ 663774 w 925219"/>
                  <a:gd name="connsiteY2" fmla="*/ 315375 h 344048"/>
                  <a:gd name="connsiteX3" fmla="*/ 807125 w 925219"/>
                  <a:gd name="connsiteY3" fmla="*/ 172024 h 344048"/>
                  <a:gd name="connsiteX4" fmla="*/ 663774 w 925219"/>
                  <a:gd name="connsiteY4" fmla="*/ 28673 h 344048"/>
                  <a:gd name="connsiteX5" fmla="*/ 263724 w 925219"/>
                  <a:gd name="connsiteY5" fmla="*/ 28673 h 344048"/>
                  <a:gd name="connsiteX6" fmla="*/ 120373 w 925219"/>
                  <a:gd name="connsiteY6" fmla="*/ 172024 h 344048"/>
                  <a:gd name="connsiteX7" fmla="*/ 263724 w 925219"/>
                  <a:gd name="connsiteY7" fmla="*/ 315375 h 344048"/>
                  <a:gd name="connsiteX8" fmla="*/ 407075 w 925219"/>
                  <a:gd name="connsiteY8" fmla="*/ 172024 h 344048"/>
                  <a:gd name="connsiteX9" fmla="*/ 263724 w 925219"/>
                  <a:gd name="connsiteY9" fmla="*/ 28673 h 344048"/>
                  <a:gd name="connsiteX10" fmla="*/ 263724 w 925219"/>
                  <a:gd name="connsiteY10" fmla="*/ 0 h 344048"/>
                  <a:gd name="connsiteX11" fmla="*/ 385363 w 925219"/>
                  <a:gd name="connsiteY11" fmla="*/ 50385 h 344048"/>
                  <a:gd name="connsiteX12" fmla="*/ 400014 w 925219"/>
                  <a:gd name="connsiteY12" fmla="*/ 72115 h 344048"/>
                  <a:gd name="connsiteX13" fmla="*/ 422226 w 925219"/>
                  <a:gd name="connsiteY13" fmla="*/ 54669 h 344048"/>
                  <a:gd name="connsiteX14" fmla="*/ 463867 w 925219"/>
                  <a:gd name="connsiteY14" fmla="*/ 44622 h 344048"/>
                  <a:gd name="connsiteX15" fmla="*/ 505914 w 925219"/>
                  <a:gd name="connsiteY15" fmla="*/ 52808 h 344048"/>
                  <a:gd name="connsiteX16" fmla="*/ 529242 w 925219"/>
                  <a:gd name="connsiteY16" fmla="*/ 69507 h 344048"/>
                  <a:gd name="connsiteX17" fmla="*/ 542135 w 925219"/>
                  <a:gd name="connsiteY17" fmla="*/ 50385 h 344048"/>
                  <a:gd name="connsiteX18" fmla="*/ 663774 w 925219"/>
                  <a:gd name="connsiteY18" fmla="*/ 0 h 344048"/>
                  <a:gd name="connsiteX19" fmla="*/ 822280 w 925219"/>
                  <a:gd name="connsiteY19" fmla="*/ 105064 h 344048"/>
                  <a:gd name="connsiteX20" fmla="*/ 832803 w 925219"/>
                  <a:gd name="connsiteY20" fmla="*/ 157187 h 344048"/>
                  <a:gd name="connsiteX21" fmla="*/ 839629 w 925219"/>
                  <a:gd name="connsiteY21" fmla="*/ 154359 h 344048"/>
                  <a:gd name="connsiteX22" fmla="*/ 902359 w 925219"/>
                  <a:gd name="connsiteY22" fmla="*/ 154359 h 344048"/>
                  <a:gd name="connsiteX23" fmla="*/ 925219 w 925219"/>
                  <a:gd name="connsiteY23" fmla="*/ 177219 h 344048"/>
                  <a:gd name="connsiteX24" fmla="*/ 925218 w 925219"/>
                  <a:gd name="connsiteY24" fmla="*/ 177219 h 344048"/>
                  <a:gd name="connsiteX25" fmla="*/ 902358 w 925219"/>
                  <a:gd name="connsiteY25" fmla="*/ 200079 h 344048"/>
                  <a:gd name="connsiteX26" fmla="*/ 839629 w 925219"/>
                  <a:gd name="connsiteY26" fmla="*/ 200078 h 344048"/>
                  <a:gd name="connsiteX27" fmla="*/ 830867 w 925219"/>
                  <a:gd name="connsiteY27" fmla="*/ 196449 h 344048"/>
                  <a:gd name="connsiteX28" fmla="*/ 822280 w 925219"/>
                  <a:gd name="connsiteY28" fmla="*/ 238984 h 344048"/>
                  <a:gd name="connsiteX29" fmla="*/ 663774 w 925219"/>
                  <a:gd name="connsiteY29" fmla="*/ 344048 h 344048"/>
                  <a:gd name="connsiteX30" fmla="*/ 491750 w 925219"/>
                  <a:gd name="connsiteY30" fmla="*/ 172024 h 344048"/>
                  <a:gd name="connsiteX31" fmla="*/ 505269 w 925219"/>
                  <a:gd name="connsiteY31" fmla="*/ 105065 h 344048"/>
                  <a:gd name="connsiteX32" fmla="*/ 513074 w 925219"/>
                  <a:gd name="connsiteY32" fmla="*/ 93488 h 344048"/>
                  <a:gd name="connsiteX33" fmla="*/ 494207 w 925219"/>
                  <a:gd name="connsiteY33" fmla="*/ 79982 h 344048"/>
                  <a:gd name="connsiteX34" fmla="*/ 464526 w 925219"/>
                  <a:gd name="connsiteY34" fmla="*/ 74204 h 344048"/>
                  <a:gd name="connsiteX35" fmla="*/ 435132 w 925219"/>
                  <a:gd name="connsiteY35" fmla="*/ 81296 h 344048"/>
                  <a:gd name="connsiteX36" fmla="*/ 416219 w 925219"/>
                  <a:gd name="connsiteY36" fmla="*/ 96150 h 344048"/>
                  <a:gd name="connsiteX37" fmla="*/ 422230 w 925219"/>
                  <a:gd name="connsiteY37" fmla="*/ 105065 h 344048"/>
                  <a:gd name="connsiteX38" fmla="*/ 435748 w 925219"/>
                  <a:gd name="connsiteY38" fmla="*/ 172024 h 344048"/>
                  <a:gd name="connsiteX39" fmla="*/ 263724 w 925219"/>
                  <a:gd name="connsiteY39" fmla="*/ 344048 h 344048"/>
                  <a:gd name="connsiteX40" fmla="*/ 105218 w 925219"/>
                  <a:gd name="connsiteY40" fmla="*/ 238984 h 344048"/>
                  <a:gd name="connsiteX41" fmla="*/ 96455 w 925219"/>
                  <a:gd name="connsiteY41" fmla="*/ 195578 h 344048"/>
                  <a:gd name="connsiteX42" fmla="*/ 85589 w 925219"/>
                  <a:gd name="connsiteY42" fmla="*/ 200079 h 344048"/>
                  <a:gd name="connsiteX43" fmla="*/ 22860 w 925219"/>
                  <a:gd name="connsiteY43" fmla="*/ 200078 h 344048"/>
                  <a:gd name="connsiteX44" fmla="*/ 6695 w 925219"/>
                  <a:gd name="connsiteY44" fmla="*/ 193382 h 344048"/>
                  <a:gd name="connsiteX45" fmla="*/ 0 w 925219"/>
                  <a:gd name="connsiteY45" fmla="*/ 177219 h 344048"/>
                  <a:gd name="connsiteX46" fmla="*/ 6695 w 925219"/>
                  <a:gd name="connsiteY46" fmla="*/ 161055 h 344048"/>
                  <a:gd name="connsiteX47" fmla="*/ 22860 w 925219"/>
                  <a:gd name="connsiteY47" fmla="*/ 154359 h 344048"/>
                  <a:gd name="connsiteX48" fmla="*/ 85590 w 925219"/>
                  <a:gd name="connsiteY48" fmla="*/ 154359 h 344048"/>
                  <a:gd name="connsiteX49" fmla="*/ 94519 w 925219"/>
                  <a:gd name="connsiteY49" fmla="*/ 158058 h 344048"/>
                  <a:gd name="connsiteX50" fmla="*/ 105218 w 925219"/>
                  <a:gd name="connsiteY50" fmla="*/ 105064 h 344048"/>
                  <a:gd name="connsiteX51" fmla="*/ 263724 w 925219"/>
                  <a:gd name="connsiteY51" fmla="*/ 0 h 3440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925219" h="344048">
                    <a:moveTo>
                      <a:pt x="663774" y="28673"/>
                    </a:moveTo>
                    <a:cubicBezTo>
                      <a:pt x="584603" y="28673"/>
                      <a:pt x="520423" y="92853"/>
                      <a:pt x="520423" y="172024"/>
                    </a:cubicBezTo>
                    <a:cubicBezTo>
                      <a:pt x="520423" y="251195"/>
                      <a:pt x="584603" y="315375"/>
                      <a:pt x="663774" y="315375"/>
                    </a:cubicBezTo>
                    <a:cubicBezTo>
                      <a:pt x="742945" y="315375"/>
                      <a:pt x="807125" y="251195"/>
                      <a:pt x="807125" y="172024"/>
                    </a:cubicBezTo>
                    <a:cubicBezTo>
                      <a:pt x="807125" y="92853"/>
                      <a:pt x="742945" y="28673"/>
                      <a:pt x="663774" y="28673"/>
                    </a:cubicBezTo>
                    <a:close/>
                    <a:moveTo>
                      <a:pt x="263724" y="28673"/>
                    </a:moveTo>
                    <a:cubicBezTo>
                      <a:pt x="184553" y="28673"/>
                      <a:pt x="120373" y="92853"/>
                      <a:pt x="120373" y="172024"/>
                    </a:cubicBezTo>
                    <a:cubicBezTo>
                      <a:pt x="120373" y="251195"/>
                      <a:pt x="184553" y="315375"/>
                      <a:pt x="263724" y="315375"/>
                    </a:cubicBezTo>
                    <a:cubicBezTo>
                      <a:pt x="342895" y="315375"/>
                      <a:pt x="407075" y="251195"/>
                      <a:pt x="407075" y="172024"/>
                    </a:cubicBezTo>
                    <a:cubicBezTo>
                      <a:pt x="407075" y="92853"/>
                      <a:pt x="342895" y="28673"/>
                      <a:pt x="263724" y="28673"/>
                    </a:cubicBezTo>
                    <a:close/>
                    <a:moveTo>
                      <a:pt x="263724" y="0"/>
                    </a:moveTo>
                    <a:cubicBezTo>
                      <a:pt x="311227" y="0"/>
                      <a:pt x="354233" y="19254"/>
                      <a:pt x="385363" y="50385"/>
                    </a:cubicBezTo>
                    <a:lnTo>
                      <a:pt x="400014" y="72115"/>
                    </a:lnTo>
                    <a:lnTo>
                      <a:pt x="422226" y="54669"/>
                    </a:lnTo>
                    <a:cubicBezTo>
                      <a:pt x="435079" y="48441"/>
                      <a:pt x="449257" y="44947"/>
                      <a:pt x="463867" y="44622"/>
                    </a:cubicBezTo>
                    <a:cubicBezTo>
                      <a:pt x="478477" y="44297"/>
                      <a:pt x="492797" y="47157"/>
                      <a:pt x="505914" y="52808"/>
                    </a:cubicBezTo>
                    <a:lnTo>
                      <a:pt x="529242" y="69507"/>
                    </a:lnTo>
                    <a:lnTo>
                      <a:pt x="542135" y="50385"/>
                    </a:lnTo>
                    <a:cubicBezTo>
                      <a:pt x="573265" y="19254"/>
                      <a:pt x="616271" y="0"/>
                      <a:pt x="663774" y="0"/>
                    </a:cubicBezTo>
                    <a:cubicBezTo>
                      <a:pt x="735028" y="0"/>
                      <a:pt x="796165" y="43323"/>
                      <a:pt x="822280" y="105064"/>
                    </a:cubicBezTo>
                    <a:lnTo>
                      <a:pt x="832803" y="157187"/>
                    </a:lnTo>
                    <a:lnTo>
                      <a:pt x="839629" y="154359"/>
                    </a:lnTo>
                    <a:lnTo>
                      <a:pt x="902359" y="154359"/>
                    </a:lnTo>
                    <a:cubicBezTo>
                      <a:pt x="914984" y="154359"/>
                      <a:pt x="925219" y="164594"/>
                      <a:pt x="925219" y="177219"/>
                    </a:cubicBezTo>
                    <a:lnTo>
                      <a:pt x="925218" y="177219"/>
                    </a:lnTo>
                    <a:cubicBezTo>
                      <a:pt x="925218" y="189844"/>
                      <a:pt x="914983" y="200079"/>
                      <a:pt x="902358" y="200079"/>
                    </a:cubicBezTo>
                    <a:lnTo>
                      <a:pt x="839629" y="200078"/>
                    </a:lnTo>
                    <a:lnTo>
                      <a:pt x="830867" y="196449"/>
                    </a:lnTo>
                    <a:lnTo>
                      <a:pt x="822280" y="238984"/>
                    </a:lnTo>
                    <a:cubicBezTo>
                      <a:pt x="796165" y="300726"/>
                      <a:pt x="735028" y="344048"/>
                      <a:pt x="663774" y="344048"/>
                    </a:cubicBezTo>
                    <a:cubicBezTo>
                      <a:pt x="568768" y="344048"/>
                      <a:pt x="491750" y="267030"/>
                      <a:pt x="491750" y="172024"/>
                    </a:cubicBezTo>
                    <a:cubicBezTo>
                      <a:pt x="491750" y="148273"/>
                      <a:pt x="496564" y="125645"/>
                      <a:pt x="505269" y="105065"/>
                    </a:cubicBezTo>
                    <a:lnTo>
                      <a:pt x="513074" y="93488"/>
                    </a:lnTo>
                    <a:lnTo>
                      <a:pt x="494207" y="79982"/>
                    </a:lnTo>
                    <a:cubicBezTo>
                      <a:pt x="484947" y="75993"/>
                      <a:pt x="474839" y="73975"/>
                      <a:pt x="464526" y="74204"/>
                    </a:cubicBezTo>
                    <a:cubicBezTo>
                      <a:pt x="454213" y="74434"/>
                      <a:pt x="444204" y="76900"/>
                      <a:pt x="435132" y="81296"/>
                    </a:cubicBezTo>
                    <a:lnTo>
                      <a:pt x="416219" y="96150"/>
                    </a:lnTo>
                    <a:lnTo>
                      <a:pt x="422230" y="105065"/>
                    </a:lnTo>
                    <a:cubicBezTo>
                      <a:pt x="430935" y="125645"/>
                      <a:pt x="435748" y="148273"/>
                      <a:pt x="435748" y="172024"/>
                    </a:cubicBezTo>
                    <a:cubicBezTo>
                      <a:pt x="435748" y="267030"/>
                      <a:pt x="358730" y="344048"/>
                      <a:pt x="263724" y="344048"/>
                    </a:cubicBezTo>
                    <a:cubicBezTo>
                      <a:pt x="192469" y="344048"/>
                      <a:pt x="131333" y="300726"/>
                      <a:pt x="105218" y="238984"/>
                    </a:cubicBezTo>
                    <a:lnTo>
                      <a:pt x="96455" y="195578"/>
                    </a:lnTo>
                    <a:lnTo>
                      <a:pt x="85589" y="200079"/>
                    </a:lnTo>
                    <a:lnTo>
                      <a:pt x="22860" y="200078"/>
                    </a:lnTo>
                    <a:cubicBezTo>
                      <a:pt x="16547" y="200078"/>
                      <a:pt x="10832" y="197519"/>
                      <a:pt x="6695" y="193382"/>
                    </a:cubicBezTo>
                    <a:lnTo>
                      <a:pt x="0" y="177219"/>
                    </a:lnTo>
                    <a:lnTo>
                      <a:pt x="6695" y="161055"/>
                    </a:lnTo>
                    <a:cubicBezTo>
                      <a:pt x="10832" y="156918"/>
                      <a:pt x="16547" y="154359"/>
                      <a:pt x="22860" y="154359"/>
                    </a:cubicBezTo>
                    <a:lnTo>
                      <a:pt x="85590" y="154359"/>
                    </a:lnTo>
                    <a:lnTo>
                      <a:pt x="94519" y="158058"/>
                    </a:lnTo>
                    <a:lnTo>
                      <a:pt x="105218" y="105064"/>
                    </a:lnTo>
                    <a:cubicBezTo>
                      <a:pt x="131333" y="43323"/>
                      <a:pt x="192469" y="0"/>
                      <a:pt x="263724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7" name="四角形: 角を丸くする 256">
                <a:extLst>
                  <a:ext uri="{FF2B5EF4-FFF2-40B4-BE49-F238E27FC236}">
                    <a16:creationId xmlns:a16="http://schemas.microsoft.com/office/drawing/2014/main" id="{9039B140-9C19-45AF-8352-4E8500824802}"/>
                  </a:ext>
                </a:extLst>
              </p:cNvPr>
              <p:cNvSpPr/>
              <p:nvPr/>
            </p:nvSpPr>
            <p:spPr>
              <a:xfrm rot="19800000">
                <a:off x="3370215" y="3886266"/>
                <a:ext cx="151045" cy="67548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29" name="グループ化 228">
              <a:extLst>
                <a:ext uri="{FF2B5EF4-FFF2-40B4-BE49-F238E27FC236}">
                  <a16:creationId xmlns:a16="http://schemas.microsoft.com/office/drawing/2014/main" id="{FE7D958E-CED5-434D-AB50-7EB30BCDE461}"/>
                </a:ext>
              </a:extLst>
            </p:cNvPr>
            <p:cNvGrpSpPr/>
            <p:nvPr/>
          </p:nvGrpSpPr>
          <p:grpSpPr>
            <a:xfrm>
              <a:off x="5599042" y="3773167"/>
              <a:ext cx="690707" cy="690706"/>
              <a:chOff x="7992839" y="2840930"/>
              <a:chExt cx="927476" cy="927475"/>
            </a:xfrm>
          </p:grpSpPr>
          <p:sp>
            <p:nvSpPr>
              <p:cNvPr id="240" name="フリーフォーム: 図形 239">
                <a:extLst>
                  <a:ext uri="{FF2B5EF4-FFF2-40B4-BE49-F238E27FC236}">
                    <a16:creationId xmlns:a16="http://schemas.microsoft.com/office/drawing/2014/main" id="{6A44D120-D47B-45B3-A581-A8E0F0A03165}"/>
                  </a:ext>
                </a:extLst>
              </p:cNvPr>
              <p:cNvSpPr/>
              <p:nvPr/>
            </p:nvSpPr>
            <p:spPr bwMode="auto">
              <a:xfrm>
                <a:off x="7992839" y="2840930"/>
                <a:ext cx="927476" cy="927475"/>
              </a:xfrm>
              <a:custGeom>
                <a:avLst/>
                <a:gdLst>
                  <a:gd name="connsiteX0" fmla="*/ 447642 w 927476"/>
                  <a:gd name="connsiteY0" fmla="*/ 780053 h 927475"/>
                  <a:gd name="connsiteX1" fmla="*/ 479835 w 927476"/>
                  <a:gd name="connsiteY1" fmla="*/ 780053 h 927475"/>
                  <a:gd name="connsiteX2" fmla="*/ 495931 w 927476"/>
                  <a:gd name="connsiteY2" fmla="*/ 927475 h 927475"/>
                  <a:gd name="connsiteX3" fmla="*/ 431545 w 927476"/>
                  <a:gd name="connsiteY3" fmla="*/ 927475 h 927475"/>
                  <a:gd name="connsiteX4" fmla="*/ 291641 w 927476"/>
                  <a:gd name="connsiteY4" fmla="*/ 729627 h 927475"/>
                  <a:gd name="connsiteX5" fmla="*/ 319521 w 927476"/>
                  <a:gd name="connsiteY5" fmla="*/ 745724 h 927475"/>
                  <a:gd name="connsiteX6" fmla="*/ 259749 w 927476"/>
                  <a:gd name="connsiteY6" fmla="*/ 881443 h 927475"/>
                  <a:gd name="connsiteX7" fmla="*/ 203989 w 927476"/>
                  <a:gd name="connsiteY7" fmla="*/ 849250 h 927475"/>
                  <a:gd name="connsiteX8" fmla="*/ 635607 w 927476"/>
                  <a:gd name="connsiteY8" fmla="*/ 729625 h 927475"/>
                  <a:gd name="connsiteX9" fmla="*/ 723258 w 927476"/>
                  <a:gd name="connsiteY9" fmla="*/ 849248 h 927475"/>
                  <a:gd name="connsiteX10" fmla="*/ 667498 w 927476"/>
                  <a:gd name="connsiteY10" fmla="*/ 881441 h 927475"/>
                  <a:gd name="connsiteX11" fmla="*/ 607727 w 927476"/>
                  <a:gd name="connsiteY11" fmla="*/ 745721 h 927475"/>
                  <a:gd name="connsiteX12" fmla="*/ 181522 w 927476"/>
                  <a:gd name="connsiteY12" fmla="*/ 607956 h 927475"/>
                  <a:gd name="connsiteX13" fmla="*/ 197619 w 927476"/>
                  <a:gd name="connsiteY13" fmla="*/ 635836 h 927475"/>
                  <a:gd name="connsiteX14" fmla="*/ 77996 w 927476"/>
                  <a:gd name="connsiteY14" fmla="*/ 723486 h 927475"/>
                  <a:gd name="connsiteX15" fmla="*/ 45803 w 927476"/>
                  <a:gd name="connsiteY15" fmla="*/ 667726 h 927475"/>
                  <a:gd name="connsiteX16" fmla="*/ 745722 w 927476"/>
                  <a:gd name="connsiteY16" fmla="*/ 607955 h 927475"/>
                  <a:gd name="connsiteX17" fmla="*/ 881441 w 927476"/>
                  <a:gd name="connsiteY17" fmla="*/ 667726 h 927475"/>
                  <a:gd name="connsiteX18" fmla="*/ 849249 w 927476"/>
                  <a:gd name="connsiteY18" fmla="*/ 723484 h 927475"/>
                  <a:gd name="connsiteX19" fmla="*/ 729626 w 927476"/>
                  <a:gd name="connsiteY19" fmla="*/ 635834 h 927475"/>
                  <a:gd name="connsiteX20" fmla="*/ 0 w 927476"/>
                  <a:gd name="connsiteY20" fmla="*/ 431545 h 927475"/>
                  <a:gd name="connsiteX21" fmla="*/ 147420 w 927476"/>
                  <a:gd name="connsiteY21" fmla="*/ 447642 h 927475"/>
                  <a:gd name="connsiteX22" fmla="*/ 147420 w 927476"/>
                  <a:gd name="connsiteY22" fmla="*/ 479835 h 927475"/>
                  <a:gd name="connsiteX23" fmla="*/ 0 w 927476"/>
                  <a:gd name="connsiteY23" fmla="*/ 495931 h 927475"/>
                  <a:gd name="connsiteX24" fmla="*/ 927476 w 927476"/>
                  <a:gd name="connsiteY24" fmla="*/ 431544 h 927475"/>
                  <a:gd name="connsiteX25" fmla="*/ 927476 w 927476"/>
                  <a:gd name="connsiteY25" fmla="*/ 495930 h 927475"/>
                  <a:gd name="connsiteX26" fmla="*/ 780050 w 927476"/>
                  <a:gd name="connsiteY26" fmla="*/ 479833 h 927475"/>
                  <a:gd name="connsiteX27" fmla="*/ 780050 w 927476"/>
                  <a:gd name="connsiteY27" fmla="*/ 447640 h 927475"/>
                  <a:gd name="connsiteX28" fmla="*/ 78226 w 927476"/>
                  <a:gd name="connsiteY28" fmla="*/ 203989 h 927475"/>
                  <a:gd name="connsiteX29" fmla="*/ 197846 w 927476"/>
                  <a:gd name="connsiteY29" fmla="*/ 291639 h 927475"/>
                  <a:gd name="connsiteX30" fmla="*/ 181750 w 927476"/>
                  <a:gd name="connsiteY30" fmla="*/ 319519 h 927475"/>
                  <a:gd name="connsiteX31" fmla="*/ 46033 w 927476"/>
                  <a:gd name="connsiteY31" fmla="*/ 259749 h 927475"/>
                  <a:gd name="connsiteX32" fmla="*/ 849019 w 927476"/>
                  <a:gd name="connsiteY32" fmla="*/ 203988 h 927475"/>
                  <a:gd name="connsiteX33" fmla="*/ 881211 w 927476"/>
                  <a:gd name="connsiteY33" fmla="*/ 259746 h 927475"/>
                  <a:gd name="connsiteX34" fmla="*/ 745492 w 927476"/>
                  <a:gd name="connsiteY34" fmla="*/ 319518 h 927475"/>
                  <a:gd name="connsiteX35" fmla="*/ 729396 w 927476"/>
                  <a:gd name="connsiteY35" fmla="*/ 291639 h 927475"/>
                  <a:gd name="connsiteX36" fmla="*/ 667727 w 927476"/>
                  <a:gd name="connsiteY36" fmla="*/ 46033 h 927475"/>
                  <a:gd name="connsiteX37" fmla="*/ 723485 w 927476"/>
                  <a:gd name="connsiteY37" fmla="*/ 78225 h 927475"/>
                  <a:gd name="connsiteX38" fmla="*/ 635834 w 927476"/>
                  <a:gd name="connsiteY38" fmla="*/ 197848 h 927475"/>
                  <a:gd name="connsiteX39" fmla="*/ 607955 w 927476"/>
                  <a:gd name="connsiteY39" fmla="*/ 181752 h 927475"/>
                  <a:gd name="connsiteX40" fmla="*/ 259519 w 927476"/>
                  <a:gd name="connsiteY40" fmla="*/ 46033 h 927475"/>
                  <a:gd name="connsiteX41" fmla="*/ 319289 w 927476"/>
                  <a:gd name="connsiteY41" fmla="*/ 181750 h 927475"/>
                  <a:gd name="connsiteX42" fmla="*/ 291410 w 927476"/>
                  <a:gd name="connsiteY42" fmla="*/ 197846 h 927475"/>
                  <a:gd name="connsiteX43" fmla="*/ 203761 w 927476"/>
                  <a:gd name="connsiteY43" fmla="*/ 78225 h 927475"/>
                  <a:gd name="connsiteX44" fmla="*/ 431545 w 927476"/>
                  <a:gd name="connsiteY44" fmla="*/ 0 h 927475"/>
                  <a:gd name="connsiteX45" fmla="*/ 495929 w 927476"/>
                  <a:gd name="connsiteY45" fmla="*/ 0 h 927475"/>
                  <a:gd name="connsiteX46" fmla="*/ 479833 w 927476"/>
                  <a:gd name="connsiteY46" fmla="*/ 147422 h 927475"/>
                  <a:gd name="connsiteX47" fmla="*/ 447641 w 927476"/>
                  <a:gd name="connsiteY47" fmla="*/ 147422 h 927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927476" h="927475">
                    <a:moveTo>
                      <a:pt x="447642" y="780053"/>
                    </a:moveTo>
                    <a:lnTo>
                      <a:pt x="479835" y="780053"/>
                    </a:lnTo>
                    <a:lnTo>
                      <a:pt x="495931" y="927475"/>
                    </a:lnTo>
                    <a:lnTo>
                      <a:pt x="431545" y="927475"/>
                    </a:lnTo>
                    <a:close/>
                    <a:moveTo>
                      <a:pt x="291641" y="729627"/>
                    </a:moveTo>
                    <a:lnTo>
                      <a:pt x="319521" y="745724"/>
                    </a:lnTo>
                    <a:lnTo>
                      <a:pt x="259749" y="881443"/>
                    </a:lnTo>
                    <a:lnTo>
                      <a:pt x="203989" y="849250"/>
                    </a:lnTo>
                    <a:close/>
                    <a:moveTo>
                      <a:pt x="635607" y="729625"/>
                    </a:moveTo>
                    <a:lnTo>
                      <a:pt x="723258" y="849248"/>
                    </a:lnTo>
                    <a:lnTo>
                      <a:pt x="667498" y="881441"/>
                    </a:lnTo>
                    <a:lnTo>
                      <a:pt x="607727" y="745721"/>
                    </a:lnTo>
                    <a:close/>
                    <a:moveTo>
                      <a:pt x="181522" y="607956"/>
                    </a:moveTo>
                    <a:lnTo>
                      <a:pt x="197619" y="635836"/>
                    </a:lnTo>
                    <a:lnTo>
                      <a:pt x="77996" y="723486"/>
                    </a:lnTo>
                    <a:lnTo>
                      <a:pt x="45803" y="667726"/>
                    </a:lnTo>
                    <a:close/>
                    <a:moveTo>
                      <a:pt x="745722" y="607955"/>
                    </a:moveTo>
                    <a:lnTo>
                      <a:pt x="881441" y="667726"/>
                    </a:lnTo>
                    <a:lnTo>
                      <a:pt x="849249" y="723484"/>
                    </a:lnTo>
                    <a:lnTo>
                      <a:pt x="729626" y="635834"/>
                    </a:lnTo>
                    <a:close/>
                    <a:moveTo>
                      <a:pt x="0" y="431545"/>
                    </a:moveTo>
                    <a:lnTo>
                      <a:pt x="147420" y="447642"/>
                    </a:lnTo>
                    <a:lnTo>
                      <a:pt x="147420" y="479835"/>
                    </a:lnTo>
                    <a:lnTo>
                      <a:pt x="0" y="495931"/>
                    </a:lnTo>
                    <a:close/>
                    <a:moveTo>
                      <a:pt x="927476" y="431544"/>
                    </a:moveTo>
                    <a:lnTo>
                      <a:pt x="927476" y="495930"/>
                    </a:lnTo>
                    <a:lnTo>
                      <a:pt x="780050" y="479833"/>
                    </a:lnTo>
                    <a:lnTo>
                      <a:pt x="780050" y="447640"/>
                    </a:lnTo>
                    <a:close/>
                    <a:moveTo>
                      <a:pt x="78226" y="203989"/>
                    </a:moveTo>
                    <a:lnTo>
                      <a:pt x="197846" y="291639"/>
                    </a:lnTo>
                    <a:lnTo>
                      <a:pt x="181750" y="319519"/>
                    </a:lnTo>
                    <a:lnTo>
                      <a:pt x="46033" y="259749"/>
                    </a:lnTo>
                    <a:close/>
                    <a:moveTo>
                      <a:pt x="849019" y="203988"/>
                    </a:moveTo>
                    <a:lnTo>
                      <a:pt x="881211" y="259746"/>
                    </a:lnTo>
                    <a:lnTo>
                      <a:pt x="745492" y="319518"/>
                    </a:lnTo>
                    <a:lnTo>
                      <a:pt x="729396" y="291639"/>
                    </a:lnTo>
                    <a:close/>
                    <a:moveTo>
                      <a:pt x="667727" y="46033"/>
                    </a:moveTo>
                    <a:lnTo>
                      <a:pt x="723485" y="78225"/>
                    </a:lnTo>
                    <a:lnTo>
                      <a:pt x="635834" y="197848"/>
                    </a:lnTo>
                    <a:lnTo>
                      <a:pt x="607955" y="181752"/>
                    </a:lnTo>
                    <a:close/>
                    <a:moveTo>
                      <a:pt x="259519" y="46033"/>
                    </a:moveTo>
                    <a:lnTo>
                      <a:pt x="319289" y="181750"/>
                    </a:lnTo>
                    <a:lnTo>
                      <a:pt x="291410" y="197846"/>
                    </a:lnTo>
                    <a:lnTo>
                      <a:pt x="203761" y="78225"/>
                    </a:lnTo>
                    <a:close/>
                    <a:moveTo>
                      <a:pt x="431545" y="0"/>
                    </a:moveTo>
                    <a:lnTo>
                      <a:pt x="495929" y="0"/>
                    </a:lnTo>
                    <a:lnTo>
                      <a:pt x="479833" y="147422"/>
                    </a:lnTo>
                    <a:lnTo>
                      <a:pt x="447641" y="14742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1" name="フリーフォーム: 図形 240">
                <a:extLst>
                  <a:ext uri="{FF2B5EF4-FFF2-40B4-BE49-F238E27FC236}">
                    <a16:creationId xmlns:a16="http://schemas.microsoft.com/office/drawing/2014/main" id="{7DA8DA1F-62E3-407D-B8B5-B55D1733BA09}"/>
                  </a:ext>
                </a:extLst>
              </p:cNvPr>
              <p:cNvSpPr/>
              <p:nvPr/>
            </p:nvSpPr>
            <p:spPr bwMode="auto">
              <a:xfrm>
                <a:off x="8197157" y="3029147"/>
                <a:ext cx="516113" cy="516112"/>
              </a:xfrm>
              <a:custGeom>
                <a:avLst/>
                <a:gdLst>
                  <a:gd name="connsiteX0" fmla="*/ 1661838 w 3323674"/>
                  <a:gd name="connsiteY0" fmla="*/ 0 h 3323669"/>
                  <a:gd name="connsiteX1" fmla="*/ 2994519 w 3323674"/>
                  <a:gd name="connsiteY1" fmla="*/ 658294 h 3323669"/>
                  <a:gd name="connsiteX2" fmla="*/ 3323674 w 3323674"/>
                  <a:gd name="connsiteY2" fmla="*/ 2137463 h 3323669"/>
                  <a:gd name="connsiteX3" fmla="*/ 2401414 w 3323674"/>
                  <a:gd name="connsiteY3" fmla="*/ 3323668 h 3323669"/>
                  <a:gd name="connsiteX4" fmla="*/ 2058961 w 3323674"/>
                  <a:gd name="connsiteY4" fmla="*/ 3323669 h 3323669"/>
                  <a:gd name="connsiteX5" fmla="*/ 2501425 w 3323674"/>
                  <a:gd name="connsiteY5" fmla="*/ 2740098 h 3323669"/>
                  <a:gd name="connsiteX6" fmla="*/ 2500501 w 3323674"/>
                  <a:gd name="connsiteY6" fmla="*/ 2739397 h 3323669"/>
                  <a:gd name="connsiteX7" fmla="*/ 3031116 w 3323674"/>
                  <a:gd name="connsiteY7" fmla="*/ 2056914 h 3323669"/>
                  <a:gd name="connsiteX8" fmla="*/ 2757707 w 3323674"/>
                  <a:gd name="connsiteY8" fmla="*/ 828244 h 3323669"/>
                  <a:gd name="connsiteX9" fmla="*/ 1650715 w 3323674"/>
                  <a:gd name="connsiteY9" fmla="*/ 281431 h 3323669"/>
                  <a:gd name="connsiteX10" fmla="*/ 543724 w 3323674"/>
                  <a:gd name="connsiteY10" fmla="*/ 828245 h 3323669"/>
                  <a:gd name="connsiteX11" fmla="*/ 270315 w 3323674"/>
                  <a:gd name="connsiteY11" fmla="*/ 2056914 h 3323669"/>
                  <a:gd name="connsiteX12" fmla="*/ 1036383 w 3323674"/>
                  <a:gd name="connsiteY12" fmla="*/ 3042239 h 3323669"/>
                  <a:gd name="connsiteX13" fmla="*/ 1555459 w 3323674"/>
                  <a:gd name="connsiteY13" fmla="*/ 3042239 h 3323669"/>
                  <a:gd name="connsiteX14" fmla="*/ 2244441 w 3323674"/>
                  <a:gd name="connsiteY14" fmla="*/ 2133533 h 3323669"/>
                  <a:gd name="connsiteX15" fmla="*/ 2247351 w 3323674"/>
                  <a:gd name="connsiteY15" fmla="*/ 2135739 h 3323669"/>
                  <a:gd name="connsiteX16" fmla="*/ 2440378 w 3323674"/>
                  <a:gd name="connsiteY16" fmla="*/ 1887466 h 3323669"/>
                  <a:gd name="connsiteX17" fmla="*/ 2284227 w 3323674"/>
                  <a:gd name="connsiteY17" fmla="*/ 1185758 h 3323669"/>
                  <a:gd name="connsiteX18" fmla="*/ 1652013 w 3323674"/>
                  <a:gd name="connsiteY18" fmla="*/ 873467 h 3323669"/>
                  <a:gd name="connsiteX19" fmla="*/ 1019798 w 3323674"/>
                  <a:gd name="connsiteY19" fmla="*/ 1185758 h 3323669"/>
                  <a:gd name="connsiteX20" fmla="*/ 863647 w 3323674"/>
                  <a:gd name="connsiteY20" fmla="*/ 1887466 h 3323669"/>
                  <a:gd name="connsiteX21" fmla="*/ 1300247 w 3323674"/>
                  <a:gd name="connsiteY21" fmla="*/ 2449022 h 3323669"/>
                  <a:gd name="connsiteX22" fmla="*/ 1854110 w 3323674"/>
                  <a:gd name="connsiteY22" fmla="*/ 1718526 h 3323669"/>
                  <a:gd name="connsiteX23" fmla="*/ 1814116 w 3323674"/>
                  <a:gd name="connsiteY23" fmla="*/ 1538784 h 3323669"/>
                  <a:gd name="connsiteX24" fmla="*/ 1650714 w 3323674"/>
                  <a:gd name="connsiteY24" fmla="*/ 1458071 h 3323669"/>
                  <a:gd name="connsiteX25" fmla="*/ 1487314 w 3323674"/>
                  <a:gd name="connsiteY25" fmla="*/ 1538784 h 3323669"/>
                  <a:gd name="connsiteX26" fmla="*/ 1449050 w 3323674"/>
                  <a:gd name="connsiteY26" fmla="*/ 1710752 h 3323669"/>
                  <a:gd name="connsiteX27" fmla="*/ 1156397 w 3323674"/>
                  <a:gd name="connsiteY27" fmla="*/ 1788891 h 3323669"/>
                  <a:gd name="connsiteX28" fmla="*/ 1251747 w 3323674"/>
                  <a:gd name="connsiteY28" fmla="*/ 1360416 h 3323669"/>
                  <a:gd name="connsiteX29" fmla="*/ 1652013 w 3323674"/>
                  <a:gd name="connsiteY29" fmla="*/ 1162702 h 3323669"/>
                  <a:gd name="connsiteX30" fmla="*/ 2052278 w 3323674"/>
                  <a:gd name="connsiteY30" fmla="*/ 1360415 h 3323669"/>
                  <a:gd name="connsiteX31" fmla="*/ 2151143 w 3323674"/>
                  <a:gd name="connsiteY31" fmla="*/ 1804685 h 3323669"/>
                  <a:gd name="connsiteX32" fmla="*/ 2044517 w 3323674"/>
                  <a:gd name="connsiteY32" fmla="*/ 1941826 h 3323669"/>
                  <a:gd name="connsiteX33" fmla="*/ 1446664 w 3323674"/>
                  <a:gd name="connsiteY33" fmla="*/ 2730340 h 3323669"/>
                  <a:gd name="connsiteX34" fmla="*/ 1445051 w 3323674"/>
                  <a:gd name="connsiteY34" fmla="*/ 2729115 h 3323669"/>
                  <a:gd name="connsiteX35" fmla="*/ 1432578 w 3323674"/>
                  <a:gd name="connsiteY35" fmla="*/ 2745566 h 3323669"/>
                  <a:gd name="connsiteX36" fmla="*/ 1169710 w 3323674"/>
                  <a:gd name="connsiteY36" fmla="*/ 2745566 h 3323669"/>
                  <a:gd name="connsiteX37" fmla="*/ 568278 w 3323674"/>
                  <a:gd name="connsiteY37" fmla="*/ 1972004 h 3323669"/>
                  <a:gd name="connsiteX38" fmla="*/ 782928 w 3323674"/>
                  <a:gd name="connsiteY38" fmla="*/ 1007394 h 3323669"/>
                  <a:gd name="connsiteX39" fmla="*/ 1652012 w 3323674"/>
                  <a:gd name="connsiteY39" fmla="*/ 578098 h 3323669"/>
                  <a:gd name="connsiteX40" fmla="*/ 2521097 w 3323674"/>
                  <a:gd name="connsiteY40" fmla="*/ 1007393 h 3323669"/>
                  <a:gd name="connsiteX41" fmla="*/ 2735747 w 3323674"/>
                  <a:gd name="connsiteY41" fmla="*/ 1972004 h 3323669"/>
                  <a:gd name="connsiteX42" fmla="*/ 2367907 w 3323674"/>
                  <a:gd name="connsiteY42" fmla="*/ 2445120 h 3323669"/>
                  <a:gd name="connsiteX43" fmla="*/ 1719085 w 3323674"/>
                  <a:gd name="connsiteY43" fmla="*/ 3300858 h 3323669"/>
                  <a:gd name="connsiteX44" fmla="*/ 1717472 w 3323674"/>
                  <a:gd name="connsiteY44" fmla="*/ 3299635 h 3323669"/>
                  <a:gd name="connsiteX45" fmla="*/ 1699249 w 3323674"/>
                  <a:gd name="connsiteY45" fmla="*/ 3323669 h 3323669"/>
                  <a:gd name="connsiteX46" fmla="*/ 922262 w 3323674"/>
                  <a:gd name="connsiteY46" fmla="*/ 3323669 h 3323669"/>
                  <a:gd name="connsiteX47" fmla="*/ 0 w 3323674"/>
                  <a:gd name="connsiteY47" fmla="*/ 2137463 h 3323669"/>
                  <a:gd name="connsiteX48" fmla="*/ 329156 w 3323674"/>
                  <a:gd name="connsiteY48" fmla="*/ 658295 h 3323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323674" h="3323669">
                    <a:moveTo>
                      <a:pt x="1661838" y="0"/>
                    </a:moveTo>
                    <a:lnTo>
                      <a:pt x="2994519" y="658294"/>
                    </a:lnTo>
                    <a:lnTo>
                      <a:pt x="3323674" y="2137463"/>
                    </a:lnTo>
                    <a:lnTo>
                      <a:pt x="2401414" y="3323668"/>
                    </a:lnTo>
                    <a:lnTo>
                      <a:pt x="2058961" y="3323669"/>
                    </a:lnTo>
                    <a:lnTo>
                      <a:pt x="2501425" y="2740098"/>
                    </a:lnTo>
                    <a:lnTo>
                      <a:pt x="2500501" y="2739397"/>
                    </a:lnTo>
                    <a:lnTo>
                      <a:pt x="3031116" y="2056914"/>
                    </a:lnTo>
                    <a:lnTo>
                      <a:pt x="2757707" y="828244"/>
                    </a:lnTo>
                    <a:lnTo>
                      <a:pt x="1650715" y="281431"/>
                    </a:lnTo>
                    <a:lnTo>
                      <a:pt x="543724" y="828245"/>
                    </a:lnTo>
                    <a:lnTo>
                      <a:pt x="270315" y="2056914"/>
                    </a:lnTo>
                    <a:lnTo>
                      <a:pt x="1036383" y="3042239"/>
                    </a:lnTo>
                    <a:lnTo>
                      <a:pt x="1555459" y="3042239"/>
                    </a:lnTo>
                    <a:lnTo>
                      <a:pt x="2244441" y="2133533"/>
                    </a:lnTo>
                    <a:lnTo>
                      <a:pt x="2247351" y="2135739"/>
                    </a:lnTo>
                    <a:lnTo>
                      <a:pt x="2440378" y="1887466"/>
                    </a:lnTo>
                    <a:lnTo>
                      <a:pt x="2284227" y="1185758"/>
                    </a:lnTo>
                    <a:lnTo>
                      <a:pt x="1652013" y="873467"/>
                    </a:lnTo>
                    <a:lnTo>
                      <a:pt x="1019798" y="1185758"/>
                    </a:lnTo>
                    <a:lnTo>
                      <a:pt x="863647" y="1887466"/>
                    </a:lnTo>
                    <a:lnTo>
                      <a:pt x="1300247" y="2449022"/>
                    </a:lnTo>
                    <a:lnTo>
                      <a:pt x="1854110" y="1718526"/>
                    </a:lnTo>
                    <a:lnTo>
                      <a:pt x="1814116" y="1538784"/>
                    </a:lnTo>
                    <a:lnTo>
                      <a:pt x="1650714" y="1458071"/>
                    </a:lnTo>
                    <a:lnTo>
                      <a:pt x="1487314" y="1538784"/>
                    </a:lnTo>
                    <a:lnTo>
                      <a:pt x="1449050" y="1710752"/>
                    </a:lnTo>
                    <a:lnTo>
                      <a:pt x="1156397" y="1788891"/>
                    </a:lnTo>
                    <a:lnTo>
                      <a:pt x="1251747" y="1360416"/>
                    </a:lnTo>
                    <a:lnTo>
                      <a:pt x="1652013" y="1162702"/>
                    </a:lnTo>
                    <a:lnTo>
                      <a:pt x="2052278" y="1360415"/>
                    </a:lnTo>
                    <a:lnTo>
                      <a:pt x="2151143" y="1804685"/>
                    </a:lnTo>
                    <a:lnTo>
                      <a:pt x="2044517" y="1941826"/>
                    </a:lnTo>
                    <a:lnTo>
                      <a:pt x="1446664" y="2730340"/>
                    </a:lnTo>
                    <a:lnTo>
                      <a:pt x="1445051" y="2729115"/>
                    </a:lnTo>
                    <a:lnTo>
                      <a:pt x="1432578" y="2745566"/>
                    </a:lnTo>
                    <a:lnTo>
                      <a:pt x="1169710" y="2745566"/>
                    </a:lnTo>
                    <a:lnTo>
                      <a:pt x="568278" y="1972004"/>
                    </a:lnTo>
                    <a:lnTo>
                      <a:pt x="782928" y="1007394"/>
                    </a:lnTo>
                    <a:lnTo>
                      <a:pt x="1652012" y="578098"/>
                    </a:lnTo>
                    <a:lnTo>
                      <a:pt x="2521097" y="1007393"/>
                    </a:lnTo>
                    <a:lnTo>
                      <a:pt x="2735747" y="1972004"/>
                    </a:lnTo>
                    <a:lnTo>
                      <a:pt x="2367907" y="2445120"/>
                    </a:lnTo>
                    <a:lnTo>
                      <a:pt x="1719085" y="3300858"/>
                    </a:lnTo>
                    <a:lnTo>
                      <a:pt x="1717472" y="3299635"/>
                    </a:lnTo>
                    <a:lnTo>
                      <a:pt x="1699249" y="3323669"/>
                    </a:lnTo>
                    <a:lnTo>
                      <a:pt x="922262" y="3323669"/>
                    </a:lnTo>
                    <a:lnTo>
                      <a:pt x="0" y="2137463"/>
                    </a:lnTo>
                    <a:lnTo>
                      <a:pt x="329156" y="658295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30" name="楕円 22">
              <a:extLst>
                <a:ext uri="{FF2B5EF4-FFF2-40B4-BE49-F238E27FC236}">
                  <a16:creationId xmlns:a16="http://schemas.microsoft.com/office/drawing/2014/main" id="{D539CDC3-A3D9-4202-9E7A-AF6D35304C5B}"/>
                </a:ext>
              </a:extLst>
            </p:cNvPr>
            <p:cNvSpPr/>
            <p:nvPr/>
          </p:nvSpPr>
          <p:spPr>
            <a:xfrm>
              <a:off x="4630380" y="4404603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31" name="グループ化 230">
              <a:extLst>
                <a:ext uri="{FF2B5EF4-FFF2-40B4-BE49-F238E27FC236}">
                  <a16:creationId xmlns:a16="http://schemas.microsoft.com/office/drawing/2014/main" id="{7D6C37A4-7289-4396-8DF5-07B1C685580F}"/>
                </a:ext>
              </a:extLst>
            </p:cNvPr>
            <p:cNvGrpSpPr/>
            <p:nvPr/>
          </p:nvGrpSpPr>
          <p:grpSpPr>
            <a:xfrm>
              <a:off x="4936728" y="4298844"/>
              <a:ext cx="555551" cy="719037"/>
              <a:chOff x="2009481" y="1278796"/>
              <a:chExt cx="661037" cy="855566"/>
            </a:xfrm>
          </p:grpSpPr>
          <p:sp>
            <p:nvSpPr>
              <p:cNvPr id="233" name="フリーフォーム: 図形 232">
                <a:extLst>
                  <a:ext uri="{FF2B5EF4-FFF2-40B4-BE49-F238E27FC236}">
                    <a16:creationId xmlns:a16="http://schemas.microsoft.com/office/drawing/2014/main" id="{B5DF3CC1-525A-4F8D-884D-879E5CBB88C8}"/>
                  </a:ext>
                </a:extLst>
              </p:cNvPr>
              <p:cNvSpPr/>
              <p:nvPr/>
            </p:nvSpPr>
            <p:spPr>
              <a:xfrm>
                <a:off x="2009481" y="1317967"/>
                <a:ext cx="531586" cy="528991"/>
              </a:xfrm>
              <a:custGeom>
                <a:avLst/>
                <a:gdLst>
                  <a:gd name="connsiteX0" fmla="*/ 275739 w 531586"/>
                  <a:gd name="connsiteY0" fmla="*/ 0 h 528991"/>
                  <a:gd name="connsiteX1" fmla="*/ 302911 w 531586"/>
                  <a:gd name="connsiteY1" fmla="*/ 11255 h 528991"/>
                  <a:gd name="connsiteX2" fmla="*/ 360311 w 531586"/>
                  <a:gd name="connsiteY2" fmla="*/ 68656 h 528991"/>
                  <a:gd name="connsiteX3" fmla="*/ 371566 w 531586"/>
                  <a:gd name="connsiteY3" fmla="*/ 95828 h 528991"/>
                  <a:gd name="connsiteX4" fmla="*/ 369455 w 531586"/>
                  <a:gd name="connsiteY4" fmla="*/ 100922 h 528991"/>
                  <a:gd name="connsiteX5" fmla="*/ 473126 w 531586"/>
                  <a:gd name="connsiteY5" fmla="*/ 204593 h 528991"/>
                  <a:gd name="connsiteX6" fmla="*/ 489767 w 531586"/>
                  <a:gd name="connsiteY6" fmla="*/ 444712 h 528991"/>
                  <a:gd name="connsiteX7" fmla="*/ 447306 w 531586"/>
                  <a:gd name="connsiteY7" fmla="*/ 487173 h 528991"/>
                  <a:gd name="connsiteX8" fmla="*/ 330693 w 531586"/>
                  <a:gd name="connsiteY8" fmla="*/ 528582 h 528991"/>
                  <a:gd name="connsiteX9" fmla="*/ 299573 w 531586"/>
                  <a:gd name="connsiteY9" fmla="*/ 520480 h 528991"/>
                  <a:gd name="connsiteX10" fmla="*/ 294206 w 531586"/>
                  <a:gd name="connsiteY10" fmla="*/ 521201 h 528991"/>
                  <a:gd name="connsiteX11" fmla="*/ 149828 w 531586"/>
                  <a:gd name="connsiteY11" fmla="*/ 511196 h 528991"/>
                  <a:gd name="connsiteX12" fmla="*/ 127093 w 531586"/>
                  <a:gd name="connsiteY12" fmla="*/ 505114 h 528991"/>
                  <a:gd name="connsiteX13" fmla="*/ 112700 w 531586"/>
                  <a:gd name="connsiteY13" fmla="*/ 504112 h 528991"/>
                  <a:gd name="connsiteX14" fmla="*/ 78303 w 531586"/>
                  <a:gd name="connsiteY14" fmla="*/ 477718 h 528991"/>
                  <a:gd name="connsiteX15" fmla="*/ 99038 w 531586"/>
                  <a:gd name="connsiteY15" fmla="*/ 400335 h 528991"/>
                  <a:gd name="connsiteX16" fmla="*/ 123436 w 531586"/>
                  <a:gd name="connsiteY16" fmla="*/ 386249 h 528991"/>
                  <a:gd name="connsiteX17" fmla="*/ 83758 w 531586"/>
                  <a:gd name="connsiteY17" fmla="*/ 346319 h 528991"/>
                  <a:gd name="connsiteX18" fmla="*/ 70576 w 531586"/>
                  <a:gd name="connsiteY18" fmla="*/ 340859 h 528991"/>
                  <a:gd name="connsiteX19" fmla="*/ 13170 w 531586"/>
                  <a:gd name="connsiteY19" fmla="*/ 283454 h 528991"/>
                  <a:gd name="connsiteX20" fmla="*/ 13170 w 531586"/>
                  <a:gd name="connsiteY20" fmla="*/ 219860 h 528991"/>
                  <a:gd name="connsiteX21" fmla="*/ 76764 w 531586"/>
                  <a:gd name="connsiteY21" fmla="*/ 219860 h 528991"/>
                  <a:gd name="connsiteX22" fmla="*/ 105379 w 531586"/>
                  <a:gd name="connsiteY22" fmla="*/ 248474 h 528991"/>
                  <a:gd name="connsiteX23" fmla="*/ 116718 w 531586"/>
                  <a:gd name="connsiteY23" fmla="*/ 232064 h 528991"/>
                  <a:gd name="connsiteX24" fmla="*/ 73113 w 531586"/>
                  <a:gd name="connsiteY24" fmla="*/ 188459 h 528991"/>
                  <a:gd name="connsiteX25" fmla="*/ 73113 w 531586"/>
                  <a:gd name="connsiteY25" fmla="*/ 124865 h 528991"/>
                  <a:gd name="connsiteX26" fmla="*/ 136708 w 531586"/>
                  <a:gd name="connsiteY26" fmla="*/ 124865 h 528991"/>
                  <a:gd name="connsiteX27" fmla="*/ 175580 w 531586"/>
                  <a:gd name="connsiteY27" fmla="*/ 163737 h 528991"/>
                  <a:gd name="connsiteX28" fmla="*/ 186571 w 531586"/>
                  <a:gd name="connsiteY28" fmla="*/ 153915 h 528991"/>
                  <a:gd name="connsiteX29" fmla="*/ 151098 w 531586"/>
                  <a:gd name="connsiteY29" fmla="*/ 118444 h 528991"/>
                  <a:gd name="connsiteX30" fmla="*/ 151098 w 531586"/>
                  <a:gd name="connsiteY30" fmla="*/ 54849 h 528991"/>
                  <a:gd name="connsiteX31" fmla="*/ 214692 w 531586"/>
                  <a:gd name="connsiteY31" fmla="*/ 54849 h 528991"/>
                  <a:gd name="connsiteX32" fmla="*/ 257905 w 531586"/>
                  <a:gd name="connsiteY32" fmla="*/ 98061 h 528991"/>
                  <a:gd name="connsiteX33" fmla="*/ 264951 w 531586"/>
                  <a:gd name="connsiteY33" fmla="*/ 93193 h 528991"/>
                  <a:gd name="connsiteX34" fmla="*/ 272619 w 531586"/>
                  <a:gd name="connsiteY34" fmla="*/ 89650 h 528991"/>
                  <a:gd name="connsiteX35" fmla="*/ 248566 w 531586"/>
                  <a:gd name="connsiteY35" fmla="*/ 65599 h 528991"/>
                  <a:gd name="connsiteX36" fmla="*/ 248566 w 531586"/>
                  <a:gd name="connsiteY36" fmla="*/ 11255 h 528991"/>
                  <a:gd name="connsiteX37" fmla="*/ 275739 w 531586"/>
                  <a:gd name="connsiteY37" fmla="*/ 0 h 5289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31586" h="528991">
                    <a:moveTo>
                      <a:pt x="275739" y="0"/>
                    </a:moveTo>
                    <a:cubicBezTo>
                      <a:pt x="285573" y="0"/>
                      <a:pt x="295407" y="3752"/>
                      <a:pt x="302911" y="11255"/>
                    </a:cubicBezTo>
                    <a:lnTo>
                      <a:pt x="360311" y="68656"/>
                    </a:lnTo>
                    <a:cubicBezTo>
                      <a:pt x="367814" y="76159"/>
                      <a:pt x="371566" y="85993"/>
                      <a:pt x="371566" y="95828"/>
                    </a:cubicBezTo>
                    <a:lnTo>
                      <a:pt x="369455" y="100922"/>
                    </a:lnTo>
                    <a:lnTo>
                      <a:pt x="473126" y="204593"/>
                    </a:lnTo>
                    <a:cubicBezTo>
                      <a:pt x="544028" y="275495"/>
                      <a:pt x="551479" y="383000"/>
                      <a:pt x="489767" y="444712"/>
                    </a:cubicBezTo>
                    <a:lnTo>
                      <a:pt x="447306" y="487173"/>
                    </a:lnTo>
                    <a:cubicBezTo>
                      <a:pt x="416450" y="518028"/>
                      <a:pt x="374146" y="531594"/>
                      <a:pt x="330693" y="528582"/>
                    </a:cubicBezTo>
                    <a:lnTo>
                      <a:pt x="299573" y="520480"/>
                    </a:lnTo>
                    <a:lnTo>
                      <a:pt x="294206" y="521201"/>
                    </a:lnTo>
                    <a:lnTo>
                      <a:pt x="149828" y="511196"/>
                    </a:lnTo>
                    <a:lnTo>
                      <a:pt x="127093" y="505114"/>
                    </a:lnTo>
                    <a:lnTo>
                      <a:pt x="112700" y="504112"/>
                    </a:lnTo>
                    <a:cubicBezTo>
                      <a:pt x="98697" y="500359"/>
                      <a:pt x="86125" y="491264"/>
                      <a:pt x="78303" y="477718"/>
                    </a:cubicBezTo>
                    <a:cubicBezTo>
                      <a:pt x="62660" y="450623"/>
                      <a:pt x="71944" y="415978"/>
                      <a:pt x="99038" y="400335"/>
                    </a:cubicBezTo>
                    <a:lnTo>
                      <a:pt x="123436" y="386249"/>
                    </a:lnTo>
                    <a:lnTo>
                      <a:pt x="83758" y="346319"/>
                    </a:lnTo>
                    <a:lnTo>
                      <a:pt x="70576" y="340859"/>
                    </a:lnTo>
                    <a:cubicBezTo>
                      <a:pt x="51441" y="321724"/>
                      <a:pt x="32305" y="302589"/>
                      <a:pt x="13170" y="283454"/>
                    </a:cubicBezTo>
                    <a:cubicBezTo>
                      <a:pt x="-4391" y="265893"/>
                      <a:pt x="-4391" y="237421"/>
                      <a:pt x="13170" y="219860"/>
                    </a:cubicBezTo>
                    <a:cubicBezTo>
                      <a:pt x="30731" y="202299"/>
                      <a:pt x="59203" y="202299"/>
                      <a:pt x="76764" y="219860"/>
                    </a:cubicBezTo>
                    <a:lnTo>
                      <a:pt x="105379" y="248474"/>
                    </a:lnTo>
                    <a:lnTo>
                      <a:pt x="116718" y="232064"/>
                    </a:lnTo>
                    <a:lnTo>
                      <a:pt x="73113" y="188459"/>
                    </a:lnTo>
                    <a:cubicBezTo>
                      <a:pt x="55552" y="170898"/>
                      <a:pt x="55552" y="142426"/>
                      <a:pt x="73113" y="124865"/>
                    </a:cubicBezTo>
                    <a:cubicBezTo>
                      <a:pt x="90674" y="107304"/>
                      <a:pt x="119147" y="107304"/>
                      <a:pt x="136708" y="124865"/>
                    </a:cubicBezTo>
                    <a:lnTo>
                      <a:pt x="175580" y="163737"/>
                    </a:lnTo>
                    <a:lnTo>
                      <a:pt x="186571" y="153915"/>
                    </a:lnTo>
                    <a:lnTo>
                      <a:pt x="151098" y="118444"/>
                    </a:lnTo>
                    <a:cubicBezTo>
                      <a:pt x="133537" y="100883"/>
                      <a:pt x="133537" y="72410"/>
                      <a:pt x="151098" y="54849"/>
                    </a:cubicBezTo>
                    <a:cubicBezTo>
                      <a:pt x="168659" y="37288"/>
                      <a:pt x="197131" y="37288"/>
                      <a:pt x="214692" y="54849"/>
                    </a:cubicBezTo>
                    <a:lnTo>
                      <a:pt x="257905" y="98061"/>
                    </a:lnTo>
                    <a:lnTo>
                      <a:pt x="264951" y="93193"/>
                    </a:lnTo>
                    <a:lnTo>
                      <a:pt x="272619" y="89650"/>
                    </a:lnTo>
                    <a:lnTo>
                      <a:pt x="248566" y="65599"/>
                    </a:lnTo>
                    <a:cubicBezTo>
                      <a:pt x="233560" y="50592"/>
                      <a:pt x="233560" y="26262"/>
                      <a:pt x="248566" y="11255"/>
                    </a:cubicBezTo>
                    <a:cubicBezTo>
                      <a:pt x="256071" y="3752"/>
                      <a:pt x="265904" y="0"/>
                      <a:pt x="275739" y="0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4" name="フリーフォーム: 図形 233">
                <a:extLst>
                  <a:ext uri="{FF2B5EF4-FFF2-40B4-BE49-F238E27FC236}">
                    <a16:creationId xmlns:a16="http://schemas.microsoft.com/office/drawing/2014/main" id="{117513E9-325B-42D9-9B3A-EAC99C14D287}"/>
                  </a:ext>
                </a:extLst>
              </p:cNvPr>
              <p:cNvSpPr/>
              <p:nvPr/>
            </p:nvSpPr>
            <p:spPr>
              <a:xfrm rot="8100000" flipH="1">
                <a:off x="2209307" y="1378129"/>
                <a:ext cx="461211" cy="756233"/>
              </a:xfrm>
              <a:custGeom>
                <a:avLst/>
                <a:gdLst>
                  <a:gd name="connsiteX0" fmla="*/ 457392 w 461212"/>
                  <a:gd name="connsiteY0" fmla="*/ 708395 h 756233"/>
                  <a:gd name="connsiteX1" fmla="*/ 461211 w 461212"/>
                  <a:gd name="connsiteY1" fmla="*/ 696323 h 756233"/>
                  <a:gd name="connsiteX2" fmla="*/ 461212 w 461212"/>
                  <a:gd name="connsiteY2" fmla="*/ 696321 h 756233"/>
                  <a:gd name="connsiteX3" fmla="*/ 461211 w 461212"/>
                  <a:gd name="connsiteY3" fmla="*/ 696319 h 756233"/>
                  <a:gd name="connsiteX4" fmla="*/ 461211 w 461212"/>
                  <a:gd name="connsiteY4" fmla="*/ 516579 h 756233"/>
                  <a:gd name="connsiteX5" fmla="*/ 414928 w 461212"/>
                  <a:gd name="connsiteY5" fmla="*/ 388199 h 756233"/>
                  <a:gd name="connsiteX6" fmla="*/ 383488 w 461212"/>
                  <a:gd name="connsiteY6" fmla="*/ 363845 h 756233"/>
                  <a:gd name="connsiteX7" fmla="*/ 386615 w 461212"/>
                  <a:gd name="connsiteY7" fmla="*/ 0 h 756233"/>
                  <a:gd name="connsiteX8" fmla="*/ 156214 w 461212"/>
                  <a:gd name="connsiteY8" fmla="*/ 21597 h 756233"/>
                  <a:gd name="connsiteX9" fmla="*/ 219377 w 461212"/>
                  <a:gd name="connsiteY9" fmla="*/ 340534 h 756233"/>
                  <a:gd name="connsiteX10" fmla="*/ 181630 w 461212"/>
                  <a:gd name="connsiteY10" fmla="*/ 349290 h 756233"/>
                  <a:gd name="connsiteX11" fmla="*/ 131401 w 461212"/>
                  <a:gd name="connsiteY11" fmla="*/ 388199 h 756233"/>
                  <a:gd name="connsiteX12" fmla="*/ 115125 w 461212"/>
                  <a:gd name="connsiteY12" fmla="*/ 415933 h 756233"/>
                  <a:gd name="connsiteX13" fmla="*/ 110820 w 461212"/>
                  <a:gd name="connsiteY13" fmla="*/ 419218 h 756233"/>
                  <a:gd name="connsiteX14" fmla="*/ 15804 w 461212"/>
                  <a:gd name="connsiteY14" fmla="*/ 528383 h 756233"/>
                  <a:gd name="connsiteX15" fmla="*/ 15804 w 461212"/>
                  <a:gd name="connsiteY15" fmla="*/ 616061 h 756233"/>
                  <a:gd name="connsiteX16" fmla="*/ 74267 w 461212"/>
                  <a:gd name="connsiteY16" fmla="*/ 629680 h 756233"/>
                  <a:gd name="connsiteX17" fmla="*/ 85448 w 461212"/>
                  <a:gd name="connsiteY17" fmla="*/ 621149 h 756233"/>
                  <a:gd name="connsiteX18" fmla="*/ 85691 w 461212"/>
                  <a:gd name="connsiteY18" fmla="*/ 698135 h 756233"/>
                  <a:gd name="connsiteX19" fmla="*/ 88938 w 461212"/>
                  <a:gd name="connsiteY19" fmla="*/ 708395 h 756233"/>
                  <a:gd name="connsiteX20" fmla="*/ 273165 w 461212"/>
                  <a:gd name="connsiteY20" fmla="*/ 756233 h 756233"/>
                  <a:gd name="connsiteX21" fmla="*/ 457392 w 461212"/>
                  <a:gd name="connsiteY21" fmla="*/ 708395 h 756233"/>
                  <a:gd name="connsiteX0" fmla="*/ 457392 w 461212"/>
                  <a:gd name="connsiteY0" fmla="*/ 708395 h 756233"/>
                  <a:gd name="connsiteX1" fmla="*/ 461211 w 461212"/>
                  <a:gd name="connsiteY1" fmla="*/ 696323 h 756233"/>
                  <a:gd name="connsiteX2" fmla="*/ 461212 w 461212"/>
                  <a:gd name="connsiteY2" fmla="*/ 696321 h 756233"/>
                  <a:gd name="connsiteX3" fmla="*/ 461211 w 461212"/>
                  <a:gd name="connsiteY3" fmla="*/ 696319 h 756233"/>
                  <a:gd name="connsiteX4" fmla="*/ 461211 w 461212"/>
                  <a:gd name="connsiteY4" fmla="*/ 516579 h 756233"/>
                  <a:gd name="connsiteX5" fmla="*/ 414928 w 461212"/>
                  <a:gd name="connsiteY5" fmla="*/ 388199 h 756233"/>
                  <a:gd name="connsiteX6" fmla="*/ 383488 w 461212"/>
                  <a:gd name="connsiteY6" fmla="*/ 363845 h 756233"/>
                  <a:gd name="connsiteX7" fmla="*/ 386615 w 461212"/>
                  <a:gd name="connsiteY7" fmla="*/ 0 h 756233"/>
                  <a:gd name="connsiteX8" fmla="*/ 195379 w 461212"/>
                  <a:gd name="connsiteY8" fmla="*/ 55541 h 756233"/>
                  <a:gd name="connsiteX9" fmla="*/ 219377 w 461212"/>
                  <a:gd name="connsiteY9" fmla="*/ 340534 h 756233"/>
                  <a:gd name="connsiteX10" fmla="*/ 181630 w 461212"/>
                  <a:gd name="connsiteY10" fmla="*/ 349290 h 756233"/>
                  <a:gd name="connsiteX11" fmla="*/ 131401 w 461212"/>
                  <a:gd name="connsiteY11" fmla="*/ 388199 h 756233"/>
                  <a:gd name="connsiteX12" fmla="*/ 115125 w 461212"/>
                  <a:gd name="connsiteY12" fmla="*/ 415933 h 756233"/>
                  <a:gd name="connsiteX13" fmla="*/ 110820 w 461212"/>
                  <a:gd name="connsiteY13" fmla="*/ 419218 h 756233"/>
                  <a:gd name="connsiteX14" fmla="*/ 15804 w 461212"/>
                  <a:gd name="connsiteY14" fmla="*/ 528383 h 756233"/>
                  <a:gd name="connsiteX15" fmla="*/ 15804 w 461212"/>
                  <a:gd name="connsiteY15" fmla="*/ 616061 h 756233"/>
                  <a:gd name="connsiteX16" fmla="*/ 74267 w 461212"/>
                  <a:gd name="connsiteY16" fmla="*/ 629680 h 756233"/>
                  <a:gd name="connsiteX17" fmla="*/ 85448 w 461212"/>
                  <a:gd name="connsiteY17" fmla="*/ 621149 h 756233"/>
                  <a:gd name="connsiteX18" fmla="*/ 85691 w 461212"/>
                  <a:gd name="connsiteY18" fmla="*/ 698135 h 756233"/>
                  <a:gd name="connsiteX19" fmla="*/ 88938 w 461212"/>
                  <a:gd name="connsiteY19" fmla="*/ 708395 h 756233"/>
                  <a:gd name="connsiteX20" fmla="*/ 273165 w 461212"/>
                  <a:gd name="connsiteY20" fmla="*/ 756233 h 756233"/>
                  <a:gd name="connsiteX21" fmla="*/ 457392 w 461212"/>
                  <a:gd name="connsiteY21" fmla="*/ 708395 h 7562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61212" h="756233">
                    <a:moveTo>
                      <a:pt x="457392" y="708395"/>
                    </a:moveTo>
                    <a:lnTo>
                      <a:pt x="461211" y="696323"/>
                    </a:lnTo>
                    <a:cubicBezTo>
                      <a:pt x="461211" y="696322"/>
                      <a:pt x="461212" y="696322"/>
                      <a:pt x="461212" y="696321"/>
                    </a:cubicBezTo>
                    <a:cubicBezTo>
                      <a:pt x="461212" y="696320"/>
                      <a:pt x="461211" y="696320"/>
                      <a:pt x="461211" y="696319"/>
                    </a:cubicBezTo>
                    <a:lnTo>
                      <a:pt x="461211" y="516579"/>
                    </a:lnTo>
                    <a:cubicBezTo>
                      <a:pt x="461211" y="466443"/>
                      <a:pt x="443524" y="421054"/>
                      <a:pt x="414928" y="388199"/>
                    </a:cubicBezTo>
                    <a:lnTo>
                      <a:pt x="383488" y="363845"/>
                    </a:lnTo>
                    <a:cubicBezTo>
                      <a:pt x="384530" y="242563"/>
                      <a:pt x="385573" y="121282"/>
                      <a:pt x="386615" y="0"/>
                    </a:cubicBezTo>
                    <a:lnTo>
                      <a:pt x="195379" y="55541"/>
                    </a:lnTo>
                    <a:lnTo>
                      <a:pt x="219377" y="340534"/>
                    </a:lnTo>
                    <a:lnTo>
                      <a:pt x="181630" y="349290"/>
                    </a:lnTo>
                    <a:cubicBezTo>
                      <a:pt x="162724" y="358477"/>
                      <a:pt x="145699" y="371771"/>
                      <a:pt x="131401" y="388199"/>
                    </a:cubicBezTo>
                    <a:lnTo>
                      <a:pt x="115125" y="415933"/>
                    </a:lnTo>
                    <a:lnTo>
                      <a:pt x="110820" y="419218"/>
                    </a:lnTo>
                    <a:lnTo>
                      <a:pt x="15804" y="528383"/>
                    </a:lnTo>
                    <a:cubicBezTo>
                      <a:pt x="-5268" y="552595"/>
                      <a:pt x="-5268" y="591850"/>
                      <a:pt x="15804" y="616061"/>
                    </a:cubicBezTo>
                    <a:cubicBezTo>
                      <a:pt x="31609" y="634219"/>
                      <a:pt x="54779" y="638759"/>
                      <a:pt x="74267" y="629680"/>
                    </a:cubicBezTo>
                    <a:lnTo>
                      <a:pt x="85448" y="621149"/>
                    </a:lnTo>
                    <a:lnTo>
                      <a:pt x="85691" y="698135"/>
                    </a:lnTo>
                    <a:lnTo>
                      <a:pt x="88938" y="708395"/>
                    </a:lnTo>
                    <a:cubicBezTo>
                      <a:pt x="106473" y="735697"/>
                      <a:pt x="182292" y="756233"/>
                      <a:pt x="273165" y="756233"/>
                    </a:cubicBezTo>
                    <a:cubicBezTo>
                      <a:pt x="364038" y="756233"/>
                      <a:pt x="439857" y="735697"/>
                      <a:pt x="457392" y="708395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5" name="四角形: 角を丸くする 234">
                <a:extLst>
                  <a:ext uri="{FF2B5EF4-FFF2-40B4-BE49-F238E27FC236}">
                    <a16:creationId xmlns:a16="http://schemas.microsoft.com/office/drawing/2014/main" id="{B25E2EF2-1915-4DE4-BFFB-3FC8786048F0}"/>
                  </a:ext>
                </a:extLst>
              </p:cNvPr>
              <p:cNvSpPr/>
              <p:nvPr/>
            </p:nvSpPr>
            <p:spPr>
              <a:xfrm rot="18900000" flipH="1">
                <a:off x="2297955" y="1278796"/>
                <a:ext cx="76853" cy="15803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6" name="四角形: 角を丸くする 235">
                <a:extLst>
                  <a:ext uri="{FF2B5EF4-FFF2-40B4-BE49-F238E27FC236}">
                    <a16:creationId xmlns:a16="http://schemas.microsoft.com/office/drawing/2014/main" id="{1ADB120E-5B7F-4449-A67B-46D96A0760B3}"/>
                  </a:ext>
                </a:extLst>
              </p:cNvPr>
              <p:cNvSpPr/>
              <p:nvPr/>
            </p:nvSpPr>
            <p:spPr>
              <a:xfrm rot="18900000" flipH="1">
                <a:off x="2205632" y="1317549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7" name="四角形: 角を丸くする 236">
                <a:extLst>
                  <a:ext uri="{FF2B5EF4-FFF2-40B4-BE49-F238E27FC236}">
                    <a16:creationId xmlns:a16="http://schemas.microsoft.com/office/drawing/2014/main" id="{95068358-1915-4308-A671-CC4BF21F1D9F}"/>
                  </a:ext>
                </a:extLst>
              </p:cNvPr>
              <p:cNvSpPr/>
              <p:nvPr/>
            </p:nvSpPr>
            <p:spPr>
              <a:xfrm rot="18900000" flipH="1">
                <a:off x="2127647" y="1387565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8" name="四角形: 角を丸くする 237">
                <a:extLst>
                  <a:ext uri="{FF2B5EF4-FFF2-40B4-BE49-F238E27FC236}">
                    <a16:creationId xmlns:a16="http://schemas.microsoft.com/office/drawing/2014/main" id="{BADF2FB9-1830-41EE-BE1E-B0129F2D6273}"/>
                  </a:ext>
                </a:extLst>
              </p:cNvPr>
              <p:cNvSpPr/>
              <p:nvPr/>
            </p:nvSpPr>
            <p:spPr>
              <a:xfrm rot="18900000" flipH="1">
                <a:off x="2060645" y="1485484"/>
                <a:ext cx="89935" cy="171119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9" name="四角形: 角を丸くする 238">
                <a:extLst>
                  <a:ext uri="{FF2B5EF4-FFF2-40B4-BE49-F238E27FC236}">
                    <a16:creationId xmlns:a16="http://schemas.microsoft.com/office/drawing/2014/main" id="{13651024-C44E-40A3-88AC-429B74C9203C}"/>
                  </a:ext>
                </a:extLst>
              </p:cNvPr>
              <p:cNvSpPr/>
              <p:nvPr/>
            </p:nvSpPr>
            <p:spPr>
              <a:xfrm rot="14400000" flipH="1">
                <a:off x="2139107" y="1620296"/>
                <a:ext cx="113296" cy="19747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32" name="フリーフォーム: 図形 231">
              <a:extLst>
                <a:ext uri="{FF2B5EF4-FFF2-40B4-BE49-F238E27FC236}">
                  <a16:creationId xmlns:a16="http://schemas.microsoft.com/office/drawing/2014/main" id="{9E610B85-33C8-404D-9210-0AE4488ABE23}"/>
                </a:ext>
              </a:extLst>
            </p:cNvPr>
            <p:cNvSpPr/>
            <p:nvPr/>
          </p:nvSpPr>
          <p:spPr>
            <a:xfrm rot="3600000">
              <a:off x="5148162" y="4819619"/>
              <a:ext cx="686388" cy="691067"/>
            </a:xfrm>
            <a:custGeom>
              <a:avLst/>
              <a:gdLst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28746 w 1014326"/>
                <a:gd name="connsiteY6" fmla="*/ 356466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7598"/>
                <a:gd name="connsiteX1" fmla="*/ 858269 w 1014326"/>
                <a:gd name="connsiteY1" fmla="*/ 0 h 827598"/>
                <a:gd name="connsiteX2" fmla="*/ 976165 w 1014326"/>
                <a:gd name="connsiteY2" fmla="*/ 100225 h 827598"/>
                <a:gd name="connsiteX3" fmla="*/ 1014326 w 1014326"/>
                <a:gd name="connsiteY3" fmla="*/ 824598 h 827598"/>
                <a:gd name="connsiteX4" fmla="*/ 819433 w 1014326"/>
                <a:gd name="connsiteY4" fmla="*/ 827598 h 827598"/>
                <a:gd name="connsiteX5" fmla="*/ 641381 w 1014326"/>
                <a:gd name="connsiteY5" fmla="*/ 824598 h 827598"/>
                <a:gd name="connsiteX6" fmla="*/ 669304 w 1014326"/>
                <a:gd name="connsiteY6" fmla="*/ 294570 h 827598"/>
                <a:gd name="connsiteX7" fmla="*/ 52756 w 1014326"/>
                <a:gd name="connsiteY7" fmla="*/ 359329 h 827598"/>
                <a:gd name="connsiteX8" fmla="*/ 0 w 1014326"/>
                <a:gd name="connsiteY8" fmla="*/ 186512 h 827598"/>
                <a:gd name="connsiteX0" fmla="*/ 819433 w 1014326"/>
                <a:gd name="connsiteY0" fmla="*/ 827598 h 919038"/>
                <a:gd name="connsiteX1" fmla="*/ 641381 w 1014326"/>
                <a:gd name="connsiteY1" fmla="*/ 824598 h 919038"/>
                <a:gd name="connsiteX2" fmla="*/ 669304 w 1014326"/>
                <a:gd name="connsiteY2" fmla="*/ 294570 h 919038"/>
                <a:gd name="connsiteX3" fmla="*/ 52756 w 1014326"/>
                <a:gd name="connsiteY3" fmla="*/ 359329 h 919038"/>
                <a:gd name="connsiteX4" fmla="*/ 0 w 1014326"/>
                <a:gd name="connsiteY4" fmla="*/ 186512 h 919038"/>
                <a:gd name="connsiteX5" fmla="*/ 858269 w 1014326"/>
                <a:gd name="connsiteY5" fmla="*/ 0 h 919038"/>
                <a:gd name="connsiteX6" fmla="*/ 976165 w 1014326"/>
                <a:gd name="connsiteY6" fmla="*/ 100225 h 919038"/>
                <a:gd name="connsiteX7" fmla="*/ 1014326 w 1014326"/>
                <a:gd name="connsiteY7" fmla="*/ 824598 h 919038"/>
                <a:gd name="connsiteX8" fmla="*/ 910873 w 1014326"/>
                <a:gd name="connsiteY8" fmla="*/ 919038 h 919038"/>
                <a:gd name="connsiteX0" fmla="*/ 641381 w 1014326"/>
                <a:gd name="connsiteY0" fmla="*/ 824598 h 919038"/>
                <a:gd name="connsiteX1" fmla="*/ 669304 w 1014326"/>
                <a:gd name="connsiteY1" fmla="*/ 294570 h 919038"/>
                <a:gd name="connsiteX2" fmla="*/ 52756 w 1014326"/>
                <a:gd name="connsiteY2" fmla="*/ 359329 h 919038"/>
                <a:gd name="connsiteX3" fmla="*/ 0 w 1014326"/>
                <a:gd name="connsiteY3" fmla="*/ 186512 h 919038"/>
                <a:gd name="connsiteX4" fmla="*/ 858269 w 1014326"/>
                <a:gd name="connsiteY4" fmla="*/ 0 h 919038"/>
                <a:gd name="connsiteX5" fmla="*/ 976165 w 1014326"/>
                <a:gd name="connsiteY5" fmla="*/ 100225 h 919038"/>
                <a:gd name="connsiteX6" fmla="*/ 1014326 w 1014326"/>
                <a:gd name="connsiteY6" fmla="*/ 824598 h 919038"/>
                <a:gd name="connsiteX7" fmla="*/ 910873 w 1014326"/>
                <a:gd name="connsiteY7" fmla="*/ 919038 h 91903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52756 w 1014326"/>
                <a:gd name="connsiteY2" fmla="*/ 359329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240923 w 1014326"/>
                <a:gd name="connsiteY2" fmla="*/ 376314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443772 w 816717"/>
                <a:gd name="connsiteY0" fmla="*/ 824598 h 824598"/>
                <a:gd name="connsiteX1" fmla="*/ 471695 w 816717"/>
                <a:gd name="connsiteY1" fmla="*/ 294570 h 824598"/>
                <a:gd name="connsiteX2" fmla="*/ 43314 w 816717"/>
                <a:gd name="connsiteY2" fmla="*/ 376314 h 824598"/>
                <a:gd name="connsiteX3" fmla="*/ 0 w 816717"/>
                <a:gd name="connsiteY3" fmla="*/ 117293 h 824598"/>
                <a:gd name="connsiteX4" fmla="*/ 660660 w 816717"/>
                <a:gd name="connsiteY4" fmla="*/ 0 h 824598"/>
                <a:gd name="connsiteX5" fmla="*/ 778556 w 816717"/>
                <a:gd name="connsiteY5" fmla="*/ 100225 h 824598"/>
                <a:gd name="connsiteX6" fmla="*/ 816717 w 816717"/>
                <a:gd name="connsiteY6" fmla="*/ 824598 h 82459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508354 w 816717"/>
                <a:gd name="connsiteY1" fmla="*/ 292084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507860 w 816717"/>
                <a:gd name="connsiteY0" fmla="*/ 833683 h 833683"/>
                <a:gd name="connsiteX1" fmla="*/ 508354 w 816717"/>
                <a:gd name="connsiteY1" fmla="*/ 292084 h 833683"/>
                <a:gd name="connsiteX2" fmla="*/ 43314 w 816717"/>
                <a:gd name="connsiteY2" fmla="*/ 378244 h 833683"/>
                <a:gd name="connsiteX3" fmla="*/ 0 w 816717"/>
                <a:gd name="connsiteY3" fmla="*/ 119223 h 833683"/>
                <a:gd name="connsiteX4" fmla="*/ 660660 w 816717"/>
                <a:gd name="connsiteY4" fmla="*/ 1930 h 833683"/>
                <a:gd name="connsiteX5" fmla="*/ 778556 w 816717"/>
                <a:gd name="connsiteY5" fmla="*/ 102155 h 833683"/>
                <a:gd name="connsiteX6" fmla="*/ 816717 w 816717"/>
                <a:gd name="connsiteY6" fmla="*/ 826528 h 833683"/>
                <a:gd name="connsiteX0" fmla="*/ 507860 w 816717"/>
                <a:gd name="connsiteY0" fmla="*/ 832059 h 832059"/>
                <a:gd name="connsiteX1" fmla="*/ 508354 w 816717"/>
                <a:gd name="connsiteY1" fmla="*/ 290460 h 832059"/>
                <a:gd name="connsiteX2" fmla="*/ 43314 w 816717"/>
                <a:gd name="connsiteY2" fmla="*/ 376620 h 832059"/>
                <a:gd name="connsiteX3" fmla="*/ 0 w 816717"/>
                <a:gd name="connsiteY3" fmla="*/ 117599 h 832059"/>
                <a:gd name="connsiteX4" fmla="*/ 660660 w 816717"/>
                <a:gd name="connsiteY4" fmla="*/ 306 h 832059"/>
                <a:gd name="connsiteX5" fmla="*/ 781983 w 816717"/>
                <a:gd name="connsiteY5" fmla="*/ 153676 h 832059"/>
                <a:gd name="connsiteX6" fmla="*/ 816717 w 816717"/>
                <a:gd name="connsiteY6" fmla="*/ 824904 h 832059"/>
                <a:gd name="connsiteX0" fmla="*/ 507860 w 816717"/>
                <a:gd name="connsiteY0" fmla="*/ 822275 h 822275"/>
                <a:gd name="connsiteX1" fmla="*/ 508354 w 816717"/>
                <a:gd name="connsiteY1" fmla="*/ 280676 h 822275"/>
                <a:gd name="connsiteX2" fmla="*/ 43314 w 816717"/>
                <a:gd name="connsiteY2" fmla="*/ 366836 h 822275"/>
                <a:gd name="connsiteX3" fmla="*/ 0 w 816717"/>
                <a:gd name="connsiteY3" fmla="*/ 107815 h 822275"/>
                <a:gd name="connsiteX4" fmla="*/ 603825 w 816717"/>
                <a:gd name="connsiteY4" fmla="*/ 344 h 822275"/>
                <a:gd name="connsiteX5" fmla="*/ 781983 w 816717"/>
                <a:gd name="connsiteY5" fmla="*/ 143892 h 822275"/>
                <a:gd name="connsiteX6" fmla="*/ 816717 w 816717"/>
                <a:gd name="connsiteY6" fmla="*/ 815120 h 822275"/>
                <a:gd name="connsiteX0" fmla="*/ 507860 w 816717"/>
                <a:gd name="connsiteY0" fmla="*/ 822285 h 822285"/>
                <a:gd name="connsiteX1" fmla="*/ 508354 w 816717"/>
                <a:gd name="connsiteY1" fmla="*/ 280686 h 822285"/>
                <a:gd name="connsiteX2" fmla="*/ 43314 w 816717"/>
                <a:gd name="connsiteY2" fmla="*/ 366846 h 822285"/>
                <a:gd name="connsiteX3" fmla="*/ 0 w 816717"/>
                <a:gd name="connsiteY3" fmla="*/ 107825 h 822285"/>
                <a:gd name="connsiteX4" fmla="*/ 603825 w 816717"/>
                <a:gd name="connsiteY4" fmla="*/ 354 h 822285"/>
                <a:gd name="connsiteX5" fmla="*/ 781983 w 816717"/>
                <a:gd name="connsiteY5" fmla="*/ 143902 h 822285"/>
                <a:gd name="connsiteX6" fmla="*/ 816717 w 816717"/>
                <a:gd name="connsiteY6" fmla="*/ 815130 h 822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16717" h="822285">
                  <a:moveTo>
                    <a:pt x="507860" y="822285"/>
                  </a:moveTo>
                  <a:cubicBezTo>
                    <a:pt x="508025" y="641752"/>
                    <a:pt x="508189" y="461219"/>
                    <a:pt x="508354" y="280686"/>
                  </a:cubicBezTo>
                  <a:lnTo>
                    <a:pt x="43314" y="366846"/>
                  </a:lnTo>
                  <a:lnTo>
                    <a:pt x="0" y="107825"/>
                  </a:lnTo>
                  <a:cubicBezTo>
                    <a:pt x="220220" y="68727"/>
                    <a:pt x="554562" y="-5756"/>
                    <a:pt x="603825" y="354"/>
                  </a:cubicBezTo>
                  <a:cubicBezTo>
                    <a:pt x="653088" y="6464"/>
                    <a:pt x="746501" y="8106"/>
                    <a:pt x="781983" y="143902"/>
                  </a:cubicBezTo>
                  <a:cubicBezTo>
                    <a:pt x="817465" y="279698"/>
                    <a:pt x="803997" y="573672"/>
                    <a:pt x="816717" y="815130"/>
                  </a:cubicBezTo>
                </a:path>
              </a:pathLst>
            </a:custGeom>
            <a:pattFill prst="plaid">
              <a:fgClr>
                <a:srgbClr val="FF6699"/>
              </a:fgClr>
              <a:bgClr>
                <a:srgbClr val="FF9900"/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281" name="グループ化 280">
            <a:extLst>
              <a:ext uri="{FF2B5EF4-FFF2-40B4-BE49-F238E27FC236}">
                <a16:creationId xmlns:a16="http://schemas.microsoft.com/office/drawing/2014/main" id="{D74E7151-8B83-4074-A09E-B38F03753FBF}"/>
              </a:ext>
            </a:extLst>
          </p:cNvPr>
          <p:cNvGrpSpPr/>
          <p:nvPr/>
        </p:nvGrpSpPr>
        <p:grpSpPr>
          <a:xfrm>
            <a:off x="7254399" y="3773167"/>
            <a:ext cx="1985584" cy="2615230"/>
            <a:chOff x="7254399" y="3773167"/>
            <a:chExt cx="1985584" cy="2615230"/>
          </a:xfrm>
        </p:grpSpPr>
        <p:grpSp>
          <p:nvGrpSpPr>
            <p:cNvPr id="282" name="グループ化 281">
              <a:extLst>
                <a:ext uri="{FF2B5EF4-FFF2-40B4-BE49-F238E27FC236}">
                  <a16:creationId xmlns:a16="http://schemas.microsoft.com/office/drawing/2014/main" id="{8B11D6B1-0179-4860-AC93-19DBDCBB9F2F}"/>
                </a:ext>
              </a:extLst>
            </p:cNvPr>
            <p:cNvGrpSpPr/>
            <p:nvPr/>
          </p:nvGrpSpPr>
          <p:grpSpPr>
            <a:xfrm>
              <a:off x="7254399" y="4223801"/>
              <a:ext cx="1253694" cy="2164596"/>
              <a:chOff x="4021058" y="3456050"/>
              <a:chExt cx="1253694" cy="2164596"/>
            </a:xfrm>
          </p:grpSpPr>
          <p:sp>
            <p:nvSpPr>
              <p:cNvPr id="299" name="フリーフォーム: 図形 298">
                <a:extLst>
                  <a:ext uri="{FF2B5EF4-FFF2-40B4-BE49-F238E27FC236}">
                    <a16:creationId xmlns:a16="http://schemas.microsoft.com/office/drawing/2014/main" id="{3D78ECFB-D734-40DF-9B4E-BDC748C0744F}"/>
                  </a:ext>
                </a:extLst>
              </p:cNvPr>
              <p:cNvSpPr/>
              <p:nvPr/>
            </p:nvSpPr>
            <p:spPr>
              <a:xfrm>
                <a:off x="4120702" y="3484942"/>
                <a:ext cx="1083847" cy="1769638"/>
              </a:xfrm>
              <a:custGeom>
                <a:avLst/>
                <a:gdLst>
                  <a:gd name="connsiteX0" fmla="*/ 428670 w 1083847"/>
                  <a:gd name="connsiteY0" fmla="*/ 0 h 1769638"/>
                  <a:gd name="connsiteX1" fmla="*/ 515063 w 1083847"/>
                  <a:gd name="connsiteY1" fmla="*/ 9937 h 1769638"/>
                  <a:gd name="connsiteX2" fmla="*/ 541924 w 1083847"/>
                  <a:gd name="connsiteY2" fmla="*/ 19450 h 1769638"/>
                  <a:gd name="connsiteX3" fmla="*/ 568786 w 1083847"/>
                  <a:gd name="connsiteY3" fmla="*/ 9937 h 1769638"/>
                  <a:gd name="connsiteX4" fmla="*/ 655177 w 1083847"/>
                  <a:gd name="connsiteY4" fmla="*/ 0 h 1769638"/>
                  <a:gd name="connsiteX5" fmla="*/ 1083847 w 1083847"/>
                  <a:gd name="connsiteY5" fmla="*/ 489087 h 1769638"/>
                  <a:gd name="connsiteX6" fmla="*/ 1010637 w 1083847"/>
                  <a:gd name="connsiteY6" fmla="*/ 762540 h 1769638"/>
                  <a:gd name="connsiteX7" fmla="*/ 977435 w 1083847"/>
                  <a:gd name="connsiteY7" fmla="*/ 808453 h 1769638"/>
                  <a:gd name="connsiteX8" fmla="*/ 943820 w 1083847"/>
                  <a:gd name="connsiteY8" fmla="*/ 904758 h 1769638"/>
                  <a:gd name="connsiteX9" fmla="*/ 982370 w 1083847"/>
                  <a:gd name="connsiteY9" fmla="*/ 1702751 h 1769638"/>
                  <a:gd name="connsiteX10" fmla="*/ 982370 w 1083847"/>
                  <a:gd name="connsiteY10" fmla="*/ 1702752 h 1769638"/>
                  <a:gd name="connsiteX11" fmla="*/ 741249 w 1083847"/>
                  <a:gd name="connsiteY11" fmla="*/ 1625179 h 1769638"/>
                  <a:gd name="connsiteX12" fmla="*/ 728733 w 1083847"/>
                  <a:gd name="connsiteY12" fmla="*/ 1614302 h 1769638"/>
                  <a:gd name="connsiteX13" fmla="*/ 701630 w 1083847"/>
                  <a:gd name="connsiteY13" fmla="*/ 1660570 h 1769638"/>
                  <a:gd name="connsiteX14" fmla="*/ 529056 w 1083847"/>
                  <a:gd name="connsiteY14" fmla="*/ 1769638 h 1769638"/>
                  <a:gd name="connsiteX15" fmla="*/ 356482 w 1083847"/>
                  <a:gd name="connsiteY15" fmla="*/ 1660570 h 1769638"/>
                  <a:gd name="connsiteX16" fmla="*/ 332103 w 1083847"/>
                  <a:gd name="connsiteY16" fmla="*/ 1618952 h 1769638"/>
                  <a:gd name="connsiteX17" fmla="*/ 324938 w 1083847"/>
                  <a:gd name="connsiteY17" fmla="*/ 1625179 h 1769638"/>
                  <a:gd name="connsiteX18" fmla="*/ 83817 w 1083847"/>
                  <a:gd name="connsiteY18" fmla="*/ 1702752 h 1769638"/>
                  <a:gd name="connsiteX19" fmla="*/ 83817 w 1083847"/>
                  <a:gd name="connsiteY19" fmla="*/ 1702751 h 1769638"/>
                  <a:gd name="connsiteX20" fmla="*/ 83817 w 1083847"/>
                  <a:gd name="connsiteY20" fmla="*/ 794314 h 1769638"/>
                  <a:gd name="connsiteX21" fmla="*/ 97217 w 1083847"/>
                  <a:gd name="connsiteY21" fmla="*/ 795737 h 1769638"/>
                  <a:gd name="connsiteX22" fmla="*/ 73210 w 1083847"/>
                  <a:gd name="connsiteY22" fmla="*/ 762540 h 1769638"/>
                  <a:gd name="connsiteX23" fmla="*/ 0 w 1083847"/>
                  <a:gd name="connsiteY23" fmla="*/ 489087 h 1769638"/>
                  <a:gd name="connsiteX24" fmla="*/ 428670 w 1083847"/>
                  <a:gd name="connsiteY24" fmla="*/ 0 h 176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083847" h="1769638">
                    <a:moveTo>
                      <a:pt x="428670" y="0"/>
                    </a:moveTo>
                    <a:cubicBezTo>
                      <a:pt x="458264" y="0"/>
                      <a:pt x="487157" y="3422"/>
                      <a:pt x="515063" y="9937"/>
                    </a:cubicBezTo>
                    <a:lnTo>
                      <a:pt x="541924" y="19450"/>
                    </a:lnTo>
                    <a:lnTo>
                      <a:pt x="568786" y="9937"/>
                    </a:lnTo>
                    <a:cubicBezTo>
                      <a:pt x="596690" y="3422"/>
                      <a:pt x="625583" y="0"/>
                      <a:pt x="655177" y="0"/>
                    </a:cubicBezTo>
                    <a:cubicBezTo>
                      <a:pt x="891925" y="0"/>
                      <a:pt x="1083847" y="218972"/>
                      <a:pt x="1083847" y="489087"/>
                    </a:cubicBezTo>
                    <a:cubicBezTo>
                      <a:pt x="1083847" y="590380"/>
                      <a:pt x="1056858" y="684481"/>
                      <a:pt x="1010637" y="762540"/>
                    </a:cubicBezTo>
                    <a:lnTo>
                      <a:pt x="977435" y="808453"/>
                    </a:lnTo>
                    <a:lnTo>
                      <a:pt x="943820" y="904758"/>
                    </a:lnTo>
                    <a:cubicBezTo>
                      <a:pt x="866720" y="1165916"/>
                      <a:pt x="879570" y="1448852"/>
                      <a:pt x="982370" y="1702751"/>
                    </a:cubicBezTo>
                    <a:lnTo>
                      <a:pt x="982370" y="1702752"/>
                    </a:lnTo>
                    <a:cubicBezTo>
                      <a:pt x="893053" y="1702752"/>
                      <a:pt x="810078" y="1674155"/>
                      <a:pt x="741249" y="1625179"/>
                    </a:cubicBezTo>
                    <a:lnTo>
                      <a:pt x="728733" y="1614302"/>
                    </a:lnTo>
                    <a:lnTo>
                      <a:pt x="701630" y="1660570"/>
                    </a:lnTo>
                    <a:cubicBezTo>
                      <a:pt x="652368" y="1729430"/>
                      <a:pt x="592982" y="1769638"/>
                      <a:pt x="529056" y="1769638"/>
                    </a:cubicBezTo>
                    <a:cubicBezTo>
                      <a:pt x="465131" y="1769638"/>
                      <a:pt x="405744" y="1729430"/>
                      <a:pt x="356482" y="1660570"/>
                    </a:cubicBezTo>
                    <a:lnTo>
                      <a:pt x="332103" y="1618952"/>
                    </a:lnTo>
                    <a:lnTo>
                      <a:pt x="324938" y="1625179"/>
                    </a:lnTo>
                    <a:cubicBezTo>
                      <a:pt x="256109" y="1674155"/>
                      <a:pt x="173134" y="1702752"/>
                      <a:pt x="83817" y="1702752"/>
                    </a:cubicBezTo>
                    <a:lnTo>
                      <a:pt x="83817" y="1702751"/>
                    </a:lnTo>
                    <a:cubicBezTo>
                      <a:pt x="201303" y="1412580"/>
                      <a:pt x="201303" y="1084485"/>
                      <a:pt x="83817" y="794314"/>
                    </a:cubicBezTo>
                    <a:lnTo>
                      <a:pt x="97217" y="795737"/>
                    </a:lnTo>
                    <a:lnTo>
                      <a:pt x="73210" y="762540"/>
                    </a:lnTo>
                    <a:cubicBezTo>
                      <a:pt x="26989" y="684481"/>
                      <a:pt x="0" y="590380"/>
                      <a:pt x="0" y="489087"/>
                    </a:cubicBezTo>
                    <a:cubicBezTo>
                      <a:pt x="0" y="218972"/>
                      <a:pt x="191922" y="0"/>
                      <a:pt x="42867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0" name="フリーフォーム: 図形 299">
                <a:extLst>
                  <a:ext uri="{FF2B5EF4-FFF2-40B4-BE49-F238E27FC236}">
                    <a16:creationId xmlns:a16="http://schemas.microsoft.com/office/drawing/2014/main" id="{F778F721-AE64-49B7-A239-BDED689DE444}"/>
                  </a:ext>
                </a:extLst>
              </p:cNvPr>
              <p:cNvSpPr/>
              <p:nvPr/>
            </p:nvSpPr>
            <p:spPr>
              <a:xfrm>
                <a:off x="4094809" y="4783247"/>
                <a:ext cx="183230" cy="837399"/>
              </a:xfrm>
              <a:custGeom>
                <a:avLst/>
                <a:gdLst>
                  <a:gd name="connsiteX0" fmla="*/ 58241 w 183230"/>
                  <a:gd name="connsiteY0" fmla="*/ 0 h 837399"/>
                  <a:gd name="connsiteX1" fmla="*/ 183230 w 183230"/>
                  <a:gd name="connsiteY1" fmla="*/ 0 h 837399"/>
                  <a:gd name="connsiteX2" fmla="*/ 183230 w 183230"/>
                  <a:gd name="connsiteY2" fmla="*/ 837399 h 837399"/>
                  <a:gd name="connsiteX3" fmla="*/ 0 w 183230"/>
                  <a:gd name="connsiteY3" fmla="*/ 837399 h 837399"/>
                  <a:gd name="connsiteX4" fmla="*/ 0 w 183230"/>
                  <a:gd name="connsiteY4" fmla="*/ 58241 h 837399"/>
                  <a:gd name="connsiteX5" fmla="*/ 58241 w 183230"/>
                  <a:gd name="connsiteY5" fmla="*/ 0 h 8373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3230" h="837399">
                    <a:moveTo>
                      <a:pt x="58241" y="0"/>
                    </a:moveTo>
                    <a:lnTo>
                      <a:pt x="183230" y="0"/>
                    </a:lnTo>
                    <a:lnTo>
                      <a:pt x="183230" y="837399"/>
                    </a:lnTo>
                    <a:lnTo>
                      <a:pt x="0" y="837399"/>
                    </a:lnTo>
                    <a:lnTo>
                      <a:pt x="0" y="58241"/>
                    </a:lnTo>
                    <a:cubicBezTo>
                      <a:pt x="0" y="26075"/>
                      <a:pt x="26075" y="0"/>
                      <a:pt x="5824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01" name="グループ化 300">
                <a:extLst>
                  <a:ext uri="{FF2B5EF4-FFF2-40B4-BE49-F238E27FC236}">
                    <a16:creationId xmlns:a16="http://schemas.microsoft.com/office/drawing/2014/main" id="{BF75A47D-1C7A-46C4-AB93-3F0244449B64}"/>
                  </a:ext>
                </a:extLst>
              </p:cNvPr>
              <p:cNvGrpSpPr/>
              <p:nvPr/>
            </p:nvGrpSpPr>
            <p:grpSpPr>
              <a:xfrm>
                <a:off x="4021058" y="4448290"/>
                <a:ext cx="1253694" cy="1172356"/>
                <a:chOff x="3977943" y="4448290"/>
                <a:chExt cx="1336638" cy="1172356"/>
              </a:xfrm>
            </p:grpSpPr>
            <p:grpSp>
              <p:nvGrpSpPr>
                <p:cNvPr id="338" name="グループ化 337">
                  <a:extLst>
                    <a:ext uri="{FF2B5EF4-FFF2-40B4-BE49-F238E27FC236}">
                      <a16:creationId xmlns:a16="http://schemas.microsoft.com/office/drawing/2014/main" id="{503D775B-782B-43EB-8BD0-9CF3291FF966}"/>
                    </a:ext>
                  </a:extLst>
                </p:cNvPr>
                <p:cNvGrpSpPr/>
                <p:nvPr/>
              </p:nvGrpSpPr>
              <p:grpSpPr>
                <a:xfrm>
                  <a:off x="3977943" y="4615747"/>
                  <a:ext cx="1336638" cy="1004899"/>
                  <a:chOff x="3977943" y="4615747"/>
                  <a:chExt cx="1336638" cy="1004899"/>
                </a:xfrm>
              </p:grpSpPr>
              <p:sp>
                <p:nvSpPr>
                  <p:cNvPr id="340" name="台形 339">
                    <a:extLst>
                      <a:ext uri="{FF2B5EF4-FFF2-40B4-BE49-F238E27FC236}">
                        <a16:creationId xmlns:a16="http://schemas.microsoft.com/office/drawing/2014/main" id="{BF22E359-A9A5-4432-B781-25A1015AB407}"/>
                      </a:ext>
                    </a:extLst>
                  </p:cNvPr>
                  <p:cNvSpPr/>
                  <p:nvPr/>
                </p:nvSpPr>
                <p:spPr>
                  <a:xfrm rot="900000">
                    <a:off x="3977943" y="4968514"/>
                    <a:ext cx="273055" cy="154327"/>
                  </a:xfrm>
                  <a:prstGeom prst="trapezoid">
                    <a:avLst/>
                  </a:prstGeom>
                  <a:solidFill>
                    <a:srgbClr val="FF505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41" name="台形 340">
                    <a:extLst>
                      <a:ext uri="{FF2B5EF4-FFF2-40B4-BE49-F238E27FC236}">
                        <a16:creationId xmlns:a16="http://schemas.microsoft.com/office/drawing/2014/main" id="{93037E8E-52E5-4C62-AF2F-67D2E7E92B5A}"/>
                      </a:ext>
                    </a:extLst>
                  </p:cNvPr>
                  <p:cNvSpPr/>
                  <p:nvPr/>
                </p:nvSpPr>
                <p:spPr>
                  <a:xfrm rot="900000">
                    <a:off x="4014432" y="4995279"/>
                    <a:ext cx="200078" cy="154327"/>
                  </a:xfrm>
                  <a:prstGeom prst="trapezoid">
                    <a:avLst/>
                  </a:prstGeom>
                  <a:solidFill>
                    <a:srgbClr val="FF505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42" name="片側の 2 つの角を丸めた四角形 87">
                    <a:extLst>
                      <a:ext uri="{FF2B5EF4-FFF2-40B4-BE49-F238E27FC236}">
                        <a16:creationId xmlns:a16="http://schemas.microsoft.com/office/drawing/2014/main" id="{BBF08715-9A6F-4CCE-B75B-88661AA922E0}"/>
                      </a:ext>
                    </a:extLst>
                  </p:cNvPr>
                  <p:cNvSpPr/>
                  <p:nvPr/>
                </p:nvSpPr>
                <p:spPr>
                  <a:xfrm>
                    <a:off x="4023051" y="4615747"/>
                    <a:ext cx="1291530" cy="10048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401667" h="1090593">
                        <a:moveTo>
                          <a:pt x="262489" y="0"/>
                        </a:moveTo>
                        <a:cubicBezTo>
                          <a:pt x="332983" y="0"/>
                          <a:pt x="396986" y="27788"/>
                          <a:pt x="443816" y="73349"/>
                        </a:cubicBezTo>
                        <a:cubicBezTo>
                          <a:pt x="455699" y="70294"/>
                          <a:pt x="467944" y="69667"/>
                          <a:pt x="480336" y="69667"/>
                        </a:cubicBezTo>
                        <a:lnTo>
                          <a:pt x="917554" y="69667"/>
                        </a:lnTo>
                        <a:lnTo>
                          <a:pt x="957441" y="73688"/>
                        </a:lnTo>
                        <a:cubicBezTo>
                          <a:pt x="1004334" y="27939"/>
                          <a:pt x="1068493" y="0"/>
                          <a:pt x="1139178" y="0"/>
                        </a:cubicBezTo>
                        <a:cubicBezTo>
                          <a:pt x="1284147" y="0"/>
                          <a:pt x="1401667" y="117520"/>
                          <a:pt x="1401667" y="262489"/>
                        </a:cubicBezTo>
                        <a:cubicBezTo>
                          <a:pt x="1401667" y="356694"/>
                          <a:pt x="1352042" y="439307"/>
                          <a:pt x="1277094" y="484950"/>
                        </a:cubicBezTo>
                        <a:lnTo>
                          <a:pt x="1277094" y="1090593"/>
                        </a:lnTo>
                        <a:lnTo>
                          <a:pt x="120796" y="1090593"/>
                        </a:lnTo>
                        <a:lnTo>
                          <a:pt x="120796" y="482900"/>
                        </a:lnTo>
                        <a:cubicBezTo>
                          <a:pt x="48017" y="436605"/>
                          <a:pt x="0" y="355155"/>
                          <a:pt x="0" y="262489"/>
                        </a:cubicBezTo>
                        <a:cubicBezTo>
                          <a:pt x="0" y="117520"/>
                          <a:pt x="117520" y="0"/>
                          <a:pt x="262489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43" name="片側の 2 つの角を丸めた四角形 89">
                    <a:extLst>
                      <a:ext uri="{FF2B5EF4-FFF2-40B4-BE49-F238E27FC236}">
                        <a16:creationId xmlns:a16="http://schemas.microsoft.com/office/drawing/2014/main" id="{6ACFF4FA-B744-4C9A-865C-25342FD3FC5C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432889" y="4682284"/>
                    <a:ext cx="468377" cy="758065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66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39" name="フリーフォーム: 図形 338">
                  <a:extLst>
                    <a:ext uri="{FF2B5EF4-FFF2-40B4-BE49-F238E27FC236}">
                      <a16:creationId xmlns:a16="http://schemas.microsoft.com/office/drawing/2014/main" id="{68AB9245-7FF5-42E3-8745-D3B247107D46}"/>
                    </a:ext>
                  </a:extLst>
                </p:cNvPr>
                <p:cNvSpPr/>
                <p:nvPr/>
              </p:nvSpPr>
              <p:spPr>
                <a:xfrm>
                  <a:off x="4432888" y="4448290"/>
                  <a:ext cx="468377" cy="406013"/>
                </a:xfrm>
                <a:custGeom>
                  <a:avLst/>
                  <a:gdLst>
                    <a:gd name="connsiteX0" fmla="*/ 151963 w 468377"/>
                    <a:gd name="connsiteY0" fmla="*/ 0 h 448629"/>
                    <a:gd name="connsiteX1" fmla="*/ 317214 w 468377"/>
                    <a:gd name="connsiteY1" fmla="*/ 0 h 448629"/>
                    <a:gd name="connsiteX2" fmla="*/ 336363 w 468377"/>
                    <a:gd name="connsiteY2" fmla="*/ 253903 h 448629"/>
                    <a:gd name="connsiteX3" fmla="*/ 468377 w 468377"/>
                    <a:gd name="connsiteY3" fmla="*/ 253903 h 448629"/>
                    <a:gd name="connsiteX4" fmla="*/ 468377 w 468377"/>
                    <a:gd name="connsiteY4" fmla="*/ 351266 h 448629"/>
                    <a:gd name="connsiteX5" fmla="*/ 371014 w 468377"/>
                    <a:gd name="connsiteY5" fmla="*/ 448629 h 448629"/>
                    <a:gd name="connsiteX6" fmla="*/ 97363 w 468377"/>
                    <a:gd name="connsiteY6" fmla="*/ 448629 h 448629"/>
                    <a:gd name="connsiteX7" fmla="*/ 0 w 468377"/>
                    <a:gd name="connsiteY7" fmla="*/ 351266 h 448629"/>
                    <a:gd name="connsiteX8" fmla="*/ 0 w 468377"/>
                    <a:gd name="connsiteY8" fmla="*/ 253903 h 448629"/>
                    <a:gd name="connsiteX9" fmla="*/ 132814 w 468377"/>
                    <a:gd name="connsiteY9" fmla="*/ 253903 h 4486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68377" h="448629">
                      <a:moveTo>
                        <a:pt x="151963" y="0"/>
                      </a:moveTo>
                      <a:lnTo>
                        <a:pt x="317214" y="0"/>
                      </a:lnTo>
                      <a:lnTo>
                        <a:pt x="336363" y="253903"/>
                      </a:lnTo>
                      <a:lnTo>
                        <a:pt x="468377" y="253903"/>
                      </a:lnTo>
                      <a:lnTo>
                        <a:pt x="468377" y="351266"/>
                      </a:lnTo>
                      <a:cubicBezTo>
                        <a:pt x="468377" y="405038"/>
                        <a:pt x="424786" y="448629"/>
                        <a:pt x="371014" y="448629"/>
                      </a:cubicBezTo>
                      <a:lnTo>
                        <a:pt x="97363" y="448629"/>
                      </a:lnTo>
                      <a:cubicBezTo>
                        <a:pt x="43591" y="448629"/>
                        <a:pt x="0" y="405038"/>
                        <a:pt x="0" y="351266"/>
                      </a:cubicBezTo>
                      <a:lnTo>
                        <a:pt x="0" y="253903"/>
                      </a:lnTo>
                      <a:lnTo>
                        <a:pt x="132814" y="253903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02" name="グループ化 301">
                <a:extLst>
                  <a:ext uri="{FF2B5EF4-FFF2-40B4-BE49-F238E27FC236}">
                    <a16:creationId xmlns:a16="http://schemas.microsoft.com/office/drawing/2014/main" id="{41705B7B-813C-4387-A888-3722612949DD}"/>
                  </a:ext>
                </a:extLst>
              </p:cNvPr>
              <p:cNvGrpSpPr/>
              <p:nvPr/>
            </p:nvGrpSpPr>
            <p:grpSpPr>
              <a:xfrm>
                <a:off x="4115981" y="3582138"/>
                <a:ext cx="1094916" cy="978704"/>
                <a:chOff x="2791855" y="2072442"/>
                <a:chExt cx="1150919" cy="990072"/>
              </a:xfrm>
              <a:solidFill>
                <a:srgbClr val="FFCC99"/>
              </a:solidFill>
            </p:grpSpPr>
            <p:grpSp>
              <p:nvGrpSpPr>
                <p:cNvPr id="331" name="グループ化 330">
                  <a:extLst>
                    <a:ext uri="{FF2B5EF4-FFF2-40B4-BE49-F238E27FC236}">
                      <a16:creationId xmlns:a16="http://schemas.microsoft.com/office/drawing/2014/main" id="{2C6837DB-B961-4322-9A83-8B930F9FBD0D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336" name="円/楕円 204">
                    <a:extLst>
                      <a:ext uri="{FF2B5EF4-FFF2-40B4-BE49-F238E27FC236}">
                        <a16:creationId xmlns:a16="http://schemas.microsoft.com/office/drawing/2014/main" id="{020EC19A-EA13-4CA1-A2FB-1AAF63058C5B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37" name="円/楕円 205">
                    <a:extLst>
                      <a:ext uri="{FF2B5EF4-FFF2-40B4-BE49-F238E27FC236}">
                        <a16:creationId xmlns:a16="http://schemas.microsoft.com/office/drawing/2014/main" id="{AA49546F-A8EF-412A-98D7-84ECDC2D6099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332" name="グループ化 331">
                  <a:extLst>
                    <a:ext uri="{FF2B5EF4-FFF2-40B4-BE49-F238E27FC236}">
                      <a16:creationId xmlns:a16="http://schemas.microsoft.com/office/drawing/2014/main" id="{0E4F8BE7-A58B-4D64-897E-AE16A509CF0C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334" name="円/楕円 202">
                    <a:extLst>
                      <a:ext uri="{FF2B5EF4-FFF2-40B4-BE49-F238E27FC236}">
                        <a16:creationId xmlns:a16="http://schemas.microsoft.com/office/drawing/2014/main" id="{BB7C21F4-745F-4E70-8A59-FE3F84F878B1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35" name="円/楕円 203">
                    <a:extLst>
                      <a:ext uri="{FF2B5EF4-FFF2-40B4-BE49-F238E27FC236}">
                        <a16:creationId xmlns:a16="http://schemas.microsoft.com/office/drawing/2014/main" id="{F34BFAF7-5D75-4C11-9686-26D816B8BAF7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33" name="円/楕円 201">
                  <a:extLst>
                    <a:ext uri="{FF2B5EF4-FFF2-40B4-BE49-F238E27FC236}">
                      <a16:creationId xmlns:a16="http://schemas.microsoft.com/office/drawing/2014/main" id="{0F262CB4-3D06-44FC-9E47-9C66F8AA30D4}"/>
                    </a:ext>
                  </a:extLst>
                </p:cNvPr>
                <p:cNvSpPr/>
                <p:nvPr/>
              </p:nvSpPr>
              <p:spPr>
                <a:xfrm>
                  <a:off x="2902857" y="2072442"/>
                  <a:ext cx="928914" cy="990072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303" name="円/楕円 27">
                <a:extLst>
                  <a:ext uri="{FF2B5EF4-FFF2-40B4-BE49-F238E27FC236}">
                    <a16:creationId xmlns:a16="http://schemas.microsoft.com/office/drawing/2014/main" id="{BCBA551B-0539-49BA-A7F5-F41CF460ED0A}"/>
                  </a:ext>
                </a:extLst>
              </p:cNvPr>
              <p:cNvSpPr/>
              <p:nvPr/>
            </p:nvSpPr>
            <p:spPr>
              <a:xfrm rot="10800000">
                <a:off x="4554956" y="4403740"/>
                <a:ext cx="222228" cy="4572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04" name="円/楕円 27">
                <a:extLst>
                  <a:ext uri="{FF2B5EF4-FFF2-40B4-BE49-F238E27FC236}">
                    <a16:creationId xmlns:a16="http://schemas.microsoft.com/office/drawing/2014/main" id="{F0AC98DE-C266-496E-89F3-B2452C9028DC}"/>
                  </a:ext>
                </a:extLst>
              </p:cNvPr>
              <p:cNvSpPr/>
              <p:nvPr/>
            </p:nvSpPr>
            <p:spPr>
              <a:xfrm rot="10800000">
                <a:off x="4304027" y="3852687"/>
                <a:ext cx="215486" cy="381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05" name="円/楕円 27">
                <a:extLst>
                  <a:ext uri="{FF2B5EF4-FFF2-40B4-BE49-F238E27FC236}">
                    <a16:creationId xmlns:a16="http://schemas.microsoft.com/office/drawing/2014/main" id="{5BB8E233-4281-45DF-B317-7F4197A4DE6B}"/>
                  </a:ext>
                </a:extLst>
              </p:cNvPr>
              <p:cNvSpPr/>
              <p:nvPr/>
            </p:nvSpPr>
            <p:spPr>
              <a:xfrm rot="10800000">
                <a:off x="4791536" y="3852687"/>
                <a:ext cx="215486" cy="381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06" name="正方形/長方形 67">
                <a:extLst>
                  <a:ext uri="{FF2B5EF4-FFF2-40B4-BE49-F238E27FC236}">
                    <a16:creationId xmlns:a16="http://schemas.microsoft.com/office/drawing/2014/main" id="{6B614C5A-A8CF-4A54-A765-FA8FCCF8B4AA}"/>
                  </a:ext>
                </a:extLst>
              </p:cNvPr>
              <p:cNvSpPr/>
              <p:nvPr/>
            </p:nvSpPr>
            <p:spPr>
              <a:xfrm>
                <a:off x="4635779" y="4282003"/>
                <a:ext cx="65767" cy="33711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07" name="円/楕円 189">
                <a:extLst>
                  <a:ext uri="{FF2B5EF4-FFF2-40B4-BE49-F238E27FC236}">
                    <a16:creationId xmlns:a16="http://schemas.microsoft.com/office/drawing/2014/main" id="{B2FFCAE5-F84C-41C2-BA05-1AF8319920D0}"/>
                  </a:ext>
                </a:extLst>
              </p:cNvPr>
              <p:cNvSpPr/>
              <p:nvPr/>
            </p:nvSpPr>
            <p:spPr>
              <a:xfrm>
                <a:off x="4304596" y="4185636"/>
                <a:ext cx="118865" cy="64499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08" name="円/楕円 190">
                <a:extLst>
                  <a:ext uri="{FF2B5EF4-FFF2-40B4-BE49-F238E27FC236}">
                    <a16:creationId xmlns:a16="http://schemas.microsoft.com/office/drawing/2014/main" id="{56AAD88A-910D-447D-815B-C93E18265530}"/>
                  </a:ext>
                </a:extLst>
              </p:cNvPr>
              <p:cNvSpPr/>
              <p:nvPr/>
            </p:nvSpPr>
            <p:spPr>
              <a:xfrm>
                <a:off x="4894200" y="4185636"/>
                <a:ext cx="118865" cy="64499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309" name="グループ化 308">
                <a:extLst>
                  <a:ext uri="{FF2B5EF4-FFF2-40B4-BE49-F238E27FC236}">
                    <a16:creationId xmlns:a16="http://schemas.microsoft.com/office/drawing/2014/main" id="{0D31A240-995E-485C-BD46-34C819B52E81}"/>
                  </a:ext>
                </a:extLst>
              </p:cNvPr>
              <p:cNvGrpSpPr/>
              <p:nvPr/>
            </p:nvGrpSpPr>
            <p:grpSpPr>
              <a:xfrm>
                <a:off x="4328149" y="3932382"/>
                <a:ext cx="164281" cy="206841"/>
                <a:chOff x="2595588" y="3926381"/>
                <a:chExt cx="164281" cy="206841"/>
              </a:xfrm>
            </p:grpSpPr>
            <p:sp>
              <p:nvSpPr>
                <p:cNvPr id="325" name="二等辺三角形 324">
                  <a:extLst>
                    <a:ext uri="{FF2B5EF4-FFF2-40B4-BE49-F238E27FC236}">
                      <a16:creationId xmlns:a16="http://schemas.microsoft.com/office/drawing/2014/main" id="{3F821B15-2379-4D5B-A72C-9C68E4CDE854}"/>
                    </a:ext>
                  </a:extLst>
                </p:cNvPr>
                <p:cNvSpPr/>
                <p:nvPr/>
              </p:nvSpPr>
              <p:spPr>
                <a:xfrm rot="18911150">
                  <a:off x="2595588" y="3926381"/>
                  <a:ext cx="45719" cy="85355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26" name="グループ化 325">
                  <a:extLst>
                    <a:ext uri="{FF2B5EF4-FFF2-40B4-BE49-F238E27FC236}">
                      <a16:creationId xmlns:a16="http://schemas.microsoft.com/office/drawing/2014/main" id="{9CA5422E-A868-475D-9EFB-FEE4489DB76E}"/>
                    </a:ext>
                  </a:extLst>
                </p:cNvPr>
                <p:cNvGrpSpPr/>
                <p:nvPr/>
              </p:nvGrpSpPr>
              <p:grpSpPr>
                <a:xfrm>
                  <a:off x="2601643" y="3926682"/>
                  <a:ext cx="158226" cy="206540"/>
                  <a:chOff x="2896919" y="3691681"/>
                  <a:chExt cx="138009" cy="203092"/>
                </a:xfrm>
              </p:grpSpPr>
              <p:sp>
                <p:nvSpPr>
                  <p:cNvPr id="327" name="円/楕円 195">
                    <a:extLst>
                      <a:ext uri="{FF2B5EF4-FFF2-40B4-BE49-F238E27FC236}">
                        <a16:creationId xmlns:a16="http://schemas.microsoft.com/office/drawing/2014/main" id="{74819A86-134B-41C0-8CD5-62F0A3FD0B29}"/>
                      </a:ext>
                    </a:extLst>
                  </p:cNvPr>
                  <p:cNvSpPr/>
                  <p:nvPr/>
                </p:nvSpPr>
                <p:spPr>
                  <a:xfrm>
                    <a:off x="2896928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28" name="円/楕円 196">
                    <a:extLst>
                      <a:ext uri="{FF2B5EF4-FFF2-40B4-BE49-F238E27FC236}">
                        <a16:creationId xmlns:a16="http://schemas.microsoft.com/office/drawing/2014/main" id="{3CB3A4AE-C559-4503-BB6D-AA1F3B9B9889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29" name="円/楕円 197">
                    <a:extLst>
                      <a:ext uri="{FF2B5EF4-FFF2-40B4-BE49-F238E27FC236}">
                        <a16:creationId xmlns:a16="http://schemas.microsoft.com/office/drawing/2014/main" id="{BF0FE9C5-50BB-4DDB-864E-8DD9FFC2EFA6}"/>
                      </a:ext>
                    </a:extLst>
                  </p:cNvPr>
                  <p:cNvSpPr/>
                  <p:nvPr/>
                </p:nvSpPr>
                <p:spPr>
                  <a:xfrm>
                    <a:off x="2921405" y="3747251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30" name="円/楕円 198">
                    <a:extLst>
                      <a:ext uri="{FF2B5EF4-FFF2-40B4-BE49-F238E27FC236}">
                        <a16:creationId xmlns:a16="http://schemas.microsoft.com/office/drawing/2014/main" id="{EB82B40C-4D08-4C00-A927-A994D6DF20EF}"/>
                      </a:ext>
                    </a:extLst>
                  </p:cNvPr>
                  <p:cNvSpPr/>
                  <p:nvPr/>
                </p:nvSpPr>
                <p:spPr>
                  <a:xfrm>
                    <a:off x="2943059" y="3745686"/>
                    <a:ext cx="45719" cy="5941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310" name="グループ化 309">
                <a:extLst>
                  <a:ext uri="{FF2B5EF4-FFF2-40B4-BE49-F238E27FC236}">
                    <a16:creationId xmlns:a16="http://schemas.microsoft.com/office/drawing/2014/main" id="{4FC290CC-2F42-4AD4-A87B-F7F231EE16AA}"/>
                  </a:ext>
                </a:extLst>
              </p:cNvPr>
              <p:cNvGrpSpPr/>
              <p:nvPr/>
            </p:nvGrpSpPr>
            <p:grpSpPr>
              <a:xfrm>
                <a:off x="4818687" y="3932382"/>
                <a:ext cx="164281" cy="206841"/>
                <a:chOff x="2595588" y="3926381"/>
                <a:chExt cx="164281" cy="206841"/>
              </a:xfrm>
            </p:grpSpPr>
            <p:sp>
              <p:nvSpPr>
                <p:cNvPr id="319" name="二等辺三角形 318">
                  <a:extLst>
                    <a:ext uri="{FF2B5EF4-FFF2-40B4-BE49-F238E27FC236}">
                      <a16:creationId xmlns:a16="http://schemas.microsoft.com/office/drawing/2014/main" id="{CB12EE3E-7FEB-419A-8ADC-9520201542FE}"/>
                    </a:ext>
                  </a:extLst>
                </p:cNvPr>
                <p:cNvSpPr/>
                <p:nvPr/>
              </p:nvSpPr>
              <p:spPr>
                <a:xfrm rot="18911150">
                  <a:off x="2595588" y="3926381"/>
                  <a:ext cx="45719" cy="85355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20" name="グループ化 319">
                  <a:extLst>
                    <a:ext uri="{FF2B5EF4-FFF2-40B4-BE49-F238E27FC236}">
                      <a16:creationId xmlns:a16="http://schemas.microsoft.com/office/drawing/2014/main" id="{60CE8E73-F3D1-450A-BF5B-1DD8BE3973F2}"/>
                    </a:ext>
                  </a:extLst>
                </p:cNvPr>
                <p:cNvGrpSpPr/>
                <p:nvPr/>
              </p:nvGrpSpPr>
              <p:grpSpPr>
                <a:xfrm>
                  <a:off x="2601643" y="3926682"/>
                  <a:ext cx="158226" cy="206540"/>
                  <a:chOff x="2896919" y="3691681"/>
                  <a:chExt cx="138009" cy="203092"/>
                </a:xfrm>
              </p:grpSpPr>
              <p:sp>
                <p:nvSpPr>
                  <p:cNvPr id="321" name="円/楕円 195">
                    <a:extLst>
                      <a:ext uri="{FF2B5EF4-FFF2-40B4-BE49-F238E27FC236}">
                        <a16:creationId xmlns:a16="http://schemas.microsoft.com/office/drawing/2014/main" id="{3E0404E9-DA9D-4032-A108-88F3B2DBB047}"/>
                      </a:ext>
                    </a:extLst>
                  </p:cNvPr>
                  <p:cNvSpPr/>
                  <p:nvPr/>
                </p:nvSpPr>
                <p:spPr>
                  <a:xfrm>
                    <a:off x="2896928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22" name="円/楕円 196">
                    <a:extLst>
                      <a:ext uri="{FF2B5EF4-FFF2-40B4-BE49-F238E27FC236}">
                        <a16:creationId xmlns:a16="http://schemas.microsoft.com/office/drawing/2014/main" id="{B42BDA86-6F4E-4BCE-9663-AF5DA907F187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23" name="円/楕円 197">
                    <a:extLst>
                      <a:ext uri="{FF2B5EF4-FFF2-40B4-BE49-F238E27FC236}">
                        <a16:creationId xmlns:a16="http://schemas.microsoft.com/office/drawing/2014/main" id="{3CC2D94C-DC4F-4D83-BA07-C09E09276B22}"/>
                      </a:ext>
                    </a:extLst>
                  </p:cNvPr>
                  <p:cNvSpPr/>
                  <p:nvPr/>
                </p:nvSpPr>
                <p:spPr>
                  <a:xfrm>
                    <a:off x="2921405" y="3747251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24" name="円/楕円 198">
                    <a:extLst>
                      <a:ext uri="{FF2B5EF4-FFF2-40B4-BE49-F238E27FC236}">
                        <a16:creationId xmlns:a16="http://schemas.microsoft.com/office/drawing/2014/main" id="{529F93F3-A2A8-4632-AA28-5EE673DF1E15}"/>
                      </a:ext>
                    </a:extLst>
                  </p:cNvPr>
                  <p:cNvSpPr/>
                  <p:nvPr/>
                </p:nvSpPr>
                <p:spPr>
                  <a:xfrm>
                    <a:off x="2943059" y="3745686"/>
                    <a:ext cx="45719" cy="5941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311" name="フリーフォーム: 図形 310">
                <a:extLst>
                  <a:ext uri="{FF2B5EF4-FFF2-40B4-BE49-F238E27FC236}">
                    <a16:creationId xmlns:a16="http://schemas.microsoft.com/office/drawing/2014/main" id="{D065E260-EC0A-4A45-921A-B6DA5AF362E1}"/>
                  </a:ext>
                </a:extLst>
              </p:cNvPr>
              <p:cNvSpPr/>
              <p:nvPr/>
            </p:nvSpPr>
            <p:spPr>
              <a:xfrm>
                <a:off x="4255207" y="3526139"/>
                <a:ext cx="814653" cy="340882"/>
              </a:xfrm>
              <a:custGeom>
                <a:avLst/>
                <a:gdLst>
                  <a:gd name="connsiteX0" fmla="*/ 381026 w 814653"/>
                  <a:gd name="connsiteY0" fmla="*/ 412 h 312454"/>
                  <a:gd name="connsiteX1" fmla="*/ 407329 w 814653"/>
                  <a:gd name="connsiteY1" fmla="*/ 5958 h 312454"/>
                  <a:gd name="connsiteX2" fmla="*/ 433628 w 814653"/>
                  <a:gd name="connsiteY2" fmla="*/ 413 h 312454"/>
                  <a:gd name="connsiteX3" fmla="*/ 642614 w 814653"/>
                  <a:gd name="connsiteY3" fmla="*/ 58755 h 312454"/>
                  <a:gd name="connsiteX4" fmla="*/ 814653 w 814653"/>
                  <a:gd name="connsiteY4" fmla="*/ 262669 h 312454"/>
                  <a:gd name="connsiteX5" fmla="*/ 814515 w 814653"/>
                  <a:gd name="connsiteY5" fmla="*/ 287966 h 312454"/>
                  <a:gd name="connsiteX6" fmla="*/ 792677 w 814653"/>
                  <a:gd name="connsiteY6" fmla="*/ 300733 h 312454"/>
                  <a:gd name="connsiteX7" fmla="*/ 530063 w 814653"/>
                  <a:gd name="connsiteY7" fmla="*/ 253700 h 312454"/>
                  <a:gd name="connsiteX8" fmla="*/ 410854 w 814653"/>
                  <a:gd name="connsiteY8" fmla="*/ 155629 h 312454"/>
                  <a:gd name="connsiteX9" fmla="*/ 407326 w 814653"/>
                  <a:gd name="connsiteY9" fmla="*/ 150335 h 312454"/>
                  <a:gd name="connsiteX10" fmla="*/ 403800 w 814653"/>
                  <a:gd name="connsiteY10" fmla="*/ 155628 h 312454"/>
                  <a:gd name="connsiteX11" fmla="*/ 284590 w 814653"/>
                  <a:gd name="connsiteY11" fmla="*/ 253699 h 312454"/>
                  <a:gd name="connsiteX12" fmla="*/ 21976 w 814653"/>
                  <a:gd name="connsiteY12" fmla="*/ 300732 h 312454"/>
                  <a:gd name="connsiteX13" fmla="*/ 138 w 814653"/>
                  <a:gd name="connsiteY13" fmla="*/ 287965 h 312454"/>
                  <a:gd name="connsiteX14" fmla="*/ 0 w 814653"/>
                  <a:gd name="connsiteY14" fmla="*/ 262668 h 312454"/>
                  <a:gd name="connsiteX15" fmla="*/ 172039 w 814653"/>
                  <a:gd name="connsiteY15" fmla="*/ 58754 h 312454"/>
                  <a:gd name="connsiteX16" fmla="*/ 381026 w 814653"/>
                  <a:gd name="connsiteY16" fmla="*/ 412 h 312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14653" h="312454">
                    <a:moveTo>
                      <a:pt x="381026" y="412"/>
                    </a:moveTo>
                    <a:lnTo>
                      <a:pt x="407329" y="5958"/>
                    </a:lnTo>
                    <a:lnTo>
                      <a:pt x="433628" y="413"/>
                    </a:lnTo>
                    <a:cubicBezTo>
                      <a:pt x="493368" y="-3154"/>
                      <a:pt x="569342" y="16451"/>
                      <a:pt x="642614" y="58755"/>
                    </a:cubicBezTo>
                    <a:cubicBezTo>
                      <a:pt x="740312" y="115161"/>
                      <a:pt x="805461" y="195900"/>
                      <a:pt x="814653" y="262669"/>
                    </a:cubicBezTo>
                    <a:lnTo>
                      <a:pt x="814515" y="287966"/>
                    </a:lnTo>
                    <a:lnTo>
                      <a:pt x="792677" y="300733"/>
                    </a:lnTo>
                    <a:cubicBezTo>
                      <a:pt x="730257" y="326157"/>
                      <a:pt x="627760" y="310106"/>
                      <a:pt x="530063" y="253700"/>
                    </a:cubicBezTo>
                    <a:cubicBezTo>
                      <a:pt x="481215" y="225497"/>
                      <a:pt x="440503" y="191211"/>
                      <a:pt x="410854" y="155629"/>
                    </a:cubicBezTo>
                    <a:lnTo>
                      <a:pt x="407326" y="150335"/>
                    </a:lnTo>
                    <a:lnTo>
                      <a:pt x="403800" y="155628"/>
                    </a:lnTo>
                    <a:cubicBezTo>
                      <a:pt x="374151" y="191210"/>
                      <a:pt x="333439" y="225496"/>
                      <a:pt x="284590" y="253699"/>
                    </a:cubicBezTo>
                    <a:cubicBezTo>
                      <a:pt x="186893" y="310105"/>
                      <a:pt x="84396" y="326156"/>
                      <a:pt x="21976" y="300732"/>
                    </a:cubicBezTo>
                    <a:lnTo>
                      <a:pt x="138" y="287965"/>
                    </a:lnTo>
                    <a:lnTo>
                      <a:pt x="0" y="262668"/>
                    </a:lnTo>
                    <a:cubicBezTo>
                      <a:pt x="9192" y="195899"/>
                      <a:pt x="74341" y="115160"/>
                      <a:pt x="172039" y="58754"/>
                    </a:cubicBezTo>
                    <a:cubicBezTo>
                      <a:pt x="245312" y="16450"/>
                      <a:pt x="321285" y="-3155"/>
                      <a:pt x="381026" y="412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2" name="円/楕円 91">
                <a:extLst>
                  <a:ext uri="{FF2B5EF4-FFF2-40B4-BE49-F238E27FC236}">
                    <a16:creationId xmlns:a16="http://schemas.microsoft.com/office/drawing/2014/main" id="{6B3D6DCE-8390-4E1B-9A06-AA0EDC0A39F4}"/>
                  </a:ext>
                </a:extLst>
              </p:cNvPr>
              <p:cNvSpPr/>
              <p:nvPr/>
            </p:nvSpPr>
            <p:spPr>
              <a:xfrm>
                <a:off x="4632699" y="4919965"/>
                <a:ext cx="68754" cy="68754"/>
              </a:xfrm>
              <a:prstGeom prst="ellipse">
                <a:avLst/>
              </a:prstGeom>
              <a:solidFill>
                <a:srgbClr val="FFFF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3" name="円/楕円 92">
                <a:extLst>
                  <a:ext uri="{FF2B5EF4-FFF2-40B4-BE49-F238E27FC236}">
                    <a16:creationId xmlns:a16="http://schemas.microsoft.com/office/drawing/2014/main" id="{10F538F5-A92D-4D82-AD8F-CA30F579E2A2}"/>
                  </a:ext>
                </a:extLst>
              </p:cNvPr>
              <p:cNvSpPr/>
              <p:nvPr/>
            </p:nvSpPr>
            <p:spPr>
              <a:xfrm>
                <a:off x="4632699" y="5054381"/>
                <a:ext cx="68754" cy="68754"/>
              </a:xfrm>
              <a:prstGeom prst="ellipse">
                <a:avLst/>
              </a:prstGeom>
              <a:solidFill>
                <a:srgbClr val="FFFF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4" name="円/楕円 93">
                <a:extLst>
                  <a:ext uri="{FF2B5EF4-FFF2-40B4-BE49-F238E27FC236}">
                    <a16:creationId xmlns:a16="http://schemas.microsoft.com/office/drawing/2014/main" id="{640E52F8-58EC-46E2-8291-E32FBBBC333C}"/>
                  </a:ext>
                </a:extLst>
              </p:cNvPr>
              <p:cNvSpPr/>
              <p:nvPr/>
            </p:nvSpPr>
            <p:spPr>
              <a:xfrm>
                <a:off x="4632699" y="5188796"/>
                <a:ext cx="68754" cy="68754"/>
              </a:xfrm>
              <a:prstGeom prst="ellipse">
                <a:avLst/>
              </a:prstGeom>
              <a:solidFill>
                <a:srgbClr val="FFFF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15" name="グループ化 314">
                <a:extLst>
                  <a:ext uri="{FF2B5EF4-FFF2-40B4-BE49-F238E27FC236}">
                    <a16:creationId xmlns:a16="http://schemas.microsoft.com/office/drawing/2014/main" id="{7FA5047B-AB1F-4606-ADFF-489F61D0E776}"/>
                  </a:ext>
                </a:extLst>
              </p:cNvPr>
              <p:cNvGrpSpPr/>
              <p:nvPr/>
            </p:nvGrpSpPr>
            <p:grpSpPr>
              <a:xfrm rot="2700000">
                <a:off x="4815862" y="3519379"/>
                <a:ext cx="324369" cy="197711"/>
                <a:chOff x="5774806" y="3688995"/>
                <a:chExt cx="746934" cy="451547"/>
              </a:xfrm>
            </p:grpSpPr>
            <p:sp>
              <p:nvSpPr>
                <p:cNvPr id="316" name="台形 315">
                  <a:extLst>
                    <a:ext uri="{FF2B5EF4-FFF2-40B4-BE49-F238E27FC236}">
                      <a16:creationId xmlns:a16="http://schemas.microsoft.com/office/drawing/2014/main" id="{68CB7DF4-A8C5-47E7-B1AB-470A8C8FB363}"/>
                    </a:ext>
                  </a:extLst>
                </p:cNvPr>
                <p:cNvSpPr/>
                <p:nvPr/>
              </p:nvSpPr>
              <p:spPr>
                <a:xfrm rot="5400000">
                  <a:off x="5714392" y="3749409"/>
                  <a:ext cx="451547" cy="330719"/>
                </a:xfrm>
                <a:prstGeom prst="trapezoid">
                  <a:avLst>
                    <a:gd name="adj" fmla="val 35145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7" name="台形 316">
                  <a:extLst>
                    <a:ext uri="{FF2B5EF4-FFF2-40B4-BE49-F238E27FC236}">
                      <a16:creationId xmlns:a16="http://schemas.microsoft.com/office/drawing/2014/main" id="{881298E4-8F84-48B7-90BE-FCA4BC334F4B}"/>
                    </a:ext>
                  </a:extLst>
                </p:cNvPr>
                <p:cNvSpPr/>
                <p:nvPr/>
              </p:nvSpPr>
              <p:spPr>
                <a:xfrm rot="16200000" flipH="1">
                  <a:off x="6130607" y="3749409"/>
                  <a:ext cx="451547" cy="330719"/>
                </a:xfrm>
                <a:prstGeom prst="trapezoid">
                  <a:avLst>
                    <a:gd name="adj" fmla="val 35145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8" name="楕円 317">
                  <a:extLst>
                    <a:ext uri="{FF2B5EF4-FFF2-40B4-BE49-F238E27FC236}">
                      <a16:creationId xmlns:a16="http://schemas.microsoft.com/office/drawing/2014/main" id="{F9259C53-564A-44DD-BA2D-D31DBD5DB743}"/>
                    </a:ext>
                  </a:extLst>
                </p:cNvPr>
                <p:cNvSpPr/>
                <p:nvPr/>
              </p:nvSpPr>
              <p:spPr>
                <a:xfrm>
                  <a:off x="6032271" y="3775075"/>
                  <a:ext cx="232004" cy="279386"/>
                </a:xfrm>
                <a:prstGeom prst="ellipse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283" name="グループ化 282">
              <a:extLst>
                <a:ext uri="{FF2B5EF4-FFF2-40B4-BE49-F238E27FC236}">
                  <a16:creationId xmlns:a16="http://schemas.microsoft.com/office/drawing/2014/main" id="{8A2912BA-F681-484B-9337-EACB1BCBE8AB}"/>
                </a:ext>
              </a:extLst>
            </p:cNvPr>
            <p:cNvGrpSpPr/>
            <p:nvPr/>
          </p:nvGrpSpPr>
          <p:grpSpPr>
            <a:xfrm>
              <a:off x="8549276" y="3773167"/>
              <a:ext cx="690707" cy="690706"/>
              <a:chOff x="7992839" y="2840930"/>
              <a:chExt cx="927476" cy="927475"/>
            </a:xfrm>
          </p:grpSpPr>
          <p:sp>
            <p:nvSpPr>
              <p:cNvPr id="297" name="フリーフォーム: 図形 296">
                <a:extLst>
                  <a:ext uri="{FF2B5EF4-FFF2-40B4-BE49-F238E27FC236}">
                    <a16:creationId xmlns:a16="http://schemas.microsoft.com/office/drawing/2014/main" id="{69B0BD27-E81A-4CE1-8E33-82964B96D2CB}"/>
                  </a:ext>
                </a:extLst>
              </p:cNvPr>
              <p:cNvSpPr/>
              <p:nvPr/>
            </p:nvSpPr>
            <p:spPr bwMode="auto">
              <a:xfrm>
                <a:off x="7992839" y="2840930"/>
                <a:ext cx="927476" cy="927475"/>
              </a:xfrm>
              <a:custGeom>
                <a:avLst/>
                <a:gdLst>
                  <a:gd name="connsiteX0" fmla="*/ 447642 w 927476"/>
                  <a:gd name="connsiteY0" fmla="*/ 780053 h 927475"/>
                  <a:gd name="connsiteX1" fmla="*/ 479835 w 927476"/>
                  <a:gd name="connsiteY1" fmla="*/ 780053 h 927475"/>
                  <a:gd name="connsiteX2" fmla="*/ 495931 w 927476"/>
                  <a:gd name="connsiteY2" fmla="*/ 927475 h 927475"/>
                  <a:gd name="connsiteX3" fmla="*/ 431545 w 927476"/>
                  <a:gd name="connsiteY3" fmla="*/ 927475 h 927475"/>
                  <a:gd name="connsiteX4" fmla="*/ 291641 w 927476"/>
                  <a:gd name="connsiteY4" fmla="*/ 729627 h 927475"/>
                  <a:gd name="connsiteX5" fmla="*/ 319521 w 927476"/>
                  <a:gd name="connsiteY5" fmla="*/ 745724 h 927475"/>
                  <a:gd name="connsiteX6" fmla="*/ 259749 w 927476"/>
                  <a:gd name="connsiteY6" fmla="*/ 881443 h 927475"/>
                  <a:gd name="connsiteX7" fmla="*/ 203989 w 927476"/>
                  <a:gd name="connsiteY7" fmla="*/ 849250 h 927475"/>
                  <a:gd name="connsiteX8" fmla="*/ 635607 w 927476"/>
                  <a:gd name="connsiteY8" fmla="*/ 729625 h 927475"/>
                  <a:gd name="connsiteX9" fmla="*/ 723258 w 927476"/>
                  <a:gd name="connsiteY9" fmla="*/ 849248 h 927475"/>
                  <a:gd name="connsiteX10" fmla="*/ 667498 w 927476"/>
                  <a:gd name="connsiteY10" fmla="*/ 881441 h 927475"/>
                  <a:gd name="connsiteX11" fmla="*/ 607727 w 927476"/>
                  <a:gd name="connsiteY11" fmla="*/ 745721 h 927475"/>
                  <a:gd name="connsiteX12" fmla="*/ 181522 w 927476"/>
                  <a:gd name="connsiteY12" fmla="*/ 607956 h 927475"/>
                  <a:gd name="connsiteX13" fmla="*/ 197619 w 927476"/>
                  <a:gd name="connsiteY13" fmla="*/ 635836 h 927475"/>
                  <a:gd name="connsiteX14" fmla="*/ 77996 w 927476"/>
                  <a:gd name="connsiteY14" fmla="*/ 723486 h 927475"/>
                  <a:gd name="connsiteX15" fmla="*/ 45803 w 927476"/>
                  <a:gd name="connsiteY15" fmla="*/ 667726 h 927475"/>
                  <a:gd name="connsiteX16" fmla="*/ 745722 w 927476"/>
                  <a:gd name="connsiteY16" fmla="*/ 607955 h 927475"/>
                  <a:gd name="connsiteX17" fmla="*/ 881441 w 927476"/>
                  <a:gd name="connsiteY17" fmla="*/ 667726 h 927475"/>
                  <a:gd name="connsiteX18" fmla="*/ 849249 w 927476"/>
                  <a:gd name="connsiteY18" fmla="*/ 723484 h 927475"/>
                  <a:gd name="connsiteX19" fmla="*/ 729626 w 927476"/>
                  <a:gd name="connsiteY19" fmla="*/ 635834 h 927475"/>
                  <a:gd name="connsiteX20" fmla="*/ 0 w 927476"/>
                  <a:gd name="connsiteY20" fmla="*/ 431545 h 927475"/>
                  <a:gd name="connsiteX21" fmla="*/ 147420 w 927476"/>
                  <a:gd name="connsiteY21" fmla="*/ 447642 h 927475"/>
                  <a:gd name="connsiteX22" fmla="*/ 147420 w 927476"/>
                  <a:gd name="connsiteY22" fmla="*/ 479835 h 927475"/>
                  <a:gd name="connsiteX23" fmla="*/ 0 w 927476"/>
                  <a:gd name="connsiteY23" fmla="*/ 495931 h 927475"/>
                  <a:gd name="connsiteX24" fmla="*/ 927476 w 927476"/>
                  <a:gd name="connsiteY24" fmla="*/ 431544 h 927475"/>
                  <a:gd name="connsiteX25" fmla="*/ 927476 w 927476"/>
                  <a:gd name="connsiteY25" fmla="*/ 495930 h 927475"/>
                  <a:gd name="connsiteX26" fmla="*/ 780050 w 927476"/>
                  <a:gd name="connsiteY26" fmla="*/ 479833 h 927475"/>
                  <a:gd name="connsiteX27" fmla="*/ 780050 w 927476"/>
                  <a:gd name="connsiteY27" fmla="*/ 447640 h 927475"/>
                  <a:gd name="connsiteX28" fmla="*/ 78226 w 927476"/>
                  <a:gd name="connsiteY28" fmla="*/ 203989 h 927475"/>
                  <a:gd name="connsiteX29" fmla="*/ 197846 w 927476"/>
                  <a:gd name="connsiteY29" fmla="*/ 291639 h 927475"/>
                  <a:gd name="connsiteX30" fmla="*/ 181750 w 927476"/>
                  <a:gd name="connsiteY30" fmla="*/ 319519 h 927475"/>
                  <a:gd name="connsiteX31" fmla="*/ 46033 w 927476"/>
                  <a:gd name="connsiteY31" fmla="*/ 259749 h 927475"/>
                  <a:gd name="connsiteX32" fmla="*/ 849019 w 927476"/>
                  <a:gd name="connsiteY32" fmla="*/ 203988 h 927475"/>
                  <a:gd name="connsiteX33" fmla="*/ 881211 w 927476"/>
                  <a:gd name="connsiteY33" fmla="*/ 259746 h 927475"/>
                  <a:gd name="connsiteX34" fmla="*/ 745492 w 927476"/>
                  <a:gd name="connsiteY34" fmla="*/ 319518 h 927475"/>
                  <a:gd name="connsiteX35" fmla="*/ 729396 w 927476"/>
                  <a:gd name="connsiteY35" fmla="*/ 291639 h 927475"/>
                  <a:gd name="connsiteX36" fmla="*/ 667727 w 927476"/>
                  <a:gd name="connsiteY36" fmla="*/ 46033 h 927475"/>
                  <a:gd name="connsiteX37" fmla="*/ 723485 w 927476"/>
                  <a:gd name="connsiteY37" fmla="*/ 78225 h 927475"/>
                  <a:gd name="connsiteX38" fmla="*/ 635834 w 927476"/>
                  <a:gd name="connsiteY38" fmla="*/ 197848 h 927475"/>
                  <a:gd name="connsiteX39" fmla="*/ 607955 w 927476"/>
                  <a:gd name="connsiteY39" fmla="*/ 181752 h 927475"/>
                  <a:gd name="connsiteX40" fmla="*/ 259519 w 927476"/>
                  <a:gd name="connsiteY40" fmla="*/ 46033 h 927475"/>
                  <a:gd name="connsiteX41" fmla="*/ 319289 w 927476"/>
                  <a:gd name="connsiteY41" fmla="*/ 181750 h 927475"/>
                  <a:gd name="connsiteX42" fmla="*/ 291410 w 927476"/>
                  <a:gd name="connsiteY42" fmla="*/ 197846 h 927475"/>
                  <a:gd name="connsiteX43" fmla="*/ 203761 w 927476"/>
                  <a:gd name="connsiteY43" fmla="*/ 78225 h 927475"/>
                  <a:gd name="connsiteX44" fmla="*/ 431545 w 927476"/>
                  <a:gd name="connsiteY44" fmla="*/ 0 h 927475"/>
                  <a:gd name="connsiteX45" fmla="*/ 495929 w 927476"/>
                  <a:gd name="connsiteY45" fmla="*/ 0 h 927475"/>
                  <a:gd name="connsiteX46" fmla="*/ 479833 w 927476"/>
                  <a:gd name="connsiteY46" fmla="*/ 147422 h 927475"/>
                  <a:gd name="connsiteX47" fmla="*/ 447641 w 927476"/>
                  <a:gd name="connsiteY47" fmla="*/ 147422 h 927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927476" h="927475">
                    <a:moveTo>
                      <a:pt x="447642" y="780053"/>
                    </a:moveTo>
                    <a:lnTo>
                      <a:pt x="479835" y="780053"/>
                    </a:lnTo>
                    <a:lnTo>
                      <a:pt x="495931" y="927475"/>
                    </a:lnTo>
                    <a:lnTo>
                      <a:pt x="431545" y="927475"/>
                    </a:lnTo>
                    <a:close/>
                    <a:moveTo>
                      <a:pt x="291641" y="729627"/>
                    </a:moveTo>
                    <a:lnTo>
                      <a:pt x="319521" y="745724"/>
                    </a:lnTo>
                    <a:lnTo>
                      <a:pt x="259749" y="881443"/>
                    </a:lnTo>
                    <a:lnTo>
                      <a:pt x="203989" y="849250"/>
                    </a:lnTo>
                    <a:close/>
                    <a:moveTo>
                      <a:pt x="635607" y="729625"/>
                    </a:moveTo>
                    <a:lnTo>
                      <a:pt x="723258" y="849248"/>
                    </a:lnTo>
                    <a:lnTo>
                      <a:pt x="667498" y="881441"/>
                    </a:lnTo>
                    <a:lnTo>
                      <a:pt x="607727" y="745721"/>
                    </a:lnTo>
                    <a:close/>
                    <a:moveTo>
                      <a:pt x="181522" y="607956"/>
                    </a:moveTo>
                    <a:lnTo>
                      <a:pt x="197619" y="635836"/>
                    </a:lnTo>
                    <a:lnTo>
                      <a:pt x="77996" y="723486"/>
                    </a:lnTo>
                    <a:lnTo>
                      <a:pt x="45803" y="667726"/>
                    </a:lnTo>
                    <a:close/>
                    <a:moveTo>
                      <a:pt x="745722" y="607955"/>
                    </a:moveTo>
                    <a:lnTo>
                      <a:pt x="881441" y="667726"/>
                    </a:lnTo>
                    <a:lnTo>
                      <a:pt x="849249" y="723484"/>
                    </a:lnTo>
                    <a:lnTo>
                      <a:pt x="729626" y="635834"/>
                    </a:lnTo>
                    <a:close/>
                    <a:moveTo>
                      <a:pt x="0" y="431545"/>
                    </a:moveTo>
                    <a:lnTo>
                      <a:pt x="147420" y="447642"/>
                    </a:lnTo>
                    <a:lnTo>
                      <a:pt x="147420" y="479835"/>
                    </a:lnTo>
                    <a:lnTo>
                      <a:pt x="0" y="495931"/>
                    </a:lnTo>
                    <a:close/>
                    <a:moveTo>
                      <a:pt x="927476" y="431544"/>
                    </a:moveTo>
                    <a:lnTo>
                      <a:pt x="927476" y="495930"/>
                    </a:lnTo>
                    <a:lnTo>
                      <a:pt x="780050" y="479833"/>
                    </a:lnTo>
                    <a:lnTo>
                      <a:pt x="780050" y="447640"/>
                    </a:lnTo>
                    <a:close/>
                    <a:moveTo>
                      <a:pt x="78226" y="203989"/>
                    </a:moveTo>
                    <a:lnTo>
                      <a:pt x="197846" y="291639"/>
                    </a:lnTo>
                    <a:lnTo>
                      <a:pt x="181750" y="319519"/>
                    </a:lnTo>
                    <a:lnTo>
                      <a:pt x="46033" y="259749"/>
                    </a:lnTo>
                    <a:close/>
                    <a:moveTo>
                      <a:pt x="849019" y="203988"/>
                    </a:moveTo>
                    <a:lnTo>
                      <a:pt x="881211" y="259746"/>
                    </a:lnTo>
                    <a:lnTo>
                      <a:pt x="745492" y="319518"/>
                    </a:lnTo>
                    <a:lnTo>
                      <a:pt x="729396" y="291639"/>
                    </a:lnTo>
                    <a:close/>
                    <a:moveTo>
                      <a:pt x="667727" y="46033"/>
                    </a:moveTo>
                    <a:lnTo>
                      <a:pt x="723485" y="78225"/>
                    </a:lnTo>
                    <a:lnTo>
                      <a:pt x="635834" y="197848"/>
                    </a:lnTo>
                    <a:lnTo>
                      <a:pt x="607955" y="181752"/>
                    </a:lnTo>
                    <a:close/>
                    <a:moveTo>
                      <a:pt x="259519" y="46033"/>
                    </a:moveTo>
                    <a:lnTo>
                      <a:pt x="319289" y="181750"/>
                    </a:lnTo>
                    <a:lnTo>
                      <a:pt x="291410" y="197846"/>
                    </a:lnTo>
                    <a:lnTo>
                      <a:pt x="203761" y="78225"/>
                    </a:lnTo>
                    <a:close/>
                    <a:moveTo>
                      <a:pt x="431545" y="0"/>
                    </a:moveTo>
                    <a:lnTo>
                      <a:pt x="495929" y="0"/>
                    </a:lnTo>
                    <a:lnTo>
                      <a:pt x="479833" y="147422"/>
                    </a:lnTo>
                    <a:lnTo>
                      <a:pt x="447641" y="14742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8" name="フリーフォーム: 図形 297">
                <a:extLst>
                  <a:ext uri="{FF2B5EF4-FFF2-40B4-BE49-F238E27FC236}">
                    <a16:creationId xmlns:a16="http://schemas.microsoft.com/office/drawing/2014/main" id="{290F2C66-309C-445D-84E8-4ADB34AD18F5}"/>
                  </a:ext>
                </a:extLst>
              </p:cNvPr>
              <p:cNvSpPr/>
              <p:nvPr/>
            </p:nvSpPr>
            <p:spPr bwMode="auto">
              <a:xfrm>
                <a:off x="8197157" y="3029147"/>
                <a:ext cx="516113" cy="516112"/>
              </a:xfrm>
              <a:custGeom>
                <a:avLst/>
                <a:gdLst>
                  <a:gd name="connsiteX0" fmla="*/ 1661838 w 3323674"/>
                  <a:gd name="connsiteY0" fmla="*/ 0 h 3323669"/>
                  <a:gd name="connsiteX1" fmla="*/ 2994519 w 3323674"/>
                  <a:gd name="connsiteY1" fmla="*/ 658294 h 3323669"/>
                  <a:gd name="connsiteX2" fmla="*/ 3323674 w 3323674"/>
                  <a:gd name="connsiteY2" fmla="*/ 2137463 h 3323669"/>
                  <a:gd name="connsiteX3" fmla="*/ 2401414 w 3323674"/>
                  <a:gd name="connsiteY3" fmla="*/ 3323668 h 3323669"/>
                  <a:gd name="connsiteX4" fmla="*/ 2058961 w 3323674"/>
                  <a:gd name="connsiteY4" fmla="*/ 3323669 h 3323669"/>
                  <a:gd name="connsiteX5" fmla="*/ 2501425 w 3323674"/>
                  <a:gd name="connsiteY5" fmla="*/ 2740098 h 3323669"/>
                  <a:gd name="connsiteX6" fmla="*/ 2500501 w 3323674"/>
                  <a:gd name="connsiteY6" fmla="*/ 2739397 h 3323669"/>
                  <a:gd name="connsiteX7" fmla="*/ 3031116 w 3323674"/>
                  <a:gd name="connsiteY7" fmla="*/ 2056914 h 3323669"/>
                  <a:gd name="connsiteX8" fmla="*/ 2757707 w 3323674"/>
                  <a:gd name="connsiteY8" fmla="*/ 828244 h 3323669"/>
                  <a:gd name="connsiteX9" fmla="*/ 1650715 w 3323674"/>
                  <a:gd name="connsiteY9" fmla="*/ 281431 h 3323669"/>
                  <a:gd name="connsiteX10" fmla="*/ 543724 w 3323674"/>
                  <a:gd name="connsiteY10" fmla="*/ 828245 h 3323669"/>
                  <a:gd name="connsiteX11" fmla="*/ 270315 w 3323674"/>
                  <a:gd name="connsiteY11" fmla="*/ 2056914 h 3323669"/>
                  <a:gd name="connsiteX12" fmla="*/ 1036383 w 3323674"/>
                  <a:gd name="connsiteY12" fmla="*/ 3042239 h 3323669"/>
                  <a:gd name="connsiteX13" fmla="*/ 1555459 w 3323674"/>
                  <a:gd name="connsiteY13" fmla="*/ 3042239 h 3323669"/>
                  <a:gd name="connsiteX14" fmla="*/ 2244441 w 3323674"/>
                  <a:gd name="connsiteY14" fmla="*/ 2133533 h 3323669"/>
                  <a:gd name="connsiteX15" fmla="*/ 2247351 w 3323674"/>
                  <a:gd name="connsiteY15" fmla="*/ 2135739 h 3323669"/>
                  <a:gd name="connsiteX16" fmla="*/ 2440378 w 3323674"/>
                  <a:gd name="connsiteY16" fmla="*/ 1887466 h 3323669"/>
                  <a:gd name="connsiteX17" fmla="*/ 2284227 w 3323674"/>
                  <a:gd name="connsiteY17" fmla="*/ 1185758 h 3323669"/>
                  <a:gd name="connsiteX18" fmla="*/ 1652013 w 3323674"/>
                  <a:gd name="connsiteY18" fmla="*/ 873467 h 3323669"/>
                  <a:gd name="connsiteX19" fmla="*/ 1019798 w 3323674"/>
                  <a:gd name="connsiteY19" fmla="*/ 1185758 h 3323669"/>
                  <a:gd name="connsiteX20" fmla="*/ 863647 w 3323674"/>
                  <a:gd name="connsiteY20" fmla="*/ 1887466 h 3323669"/>
                  <a:gd name="connsiteX21" fmla="*/ 1300247 w 3323674"/>
                  <a:gd name="connsiteY21" fmla="*/ 2449022 h 3323669"/>
                  <a:gd name="connsiteX22" fmla="*/ 1854110 w 3323674"/>
                  <a:gd name="connsiteY22" fmla="*/ 1718526 h 3323669"/>
                  <a:gd name="connsiteX23" fmla="*/ 1814116 w 3323674"/>
                  <a:gd name="connsiteY23" fmla="*/ 1538784 h 3323669"/>
                  <a:gd name="connsiteX24" fmla="*/ 1650714 w 3323674"/>
                  <a:gd name="connsiteY24" fmla="*/ 1458071 h 3323669"/>
                  <a:gd name="connsiteX25" fmla="*/ 1487314 w 3323674"/>
                  <a:gd name="connsiteY25" fmla="*/ 1538784 h 3323669"/>
                  <a:gd name="connsiteX26" fmla="*/ 1449050 w 3323674"/>
                  <a:gd name="connsiteY26" fmla="*/ 1710752 h 3323669"/>
                  <a:gd name="connsiteX27" fmla="*/ 1156397 w 3323674"/>
                  <a:gd name="connsiteY27" fmla="*/ 1788891 h 3323669"/>
                  <a:gd name="connsiteX28" fmla="*/ 1251747 w 3323674"/>
                  <a:gd name="connsiteY28" fmla="*/ 1360416 h 3323669"/>
                  <a:gd name="connsiteX29" fmla="*/ 1652013 w 3323674"/>
                  <a:gd name="connsiteY29" fmla="*/ 1162702 h 3323669"/>
                  <a:gd name="connsiteX30" fmla="*/ 2052278 w 3323674"/>
                  <a:gd name="connsiteY30" fmla="*/ 1360415 h 3323669"/>
                  <a:gd name="connsiteX31" fmla="*/ 2151143 w 3323674"/>
                  <a:gd name="connsiteY31" fmla="*/ 1804685 h 3323669"/>
                  <a:gd name="connsiteX32" fmla="*/ 2044517 w 3323674"/>
                  <a:gd name="connsiteY32" fmla="*/ 1941826 h 3323669"/>
                  <a:gd name="connsiteX33" fmla="*/ 1446664 w 3323674"/>
                  <a:gd name="connsiteY33" fmla="*/ 2730340 h 3323669"/>
                  <a:gd name="connsiteX34" fmla="*/ 1445051 w 3323674"/>
                  <a:gd name="connsiteY34" fmla="*/ 2729115 h 3323669"/>
                  <a:gd name="connsiteX35" fmla="*/ 1432578 w 3323674"/>
                  <a:gd name="connsiteY35" fmla="*/ 2745566 h 3323669"/>
                  <a:gd name="connsiteX36" fmla="*/ 1169710 w 3323674"/>
                  <a:gd name="connsiteY36" fmla="*/ 2745566 h 3323669"/>
                  <a:gd name="connsiteX37" fmla="*/ 568278 w 3323674"/>
                  <a:gd name="connsiteY37" fmla="*/ 1972004 h 3323669"/>
                  <a:gd name="connsiteX38" fmla="*/ 782928 w 3323674"/>
                  <a:gd name="connsiteY38" fmla="*/ 1007394 h 3323669"/>
                  <a:gd name="connsiteX39" fmla="*/ 1652012 w 3323674"/>
                  <a:gd name="connsiteY39" fmla="*/ 578098 h 3323669"/>
                  <a:gd name="connsiteX40" fmla="*/ 2521097 w 3323674"/>
                  <a:gd name="connsiteY40" fmla="*/ 1007393 h 3323669"/>
                  <a:gd name="connsiteX41" fmla="*/ 2735747 w 3323674"/>
                  <a:gd name="connsiteY41" fmla="*/ 1972004 h 3323669"/>
                  <a:gd name="connsiteX42" fmla="*/ 2367907 w 3323674"/>
                  <a:gd name="connsiteY42" fmla="*/ 2445120 h 3323669"/>
                  <a:gd name="connsiteX43" fmla="*/ 1719085 w 3323674"/>
                  <a:gd name="connsiteY43" fmla="*/ 3300858 h 3323669"/>
                  <a:gd name="connsiteX44" fmla="*/ 1717472 w 3323674"/>
                  <a:gd name="connsiteY44" fmla="*/ 3299635 h 3323669"/>
                  <a:gd name="connsiteX45" fmla="*/ 1699249 w 3323674"/>
                  <a:gd name="connsiteY45" fmla="*/ 3323669 h 3323669"/>
                  <a:gd name="connsiteX46" fmla="*/ 922262 w 3323674"/>
                  <a:gd name="connsiteY46" fmla="*/ 3323669 h 3323669"/>
                  <a:gd name="connsiteX47" fmla="*/ 0 w 3323674"/>
                  <a:gd name="connsiteY47" fmla="*/ 2137463 h 3323669"/>
                  <a:gd name="connsiteX48" fmla="*/ 329156 w 3323674"/>
                  <a:gd name="connsiteY48" fmla="*/ 658295 h 3323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323674" h="3323669">
                    <a:moveTo>
                      <a:pt x="1661838" y="0"/>
                    </a:moveTo>
                    <a:lnTo>
                      <a:pt x="2994519" y="658294"/>
                    </a:lnTo>
                    <a:lnTo>
                      <a:pt x="3323674" y="2137463"/>
                    </a:lnTo>
                    <a:lnTo>
                      <a:pt x="2401414" y="3323668"/>
                    </a:lnTo>
                    <a:lnTo>
                      <a:pt x="2058961" y="3323669"/>
                    </a:lnTo>
                    <a:lnTo>
                      <a:pt x="2501425" y="2740098"/>
                    </a:lnTo>
                    <a:lnTo>
                      <a:pt x="2500501" y="2739397"/>
                    </a:lnTo>
                    <a:lnTo>
                      <a:pt x="3031116" y="2056914"/>
                    </a:lnTo>
                    <a:lnTo>
                      <a:pt x="2757707" y="828244"/>
                    </a:lnTo>
                    <a:lnTo>
                      <a:pt x="1650715" y="281431"/>
                    </a:lnTo>
                    <a:lnTo>
                      <a:pt x="543724" y="828245"/>
                    </a:lnTo>
                    <a:lnTo>
                      <a:pt x="270315" y="2056914"/>
                    </a:lnTo>
                    <a:lnTo>
                      <a:pt x="1036383" y="3042239"/>
                    </a:lnTo>
                    <a:lnTo>
                      <a:pt x="1555459" y="3042239"/>
                    </a:lnTo>
                    <a:lnTo>
                      <a:pt x="2244441" y="2133533"/>
                    </a:lnTo>
                    <a:lnTo>
                      <a:pt x="2247351" y="2135739"/>
                    </a:lnTo>
                    <a:lnTo>
                      <a:pt x="2440378" y="1887466"/>
                    </a:lnTo>
                    <a:lnTo>
                      <a:pt x="2284227" y="1185758"/>
                    </a:lnTo>
                    <a:lnTo>
                      <a:pt x="1652013" y="873467"/>
                    </a:lnTo>
                    <a:lnTo>
                      <a:pt x="1019798" y="1185758"/>
                    </a:lnTo>
                    <a:lnTo>
                      <a:pt x="863647" y="1887466"/>
                    </a:lnTo>
                    <a:lnTo>
                      <a:pt x="1300247" y="2449022"/>
                    </a:lnTo>
                    <a:lnTo>
                      <a:pt x="1854110" y="1718526"/>
                    </a:lnTo>
                    <a:lnTo>
                      <a:pt x="1814116" y="1538784"/>
                    </a:lnTo>
                    <a:lnTo>
                      <a:pt x="1650714" y="1458071"/>
                    </a:lnTo>
                    <a:lnTo>
                      <a:pt x="1487314" y="1538784"/>
                    </a:lnTo>
                    <a:lnTo>
                      <a:pt x="1449050" y="1710752"/>
                    </a:lnTo>
                    <a:lnTo>
                      <a:pt x="1156397" y="1788891"/>
                    </a:lnTo>
                    <a:lnTo>
                      <a:pt x="1251747" y="1360416"/>
                    </a:lnTo>
                    <a:lnTo>
                      <a:pt x="1652013" y="1162702"/>
                    </a:lnTo>
                    <a:lnTo>
                      <a:pt x="2052278" y="1360415"/>
                    </a:lnTo>
                    <a:lnTo>
                      <a:pt x="2151143" y="1804685"/>
                    </a:lnTo>
                    <a:lnTo>
                      <a:pt x="2044517" y="1941826"/>
                    </a:lnTo>
                    <a:lnTo>
                      <a:pt x="1446664" y="2730340"/>
                    </a:lnTo>
                    <a:lnTo>
                      <a:pt x="1445051" y="2729115"/>
                    </a:lnTo>
                    <a:lnTo>
                      <a:pt x="1432578" y="2745566"/>
                    </a:lnTo>
                    <a:lnTo>
                      <a:pt x="1169710" y="2745566"/>
                    </a:lnTo>
                    <a:lnTo>
                      <a:pt x="568278" y="1972004"/>
                    </a:lnTo>
                    <a:lnTo>
                      <a:pt x="782928" y="1007394"/>
                    </a:lnTo>
                    <a:lnTo>
                      <a:pt x="1652012" y="578098"/>
                    </a:lnTo>
                    <a:lnTo>
                      <a:pt x="2521097" y="1007393"/>
                    </a:lnTo>
                    <a:lnTo>
                      <a:pt x="2735747" y="1972004"/>
                    </a:lnTo>
                    <a:lnTo>
                      <a:pt x="2367907" y="2445120"/>
                    </a:lnTo>
                    <a:lnTo>
                      <a:pt x="1719085" y="3300858"/>
                    </a:lnTo>
                    <a:lnTo>
                      <a:pt x="1717472" y="3299635"/>
                    </a:lnTo>
                    <a:lnTo>
                      <a:pt x="1699249" y="3323669"/>
                    </a:lnTo>
                    <a:lnTo>
                      <a:pt x="922262" y="3323669"/>
                    </a:lnTo>
                    <a:lnTo>
                      <a:pt x="0" y="2137463"/>
                    </a:lnTo>
                    <a:lnTo>
                      <a:pt x="329156" y="658295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84" name="楕円 22">
              <a:extLst>
                <a:ext uri="{FF2B5EF4-FFF2-40B4-BE49-F238E27FC236}">
                  <a16:creationId xmlns:a16="http://schemas.microsoft.com/office/drawing/2014/main" id="{1EC612C4-3909-4C70-BD11-983E0820A436}"/>
                </a:ext>
              </a:extLst>
            </p:cNvPr>
            <p:cNvSpPr/>
            <p:nvPr/>
          </p:nvSpPr>
          <p:spPr>
            <a:xfrm>
              <a:off x="7571988" y="4404603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5" name="フリーフォーム: 図形 284">
              <a:extLst>
                <a:ext uri="{FF2B5EF4-FFF2-40B4-BE49-F238E27FC236}">
                  <a16:creationId xmlns:a16="http://schemas.microsoft.com/office/drawing/2014/main" id="{2074BABF-DF8A-4B94-B13C-2DC59BB219D5}"/>
                </a:ext>
              </a:extLst>
            </p:cNvPr>
            <p:cNvSpPr/>
            <p:nvPr/>
          </p:nvSpPr>
          <p:spPr>
            <a:xfrm>
              <a:off x="8067277" y="4331764"/>
              <a:ext cx="446757" cy="444576"/>
            </a:xfrm>
            <a:custGeom>
              <a:avLst/>
              <a:gdLst>
                <a:gd name="connsiteX0" fmla="*/ 275739 w 531586"/>
                <a:gd name="connsiteY0" fmla="*/ 0 h 528991"/>
                <a:gd name="connsiteX1" fmla="*/ 302911 w 531586"/>
                <a:gd name="connsiteY1" fmla="*/ 11255 h 528991"/>
                <a:gd name="connsiteX2" fmla="*/ 360311 w 531586"/>
                <a:gd name="connsiteY2" fmla="*/ 68656 h 528991"/>
                <a:gd name="connsiteX3" fmla="*/ 371566 w 531586"/>
                <a:gd name="connsiteY3" fmla="*/ 95828 h 528991"/>
                <a:gd name="connsiteX4" fmla="*/ 369455 w 531586"/>
                <a:gd name="connsiteY4" fmla="*/ 100922 h 528991"/>
                <a:gd name="connsiteX5" fmla="*/ 473126 w 531586"/>
                <a:gd name="connsiteY5" fmla="*/ 204593 h 528991"/>
                <a:gd name="connsiteX6" fmla="*/ 489767 w 531586"/>
                <a:gd name="connsiteY6" fmla="*/ 444712 h 528991"/>
                <a:gd name="connsiteX7" fmla="*/ 447306 w 531586"/>
                <a:gd name="connsiteY7" fmla="*/ 487173 h 528991"/>
                <a:gd name="connsiteX8" fmla="*/ 330693 w 531586"/>
                <a:gd name="connsiteY8" fmla="*/ 528582 h 528991"/>
                <a:gd name="connsiteX9" fmla="*/ 299573 w 531586"/>
                <a:gd name="connsiteY9" fmla="*/ 520480 h 528991"/>
                <a:gd name="connsiteX10" fmla="*/ 294206 w 531586"/>
                <a:gd name="connsiteY10" fmla="*/ 521201 h 528991"/>
                <a:gd name="connsiteX11" fmla="*/ 149828 w 531586"/>
                <a:gd name="connsiteY11" fmla="*/ 511196 h 528991"/>
                <a:gd name="connsiteX12" fmla="*/ 127093 w 531586"/>
                <a:gd name="connsiteY12" fmla="*/ 505114 h 528991"/>
                <a:gd name="connsiteX13" fmla="*/ 112700 w 531586"/>
                <a:gd name="connsiteY13" fmla="*/ 504112 h 528991"/>
                <a:gd name="connsiteX14" fmla="*/ 78303 w 531586"/>
                <a:gd name="connsiteY14" fmla="*/ 477718 h 528991"/>
                <a:gd name="connsiteX15" fmla="*/ 99038 w 531586"/>
                <a:gd name="connsiteY15" fmla="*/ 400335 h 528991"/>
                <a:gd name="connsiteX16" fmla="*/ 123436 w 531586"/>
                <a:gd name="connsiteY16" fmla="*/ 386249 h 528991"/>
                <a:gd name="connsiteX17" fmla="*/ 83758 w 531586"/>
                <a:gd name="connsiteY17" fmla="*/ 346319 h 528991"/>
                <a:gd name="connsiteX18" fmla="*/ 70576 w 531586"/>
                <a:gd name="connsiteY18" fmla="*/ 340859 h 528991"/>
                <a:gd name="connsiteX19" fmla="*/ 13170 w 531586"/>
                <a:gd name="connsiteY19" fmla="*/ 283454 h 528991"/>
                <a:gd name="connsiteX20" fmla="*/ 13170 w 531586"/>
                <a:gd name="connsiteY20" fmla="*/ 219860 h 528991"/>
                <a:gd name="connsiteX21" fmla="*/ 76764 w 531586"/>
                <a:gd name="connsiteY21" fmla="*/ 219860 h 528991"/>
                <a:gd name="connsiteX22" fmla="*/ 105379 w 531586"/>
                <a:gd name="connsiteY22" fmla="*/ 248474 h 528991"/>
                <a:gd name="connsiteX23" fmla="*/ 116718 w 531586"/>
                <a:gd name="connsiteY23" fmla="*/ 232064 h 528991"/>
                <a:gd name="connsiteX24" fmla="*/ 73113 w 531586"/>
                <a:gd name="connsiteY24" fmla="*/ 188459 h 528991"/>
                <a:gd name="connsiteX25" fmla="*/ 73113 w 531586"/>
                <a:gd name="connsiteY25" fmla="*/ 124865 h 528991"/>
                <a:gd name="connsiteX26" fmla="*/ 136708 w 531586"/>
                <a:gd name="connsiteY26" fmla="*/ 124865 h 528991"/>
                <a:gd name="connsiteX27" fmla="*/ 175580 w 531586"/>
                <a:gd name="connsiteY27" fmla="*/ 163737 h 528991"/>
                <a:gd name="connsiteX28" fmla="*/ 186571 w 531586"/>
                <a:gd name="connsiteY28" fmla="*/ 153915 h 528991"/>
                <a:gd name="connsiteX29" fmla="*/ 151098 w 531586"/>
                <a:gd name="connsiteY29" fmla="*/ 118444 h 528991"/>
                <a:gd name="connsiteX30" fmla="*/ 151098 w 531586"/>
                <a:gd name="connsiteY30" fmla="*/ 54849 h 528991"/>
                <a:gd name="connsiteX31" fmla="*/ 214692 w 531586"/>
                <a:gd name="connsiteY31" fmla="*/ 54849 h 528991"/>
                <a:gd name="connsiteX32" fmla="*/ 257905 w 531586"/>
                <a:gd name="connsiteY32" fmla="*/ 98061 h 528991"/>
                <a:gd name="connsiteX33" fmla="*/ 264951 w 531586"/>
                <a:gd name="connsiteY33" fmla="*/ 93193 h 528991"/>
                <a:gd name="connsiteX34" fmla="*/ 272619 w 531586"/>
                <a:gd name="connsiteY34" fmla="*/ 89650 h 528991"/>
                <a:gd name="connsiteX35" fmla="*/ 248566 w 531586"/>
                <a:gd name="connsiteY35" fmla="*/ 65599 h 528991"/>
                <a:gd name="connsiteX36" fmla="*/ 248566 w 531586"/>
                <a:gd name="connsiteY36" fmla="*/ 11255 h 528991"/>
                <a:gd name="connsiteX37" fmla="*/ 275739 w 531586"/>
                <a:gd name="connsiteY37" fmla="*/ 0 h 528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531586" h="528991">
                  <a:moveTo>
                    <a:pt x="275739" y="0"/>
                  </a:moveTo>
                  <a:cubicBezTo>
                    <a:pt x="285573" y="0"/>
                    <a:pt x="295407" y="3752"/>
                    <a:pt x="302911" y="11255"/>
                  </a:cubicBezTo>
                  <a:lnTo>
                    <a:pt x="360311" y="68656"/>
                  </a:lnTo>
                  <a:cubicBezTo>
                    <a:pt x="367814" y="76159"/>
                    <a:pt x="371566" y="85993"/>
                    <a:pt x="371566" y="95828"/>
                  </a:cubicBezTo>
                  <a:lnTo>
                    <a:pt x="369455" y="100922"/>
                  </a:lnTo>
                  <a:lnTo>
                    <a:pt x="473126" y="204593"/>
                  </a:lnTo>
                  <a:cubicBezTo>
                    <a:pt x="544028" y="275495"/>
                    <a:pt x="551479" y="383000"/>
                    <a:pt x="489767" y="444712"/>
                  </a:cubicBezTo>
                  <a:lnTo>
                    <a:pt x="447306" y="487173"/>
                  </a:lnTo>
                  <a:cubicBezTo>
                    <a:pt x="416450" y="518028"/>
                    <a:pt x="374146" y="531594"/>
                    <a:pt x="330693" y="528582"/>
                  </a:cubicBezTo>
                  <a:lnTo>
                    <a:pt x="299573" y="520480"/>
                  </a:lnTo>
                  <a:lnTo>
                    <a:pt x="294206" y="521201"/>
                  </a:lnTo>
                  <a:lnTo>
                    <a:pt x="149828" y="511196"/>
                  </a:lnTo>
                  <a:lnTo>
                    <a:pt x="127093" y="505114"/>
                  </a:lnTo>
                  <a:lnTo>
                    <a:pt x="112700" y="504112"/>
                  </a:lnTo>
                  <a:cubicBezTo>
                    <a:pt x="98697" y="500359"/>
                    <a:pt x="86125" y="491264"/>
                    <a:pt x="78303" y="477718"/>
                  </a:cubicBezTo>
                  <a:cubicBezTo>
                    <a:pt x="62660" y="450623"/>
                    <a:pt x="71944" y="415978"/>
                    <a:pt x="99038" y="400335"/>
                  </a:cubicBezTo>
                  <a:lnTo>
                    <a:pt x="123436" y="386249"/>
                  </a:lnTo>
                  <a:lnTo>
                    <a:pt x="83758" y="346319"/>
                  </a:lnTo>
                  <a:lnTo>
                    <a:pt x="70576" y="340859"/>
                  </a:lnTo>
                  <a:cubicBezTo>
                    <a:pt x="51441" y="321724"/>
                    <a:pt x="32305" y="302589"/>
                    <a:pt x="13170" y="283454"/>
                  </a:cubicBezTo>
                  <a:cubicBezTo>
                    <a:pt x="-4391" y="265893"/>
                    <a:pt x="-4391" y="237421"/>
                    <a:pt x="13170" y="219860"/>
                  </a:cubicBezTo>
                  <a:cubicBezTo>
                    <a:pt x="30731" y="202299"/>
                    <a:pt x="59203" y="202299"/>
                    <a:pt x="76764" y="219860"/>
                  </a:cubicBezTo>
                  <a:lnTo>
                    <a:pt x="105379" y="248474"/>
                  </a:lnTo>
                  <a:lnTo>
                    <a:pt x="116718" y="232064"/>
                  </a:lnTo>
                  <a:lnTo>
                    <a:pt x="73113" y="188459"/>
                  </a:lnTo>
                  <a:cubicBezTo>
                    <a:pt x="55552" y="170898"/>
                    <a:pt x="55552" y="142426"/>
                    <a:pt x="73113" y="124865"/>
                  </a:cubicBezTo>
                  <a:cubicBezTo>
                    <a:pt x="90674" y="107304"/>
                    <a:pt x="119147" y="107304"/>
                    <a:pt x="136708" y="124865"/>
                  </a:cubicBezTo>
                  <a:lnTo>
                    <a:pt x="175580" y="163737"/>
                  </a:lnTo>
                  <a:lnTo>
                    <a:pt x="186571" y="153915"/>
                  </a:lnTo>
                  <a:lnTo>
                    <a:pt x="151098" y="118444"/>
                  </a:lnTo>
                  <a:cubicBezTo>
                    <a:pt x="133537" y="100883"/>
                    <a:pt x="133537" y="72410"/>
                    <a:pt x="151098" y="54849"/>
                  </a:cubicBezTo>
                  <a:cubicBezTo>
                    <a:pt x="168659" y="37288"/>
                    <a:pt x="197131" y="37288"/>
                    <a:pt x="214692" y="54849"/>
                  </a:cubicBezTo>
                  <a:lnTo>
                    <a:pt x="257905" y="98061"/>
                  </a:lnTo>
                  <a:lnTo>
                    <a:pt x="264951" y="93193"/>
                  </a:lnTo>
                  <a:lnTo>
                    <a:pt x="272619" y="89650"/>
                  </a:lnTo>
                  <a:lnTo>
                    <a:pt x="248566" y="65599"/>
                  </a:lnTo>
                  <a:cubicBezTo>
                    <a:pt x="233560" y="50592"/>
                    <a:pt x="233560" y="26262"/>
                    <a:pt x="248566" y="11255"/>
                  </a:cubicBezTo>
                  <a:cubicBezTo>
                    <a:pt x="256071" y="3752"/>
                    <a:pt x="265904" y="0"/>
                    <a:pt x="275739" y="0"/>
                  </a:cubicBez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86" name="グループ化 285">
              <a:extLst>
                <a:ext uri="{FF2B5EF4-FFF2-40B4-BE49-F238E27FC236}">
                  <a16:creationId xmlns:a16="http://schemas.microsoft.com/office/drawing/2014/main" id="{37F61914-CCCD-4FC8-83E5-31C9FFC15F21}"/>
                </a:ext>
              </a:extLst>
            </p:cNvPr>
            <p:cNvGrpSpPr/>
            <p:nvPr/>
          </p:nvGrpSpPr>
          <p:grpSpPr>
            <a:xfrm>
              <a:off x="8110278" y="4298843"/>
              <a:ext cx="730751" cy="1245815"/>
              <a:chOff x="8110278" y="4298843"/>
              <a:chExt cx="730751" cy="1245815"/>
            </a:xfrm>
          </p:grpSpPr>
          <p:sp>
            <p:nvSpPr>
              <p:cNvPr id="290" name="フリーフォーム: 図形 289">
                <a:extLst>
                  <a:ext uri="{FF2B5EF4-FFF2-40B4-BE49-F238E27FC236}">
                    <a16:creationId xmlns:a16="http://schemas.microsoft.com/office/drawing/2014/main" id="{B8FFE844-5189-4940-A1F7-000FCB2CD8A8}"/>
                  </a:ext>
                </a:extLst>
              </p:cNvPr>
              <p:cNvSpPr/>
              <p:nvPr/>
            </p:nvSpPr>
            <p:spPr>
              <a:xfrm rot="8100000" flipH="1">
                <a:off x="8127237" y="4427052"/>
                <a:ext cx="713792" cy="1117606"/>
              </a:xfrm>
              <a:custGeom>
                <a:avLst/>
                <a:gdLst>
                  <a:gd name="connsiteX0" fmla="*/ 799823 w 803033"/>
                  <a:gd name="connsiteY0" fmla="*/ 1104240 h 1144444"/>
                  <a:gd name="connsiteX1" fmla="*/ 803032 w 803033"/>
                  <a:gd name="connsiteY1" fmla="*/ 1094094 h 1144444"/>
                  <a:gd name="connsiteX2" fmla="*/ 803033 w 803033"/>
                  <a:gd name="connsiteY2" fmla="*/ 1094092 h 1144444"/>
                  <a:gd name="connsiteX3" fmla="*/ 803032 w 803033"/>
                  <a:gd name="connsiteY3" fmla="*/ 1094091 h 1144444"/>
                  <a:gd name="connsiteX4" fmla="*/ 803032 w 803033"/>
                  <a:gd name="connsiteY4" fmla="*/ 943033 h 1144444"/>
                  <a:gd name="connsiteX5" fmla="*/ 764135 w 803033"/>
                  <a:gd name="connsiteY5" fmla="*/ 835139 h 1144444"/>
                  <a:gd name="connsiteX6" fmla="*/ 737712 w 803033"/>
                  <a:gd name="connsiteY6" fmla="*/ 814672 h 1144444"/>
                  <a:gd name="connsiteX7" fmla="*/ 739315 w 803033"/>
                  <a:gd name="connsiteY7" fmla="*/ 628167 h 1144444"/>
                  <a:gd name="connsiteX8" fmla="*/ 751830 w 803033"/>
                  <a:gd name="connsiteY8" fmla="*/ 626960 h 1144444"/>
                  <a:gd name="connsiteX9" fmla="*/ 707731 w 803033"/>
                  <a:gd name="connsiteY9" fmla="*/ 113407 h 1144444"/>
                  <a:gd name="connsiteX10" fmla="*/ 552448 w 803033"/>
                  <a:gd name="connsiteY10" fmla="*/ 5 h 1144444"/>
                  <a:gd name="connsiteX11" fmla="*/ 0 w 803033"/>
                  <a:gd name="connsiteY11" fmla="*/ 117812 h 1144444"/>
                  <a:gd name="connsiteX12" fmla="*/ 61373 w 803033"/>
                  <a:gd name="connsiteY12" fmla="*/ 370094 h 1144444"/>
                  <a:gd name="connsiteX13" fmla="*/ 500928 w 803033"/>
                  <a:gd name="connsiteY13" fmla="*/ 251886 h 1144444"/>
                  <a:gd name="connsiteX14" fmla="*/ 532139 w 803033"/>
                  <a:gd name="connsiteY14" fmla="*/ 648141 h 1144444"/>
                  <a:gd name="connsiteX15" fmla="*/ 586971 w 803033"/>
                  <a:gd name="connsiteY15" fmla="*/ 642855 h 1144444"/>
                  <a:gd name="connsiteX16" fmla="*/ 599790 w 803033"/>
                  <a:gd name="connsiteY16" fmla="*/ 795081 h 1144444"/>
                  <a:gd name="connsiteX17" fmla="*/ 568067 w 803033"/>
                  <a:gd name="connsiteY17" fmla="*/ 802439 h 1144444"/>
                  <a:gd name="connsiteX18" fmla="*/ 525853 w 803033"/>
                  <a:gd name="connsiteY18" fmla="*/ 835140 h 1144444"/>
                  <a:gd name="connsiteX19" fmla="*/ 512174 w 803033"/>
                  <a:gd name="connsiteY19" fmla="*/ 858448 h 1144444"/>
                  <a:gd name="connsiteX20" fmla="*/ 508557 w 803033"/>
                  <a:gd name="connsiteY20" fmla="*/ 861209 h 1144444"/>
                  <a:gd name="connsiteX21" fmla="*/ 428703 w 803033"/>
                  <a:gd name="connsiteY21" fmla="*/ 952954 h 1144444"/>
                  <a:gd name="connsiteX22" fmla="*/ 428703 w 803033"/>
                  <a:gd name="connsiteY22" fmla="*/ 1026640 h 1144444"/>
                  <a:gd name="connsiteX23" fmla="*/ 477837 w 803033"/>
                  <a:gd name="connsiteY23" fmla="*/ 1038086 h 1144444"/>
                  <a:gd name="connsiteX24" fmla="*/ 487233 w 803033"/>
                  <a:gd name="connsiteY24" fmla="*/ 1030916 h 1144444"/>
                  <a:gd name="connsiteX25" fmla="*/ 487437 w 803033"/>
                  <a:gd name="connsiteY25" fmla="*/ 1095617 h 1144444"/>
                  <a:gd name="connsiteX26" fmla="*/ 490166 w 803033"/>
                  <a:gd name="connsiteY26" fmla="*/ 1104240 h 1144444"/>
                  <a:gd name="connsiteX27" fmla="*/ 644995 w 803033"/>
                  <a:gd name="connsiteY27" fmla="*/ 1144444 h 1144444"/>
                  <a:gd name="connsiteX28" fmla="*/ 799823 w 803033"/>
                  <a:gd name="connsiteY28" fmla="*/ 1104240 h 1144444"/>
                  <a:gd name="connsiteX0" fmla="*/ 799823 w 803033"/>
                  <a:gd name="connsiteY0" fmla="*/ 1104240 h 1144444"/>
                  <a:gd name="connsiteX1" fmla="*/ 803032 w 803033"/>
                  <a:gd name="connsiteY1" fmla="*/ 1094094 h 1144444"/>
                  <a:gd name="connsiteX2" fmla="*/ 803033 w 803033"/>
                  <a:gd name="connsiteY2" fmla="*/ 1094092 h 1144444"/>
                  <a:gd name="connsiteX3" fmla="*/ 803032 w 803033"/>
                  <a:gd name="connsiteY3" fmla="*/ 1094091 h 1144444"/>
                  <a:gd name="connsiteX4" fmla="*/ 803032 w 803033"/>
                  <a:gd name="connsiteY4" fmla="*/ 943033 h 1144444"/>
                  <a:gd name="connsiteX5" fmla="*/ 764135 w 803033"/>
                  <a:gd name="connsiteY5" fmla="*/ 835139 h 1144444"/>
                  <a:gd name="connsiteX6" fmla="*/ 737712 w 803033"/>
                  <a:gd name="connsiteY6" fmla="*/ 814672 h 1144444"/>
                  <a:gd name="connsiteX7" fmla="*/ 739315 w 803033"/>
                  <a:gd name="connsiteY7" fmla="*/ 628167 h 1144444"/>
                  <a:gd name="connsiteX8" fmla="*/ 707731 w 803033"/>
                  <a:gd name="connsiteY8" fmla="*/ 113407 h 1144444"/>
                  <a:gd name="connsiteX9" fmla="*/ 552448 w 803033"/>
                  <a:gd name="connsiteY9" fmla="*/ 5 h 1144444"/>
                  <a:gd name="connsiteX10" fmla="*/ 0 w 803033"/>
                  <a:gd name="connsiteY10" fmla="*/ 117812 h 1144444"/>
                  <a:gd name="connsiteX11" fmla="*/ 61373 w 803033"/>
                  <a:gd name="connsiteY11" fmla="*/ 370094 h 1144444"/>
                  <a:gd name="connsiteX12" fmla="*/ 500928 w 803033"/>
                  <a:gd name="connsiteY12" fmla="*/ 251886 h 1144444"/>
                  <a:gd name="connsiteX13" fmla="*/ 532139 w 803033"/>
                  <a:gd name="connsiteY13" fmla="*/ 648141 h 1144444"/>
                  <a:gd name="connsiteX14" fmla="*/ 586971 w 803033"/>
                  <a:gd name="connsiteY14" fmla="*/ 642855 h 1144444"/>
                  <a:gd name="connsiteX15" fmla="*/ 599790 w 803033"/>
                  <a:gd name="connsiteY15" fmla="*/ 795081 h 1144444"/>
                  <a:gd name="connsiteX16" fmla="*/ 568067 w 803033"/>
                  <a:gd name="connsiteY16" fmla="*/ 802439 h 1144444"/>
                  <a:gd name="connsiteX17" fmla="*/ 525853 w 803033"/>
                  <a:gd name="connsiteY17" fmla="*/ 835140 h 1144444"/>
                  <a:gd name="connsiteX18" fmla="*/ 512174 w 803033"/>
                  <a:gd name="connsiteY18" fmla="*/ 858448 h 1144444"/>
                  <a:gd name="connsiteX19" fmla="*/ 508557 w 803033"/>
                  <a:gd name="connsiteY19" fmla="*/ 861209 h 1144444"/>
                  <a:gd name="connsiteX20" fmla="*/ 428703 w 803033"/>
                  <a:gd name="connsiteY20" fmla="*/ 952954 h 1144444"/>
                  <a:gd name="connsiteX21" fmla="*/ 428703 w 803033"/>
                  <a:gd name="connsiteY21" fmla="*/ 1026640 h 1144444"/>
                  <a:gd name="connsiteX22" fmla="*/ 477837 w 803033"/>
                  <a:gd name="connsiteY22" fmla="*/ 1038086 h 1144444"/>
                  <a:gd name="connsiteX23" fmla="*/ 487233 w 803033"/>
                  <a:gd name="connsiteY23" fmla="*/ 1030916 h 1144444"/>
                  <a:gd name="connsiteX24" fmla="*/ 487437 w 803033"/>
                  <a:gd name="connsiteY24" fmla="*/ 1095617 h 1144444"/>
                  <a:gd name="connsiteX25" fmla="*/ 490166 w 803033"/>
                  <a:gd name="connsiteY25" fmla="*/ 1104240 h 1144444"/>
                  <a:gd name="connsiteX26" fmla="*/ 644995 w 803033"/>
                  <a:gd name="connsiteY26" fmla="*/ 1144444 h 1144444"/>
                  <a:gd name="connsiteX27" fmla="*/ 799823 w 803033"/>
                  <a:gd name="connsiteY27" fmla="*/ 1104240 h 1144444"/>
                  <a:gd name="connsiteX0" fmla="*/ 799823 w 803033"/>
                  <a:gd name="connsiteY0" fmla="*/ 1104240 h 1144444"/>
                  <a:gd name="connsiteX1" fmla="*/ 803032 w 803033"/>
                  <a:gd name="connsiteY1" fmla="*/ 1094094 h 1144444"/>
                  <a:gd name="connsiteX2" fmla="*/ 803033 w 803033"/>
                  <a:gd name="connsiteY2" fmla="*/ 1094092 h 1144444"/>
                  <a:gd name="connsiteX3" fmla="*/ 803032 w 803033"/>
                  <a:gd name="connsiteY3" fmla="*/ 1094091 h 1144444"/>
                  <a:gd name="connsiteX4" fmla="*/ 803032 w 803033"/>
                  <a:gd name="connsiteY4" fmla="*/ 943033 h 1144444"/>
                  <a:gd name="connsiteX5" fmla="*/ 764135 w 803033"/>
                  <a:gd name="connsiteY5" fmla="*/ 835139 h 1144444"/>
                  <a:gd name="connsiteX6" fmla="*/ 737712 w 803033"/>
                  <a:gd name="connsiteY6" fmla="*/ 814672 h 1144444"/>
                  <a:gd name="connsiteX7" fmla="*/ 739315 w 803033"/>
                  <a:gd name="connsiteY7" fmla="*/ 628167 h 1144444"/>
                  <a:gd name="connsiteX8" fmla="*/ 707731 w 803033"/>
                  <a:gd name="connsiteY8" fmla="*/ 113407 h 1144444"/>
                  <a:gd name="connsiteX9" fmla="*/ 552448 w 803033"/>
                  <a:gd name="connsiteY9" fmla="*/ 5 h 1144444"/>
                  <a:gd name="connsiteX10" fmla="*/ 0 w 803033"/>
                  <a:gd name="connsiteY10" fmla="*/ 117812 h 1144444"/>
                  <a:gd name="connsiteX11" fmla="*/ 61373 w 803033"/>
                  <a:gd name="connsiteY11" fmla="*/ 370094 h 1144444"/>
                  <a:gd name="connsiteX12" fmla="*/ 500928 w 803033"/>
                  <a:gd name="connsiteY12" fmla="*/ 251886 h 1144444"/>
                  <a:gd name="connsiteX13" fmla="*/ 586971 w 803033"/>
                  <a:gd name="connsiteY13" fmla="*/ 642855 h 1144444"/>
                  <a:gd name="connsiteX14" fmla="*/ 599790 w 803033"/>
                  <a:gd name="connsiteY14" fmla="*/ 795081 h 1144444"/>
                  <a:gd name="connsiteX15" fmla="*/ 568067 w 803033"/>
                  <a:gd name="connsiteY15" fmla="*/ 802439 h 1144444"/>
                  <a:gd name="connsiteX16" fmla="*/ 525853 w 803033"/>
                  <a:gd name="connsiteY16" fmla="*/ 835140 h 1144444"/>
                  <a:gd name="connsiteX17" fmla="*/ 512174 w 803033"/>
                  <a:gd name="connsiteY17" fmla="*/ 858448 h 1144444"/>
                  <a:gd name="connsiteX18" fmla="*/ 508557 w 803033"/>
                  <a:gd name="connsiteY18" fmla="*/ 861209 h 1144444"/>
                  <a:gd name="connsiteX19" fmla="*/ 428703 w 803033"/>
                  <a:gd name="connsiteY19" fmla="*/ 952954 h 1144444"/>
                  <a:gd name="connsiteX20" fmla="*/ 428703 w 803033"/>
                  <a:gd name="connsiteY20" fmla="*/ 1026640 h 1144444"/>
                  <a:gd name="connsiteX21" fmla="*/ 477837 w 803033"/>
                  <a:gd name="connsiteY21" fmla="*/ 1038086 h 1144444"/>
                  <a:gd name="connsiteX22" fmla="*/ 487233 w 803033"/>
                  <a:gd name="connsiteY22" fmla="*/ 1030916 h 1144444"/>
                  <a:gd name="connsiteX23" fmla="*/ 487437 w 803033"/>
                  <a:gd name="connsiteY23" fmla="*/ 1095617 h 1144444"/>
                  <a:gd name="connsiteX24" fmla="*/ 490166 w 803033"/>
                  <a:gd name="connsiteY24" fmla="*/ 1104240 h 1144444"/>
                  <a:gd name="connsiteX25" fmla="*/ 644995 w 803033"/>
                  <a:gd name="connsiteY25" fmla="*/ 1144444 h 1144444"/>
                  <a:gd name="connsiteX26" fmla="*/ 799823 w 803033"/>
                  <a:gd name="connsiteY26" fmla="*/ 1104240 h 1144444"/>
                  <a:gd name="connsiteX0" fmla="*/ 799823 w 803033"/>
                  <a:gd name="connsiteY0" fmla="*/ 1104240 h 1144444"/>
                  <a:gd name="connsiteX1" fmla="*/ 803032 w 803033"/>
                  <a:gd name="connsiteY1" fmla="*/ 1094094 h 1144444"/>
                  <a:gd name="connsiteX2" fmla="*/ 803033 w 803033"/>
                  <a:gd name="connsiteY2" fmla="*/ 1094092 h 1144444"/>
                  <a:gd name="connsiteX3" fmla="*/ 803032 w 803033"/>
                  <a:gd name="connsiteY3" fmla="*/ 1094091 h 1144444"/>
                  <a:gd name="connsiteX4" fmla="*/ 803032 w 803033"/>
                  <a:gd name="connsiteY4" fmla="*/ 943033 h 1144444"/>
                  <a:gd name="connsiteX5" fmla="*/ 764135 w 803033"/>
                  <a:gd name="connsiteY5" fmla="*/ 835139 h 1144444"/>
                  <a:gd name="connsiteX6" fmla="*/ 737712 w 803033"/>
                  <a:gd name="connsiteY6" fmla="*/ 814672 h 1144444"/>
                  <a:gd name="connsiteX7" fmla="*/ 739315 w 803033"/>
                  <a:gd name="connsiteY7" fmla="*/ 628167 h 1144444"/>
                  <a:gd name="connsiteX8" fmla="*/ 707731 w 803033"/>
                  <a:gd name="connsiteY8" fmla="*/ 113407 h 1144444"/>
                  <a:gd name="connsiteX9" fmla="*/ 552448 w 803033"/>
                  <a:gd name="connsiteY9" fmla="*/ 5 h 1144444"/>
                  <a:gd name="connsiteX10" fmla="*/ 0 w 803033"/>
                  <a:gd name="connsiteY10" fmla="*/ 117812 h 1144444"/>
                  <a:gd name="connsiteX11" fmla="*/ 61373 w 803033"/>
                  <a:gd name="connsiteY11" fmla="*/ 370094 h 1144444"/>
                  <a:gd name="connsiteX12" fmla="*/ 500928 w 803033"/>
                  <a:gd name="connsiteY12" fmla="*/ 251886 h 1144444"/>
                  <a:gd name="connsiteX13" fmla="*/ 599790 w 803033"/>
                  <a:gd name="connsiteY13" fmla="*/ 795081 h 1144444"/>
                  <a:gd name="connsiteX14" fmla="*/ 568067 w 803033"/>
                  <a:gd name="connsiteY14" fmla="*/ 802439 h 1144444"/>
                  <a:gd name="connsiteX15" fmla="*/ 525853 w 803033"/>
                  <a:gd name="connsiteY15" fmla="*/ 835140 h 1144444"/>
                  <a:gd name="connsiteX16" fmla="*/ 512174 w 803033"/>
                  <a:gd name="connsiteY16" fmla="*/ 858448 h 1144444"/>
                  <a:gd name="connsiteX17" fmla="*/ 508557 w 803033"/>
                  <a:gd name="connsiteY17" fmla="*/ 861209 h 1144444"/>
                  <a:gd name="connsiteX18" fmla="*/ 428703 w 803033"/>
                  <a:gd name="connsiteY18" fmla="*/ 952954 h 1144444"/>
                  <a:gd name="connsiteX19" fmla="*/ 428703 w 803033"/>
                  <a:gd name="connsiteY19" fmla="*/ 1026640 h 1144444"/>
                  <a:gd name="connsiteX20" fmla="*/ 477837 w 803033"/>
                  <a:gd name="connsiteY20" fmla="*/ 1038086 h 1144444"/>
                  <a:gd name="connsiteX21" fmla="*/ 487233 w 803033"/>
                  <a:gd name="connsiteY21" fmla="*/ 1030916 h 1144444"/>
                  <a:gd name="connsiteX22" fmla="*/ 487437 w 803033"/>
                  <a:gd name="connsiteY22" fmla="*/ 1095617 h 1144444"/>
                  <a:gd name="connsiteX23" fmla="*/ 490166 w 803033"/>
                  <a:gd name="connsiteY23" fmla="*/ 1104240 h 1144444"/>
                  <a:gd name="connsiteX24" fmla="*/ 644995 w 803033"/>
                  <a:gd name="connsiteY24" fmla="*/ 1144444 h 1144444"/>
                  <a:gd name="connsiteX25" fmla="*/ 799823 w 803033"/>
                  <a:gd name="connsiteY25" fmla="*/ 1104240 h 1144444"/>
                  <a:gd name="connsiteX0" fmla="*/ 799823 w 803033"/>
                  <a:gd name="connsiteY0" fmla="*/ 1105919 h 1146123"/>
                  <a:gd name="connsiteX1" fmla="*/ 803032 w 803033"/>
                  <a:gd name="connsiteY1" fmla="*/ 1095773 h 1146123"/>
                  <a:gd name="connsiteX2" fmla="*/ 803033 w 803033"/>
                  <a:gd name="connsiteY2" fmla="*/ 1095771 h 1146123"/>
                  <a:gd name="connsiteX3" fmla="*/ 803032 w 803033"/>
                  <a:gd name="connsiteY3" fmla="*/ 1095770 h 1146123"/>
                  <a:gd name="connsiteX4" fmla="*/ 803032 w 803033"/>
                  <a:gd name="connsiteY4" fmla="*/ 944712 h 1146123"/>
                  <a:gd name="connsiteX5" fmla="*/ 764135 w 803033"/>
                  <a:gd name="connsiteY5" fmla="*/ 836818 h 1146123"/>
                  <a:gd name="connsiteX6" fmla="*/ 737712 w 803033"/>
                  <a:gd name="connsiteY6" fmla="*/ 816351 h 1146123"/>
                  <a:gd name="connsiteX7" fmla="*/ 707731 w 803033"/>
                  <a:gd name="connsiteY7" fmla="*/ 115086 h 1146123"/>
                  <a:gd name="connsiteX8" fmla="*/ 552448 w 803033"/>
                  <a:gd name="connsiteY8" fmla="*/ 1684 h 1146123"/>
                  <a:gd name="connsiteX9" fmla="*/ 0 w 803033"/>
                  <a:gd name="connsiteY9" fmla="*/ 119491 h 1146123"/>
                  <a:gd name="connsiteX10" fmla="*/ 61373 w 803033"/>
                  <a:gd name="connsiteY10" fmla="*/ 371773 h 1146123"/>
                  <a:gd name="connsiteX11" fmla="*/ 500928 w 803033"/>
                  <a:gd name="connsiteY11" fmla="*/ 253565 h 1146123"/>
                  <a:gd name="connsiteX12" fmla="*/ 599790 w 803033"/>
                  <a:gd name="connsiteY12" fmla="*/ 796760 h 1146123"/>
                  <a:gd name="connsiteX13" fmla="*/ 568067 w 803033"/>
                  <a:gd name="connsiteY13" fmla="*/ 804118 h 1146123"/>
                  <a:gd name="connsiteX14" fmla="*/ 525853 w 803033"/>
                  <a:gd name="connsiteY14" fmla="*/ 836819 h 1146123"/>
                  <a:gd name="connsiteX15" fmla="*/ 512174 w 803033"/>
                  <a:gd name="connsiteY15" fmla="*/ 860127 h 1146123"/>
                  <a:gd name="connsiteX16" fmla="*/ 508557 w 803033"/>
                  <a:gd name="connsiteY16" fmla="*/ 862888 h 1146123"/>
                  <a:gd name="connsiteX17" fmla="*/ 428703 w 803033"/>
                  <a:gd name="connsiteY17" fmla="*/ 954633 h 1146123"/>
                  <a:gd name="connsiteX18" fmla="*/ 428703 w 803033"/>
                  <a:gd name="connsiteY18" fmla="*/ 1028319 h 1146123"/>
                  <a:gd name="connsiteX19" fmla="*/ 477837 w 803033"/>
                  <a:gd name="connsiteY19" fmla="*/ 1039765 h 1146123"/>
                  <a:gd name="connsiteX20" fmla="*/ 487233 w 803033"/>
                  <a:gd name="connsiteY20" fmla="*/ 1032595 h 1146123"/>
                  <a:gd name="connsiteX21" fmla="*/ 487437 w 803033"/>
                  <a:gd name="connsiteY21" fmla="*/ 1097296 h 1146123"/>
                  <a:gd name="connsiteX22" fmla="*/ 490166 w 803033"/>
                  <a:gd name="connsiteY22" fmla="*/ 1105919 h 1146123"/>
                  <a:gd name="connsiteX23" fmla="*/ 644995 w 803033"/>
                  <a:gd name="connsiteY23" fmla="*/ 1146123 h 1146123"/>
                  <a:gd name="connsiteX24" fmla="*/ 799823 w 803033"/>
                  <a:gd name="connsiteY24" fmla="*/ 1105919 h 1146123"/>
                  <a:gd name="connsiteX0" fmla="*/ 799823 w 803033"/>
                  <a:gd name="connsiteY0" fmla="*/ 1104241 h 1144445"/>
                  <a:gd name="connsiteX1" fmla="*/ 803032 w 803033"/>
                  <a:gd name="connsiteY1" fmla="*/ 1094095 h 1144445"/>
                  <a:gd name="connsiteX2" fmla="*/ 803033 w 803033"/>
                  <a:gd name="connsiteY2" fmla="*/ 1094093 h 1144445"/>
                  <a:gd name="connsiteX3" fmla="*/ 803032 w 803033"/>
                  <a:gd name="connsiteY3" fmla="*/ 1094092 h 1144445"/>
                  <a:gd name="connsiteX4" fmla="*/ 803032 w 803033"/>
                  <a:gd name="connsiteY4" fmla="*/ 943034 h 1144445"/>
                  <a:gd name="connsiteX5" fmla="*/ 764135 w 803033"/>
                  <a:gd name="connsiteY5" fmla="*/ 835140 h 1144445"/>
                  <a:gd name="connsiteX6" fmla="*/ 737712 w 803033"/>
                  <a:gd name="connsiteY6" fmla="*/ 814673 h 1144445"/>
                  <a:gd name="connsiteX7" fmla="*/ 707731 w 803033"/>
                  <a:gd name="connsiteY7" fmla="*/ 113408 h 1144445"/>
                  <a:gd name="connsiteX8" fmla="*/ 552448 w 803033"/>
                  <a:gd name="connsiteY8" fmla="*/ 6 h 1144445"/>
                  <a:gd name="connsiteX9" fmla="*/ 0 w 803033"/>
                  <a:gd name="connsiteY9" fmla="*/ 117813 h 1144445"/>
                  <a:gd name="connsiteX10" fmla="*/ 61373 w 803033"/>
                  <a:gd name="connsiteY10" fmla="*/ 370095 h 1144445"/>
                  <a:gd name="connsiteX11" fmla="*/ 500928 w 803033"/>
                  <a:gd name="connsiteY11" fmla="*/ 251887 h 1144445"/>
                  <a:gd name="connsiteX12" fmla="*/ 599790 w 803033"/>
                  <a:gd name="connsiteY12" fmla="*/ 795082 h 1144445"/>
                  <a:gd name="connsiteX13" fmla="*/ 568067 w 803033"/>
                  <a:gd name="connsiteY13" fmla="*/ 802440 h 1144445"/>
                  <a:gd name="connsiteX14" fmla="*/ 525853 w 803033"/>
                  <a:gd name="connsiteY14" fmla="*/ 835141 h 1144445"/>
                  <a:gd name="connsiteX15" fmla="*/ 512174 w 803033"/>
                  <a:gd name="connsiteY15" fmla="*/ 858449 h 1144445"/>
                  <a:gd name="connsiteX16" fmla="*/ 508557 w 803033"/>
                  <a:gd name="connsiteY16" fmla="*/ 861210 h 1144445"/>
                  <a:gd name="connsiteX17" fmla="*/ 428703 w 803033"/>
                  <a:gd name="connsiteY17" fmla="*/ 952955 h 1144445"/>
                  <a:gd name="connsiteX18" fmla="*/ 428703 w 803033"/>
                  <a:gd name="connsiteY18" fmla="*/ 1026641 h 1144445"/>
                  <a:gd name="connsiteX19" fmla="*/ 477837 w 803033"/>
                  <a:gd name="connsiteY19" fmla="*/ 1038087 h 1144445"/>
                  <a:gd name="connsiteX20" fmla="*/ 487233 w 803033"/>
                  <a:gd name="connsiteY20" fmla="*/ 1030917 h 1144445"/>
                  <a:gd name="connsiteX21" fmla="*/ 487437 w 803033"/>
                  <a:gd name="connsiteY21" fmla="*/ 1095618 h 1144445"/>
                  <a:gd name="connsiteX22" fmla="*/ 490166 w 803033"/>
                  <a:gd name="connsiteY22" fmla="*/ 1104241 h 1144445"/>
                  <a:gd name="connsiteX23" fmla="*/ 644995 w 803033"/>
                  <a:gd name="connsiteY23" fmla="*/ 1144445 h 1144445"/>
                  <a:gd name="connsiteX24" fmla="*/ 799823 w 803033"/>
                  <a:gd name="connsiteY24" fmla="*/ 1104241 h 1144445"/>
                  <a:gd name="connsiteX0" fmla="*/ 799823 w 803033"/>
                  <a:gd name="connsiteY0" fmla="*/ 1080480 h 1120684"/>
                  <a:gd name="connsiteX1" fmla="*/ 803032 w 803033"/>
                  <a:gd name="connsiteY1" fmla="*/ 1070334 h 1120684"/>
                  <a:gd name="connsiteX2" fmla="*/ 803033 w 803033"/>
                  <a:gd name="connsiteY2" fmla="*/ 1070332 h 1120684"/>
                  <a:gd name="connsiteX3" fmla="*/ 803032 w 803033"/>
                  <a:gd name="connsiteY3" fmla="*/ 1070331 h 1120684"/>
                  <a:gd name="connsiteX4" fmla="*/ 803032 w 803033"/>
                  <a:gd name="connsiteY4" fmla="*/ 919273 h 1120684"/>
                  <a:gd name="connsiteX5" fmla="*/ 764135 w 803033"/>
                  <a:gd name="connsiteY5" fmla="*/ 811379 h 1120684"/>
                  <a:gd name="connsiteX6" fmla="*/ 737712 w 803033"/>
                  <a:gd name="connsiteY6" fmla="*/ 790912 h 1120684"/>
                  <a:gd name="connsiteX7" fmla="*/ 707731 w 803033"/>
                  <a:gd name="connsiteY7" fmla="*/ 89647 h 1120684"/>
                  <a:gd name="connsiteX8" fmla="*/ 555816 w 803033"/>
                  <a:gd name="connsiteY8" fmla="*/ 9921 h 1120684"/>
                  <a:gd name="connsiteX9" fmla="*/ 0 w 803033"/>
                  <a:gd name="connsiteY9" fmla="*/ 94052 h 1120684"/>
                  <a:gd name="connsiteX10" fmla="*/ 61373 w 803033"/>
                  <a:gd name="connsiteY10" fmla="*/ 346334 h 1120684"/>
                  <a:gd name="connsiteX11" fmla="*/ 500928 w 803033"/>
                  <a:gd name="connsiteY11" fmla="*/ 228126 h 1120684"/>
                  <a:gd name="connsiteX12" fmla="*/ 599790 w 803033"/>
                  <a:gd name="connsiteY12" fmla="*/ 771321 h 1120684"/>
                  <a:gd name="connsiteX13" fmla="*/ 568067 w 803033"/>
                  <a:gd name="connsiteY13" fmla="*/ 778679 h 1120684"/>
                  <a:gd name="connsiteX14" fmla="*/ 525853 w 803033"/>
                  <a:gd name="connsiteY14" fmla="*/ 811380 h 1120684"/>
                  <a:gd name="connsiteX15" fmla="*/ 512174 w 803033"/>
                  <a:gd name="connsiteY15" fmla="*/ 834688 h 1120684"/>
                  <a:gd name="connsiteX16" fmla="*/ 508557 w 803033"/>
                  <a:gd name="connsiteY16" fmla="*/ 837449 h 1120684"/>
                  <a:gd name="connsiteX17" fmla="*/ 428703 w 803033"/>
                  <a:gd name="connsiteY17" fmla="*/ 929194 h 1120684"/>
                  <a:gd name="connsiteX18" fmla="*/ 428703 w 803033"/>
                  <a:gd name="connsiteY18" fmla="*/ 1002880 h 1120684"/>
                  <a:gd name="connsiteX19" fmla="*/ 477837 w 803033"/>
                  <a:gd name="connsiteY19" fmla="*/ 1014326 h 1120684"/>
                  <a:gd name="connsiteX20" fmla="*/ 487233 w 803033"/>
                  <a:gd name="connsiteY20" fmla="*/ 1007156 h 1120684"/>
                  <a:gd name="connsiteX21" fmla="*/ 487437 w 803033"/>
                  <a:gd name="connsiteY21" fmla="*/ 1071857 h 1120684"/>
                  <a:gd name="connsiteX22" fmla="*/ 490166 w 803033"/>
                  <a:gd name="connsiteY22" fmla="*/ 1080480 h 1120684"/>
                  <a:gd name="connsiteX23" fmla="*/ 644995 w 803033"/>
                  <a:gd name="connsiteY23" fmla="*/ 1120684 h 1120684"/>
                  <a:gd name="connsiteX24" fmla="*/ 799823 w 803033"/>
                  <a:gd name="connsiteY24" fmla="*/ 1080480 h 1120684"/>
                  <a:gd name="connsiteX0" fmla="*/ 799823 w 803033"/>
                  <a:gd name="connsiteY0" fmla="*/ 1075642 h 1115846"/>
                  <a:gd name="connsiteX1" fmla="*/ 803032 w 803033"/>
                  <a:gd name="connsiteY1" fmla="*/ 1065496 h 1115846"/>
                  <a:gd name="connsiteX2" fmla="*/ 803033 w 803033"/>
                  <a:gd name="connsiteY2" fmla="*/ 1065494 h 1115846"/>
                  <a:gd name="connsiteX3" fmla="*/ 803032 w 803033"/>
                  <a:gd name="connsiteY3" fmla="*/ 1065493 h 1115846"/>
                  <a:gd name="connsiteX4" fmla="*/ 803032 w 803033"/>
                  <a:gd name="connsiteY4" fmla="*/ 914435 h 1115846"/>
                  <a:gd name="connsiteX5" fmla="*/ 764135 w 803033"/>
                  <a:gd name="connsiteY5" fmla="*/ 806541 h 1115846"/>
                  <a:gd name="connsiteX6" fmla="*/ 737712 w 803033"/>
                  <a:gd name="connsiteY6" fmla="*/ 786074 h 1115846"/>
                  <a:gd name="connsiteX7" fmla="*/ 707731 w 803033"/>
                  <a:gd name="connsiteY7" fmla="*/ 84809 h 1115846"/>
                  <a:gd name="connsiteX8" fmla="*/ 555816 w 803033"/>
                  <a:gd name="connsiteY8" fmla="*/ 5083 h 1115846"/>
                  <a:gd name="connsiteX9" fmla="*/ 0 w 803033"/>
                  <a:gd name="connsiteY9" fmla="*/ 89214 h 1115846"/>
                  <a:gd name="connsiteX10" fmla="*/ 61373 w 803033"/>
                  <a:gd name="connsiteY10" fmla="*/ 341496 h 1115846"/>
                  <a:gd name="connsiteX11" fmla="*/ 500928 w 803033"/>
                  <a:gd name="connsiteY11" fmla="*/ 223288 h 1115846"/>
                  <a:gd name="connsiteX12" fmla="*/ 599790 w 803033"/>
                  <a:gd name="connsiteY12" fmla="*/ 766483 h 1115846"/>
                  <a:gd name="connsiteX13" fmla="*/ 568067 w 803033"/>
                  <a:gd name="connsiteY13" fmla="*/ 773841 h 1115846"/>
                  <a:gd name="connsiteX14" fmla="*/ 525853 w 803033"/>
                  <a:gd name="connsiteY14" fmla="*/ 806542 h 1115846"/>
                  <a:gd name="connsiteX15" fmla="*/ 512174 w 803033"/>
                  <a:gd name="connsiteY15" fmla="*/ 829850 h 1115846"/>
                  <a:gd name="connsiteX16" fmla="*/ 508557 w 803033"/>
                  <a:gd name="connsiteY16" fmla="*/ 832611 h 1115846"/>
                  <a:gd name="connsiteX17" fmla="*/ 428703 w 803033"/>
                  <a:gd name="connsiteY17" fmla="*/ 924356 h 1115846"/>
                  <a:gd name="connsiteX18" fmla="*/ 428703 w 803033"/>
                  <a:gd name="connsiteY18" fmla="*/ 998042 h 1115846"/>
                  <a:gd name="connsiteX19" fmla="*/ 477837 w 803033"/>
                  <a:gd name="connsiteY19" fmla="*/ 1009488 h 1115846"/>
                  <a:gd name="connsiteX20" fmla="*/ 487233 w 803033"/>
                  <a:gd name="connsiteY20" fmla="*/ 1002318 h 1115846"/>
                  <a:gd name="connsiteX21" fmla="*/ 487437 w 803033"/>
                  <a:gd name="connsiteY21" fmla="*/ 1067019 h 1115846"/>
                  <a:gd name="connsiteX22" fmla="*/ 490166 w 803033"/>
                  <a:gd name="connsiteY22" fmla="*/ 1075642 h 1115846"/>
                  <a:gd name="connsiteX23" fmla="*/ 644995 w 803033"/>
                  <a:gd name="connsiteY23" fmla="*/ 1115846 h 1115846"/>
                  <a:gd name="connsiteX24" fmla="*/ 799823 w 803033"/>
                  <a:gd name="connsiteY24" fmla="*/ 1075642 h 1115846"/>
                  <a:gd name="connsiteX0" fmla="*/ 799823 w 803033"/>
                  <a:gd name="connsiteY0" fmla="*/ 1072042 h 1112246"/>
                  <a:gd name="connsiteX1" fmla="*/ 803032 w 803033"/>
                  <a:gd name="connsiteY1" fmla="*/ 1061896 h 1112246"/>
                  <a:gd name="connsiteX2" fmla="*/ 803033 w 803033"/>
                  <a:gd name="connsiteY2" fmla="*/ 1061894 h 1112246"/>
                  <a:gd name="connsiteX3" fmla="*/ 803032 w 803033"/>
                  <a:gd name="connsiteY3" fmla="*/ 1061893 h 1112246"/>
                  <a:gd name="connsiteX4" fmla="*/ 803032 w 803033"/>
                  <a:gd name="connsiteY4" fmla="*/ 910835 h 1112246"/>
                  <a:gd name="connsiteX5" fmla="*/ 764135 w 803033"/>
                  <a:gd name="connsiteY5" fmla="*/ 802941 h 1112246"/>
                  <a:gd name="connsiteX6" fmla="*/ 737712 w 803033"/>
                  <a:gd name="connsiteY6" fmla="*/ 782474 h 1112246"/>
                  <a:gd name="connsiteX7" fmla="*/ 707731 w 803033"/>
                  <a:gd name="connsiteY7" fmla="*/ 81209 h 1112246"/>
                  <a:gd name="connsiteX8" fmla="*/ 555816 w 803033"/>
                  <a:gd name="connsiteY8" fmla="*/ 1483 h 1112246"/>
                  <a:gd name="connsiteX9" fmla="*/ 0 w 803033"/>
                  <a:gd name="connsiteY9" fmla="*/ 85614 h 1112246"/>
                  <a:gd name="connsiteX10" fmla="*/ 61373 w 803033"/>
                  <a:gd name="connsiteY10" fmla="*/ 337896 h 1112246"/>
                  <a:gd name="connsiteX11" fmla="*/ 500928 w 803033"/>
                  <a:gd name="connsiteY11" fmla="*/ 219688 h 1112246"/>
                  <a:gd name="connsiteX12" fmla="*/ 599790 w 803033"/>
                  <a:gd name="connsiteY12" fmla="*/ 762883 h 1112246"/>
                  <a:gd name="connsiteX13" fmla="*/ 568067 w 803033"/>
                  <a:gd name="connsiteY13" fmla="*/ 770241 h 1112246"/>
                  <a:gd name="connsiteX14" fmla="*/ 525853 w 803033"/>
                  <a:gd name="connsiteY14" fmla="*/ 802942 h 1112246"/>
                  <a:gd name="connsiteX15" fmla="*/ 512174 w 803033"/>
                  <a:gd name="connsiteY15" fmla="*/ 826250 h 1112246"/>
                  <a:gd name="connsiteX16" fmla="*/ 508557 w 803033"/>
                  <a:gd name="connsiteY16" fmla="*/ 829011 h 1112246"/>
                  <a:gd name="connsiteX17" fmla="*/ 428703 w 803033"/>
                  <a:gd name="connsiteY17" fmla="*/ 920756 h 1112246"/>
                  <a:gd name="connsiteX18" fmla="*/ 428703 w 803033"/>
                  <a:gd name="connsiteY18" fmla="*/ 994442 h 1112246"/>
                  <a:gd name="connsiteX19" fmla="*/ 477837 w 803033"/>
                  <a:gd name="connsiteY19" fmla="*/ 1005888 h 1112246"/>
                  <a:gd name="connsiteX20" fmla="*/ 487233 w 803033"/>
                  <a:gd name="connsiteY20" fmla="*/ 998718 h 1112246"/>
                  <a:gd name="connsiteX21" fmla="*/ 487437 w 803033"/>
                  <a:gd name="connsiteY21" fmla="*/ 1063419 h 1112246"/>
                  <a:gd name="connsiteX22" fmla="*/ 490166 w 803033"/>
                  <a:gd name="connsiteY22" fmla="*/ 1072042 h 1112246"/>
                  <a:gd name="connsiteX23" fmla="*/ 644995 w 803033"/>
                  <a:gd name="connsiteY23" fmla="*/ 1112246 h 1112246"/>
                  <a:gd name="connsiteX24" fmla="*/ 799823 w 803033"/>
                  <a:gd name="connsiteY24" fmla="*/ 1072042 h 1112246"/>
                  <a:gd name="connsiteX0" fmla="*/ 799823 w 803033"/>
                  <a:gd name="connsiteY0" fmla="*/ 1079965 h 1120169"/>
                  <a:gd name="connsiteX1" fmla="*/ 803032 w 803033"/>
                  <a:gd name="connsiteY1" fmla="*/ 1069819 h 1120169"/>
                  <a:gd name="connsiteX2" fmla="*/ 803033 w 803033"/>
                  <a:gd name="connsiteY2" fmla="*/ 1069817 h 1120169"/>
                  <a:gd name="connsiteX3" fmla="*/ 803032 w 803033"/>
                  <a:gd name="connsiteY3" fmla="*/ 1069816 h 1120169"/>
                  <a:gd name="connsiteX4" fmla="*/ 803032 w 803033"/>
                  <a:gd name="connsiteY4" fmla="*/ 918758 h 1120169"/>
                  <a:gd name="connsiteX5" fmla="*/ 764135 w 803033"/>
                  <a:gd name="connsiteY5" fmla="*/ 810864 h 1120169"/>
                  <a:gd name="connsiteX6" fmla="*/ 737712 w 803033"/>
                  <a:gd name="connsiteY6" fmla="*/ 790397 h 1120169"/>
                  <a:gd name="connsiteX7" fmla="*/ 707731 w 803033"/>
                  <a:gd name="connsiteY7" fmla="*/ 89132 h 1120169"/>
                  <a:gd name="connsiteX8" fmla="*/ 582756 w 803033"/>
                  <a:gd name="connsiteY8" fmla="*/ 2670 h 1120169"/>
                  <a:gd name="connsiteX9" fmla="*/ 0 w 803033"/>
                  <a:gd name="connsiteY9" fmla="*/ 93537 h 1120169"/>
                  <a:gd name="connsiteX10" fmla="*/ 61373 w 803033"/>
                  <a:gd name="connsiteY10" fmla="*/ 345819 h 1120169"/>
                  <a:gd name="connsiteX11" fmla="*/ 500928 w 803033"/>
                  <a:gd name="connsiteY11" fmla="*/ 227611 h 1120169"/>
                  <a:gd name="connsiteX12" fmla="*/ 599790 w 803033"/>
                  <a:gd name="connsiteY12" fmla="*/ 770806 h 1120169"/>
                  <a:gd name="connsiteX13" fmla="*/ 568067 w 803033"/>
                  <a:gd name="connsiteY13" fmla="*/ 778164 h 1120169"/>
                  <a:gd name="connsiteX14" fmla="*/ 525853 w 803033"/>
                  <a:gd name="connsiteY14" fmla="*/ 810865 h 1120169"/>
                  <a:gd name="connsiteX15" fmla="*/ 512174 w 803033"/>
                  <a:gd name="connsiteY15" fmla="*/ 834173 h 1120169"/>
                  <a:gd name="connsiteX16" fmla="*/ 508557 w 803033"/>
                  <a:gd name="connsiteY16" fmla="*/ 836934 h 1120169"/>
                  <a:gd name="connsiteX17" fmla="*/ 428703 w 803033"/>
                  <a:gd name="connsiteY17" fmla="*/ 928679 h 1120169"/>
                  <a:gd name="connsiteX18" fmla="*/ 428703 w 803033"/>
                  <a:gd name="connsiteY18" fmla="*/ 1002365 h 1120169"/>
                  <a:gd name="connsiteX19" fmla="*/ 477837 w 803033"/>
                  <a:gd name="connsiteY19" fmla="*/ 1013811 h 1120169"/>
                  <a:gd name="connsiteX20" fmla="*/ 487233 w 803033"/>
                  <a:gd name="connsiteY20" fmla="*/ 1006641 h 1120169"/>
                  <a:gd name="connsiteX21" fmla="*/ 487437 w 803033"/>
                  <a:gd name="connsiteY21" fmla="*/ 1071342 h 1120169"/>
                  <a:gd name="connsiteX22" fmla="*/ 490166 w 803033"/>
                  <a:gd name="connsiteY22" fmla="*/ 1079965 h 1120169"/>
                  <a:gd name="connsiteX23" fmla="*/ 644995 w 803033"/>
                  <a:gd name="connsiteY23" fmla="*/ 1120169 h 1120169"/>
                  <a:gd name="connsiteX24" fmla="*/ 799823 w 803033"/>
                  <a:gd name="connsiteY24" fmla="*/ 1079965 h 1120169"/>
                  <a:gd name="connsiteX0" fmla="*/ 799823 w 803033"/>
                  <a:gd name="connsiteY0" fmla="*/ 1084267 h 1124471"/>
                  <a:gd name="connsiteX1" fmla="*/ 803032 w 803033"/>
                  <a:gd name="connsiteY1" fmla="*/ 1074121 h 1124471"/>
                  <a:gd name="connsiteX2" fmla="*/ 803033 w 803033"/>
                  <a:gd name="connsiteY2" fmla="*/ 1074119 h 1124471"/>
                  <a:gd name="connsiteX3" fmla="*/ 803032 w 803033"/>
                  <a:gd name="connsiteY3" fmla="*/ 1074118 h 1124471"/>
                  <a:gd name="connsiteX4" fmla="*/ 803032 w 803033"/>
                  <a:gd name="connsiteY4" fmla="*/ 923060 h 1124471"/>
                  <a:gd name="connsiteX5" fmla="*/ 764135 w 803033"/>
                  <a:gd name="connsiteY5" fmla="*/ 815166 h 1124471"/>
                  <a:gd name="connsiteX6" fmla="*/ 737712 w 803033"/>
                  <a:gd name="connsiteY6" fmla="*/ 794699 h 1124471"/>
                  <a:gd name="connsiteX7" fmla="*/ 707731 w 803033"/>
                  <a:gd name="connsiteY7" fmla="*/ 93434 h 1124471"/>
                  <a:gd name="connsiteX8" fmla="*/ 582756 w 803033"/>
                  <a:gd name="connsiteY8" fmla="*/ 6972 h 1124471"/>
                  <a:gd name="connsiteX9" fmla="*/ 0 w 803033"/>
                  <a:gd name="connsiteY9" fmla="*/ 97839 h 1124471"/>
                  <a:gd name="connsiteX10" fmla="*/ 61373 w 803033"/>
                  <a:gd name="connsiteY10" fmla="*/ 350121 h 1124471"/>
                  <a:gd name="connsiteX11" fmla="*/ 500928 w 803033"/>
                  <a:gd name="connsiteY11" fmla="*/ 231913 h 1124471"/>
                  <a:gd name="connsiteX12" fmla="*/ 599790 w 803033"/>
                  <a:gd name="connsiteY12" fmla="*/ 775108 h 1124471"/>
                  <a:gd name="connsiteX13" fmla="*/ 568067 w 803033"/>
                  <a:gd name="connsiteY13" fmla="*/ 782466 h 1124471"/>
                  <a:gd name="connsiteX14" fmla="*/ 525853 w 803033"/>
                  <a:gd name="connsiteY14" fmla="*/ 815167 h 1124471"/>
                  <a:gd name="connsiteX15" fmla="*/ 512174 w 803033"/>
                  <a:gd name="connsiteY15" fmla="*/ 838475 h 1124471"/>
                  <a:gd name="connsiteX16" fmla="*/ 508557 w 803033"/>
                  <a:gd name="connsiteY16" fmla="*/ 841236 h 1124471"/>
                  <a:gd name="connsiteX17" fmla="*/ 428703 w 803033"/>
                  <a:gd name="connsiteY17" fmla="*/ 932981 h 1124471"/>
                  <a:gd name="connsiteX18" fmla="*/ 428703 w 803033"/>
                  <a:gd name="connsiteY18" fmla="*/ 1006667 h 1124471"/>
                  <a:gd name="connsiteX19" fmla="*/ 477837 w 803033"/>
                  <a:gd name="connsiteY19" fmla="*/ 1018113 h 1124471"/>
                  <a:gd name="connsiteX20" fmla="*/ 487233 w 803033"/>
                  <a:gd name="connsiteY20" fmla="*/ 1010943 h 1124471"/>
                  <a:gd name="connsiteX21" fmla="*/ 487437 w 803033"/>
                  <a:gd name="connsiteY21" fmla="*/ 1075644 h 1124471"/>
                  <a:gd name="connsiteX22" fmla="*/ 490166 w 803033"/>
                  <a:gd name="connsiteY22" fmla="*/ 1084267 h 1124471"/>
                  <a:gd name="connsiteX23" fmla="*/ 644995 w 803033"/>
                  <a:gd name="connsiteY23" fmla="*/ 1124471 h 1124471"/>
                  <a:gd name="connsiteX24" fmla="*/ 799823 w 803033"/>
                  <a:gd name="connsiteY24" fmla="*/ 1084267 h 1124471"/>
                  <a:gd name="connsiteX0" fmla="*/ 799823 w 803033"/>
                  <a:gd name="connsiteY0" fmla="*/ 1077309 h 1117513"/>
                  <a:gd name="connsiteX1" fmla="*/ 803032 w 803033"/>
                  <a:gd name="connsiteY1" fmla="*/ 1067163 h 1117513"/>
                  <a:gd name="connsiteX2" fmla="*/ 803033 w 803033"/>
                  <a:gd name="connsiteY2" fmla="*/ 1067161 h 1117513"/>
                  <a:gd name="connsiteX3" fmla="*/ 803032 w 803033"/>
                  <a:gd name="connsiteY3" fmla="*/ 1067160 h 1117513"/>
                  <a:gd name="connsiteX4" fmla="*/ 803032 w 803033"/>
                  <a:gd name="connsiteY4" fmla="*/ 916102 h 1117513"/>
                  <a:gd name="connsiteX5" fmla="*/ 764135 w 803033"/>
                  <a:gd name="connsiteY5" fmla="*/ 808208 h 1117513"/>
                  <a:gd name="connsiteX6" fmla="*/ 737712 w 803033"/>
                  <a:gd name="connsiteY6" fmla="*/ 787741 h 1117513"/>
                  <a:gd name="connsiteX7" fmla="*/ 707731 w 803033"/>
                  <a:gd name="connsiteY7" fmla="*/ 86476 h 1117513"/>
                  <a:gd name="connsiteX8" fmla="*/ 582756 w 803033"/>
                  <a:gd name="connsiteY8" fmla="*/ 14 h 1117513"/>
                  <a:gd name="connsiteX9" fmla="*/ 0 w 803033"/>
                  <a:gd name="connsiteY9" fmla="*/ 90881 h 1117513"/>
                  <a:gd name="connsiteX10" fmla="*/ 61373 w 803033"/>
                  <a:gd name="connsiteY10" fmla="*/ 343163 h 1117513"/>
                  <a:gd name="connsiteX11" fmla="*/ 500928 w 803033"/>
                  <a:gd name="connsiteY11" fmla="*/ 224955 h 1117513"/>
                  <a:gd name="connsiteX12" fmla="*/ 599790 w 803033"/>
                  <a:gd name="connsiteY12" fmla="*/ 768150 h 1117513"/>
                  <a:gd name="connsiteX13" fmla="*/ 568067 w 803033"/>
                  <a:gd name="connsiteY13" fmla="*/ 775508 h 1117513"/>
                  <a:gd name="connsiteX14" fmla="*/ 525853 w 803033"/>
                  <a:gd name="connsiteY14" fmla="*/ 808209 h 1117513"/>
                  <a:gd name="connsiteX15" fmla="*/ 512174 w 803033"/>
                  <a:gd name="connsiteY15" fmla="*/ 831517 h 1117513"/>
                  <a:gd name="connsiteX16" fmla="*/ 508557 w 803033"/>
                  <a:gd name="connsiteY16" fmla="*/ 834278 h 1117513"/>
                  <a:gd name="connsiteX17" fmla="*/ 428703 w 803033"/>
                  <a:gd name="connsiteY17" fmla="*/ 926023 h 1117513"/>
                  <a:gd name="connsiteX18" fmla="*/ 428703 w 803033"/>
                  <a:gd name="connsiteY18" fmla="*/ 999709 h 1117513"/>
                  <a:gd name="connsiteX19" fmla="*/ 477837 w 803033"/>
                  <a:gd name="connsiteY19" fmla="*/ 1011155 h 1117513"/>
                  <a:gd name="connsiteX20" fmla="*/ 487233 w 803033"/>
                  <a:gd name="connsiteY20" fmla="*/ 1003985 h 1117513"/>
                  <a:gd name="connsiteX21" fmla="*/ 487437 w 803033"/>
                  <a:gd name="connsiteY21" fmla="*/ 1068686 h 1117513"/>
                  <a:gd name="connsiteX22" fmla="*/ 490166 w 803033"/>
                  <a:gd name="connsiteY22" fmla="*/ 1077309 h 1117513"/>
                  <a:gd name="connsiteX23" fmla="*/ 644995 w 803033"/>
                  <a:gd name="connsiteY23" fmla="*/ 1117513 h 1117513"/>
                  <a:gd name="connsiteX24" fmla="*/ 799823 w 803033"/>
                  <a:gd name="connsiteY24" fmla="*/ 1077309 h 1117513"/>
                  <a:gd name="connsiteX0" fmla="*/ 799823 w 803033"/>
                  <a:gd name="connsiteY0" fmla="*/ 1077309 h 1117513"/>
                  <a:gd name="connsiteX1" fmla="*/ 803032 w 803033"/>
                  <a:gd name="connsiteY1" fmla="*/ 1067163 h 1117513"/>
                  <a:gd name="connsiteX2" fmla="*/ 803033 w 803033"/>
                  <a:gd name="connsiteY2" fmla="*/ 1067161 h 1117513"/>
                  <a:gd name="connsiteX3" fmla="*/ 803032 w 803033"/>
                  <a:gd name="connsiteY3" fmla="*/ 1067160 h 1117513"/>
                  <a:gd name="connsiteX4" fmla="*/ 803032 w 803033"/>
                  <a:gd name="connsiteY4" fmla="*/ 916102 h 1117513"/>
                  <a:gd name="connsiteX5" fmla="*/ 764135 w 803033"/>
                  <a:gd name="connsiteY5" fmla="*/ 808208 h 1117513"/>
                  <a:gd name="connsiteX6" fmla="*/ 737712 w 803033"/>
                  <a:gd name="connsiteY6" fmla="*/ 787741 h 1117513"/>
                  <a:gd name="connsiteX7" fmla="*/ 707731 w 803033"/>
                  <a:gd name="connsiteY7" fmla="*/ 86476 h 1117513"/>
                  <a:gd name="connsiteX8" fmla="*/ 582756 w 803033"/>
                  <a:gd name="connsiteY8" fmla="*/ 14 h 1117513"/>
                  <a:gd name="connsiteX9" fmla="*/ 0 w 803033"/>
                  <a:gd name="connsiteY9" fmla="*/ 90881 h 1117513"/>
                  <a:gd name="connsiteX10" fmla="*/ 61373 w 803033"/>
                  <a:gd name="connsiteY10" fmla="*/ 343163 h 1117513"/>
                  <a:gd name="connsiteX11" fmla="*/ 536288 w 803033"/>
                  <a:gd name="connsiteY11" fmla="*/ 206433 h 1117513"/>
                  <a:gd name="connsiteX12" fmla="*/ 599790 w 803033"/>
                  <a:gd name="connsiteY12" fmla="*/ 768150 h 1117513"/>
                  <a:gd name="connsiteX13" fmla="*/ 568067 w 803033"/>
                  <a:gd name="connsiteY13" fmla="*/ 775508 h 1117513"/>
                  <a:gd name="connsiteX14" fmla="*/ 525853 w 803033"/>
                  <a:gd name="connsiteY14" fmla="*/ 808209 h 1117513"/>
                  <a:gd name="connsiteX15" fmla="*/ 512174 w 803033"/>
                  <a:gd name="connsiteY15" fmla="*/ 831517 h 1117513"/>
                  <a:gd name="connsiteX16" fmla="*/ 508557 w 803033"/>
                  <a:gd name="connsiteY16" fmla="*/ 834278 h 1117513"/>
                  <a:gd name="connsiteX17" fmla="*/ 428703 w 803033"/>
                  <a:gd name="connsiteY17" fmla="*/ 926023 h 1117513"/>
                  <a:gd name="connsiteX18" fmla="*/ 428703 w 803033"/>
                  <a:gd name="connsiteY18" fmla="*/ 999709 h 1117513"/>
                  <a:gd name="connsiteX19" fmla="*/ 477837 w 803033"/>
                  <a:gd name="connsiteY19" fmla="*/ 1011155 h 1117513"/>
                  <a:gd name="connsiteX20" fmla="*/ 487233 w 803033"/>
                  <a:gd name="connsiteY20" fmla="*/ 1003985 h 1117513"/>
                  <a:gd name="connsiteX21" fmla="*/ 487437 w 803033"/>
                  <a:gd name="connsiteY21" fmla="*/ 1068686 h 1117513"/>
                  <a:gd name="connsiteX22" fmla="*/ 490166 w 803033"/>
                  <a:gd name="connsiteY22" fmla="*/ 1077309 h 1117513"/>
                  <a:gd name="connsiteX23" fmla="*/ 644995 w 803033"/>
                  <a:gd name="connsiteY23" fmla="*/ 1117513 h 1117513"/>
                  <a:gd name="connsiteX24" fmla="*/ 799823 w 803033"/>
                  <a:gd name="connsiteY24" fmla="*/ 1077309 h 1117513"/>
                  <a:gd name="connsiteX0" fmla="*/ 799823 w 803033"/>
                  <a:gd name="connsiteY0" fmla="*/ 1077309 h 1117513"/>
                  <a:gd name="connsiteX1" fmla="*/ 803032 w 803033"/>
                  <a:gd name="connsiteY1" fmla="*/ 1067163 h 1117513"/>
                  <a:gd name="connsiteX2" fmla="*/ 803033 w 803033"/>
                  <a:gd name="connsiteY2" fmla="*/ 1067161 h 1117513"/>
                  <a:gd name="connsiteX3" fmla="*/ 803032 w 803033"/>
                  <a:gd name="connsiteY3" fmla="*/ 1067160 h 1117513"/>
                  <a:gd name="connsiteX4" fmla="*/ 803032 w 803033"/>
                  <a:gd name="connsiteY4" fmla="*/ 916102 h 1117513"/>
                  <a:gd name="connsiteX5" fmla="*/ 764135 w 803033"/>
                  <a:gd name="connsiteY5" fmla="*/ 808208 h 1117513"/>
                  <a:gd name="connsiteX6" fmla="*/ 737712 w 803033"/>
                  <a:gd name="connsiteY6" fmla="*/ 787741 h 1117513"/>
                  <a:gd name="connsiteX7" fmla="*/ 707731 w 803033"/>
                  <a:gd name="connsiteY7" fmla="*/ 86476 h 1117513"/>
                  <a:gd name="connsiteX8" fmla="*/ 582756 w 803033"/>
                  <a:gd name="connsiteY8" fmla="*/ 14 h 1117513"/>
                  <a:gd name="connsiteX9" fmla="*/ 0 w 803033"/>
                  <a:gd name="connsiteY9" fmla="*/ 90881 h 1117513"/>
                  <a:gd name="connsiteX10" fmla="*/ 140511 w 803033"/>
                  <a:gd name="connsiteY10" fmla="*/ 277496 h 1117513"/>
                  <a:gd name="connsiteX11" fmla="*/ 536288 w 803033"/>
                  <a:gd name="connsiteY11" fmla="*/ 206433 h 1117513"/>
                  <a:gd name="connsiteX12" fmla="*/ 599790 w 803033"/>
                  <a:gd name="connsiteY12" fmla="*/ 768150 h 1117513"/>
                  <a:gd name="connsiteX13" fmla="*/ 568067 w 803033"/>
                  <a:gd name="connsiteY13" fmla="*/ 775508 h 1117513"/>
                  <a:gd name="connsiteX14" fmla="*/ 525853 w 803033"/>
                  <a:gd name="connsiteY14" fmla="*/ 808209 h 1117513"/>
                  <a:gd name="connsiteX15" fmla="*/ 512174 w 803033"/>
                  <a:gd name="connsiteY15" fmla="*/ 831517 h 1117513"/>
                  <a:gd name="connsiteX16" fmla="*/ 508557 w 803033"/>
                  <a:gd name="connsiteY16" fmla="*/ 834278 h 1117513"/>
                  <a:gd name="connsiteX17" fmla="*/ 428703 w 803033"/>
                  <a:gd name="connsiteY17" fmla="*/ 926023 h 1117513"/>
                  <a:gd name="connsiteX18" fmla="*/ 428703 w 803033"/>
                  <a:gd name="connsiteY18" fmla="*/ 999709 h 1117513"/>
                  <a:gd name="connsiteX19" fmla="*/ 477837 w 803033"/>
                  <a:gd name="connsiteY19" fmla="*/ 1011155 h 1117513"/>
                  <a:gd name="connsiteX20" fmla="*/ 487233 w 803033"/>
                  <a:gd name="connsiteY20" fmla="*/ 1003985 h 1117513"/>
                  <a:gd name="connsiteX21" fmla="*/ 487437 w 803033"/>
                  <a:gd name="connsiteY21" fmla="*/ 1068686 h 1117513"/>
                  <a:gd name="connsiteX22" fmla="*/ 490166 w 803033"/>
                  <a:gd name="connsiteY22" fmla="*/ 1077309 h 1117513"/>
                  <a:gd name="connsiteX23" fmla="*/ 644995 w 803033"/>
                  <a:gd name="connsiteY23" fmla="*/ 1117513 h 1117513"/>
                  <a:gd name="connsiteX24" fmla="*/ 799823 w 803033"/>
                  <a:gd name="connsiteY24" fmla="*/ 1077309 h 1117513"/>
                  <a:gd name="connsiteX0" fmla="*/ 710582 w 713792"/>
                  <a:gd name="connsiteY0" fmla="*/ 1077402 h 1117606"/>
                  <a:gd name="connsiteX1" fmla="*/ 713791 w 713792"/>
                  <a:gd name="connsiteY1" fmla="*/ 1067256 h 1117606"/>
                  <a:gd name="connsiteX2" fmla="*/ 713792 w 713792"/>
                  <a:gd name="connsiteY2" fmla="*/ 1067254 h 1117606"/>
                  <a:gd name="connsiteX3" fmla="*/ 713791 w 713792"/>
                  <a:gd name="connsiteY3" fmla="*/ 1067253 h 1117606"/>
                  <a:gd name="connsiteX4" fmla="*/ 713791 w 713792"/>
                  <a:gd name="connsiteY4" fmla="*/ 916195 h 1117606"/>
                  <a:gd name="connsiteX5" fmla="*/ 674894 w 713792"/>
                  <a:gd name="connsiteY5" fmla="*/ 808301 h 1117606"/>
                  <a:gd name="connsiteX6" fmla="*/ 648471 w 713792"/>
                  <a:gd name="connsiteY6" fmla="*/ 787834 h 1117606"/>
                  <a:gd name="connsiteX7" fmla="*/ 618490 w 713792"/>
                  <a:gd name="connsiteY7" fmla="*/ 86569 h 1117606"/>
                  <a:gd name="connsiteX8" fmla="*/ 493515 w 713792"/>
                  <a:gd name="connsiteY8" fmla="*/ 107 h 1117606"/>
                  <a:gd name="connsiteX9" fmla="*/ 0 w 713792"/>
                  <a:gd name="connsiteY9" fmla="*/ 102761 h 1117606"/>
                  <a:gd name="connsiteX10" fmla="*/ 51270 w 713792"/>
                  <a:gd name="connsiteY10" fmla="*/ 277589 h 1117606"/>
                  <a:gd name="connsiteX11" fmla="*/ 447047 w 713792"/>
                  <a:gd name="connsiteY11" fmla="*/ 206526 h 1117606"/>
                  <a:gd name="connsiteX12" fmla="*/ 510549 w 713792"/>
                  <a:gd name="connsiteY12" fmla="*/ 768243 h 1117606"/>
                  <a:gd name="connsiteX13" fmla="*/ 478826 w 713792"/>
                  <a:gd name="connsiteY13" fmla="*/ 775601 h 1117606"/>
                  <a:gd name="connsiteX14" fmla="*/ 436612 w 713792"/>
                  <a:gd name="connsiteY14" fmla="*/ 808302 h 1117606"/>
                  <a:gd name="connsiteX15" fmla="*/ 422933 w 713792"/>
                  <a:gd name="connsiteY15" fmla="*/ 831610 h 1117606"/>
                  <a:gd name="connsiteX16" fmla="*/ 419316 w 713792"/>
                  <a:gd name="connsiteY16" fmla="*/ 834371 h 1117606"/>
                  <a:gd name="connsiteX17" fmla="*/ 339462 w 713792"/>
                  <a:gd name="connsiteY17" fmla="*/ 926116 h 1117606"/>
                  <a:gd name="connsiteX18" fmla="*/ 339462 w 713792"/>
                  <a:gd name="connsiteY18" fmla="*/ 999802 h 1117606"/>
                  <a:gd name="connsiteX19" fmla="*/ 388596 w 713792"/>
                  <a:gd name="connsiteY19" fmla="*/ 1011248 h 1117606"/>
                  <a:gd name="connsiteX20" fmla="*/ 397992 w 713792"/>
                  <a:gd name="connsiteY20" fmla="*/ 1004078 h 1117606"/>
                  <a:gd name="connsiteX21" fmla="*/ 398196 w 713792"/>
                  <a:gd name="connsiteY21" fmla="*/ 1068779 h 1117606"/>
                  <a:gd name="connsiteX22" fmla="*/ 400925 w 713792"/>
                  <a:gd name="connsiteY22" fmla="*/ 1077402 h 1117606"/>
                  <a:gd name="connsiteX23" fmla="*/ 555754 w 713792"/>
                  <a:gd name="connsiteY23" fmla="*/ 1117606 h 1117606"/>
                  <a:gd name="connsiteX24" fmla="*/ 710582 w 713792"/>
                  <a:gd name="connsiteY24" fmla="*/ 1077402 h 1117606"/>
                  <a:gd name="connsiteX0" fmla="*/ 710582 w 713792"/>
                  <a:gd name="connsiteY0" fmla="*/ 1077402 h 1117606"/>
                  <a:gd name="connsiteX1" fmla="*/ 713791 w 713792"/>
                  <a:gd name="connsiteY1" fmla="*/ 1067256 h 1117606"/>
                  <a:gd name="connsiteX2" fmla="*/ 713792 w 713792"/>
                  <a:gd name="connsiteY2" fmla="*/ 1067254 h 1117606"/>
                  <a:gd name="connsiteX3" fmla="*/ 713791 w 713792"/>
                  <a:gd name="connsiteY3" fmla="*/ 1067253 h 1117606"/>
                  <a:gd name="connsiteX4" fmla="*/ 713791 w 713792"/>
                  <a:gd name="connsiteY4" fmla="*/ 916195 h 1117606"/>
                  <a:gd name="connsiteX5" fmla="*/ 674894 w 713792"/>
                  <a:gd name="connsiteY5" fmla="*/ 808301 h 1117606"/>
                  <a:gd name="connsiteX6" fmla="*/ 648471 w 713792"/>
                  <a:gd name="connsiteY6" fmla="*/ 787834 h 1117606"/>
                  <a:gd name="connsiteX7" fmla="*/ 618490 w 713792"/>
                  <a:gd name="connsiteY7" fmla="*/ 86569 h 1117606"/>
                  <a:gd name="connsiteX8" fmla="*/ 493515 w 713792"/>
                  <a:gd name="connsiteY8" fmla="*/ 107 h 1117606"/>
                  <a:gd name="connsiteX9" fmla="*/ 0 w 713792"/>
                  <a:gd name="connsiteY9" fmla="*/ 102761 h 1117606"/>
                  <a:gd name="connsiteX10" fmla="*/ 44535 w 713792"/>
                  <a:gd name="connsiteY10" fmla="*/ 297795 h 1117606"/>
                  <a:gd name="connsiteX11" fmla="*/ 447047 w 713792"/>
                  <a:gd name="connsiteY11" fmla="*/ 206526 h 1117606"/>
                  <a:gd name="connsiteX12" fmla="*/ 510549 w 713792"/>
                  <a:gd name="connsiteY12" fmla="*/ 768243 h 1117606"/>
                  <a:gd name="connsiteX13" fmla="*/ 478826 w 713792"/>
                  <a:gd name="connsiteY13" fmla="*/ 775601 h 1117606"/>
                  <a:gd name="connsiteX14" fmla="*/ 436612 w 713792"/>
                  <a:gd name="connsiteY14" fmla="*/ 808302 h 1117606"/>
                  <a:gd name="connsiteX15" fmla="*/ 422933 w 713792"/>
                  <a:gd name="connsiteY15" fmla="*/ 831610 h 1117606"/>
                  <a:gd name="connsiteX16" fmla="*/ 419316 w 713792"/>
                  <a:gd name="connsiteY16" fmla="*/ 834371 h 1117606"/>
                  <a:gd name="connsiteX17" fmla="*/ 339462 w 713792"/>
                  <a:gd name="connsiteY17" fmla="*/ 926116 h 1117606"/>
                  <a:gd name="connsiteX18" fmla="*/ 339462 w 713792"/>
                  <a:gd name="connsiteY18" fmla="*/ 999802 h 1117606"/>
                  <a:gd name="connsiteX19" fmla="*/ 388596 w 713792"/>
                  <a:gd name="connsiteY19" fmla="*/ 1011248 h 1117606"/>
                  <a:gd name="connsiteX20" fmla="*/ 397992 w 713792"/>
                  <a:gd name="connsiteY20" fmla="*/ 1004078 h 1117606"/>
                  <a:gd name="connsiteX21" fmla="*/ 398196 w 713792"/>
                  <a:gd name="connsiteY21" fmla="*/ 1068779 h 1117606"/>
                  <a:gd name="connsiteX22" fmla="*/ 400925 w 713792"/>
                  <a:gd name="connsiteY22" fmla="*/ 1077402 h 1117606"/>
                  <a:gd name="connsiteX23" fmla="*/ 555754 w 713792"/>
                  <a:gd name="connsiteY23" fmla="*/ 1117606 h 1117606"/>
                  <a:gd name="connsiteX24" fmla="*/ 710582 w 713792"/>
                  <a:gd name="connsiteY24" fmla="*/ 1077402 h 1117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713792" h="1117606">
                    <a:moveTo>
                      <a:pt x="710582" y="1077402"/>
                    </a:moveTo>
                    <a:lnTo>
                      <a:pt x="713791" y="1067256"/>
                    </a:lnTo>
                    <a:cubicBezTo>
                      <a:pt x="713791" y="1067255"/>
                      <a:pt x="713792" y="1067255"/>
                      <a:pt x="713792" y="1067254"/>
                    </a:cubicBezTo>
                    <a:cubicBezTo>
                      <a:pt x="713792" y="1067254"/>
                      <a:pt x="713791" y="1067254"/>
                      <a:pt x="713791" y="1067253"/>
                    </a:cubicBezTo>
                    <a:lnTo>
                      <a:pt x="713791" y="916195"/>
                    </a:lnTo>
                    <a:cubicBezTo>
                      <a:pt x="713791" y="874060"/>
                      <a:pt x="698927" y="835913"/>
                      <a:pt x="674894" y="808301"/>
                    </a:cubicBezTo>
                    <a:lnTo>
                      <a:pt x="648471" y="787834"/>
                    </a:lnTo>
                    <a:cubicBezTo>
                      <a:pt x="639070" y="667545"/>
                      <a:pt x="637580" y="126932"/>
                      <a:pt x="618490" y="86569"/>
                    </a:cubicBezTo>
                    <a:cubicBezTo>
                      <a:pt x="599400" y="46206"/>
                      <a:pt x="596597" y="-2592"/>
                      <a:pt x="493515" y="107"/>
                    </a:cubicBezTo>
                    <a:cubicBezTo>
                      <a:pt x="390433" y="2806"/>
                      <a:pt x="198778" y="60566"/>
                      <a:pt x="0" y="102761"/>
                    </a:cubicBezTo>
                    <a:lnTo>
                      <a:pt x="44535" y="297795"/>
                    </a:lnTo>
                    <a:lnTo>
                      <a:pt x="447047" y="206526"/>
                    </a:lnTo>
                    <a:lnTo>
                      <a:pt x="510549" y="768243"/>
                    </a:lnTo>
                    <a:lnTo>
                      <a:pt x="478826" y="775601"/>
                    </a:lnTo>
                    <a:cubicBezTo>
                      <a:pt x="462937" y="783323"/>
                      <a:pt x="448628" y="794495"/>
                      <a:pt x="436612" y="808302"/>
                    </a:cubicBezTo>
                    <a:lnTo>
                      <a:pt x="422933" y="831610"/>
                    </a:lnTo>
                    <a:lnTo>
                      <a:pt x="419316" y="834371"/>
                    </a:lnTo>
                    <a:lnTo>
                      <a:pt x="339462" y="926116"/>
                    </a:lnTo>
                    <a:cubicBezTo>
                      <a:pt x="321753" y="946464"/>
                      <a:pt x="321753" y="979455"/>
                      <a:pt x="339462" y="999802"/>
                    </a:cubicBezTo>
                    <a:cubicBezTo>
                      <a:pt x="352745" y="1015062"/>
                      <a:pt x="372217" y="1018878"/>
                      <a:pt x="388596" y="1011248"/>
                    </a:cubicBezTo>
                    <a:lnTo>
                      <a:pt x="397992" y="1004078"/>
                    </a:lnTo>
                    <a:lnTo>
                      <a:pt x="398196" y="1068779"/>
                    </a:lnTo>
                    <a:lnTo>
                      <a:pt x="400925" y="1077402"/>
                    </a:lnTo>
                    <a:cubicBezTo>
                      <a:pt x="415662" y="1100347"/>
                      <a:pt x="479382" y="1117606"/>
                      <a:pt x="555754" y="1117606"/>
                    </a:cubicBezTo>
                    <a:cubicBezTo>
                      <a:pt x="632125" y="1117606"/>
                      <a:pt x="695845" y="1100347"/>
                      <a:pt x="710582" y="1077402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91" name="グループ化 290">
                <a:extLst>
                  <a:ext uri="{FF2B5EF4-FFF2-40B4-BE49-F238E27FC236}">
                    <a16:creationId xmlns:a16="http://schemas.microsoft.com/office/drawing/2014/main" id="{9B0A6108-454F-4939-ABAC-A3583294CF1B}"/>
                  </a:ext>
                </a:extLst>
              </p:cNvPr>
              <p:cNvGrpSpPr/>
              <p:nvPr/>
            </p:nvGrpSpPr>
            <p:grpSpPr>
              <a:xfrm>
                <a:off x="8110278" y="4298843"/>
                <a:ext cx="264030" cy="417593"/>
                <a:chOff x="2060645" y="1278796"/>
                <a:chExt cx="314163" cy="496885"/>
              </a:xfrm>
            </p:grpSpPr>
            <p:sp>
              <p:nvSpPr>
                <p:cNvPr id="292" name="四角形: 角を丸くする 291">
                  <a:extLst>
                    <a:ext uri="{FF2B5EF4-FFF2-40B4-BE49-F238E27FC236}">
                      <a16:creationId xmlns:a16="http://schemas.microsoft.com/office/drawing/2014/main" id="{D8275DE7-5F1C-49E2-8BBA-1AB92941824F}"/>
                    </a:ext>
                  </a:extLst>
                </p:cNvPr>
                <p:cNvSpPr/>
                <p:nvPr/>
              </p:nvSpPr>
              <p:spPr>
                <a:xfrm rot="18900000" flipH="1">
                  <a:off x="2297955" y="1278796"/>
                  <a:ext cx="76853" cy="15803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3" name="四角形: 角を丸くする 292">
                  <a:extLst>
                    <a:ext uri="{FF2B5EF4-FFF2-40B4-BE49-F238E27FC236}">
                      <a16:creationId xmlns:a16="http://schemas.microsoft.com/office/drawing/2014/main" id="{9D700FDC-1361-40DF-8A12-FF95AE4048EC}"/>
                    </a:ext>
                  </a:extLst>
                </p:cNvPr>
                <p:cNvSpPr/>
                <p:nvPr/>
              </p:nvSpPr>
              <p:spPr>
                <a:xfrm rot="18900000" flipH="1">
                  <a:off x="2205632" y="1317549"/>
                  <a:ext cx="89935" cy="19108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4" name="四角形: 角を丸くする 293">
                  <a:extLst>
                    <a:ext uri="{FF2B5EF4-FFF2-40B4-BE49-F238E27FC236}">
                      <a16:creationId xmlns:a16="http://schemas.microsoft.com/office/drawing/2014/main" id="{CFE2123D-AC50-43B8-B9FA-B6683E39853D}"/>
                    </a:ext>
                  </a:extLst>
                </p:cNvPr>
                <p:cNvSpPr/>
                <p:nvPr/>
              </p:nvSpPr>
              <p:spPr>
                <a:xfrm rot="18900000" flipH="1">
                  <a:off x="2127647" y="1387565"/>
                  <a:ext cx="89935" cy="19108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5" name="四角形: 角を丸くする 294">
                  <a:extLst>
                    <a:ext uri="{FF2B5EF4-FFF2-40B4-BE49-F238E27FC236}">
                      <a16:creationId xmlns:a16="http://schemas.microsoft.com/office/drawing/2014/main" id="{753D3834-2940-44B9-9434-3FB47CBE4EED}"/>
                    </a:ext>
                  </a:extLst>
                </p:cNvPr>
                <p:cNvSpPr/>
                <p:nvPr/>
              </p:nvSpPr>
              <p:spPr>
                <a:xfrm rot="18900000" flipH="1">
                  <a:off x="2060645" y="1485484"/>
                  <a:ext cx="89935" cy="1711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6" name="四角形: 角を丸くする 295">
                  <a:extLst>
                    <a:ext uri="{FF2B5EF4-FFF2-40B4-BE49-F238E27FC236}">
                      <a16:creationId xmlns:a16="http://schemas.microsoft.com/office/drawing/2014/main" id="{8298A0F7-4719-47A9-8B22-E02117C655BF}"/>
                    </a:ext>
                  </a:extLst>
                </p:cNvPr>
                <p:cNvSpPr/>
                <p:nvPr/>
              </p:nvSpPr>
              <p:spPr>
                <a:xfrm rot="14400000" flipH="1">
                  <a:off x="2139107" y="1620296"/>
                  <a:ext cx="113296" cy="19747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87" name="グループ化 286">
              <a:extLst>
                <a:ext uri="{FF2B5EF4-FFF2-40B4-BE49-F238E27FC236}">
                  <a16:creationId xmlns:a16="http://schemas.microsoft.com/office/drawing/2014/main" id="{E1757B86-6326-46F2-85A1-E0456151E69C}"/>
                </a:ext>
              </a:extLst>
            </p:cNvPr>
            <p:cNvGrpSpPr/>
            <p:nvPr/>
          </p:nvGrpSpPr>
          <p:grpSpPr>
            <a:xfrm rot="15481056">
              <a:off x="8323622" y="5409784"/>
              <a:ext cx="385320" cy="185443"/>
              <a:chOff x="8308361" y="5778115"/>
              <a:chExt cx="256111" cy="130967"/>
            </a:xfrm>
          </p:grpSpPr>
          <p:sp>
            <p:nvSpPr>
              <p:cNvPr id="288" name="台形 287">
                <a:extLst>
                  <a:ext uri="{FF2B5EF4-FFF2-40B4-BE49-F238E27FC236}">
                    <a16:creationId xmlns:a16="http://schemas.microsoft.com/office/drawing/2014/main" id="{2D4BBDC2-3718-4624-BEB2-6FF260583659}"/>
                  </a:ext>
                </a:extLst>
              </p:cNvPr>
              <p:cNvSpPr/>
              <p:nvPr/>
            </p:nvSpPr>
            <p:spPr>
              <a:xfrm rot="20700000" flipH="1">
                <a:off x="8308361" y="5778208"/>
                <a:ext cx="256111" cy="120076"/>
              </a:xfrm>
              <a:prstGeom prst="trapezoid">
                <a:avLst/>
              </a:prstGeom>
              <a:solidFill>
                <a:srgbClr val="FF5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9" name="台形 288">
                <a:extLst>
                  <a:ext uri="{FF2B5EF4-FFF2-40B4-BE49-F238E27FC236}">
                    <a16:creationId xmlns:a16="http://schemas.microsoft.com/office/drawing/2014/main" id="{B580EAE9-35CD-4211-87D6-93AA92DAB11F}"/>
                  </a:ext>
                </a:extLst>
              </p:cNvPr>
              <p:cNvSpPr/>
              <p:nvPr/>
            </p:nvSpPr>
            <p:spPr>
              <a:xfrm rot="20700000" flipH="1">
                <a:off x="8344059" y="5778115"/>
                <a:ext cx="187661" cy="130967"/>
              </a:xfrm>
              <a:prstGeom prst="trapezoid">
                <a:avLst/>
              </a:prstGeom>
              <a:solidFill>
                <a:srgbClr val="FF5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pptxb01_汗を手で拭う女性のイラスト</dc:title>
  <dc:subject>pptxb01_汗を手で拭う女性のイラスト</dc:subject>
  <dc:creator>でじけろお</dc:creator>
  <cp:revision>1</cp:revision>
  <dcterms:created xsi:type="dcterms:W3CDTF">2018-05-20T00:31:01Z</dcterms:created>
  <dcterms:modified xsi:type="dcterms:W3CDTF">2019-08-05T06:43:28Z</dcterms:modified>
  <cp:version>1</cp:version>
</cp:coreProperties>
</file>