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72" y="-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A709715-F2AF-4420-88DE-7E2E0073541C}"/>
              </a:ext>
            </a:extLst>
          </p:cNvPr>
          <p:cNvGrpSpPr/>
          <p:nvPr/>
        </p:nvGrpSpPr>
        <p:grpSpPr>
          <a:xfrm>
            <a:off x="1445453" y="866065"/>
            <a:ext cx="1868183" cy="2666207"/>
            <a:chOff x="1445453" y="866065"/>
            <a:chExt cx="1868183" cy="266620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224EC24-C38D-452E-8FD0-A304BCF93737}"/>
                </a:ext>
              </a:extLst>
            </p:cNvPr>
            <p:cNvGrpSpPr/>
            <p:nvPr/>
          </p:nvGrpSpPr>
          <p:grpSpPr>
            <a:xfrm>
              <a:off x="2622929" y="866065"/>
              <a:ext cx="690707" cy="690706"/>
              <a:chOff x="7992839" y="2840930"/>
              <a:chExt cx="927476" cy="927475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0A434E2A-B0F3-4A7A-BFDA-41708A9026ED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F249FBB5-7D6A-443E-9CD0-23C78820C481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F1519C2-CB17-4FB5-BCB2-EAE973F1F4CC}"/>
                </a:ext>
              </a:extLst>
            </p:cNvPr>
            <p:cNvGrpSpPr/>
            <p:nvPr/>
          </p:nvGrpSpPr>
          <p:grpSpPr>
            <a:xfrm>
              <a:off x="1445453" y="1152475"/>
              <a:ext cx="1154882" cy="2379797"/>
              <a:chOff x="756128" y="601639"/>
              <a:chExt cx="1154882" cy="2379797"/>
            </a:xfrm>
          </p:grpSpPr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9920317E-100C-4097-B48B-D86434CB90C0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5913C914-F828-44CE-A1E0-0D723C50D319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609B232-9E77-41D5-9B22-845D40CB4B1B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DDD5F034-1F62-4713-AB40-69B7C584170A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8229CBF0-EA22-4890-A9E3-8E8C8926AB23}"/>
                  </a:ext>
                </a:extLst>
              </p:cNvPr>
              <p:cNvSpPr/>
              <p:nvPr/>
            </p:nvSpPr>
            <p:spPr>
              <a:xfrm>
                <a:off x="756128" y="2080536"/>
                <a:ext cx="139060" cy="900900"/>
              </a:xfrm>
              <a:custGeom>
                <a:avLst/>
                <a:gdLst>
                  <a:gd name="connsiteX0" fmla="*/ 139060 w 139060"/>
                  <a:gd name="connsiteY0" fmla="*/ 0 h 918777"/>
                  <a:gd name="connsiteX1" fmla="*/ 139060 w 139060"/>
                  <a:gd name="connsiteY1" fmla="*/ 918777 h 918777"/>
                  <a:gd name="connsiteX2" fmla="*/ 0 w 139060"/>
                  <a:gd name="connsiteY2" fmla="*/ 918777 h 918777"/>
                  <a:gd name="connsiteX3" fmla="*/ 0 w 139060"/>
                  <a:gd name="connsiteY3" fmla="*/ 299404 h 918777"/>
                  <a:gd name="connsiteX4" fmla="*/ 135721 w 139060"/>
                  <a:gd name="connsiteY4" fmla="*/ 2435 h 918777"/>
                  <a:gd name="connsiteX5" fmla="*/ 139060 w 139060"/>
                  <a:gd name="connsiteY5" fmla="*/ 0 h 91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7">
                    <a:moveTo>
                      <a:pt x="139060" y="0"/>
                    </a:moveTo>
                    <a:lnTo>
                      <a:pt x="139060" y="918777"/>
                    </a:lnTo>
                    <a:lnTo>
                      <a:pt x="0" y="918777"/>
                    </a:lnTo>
                    <a:lnTo>
                      <a:pt x="0" y="299404"/>
                    </a:lnTo>
                    <a:cubicBezTo>
                      <a:pt x="0" y="180785"/>
                      <a:pt x="52588" y="74448"/>
                      <a:pt x="135721" y="2435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2E186F56-D8E4-4312-8490-9EC9C3205EDC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AF34E0A6-54E0-4F60-80E5-0B6136124690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8" name="グループ化 37">
                    <a:extLst>
                      <a:ext uri="{FF2B5EF4-FFF2-40B4-BE49-F238E27FC236}">
                        <a16:creationId xmlns:a16="http://schemas.microsoft.com/office/drawing/2014/main" id="{E0A9D4E6-6F26-4D4D-BA80-AA1905B3FDD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3" name="円/楕円 177">
                      <a:extLst>
                        <a:ext uri="{FF2B5EF4-FFF2-40B4-BE49-F238E27FC236}">
                          <a16:creationId xmlns:a16="http://schemas.microsoft.com/office/drawing/2014/main" id="{E3D30D9A-8313-4264-8299-4E7FE878F4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" name="円/楕円 178">
                      <a:extLst>
                        <a:ext uri="{FF2B5EF4-FFF2-40B4-BE49-F238E27FC236}">
                          <a16:creationId xmlns:a16="http://schemas.microsoft.com/office/drawing/2014/main" id="{A262A915-A1F8-4978-9425-58D86B3BAC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9CC2619-CDC0-462C-8431-22E5ABCB0B2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" name="円/楕円 175">
                      <a:extLst>
                        <a:ext uri="{FF2B5EF4-FFF2-40B4-BE49-F238E27FC236}">
                          <a16:creationId xmlns:a16="http://schemas.microsoft.com/office/drawing/2014/main" id="{28818498-881C-49B9-96AC-D2CBD7F00F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" name="円/楕円 176">
                      <a:extLst>
                        <a:ext uri="{FF2B5EF4-FFF2-40B4-BE49-F238E27FC236}">
                          <a16:creationId xmlns:a16="http://schemas.microsoft.com/office/drawing/2014/main" id="{6951489F-2F59-45C6-B9CB-EB44542440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" name="円/楕円 174">
                    <a:extLst>
                      <a:ext uri="{FF2B5EF4-FFF2-40B4-BE49-F238E27FC236}">
                        <a16:creationId xmlns:a16="http://schemas.microsoft.com/office/drawing/2014/main" id="{886DA41B-5C01-4B4F-8061-1636B88CF520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2" name="円/楕円 127">
                  <a:extLst>
                    <a:ext uri="{FF2B5EF4-FFF2-40B4-BE49-F238E27FC236}">
                      <a16:creationId xmlns:a16="http://schemas.microsoft.com/office/drawing/2014/main" id="{0F5537C7-96DB-4CE8-82CB-0D720AB92E1C}"/>
                    </a:ext>
                  </a:extLst>
                </p:cNvPr>
                <p:cNvSpPr/>
                <p:nvPr/>
              </p:nvSpPr>
              <p:spPr>
                <a:xfrm>
                  <a:off x="4221414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" name="円/楕円 27">
                  <a:extLst>
                    <a:ext uri="{FF2B5EF4-FFF2-40B4-BE49-F238E27FC236}">
                      <a16:creationId xmlns:a16="http://schemas.microsoft.com/office/drawing/2014/main" id="{88B08243-7877-489A-B47D-EB58EDB02A99}"/>
                    </a:ext>
                  </a:extLst>
                </p:cNvPr>
                <p:cNvSpPr/>
                <p:nvPr/>
              </p:nvSpPr>
              <p:spPr>
                <a:xfrm rot="10800000">
                  <a:off x="4376923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円/楕円 27">
                  <a:extLst>
                    <a:ext uri="{FF2B5EF4-FFF2-40B4-BE49-F238E27FC236}">
                      <a16:creationId xmlns:a16="http://schemas.microsoft.com/office/drawing/2014/main" id="{35A621A6-A523-43F4-A4E2-0A159E1E2F49}"/>
                    </a:ext>
                  </a:extLst>
                </p:cNvPr>
                <p:cNvSpPr/>
                <p:nvPr/>
              </p:nvSpPr>
              <p:spPr>
                <a:xfrm rot="10800000"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円/楕円 27">
                  <a:extLst>
                    <a:ext uri="{FF2B5EF4-FFF2-40B4-BE49-F238E27FC236}">
                      <a16:creationId xmlns:a16="http://schemas.microsoft.com/office/drawing/2014/main" id="{3BB449C6-C95D-4E99-84AC-7146AC15B8F1}"/>
                    </a:ext>
                  </a:extLst>
                </p:cNvPr>
                <p:cNvSpPr/>
                <p:nvPr/>
              </p:nvSpPr>
              <p:spPr>
                <a:xfrm rot="10800000"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円/楕円 127">
                  <a:extLst>
                    <a:ext uri="{FF2B5EF4-FFF2-40B4-BE49-F238E27FC236}">
                      <a16:creationId xmlns:a16="http://schemas.microsoft.com/office/drawing/2014/main" id="{9BA1FDFB-C223-41BF-81D7-64BF4B11B61B}"/>
                    </a:ext>
                  </a:extLst>
                </p:cNvPr>
                <p:cNvSpPr/>
                <p:nvPr/>
              </p:nvSpPr>
              <p:spPr>
                <a:xfrm>
                  <a:off x="4619592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正方形/長方形 67">
                  <a:extLst>
                    <a:ext uri="{FF2B5EF4-FFF2-40B4-BE49-F238E27FC236}">
                      <a16:creationId xmlns:a16="http://schemas.microsoft.com/office/drawing/2014/main" id="{699BEC4C-7BE9-4EA8-A77F-61F7CFB7F9E8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" name="片側の 2 つの角を丸めた四角形 66">
                <a:extLst>
                  <a:ext uri="{FF2B5EF4-FFF2-40B4-BE49-F238E27FC236}">
                    <a16:creationId xmlns:a16="http://schemas.microsoft.com/office/drawing/2014/main" id="{448C1BCF-36C3-43C9-BF4E-70E383060170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ホームベース 73">
                <a:extLst>
                  <a:ext uri="{FF2B5EF4-FFF2-40B4-BE49-F238E27FC236}">
                    <a16:creationId xmlns:a16="http://schemas.microsoft.com/office/drawing/2014/main" id="{79EA3BFA-EAA2-4EA8-B946-C3DFCDF5E957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片側の 2 つの角を丸めた四角形 64">
                <a:extLst>
                  <a:ext uri="{FF2B5EF4-FFF2-40B4-BE49-F238E27FC236}">
                    <a16:creationId xmlns:a16="http://schemas.microsoft.com/office/drawing/2014/main" id="{0D4B615A-AF32-4574-A0AD-EDE79378BDA8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1676B981-3188-43BE-B3E1-F4C9F8E1A32D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7042431-1BCB-47DC-A534-685CE95EA3F3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82">
                <a:extLst>
                  <a:ext uri="{FF2B5EF4-FFF2-40B4-BE49-F238E27FC236}">
                    <a16:creationId xmlns:a16="http://schemas.microsoft.com/office/drawing/2014/main" id="{B8B821D0-1031-4A79-929E-C8B681F51D71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83">
                <a:extLst>
                  <a:ext uri="{FF2B5EF4-FFF2-40B4-BE49-F238E27FC236}">
                    <a16:creationId xmlns:a16="http://schemas.microsoft.com/office/drawing/2014/main" id="{6F8D4CA4-8F1F-4B5D-9325-8542B3D1327D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83">
                <a:extLst>
                  <a:ext uri="{FF2B5EF4-FFF2-40B4-BE49-F238E27FC236}">
                    <a16:creationId xmlns:a16="http://schemas.microsoft.com/office/drawing/2014/main" id="{86D46075-C351-472D-A089-A35FE8D3777D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1E9F6C77-C410-4AC6-B860-390E5B949857}"/>
                  </a:ext>
                </a:extLst>
              </p:cNvPr>
              <p:cNvSpPr/>
              <p:nvPr/>
            </p:nvSpPr>
            <p:spPr>
              <a:xfrm>
                <a:off x="1047316" y="125012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CCA3DC3C-01C2-41AA-8B2A-744323944E60}"/>
                  </a:ext>
                </a:extLst>
              </p:cNvPr>
              <p:cNvSpPr/>
              <p:nvPr/>
            </p:nvSpPr>
            <p:spPr>
              <a:xfrm>
                <a:off x="1587859" y="125012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楕円 22">
              <a:extLst>
                <a:ext uri="{FF2B5EF4-FFF2-40B4-BE49-F238E27FC236}">
                  <a16:creationId xmlns:a16="http://schemas.microsoft.com/office/drawing/2014/main" id="{A98F93EF-DAA6-40EC-9940-6A1D6DFE1B1D}"/>
                </a:ext>
              </a:extLst>
            </p:cNvPr>
            <p:cNvSpPr/>
            <p:nvPr/>
          </p:nvSpPr>
          <p:spPr>
            <a:xfrm>
              <a:off x="1680147" y="145436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E8D1A109-E182-4019-9F6D-72F52661795B}"/>
                </a:ext>
              </a:extLst>
            </p:cNvPr>
            <p:cNvGrpSpPr/>
            <p:nvPr/>
          </p:nvGrpSpPr>
          <p:grpSpPr>
            <a:xfrm>
              <a:off x="2009481" y="1278796"/>
              <a:ext cx="661038" cy="855567"/>
              <a:chOff x="2009481" y="1278796"/>
              <a:chExt cx="661038" cy="855567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9CE06B91-2307-4C96-9B19-95CC6BF21F4F}"/>
                  </a:ext>
                </a:extLst>
              </p:cNvPr>
              <p:cNvSpPr/>
              <p:nvPr/>
            </p:nvSpPr>
            <p:spPr>
              <a:xfrm>
                <a:off x="2009481" y="131796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58FE0430-2CA4-496C-B814-7C635D9AC6EE}"/>
                  </a:ext>
                </a:extLst>
              </p:cNvPr>
              <p:cNvSpPr/>
              <p:nvPr/>
            </p:nvSpPr>
            <p:spPr>
              <a:xfrm rot="8100000" flipH="1">
                <a:off x="2209307" y="137813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31C08880-9A89-49E6-9ADD-B312C46ED349}"/>
                  </a:ext>
                </a:extLst>
              </p:cNvPr>
              <p:cNvSpPr/>
              <p:nvPr/>
            </p:nvSpPr>
            <p:spPr>
              <a:xfrm rot="18900000" flipH="1">
                <a:off x="2297955" y="127879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634AEDC4-ECF9-4B68-9DDB-7B888123DEA4}"/>
                  </a:ext>
                </a:extLst>
              </p:cNvPr>
              <p:cNvSpPr/>
              <p:nvPr/>
            </p:nvSpPr>
            <p:spPr>
              <a:xfrm rot="18900000" flipH="1">
                <a:off x="2205632" y="131754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8F340FBA-0537-4CB9-972A-D3DF59D80F13}"/>
                  </a:ext>
                </a:extLst>
              </p:cNvPr>
              <p:cNvSpPr/>
              <p:nvPr/>
            </p:nvSpPr>
            <p:spPr>
              <a:xfrm rot="18900000" flipH="1">
                <a:off x="2127647" y="138756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A1257179-8A8B-4A8F-B4D7-07A07C2AA6F9}"/>
                  </a:ext>
                </a:extLst>
              </p:cNvPr>
              <p:cNvSpPr/>
              <p:nvPr/>
            </p:nvSpPr>
            <p:spPr>
              <a:xfrm rot="18900000" flipH="1">
                <a:off x="2060645" y="148548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90BCE705-808B-4A25-81FB-75D197478527}"/>
                  </a:ext>
                </a:extLst>
              </p:cNvPr>
              <p:cNvSpPr/>
              <p:nvPr/>
            </p:nvSpPr>
            <p:spPr>
              <a:xfrm rot="14400000" flipH="1">
                <a:off x="2139107" y="162029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1B4EEB5-4331-4EEE-80FE-D5FDA036EDD7}"/>
                </a:ext>
              </a:extLst>
            </p:cNvPr>
            <p:cNvSpPr/>
            <p:nvPr/>
          </p:nvSpPr>
          <p:spPr>
            <a:xfrm rot="3600000">
              <a:off x="2269093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7D296202-AE5F-435D-A6A7-0EB4CB399F83}"/>
              </a:ext>
            </a:extLst>
          </p:cNvPr>
          <p:cNvGrpSpPr/>
          <p:nvPr/>
        </p:nvGrpSpPr>
        <p:grpSpPr>
          <a:xfrm>
            <a:off x="4395278" y="866065"/>
            <a:ext cx="1894471" cy="2682216"/>
            <a:chOff x="4395278" y="866065"/>
            <a:chExt cx="1894471" cy="2682216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5DAC5B43-6058-4851-83EA-D21A2A99297F}"/>
                </a:ext>
              </a:extLst>
            </p:cNvPr>
            <p:cNvGrpSpPr/>
            <p:nvPr/>
          </p:nvGrpSpPr>
          <p:grpSpPr>
            <a:xfrm>
              <a:off x="5599042" y="866065"/>
              <a:ext cx="690707" cy="690706"/>
              <a:chOff x="7992839" y="2840930"/>
              <a:chExt cx="927476" cy="927475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6B5D4C41-284A-4C36-AD78-BBFB30EEC938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4DCB902D-3E14-490A-B05B-AE0490B86024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311CA217-3FDC-46F7-BF16-4CDFF3CA8B3F}"/>
                </a:ext>
              </a:extLst>
            </p:cNvPr>
            <p:cNvGrpSpPr/>
            <p:nvPr/>
          </p:nvGrpSpPr>
          <p:grpSpPr>
            <a:xfrm>
              <a:off x="4395278" y="1290440"/>
              <a:ext cx="1099566" cy="2257841"/>
              <a:chOff x="2342717" y="739604"/>
              <a:chExt cx="1099566" cy="2257841"/>
            </a:xfrm>
          </p:grpSpPr>
          <p:sp>
            <p:nvSpPr>
              <p:cNvPr id="61" name="片側の 2 つの角を丸めた四角形 128">
                <a:extLst>
                  <a:ext uri="{FF2B5EF4-FFF2-40B4-BE49-F238E27FC236}">
                    <a16:creationId xmlns:a16="http://schemas.microsoft.com/office/drawing/2014/main" id="{384645CF-A8C7-400C-AE1C-E4F46A41A049}"/>
                  </a:ext>
                </a:extLst>
              </p:cNvPr>
              <p:cNvSpPr/>
              <p:nvPr/>
            </p:nvSpPr>
            <p:spPr>
              <a:xfrm>
                <a:off x="2427322" y="817459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3DDB5C46-D703-46EF-A421-6DDB042D3E0A}"/>
                  </a:ext>
                </a:extLst>
              </p:cNvPr>
              <p:cNvSpPr/>
              <p:nvPr/>
            </p:nvSpPr>
            <p:spPr>
              <a:xfrm>
                <a:off x="2342717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片側の 2 つの角を丸めた四角形 144">
                <a:extLst>
                  <a:ext uri="{FF2B5EF4-FFF2-40B4-BE49-F238E27FC236}">
                    <a16:creationId xmlns:a16="http://schemas.microsoft.com/office/drawing/2014/main" id="{757A90C3-0AFA-4A29-80D4-CF7A4A0DBC44}"/>
                  </a:ext>
                </a:extLst>
              </p:cNvPr>
              <p:cNvSpPr/>
              <p:nvPr/>
            </p:nvSpPr>
            <p:spPr>
              <a:xfrm>
                <a:off x="2426660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26AA5D6-04C3-4126-97FE-6BCE579A6AB1}"/>
                  </a:ext>
                </a:extLst>
              </p:cNvPr>
              <p:cNvSpPr/>
              <p:nvPr/>
            </p:nvSpPr>
            <p:spPr>
              <a:xfrm>
                <a:off x="2675185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二等辺三角形 64">
                <a:extLst>
                  <a:ext uri="{FF2B5EF4-FFF2-40B4-BE49-F238E27FC236}">
                    <a16:creationId xmlns:a16="http://schemas.microsoft.com/office/drawing/2014/main" id="{6E8B1764-0D37-4344-B6D0-D2B96E8AEF81}"/>
                  </a:ext>
                </a:extLst>
              </p:cNvPr>
              <p:cNvSpPr/>
              <p:nvPr/>
            </p:nvSpPr>
            <p:spPr>
              <a:xfrm rot="10800000">
                <a:off x="2707049" y="2078936"/>
                <a:ext cx="409782" cy="593697"/>
              </a:xfrm>
              <a:prstGeom prst="triangle">
                <a:avLst/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7937462F-878B-40FD-A300-73FD538AF734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8B7B924D-1210-432C-8CE7-3B7C746CAD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95" name="円/楕円 159">
                    <a:extLst>
                      <a:ext uri="{FF2B5EF4-FFF2-40B4-BE49-F238E27FC236}">
                        <a16:creationId xmlns:a16="http://schemas.microsoft.com/office/drawing/2014/main" id="{7E37B21D-EE58-4B74-B07D-7B0D3F73AF5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円/楕円 160">
                    <a:extLst>
                      <a:ext uri="{FF2B5EF4-FFF2-40B4-BE49-F238E27FC236}">
                        <a16:creationId xmlns:a16="http://schemas.microsoft.com/office/drawing/2014/main" id="{64EA628A-A9F8-49CF-80D6-408BD515EB6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B81077A6-A95E-4628-883E-002564D575B3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3" name="円/楕円 157">
                    <a:extLst>
                      <a:ext uri="{FF2B5EF4-FFF2-40B4-BE49-F238E27FC236}">
                        <a16:creationId xmlns:a16="http://schemas.microsoft.com/office/drawing/2014/main" id="{93129F28-0BE0-42AC-B26D-999DC387BAB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" name="円/楕円 158">
                    <a:extLst>
                      <a:ext uri="{FF2B5EF4-FFF2-40B4-BE49-F238E27FC236}">
                        <a16:creationId xmlns:a16="http://schemas.microsoft.com/office/drawing/2014/main" id="{08483F9A-42DF-417D-8C02-B360FF90655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2" name="円/楕円 156">
                  <a:extLst>
                    <a:ext uri="{FF2B5EF4-FFF2-40B4-BE49-F238E27FC236}">
                      <a16:creationId xmlns:a16="http://schemas.microsoft.com/office/drawing/2014/main" id="{1A14EB50-1E30-4482-AE08-E23A4E68A9AE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7" name="円/楕円 27">
                <a:extLst>
                  <a:ext uri="{FF2B5EF4-FFF2-40B4-BE49-F238E27FC236}">
                    <a16:creationId xmlns:a16="http://schemas.microsoft.com/office/drawing/2014/main" id="{8DC00364-78F4-4143-A0BF-0B3101F53253}"/>
                  </a:ext>
                </a:extLst>
              </p:cNvPr>
              <p:cNvSpPr/>
              <p:nvPr/>
            </p:nvSpPr>
            <p:spPr>
              <a:xfrm rot="10800000">
                <a:off x="2793804" y="1781382"/>
                <a:ext cx="213788" cy="3788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12BA4252-BBD0-40F9-96BB-49464FC424B0}"/>
                  </a:ext>
                </a:extLst>
              </p:cNvPr>
              <p:cNvSpPr/>
              <p:nvPr/>
            </p:nvSpPr>
            <p:spPr>
              <a:xfrm>
                <a:off x="2459311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92DA92E0-9BBC-443D-9094-E9C77AE2525E}"/>
                  </a:ext>
                </a:extLst>
              </p:cNvPr>
              <p:cNvSpPr/>
              <p:nvPr/>
            </p:nvSpPr>
            <p:spPr>
              <a:xfrm flipH="1">
                <a:off x="3234510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正方形/長方形 67">
                <a:extLst>
                  <a:ext uri="{FF2B5EF4-FFF2-40B4-BE49-F238E27FC236}">
                    <a16:creationId xmlns:a16="http://schemas.microsoft.com/office/drawing/2014/main" id="{FBEB13C0-1F56-45FE-85DE-1BA36F9FAC90}"/>
                  </a:ext>
                </a:extLst>
              </p:cNvPr>
              <p:cNvSpPr/>
              <p:nvPr/>
            </p:nvSpPr>
            <p:spPr>
              <a:xfrm>
                <a:off x="2867091" y="1685158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D445676A-BFA3-44B4-85E1-D61A308390EF}"/>
                  </a:ext>
                </a:extLst>
              </p:cNvPr>
              <p:cNvSpPr/>
              <p:nvPr/>
            </p:nvSpPr>
            <p:spPr>
              <a:xfrm>
                <a:off x="2394411" y="739604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9D1D1C81-C9BD-46FD-86EE-D62E8006031F}"/>
                  </a:ext>
                </a:extLst>
              </p:cNvPr>
              <p:cNvSpPr/>
              <p:nvPr/>
            </p:nvSpPr>
            <p:spPr>
              <a:xfrm rot="5400000">
                <a:off x="2631235" y="1122921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292CC4F3-6962-4D44-AEC3-CA63F846C055}"/>
                  </a:ext>
                </a:extLst>
              </p:cNvPr>
              <p:cNvSpPr/>
              <p:nvPr/>
            </p:nvSpPr>
            <p:spPr>
              <a:xfrm rot="5400000">
                <a:off x="3113988" y="1122923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1D1FEE62-DB70-4892-9259-A0DC428BFBEE}"/>
                  </a:ext>
                </a:extLst>
              </p:cNvPr>
              <p:cNvGrpSpPr/>
              <p:nvPr/>
            </p:nvGrpSpPr>
            <p:grpSpPr>
              <a:xfrm>
                <a:off x="2551722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83" name="二等辺三角形 82">
                  <a:extLst>
                    <a:ext uri="{FF2B5EF4-FFF2-40B4-BE49-F238E27FC236}">
                      <a16:creationId xmlns:a16="http://schemas.microsoft.com/office/drawing/2014/main" id="{409E3DB7-0D90-4051-89E5-21DAF34D1321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二等辺三角形 83">
                  <a:extLst>
                    <a:ext uri="{FF2B5EF4-FFF2-40B4-BE49-F238E27FC236}">
                      <a16:creationId xmlns:a16="http://schemas.microsoft.com/office/drawing/2014/main" id="{CAD53C93-A6FB-48CA-8584-8A6230F27354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5529629C-FB69-4BC6-A67E-A7E4E99A5917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86" name="円/楕円 148">
                    <a:extLst>
                      <a:ext uri="{FF2B5EF4-FFF2-40B4-BE49-F238E27FC236}">
                        <a16:creationId xmlns:a16="http://schemas.microsoft.com/office/drawing/2014/main" id="{383A37BF-9781-4FB9-B265-9F9DBBDFBE8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" name="円/楕円 149">
                    <a:extLst>
                      <a:ext uri="{FF2B5EF4-FFF2-40B4-BE49-F238E27FC236}">
                        <a16:creationId xmlns:a16="http://schemas.microsoft.com/office/drawing/2014/main" id="{55EC9DA7-0612-4200-B678-09469078DD9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" name="円/楕円 150">
                    <a:extLst>
                      <a:ext uri="{FF2B5EF4-FFF2-40B4-BE49-F238E27FC236}">
                        <a16:creationId xmlns:a16="http://schemas.microsoft.com/office/drawing/2014/main" id="{B4FD295A-A679-4344-A510-6B009C8334DA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" name="円/楕円 151">
                    <a:extLst>
                      <a:ext uri="{FF2B5EF4-FFF2-40B4-BE49-F238E27FC236}">
                        <a16:creationId xmlns:a16="http://schemas.microsoft.com/office/drawing/2014/main" id="{4091545A-F0C2-4B9B-B2D8-E7DF439ECA26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A055D484-3732-44D9-B25A-A775268CE0CE}"/>
                  </a:ext>
                </a:extLst>
              </p:cNvPr>
              <p:cNvGrpSpPr/>
              <p:nvPr/>
            </p:nvGrpSpPr>
            <p:grpSpPr>
              <a:xfrm>
                <a:off x="3024797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76" name="二等辺三角形 75">
                  <a:extLst>
                    <a:ext uri="{FF2B5EF4-FFF2-40B4-BE49-F238E27FC236}">
                      <a16:creationId xmlns:a16="http://schemas.microsoft.com/office/drawing/2014/main" id="{8989F7F1-243F-4A0D-A9CE-59C13643E7D7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二等辺三角形 76">
                  <a:extLst>
                    <a:ext uri="{FF2B5EF4-FFF2-40B4-BE49-F238E27FC236}">
                      <a16:creationId xmlns:a16="http://schemas.microsoft.com/office/drawing/2014/main" id="{F7B81002-9086-47C0-9FBE-BDBF9E433704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3AA40DAC-D012-4B7A-B29E-BAF330C72182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79" name="円/楕円 148">
                    <a:extLst>
                      <a:ext uri="{FF2B5EF4-FFF2-40B4-BE49-F238E27FC236}">
                        <a16:creationId xmlns:a16="http://schemas.microsoft.com/office/drawing/2014/main" id="{22C5EB73-CD51-4144-867B-3F82B69E9C4C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円/楕円 149">
                    <a:extLst>
                      <a:ext uri="{FF2B5EF4-FFF2-40B4-BE49-F238E27FC236}">
                        <a16:creationId xmlns:a16="http://schemas.microsoft.com/office/drawing/2014/main" id="{A9E05E4E-F2EC-4F53-B66C-8BA7DE21ADD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" name="円/楕円 150">
                    <a:extLst>
                      <a:ext uri="{FF2B5EF4-FFF2-40B4-BE49-F238E27FC236}">
                        <a16:creationId xmlns:a16="http://schemas.microsoft.com/office/drawing/2014/main" id="{3146CBAF-7291-4BCD-8C99-EEE145314A99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" name="円/楕円 151">
                    <a:extLst>
                      <a:ext uri="{FF2B5EF4-FFF2-40B4-BE49-F238E27FC236}">
                        <a16:creationId xmlns:a16="http://schemas.microsoft.com/office/drawing/2014/main" id="{F88D90FB-7D45-4140-AE66-F972AF66CF63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50" name="楕円 22">
              <a:extLst>
                <a:ext uri="{FF2B5EF4-FFF2-40B4-BE49-F238E27FC236}">
                  <a16:creationId xmlns:a16="http://schemas.microsoft.com/office/drawing/2014/main" id="{CA3DC831-6725-4BD6-B38B-DAFB6D0DEEFF}"/>
                </a:ext>
              </a:extLst>
            </p:cNvPr>
            <p:cNvSpPr/>
            <p:nvPr/>
          </p:nvSpPr>
          <p:spPr>
            <a:xfrm>
              <a:off x="4537647" y="169058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6D503D9F-4C4A-45C4-94BB-756CC049A276}"/>
                </a:ext>
              </a:extLst>
            </p:cNvPr>
            <p:cNvGrpSpPr/>
            <p:nvPr/>
          </p:nvGrpSpPr>
          <p:grpSpPr>
            <a:xfrm>
              <a:off x="4941112" y="1278796"/>
              <a:ext cx="661038" cy="855567"/>
              <a:chOff x="2009481" y="1278796"/>
              <a:chExt cx="661038" cy="855567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4E19C99B-68FE-44E2-B2D6-3D63C90C4B40}"/>
                  </a:ext>
                </a:extLst>
              </p:cNvPr>
              <p:cNvSpPr/>
              <p:nvPr/>
            </p:nvSpPr>
            <p:spPr>
              <a:xfrm>
                <a:off x="2009481" y="131796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75FB5C86-B6A1-458C-9486-1E31DE74366C}"/>
                  </a:ext>
                </a:extLst>
              </p:cNvPr>
              <p:cNvSpPr/>
              <p:nvPr/>
            </p:nvSpPr>
            <p:spPr>
              <a:xfrm rot="8100000" flipH="1">
                <a:off x="2209307" y="137813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四角形: 角を丸くする 55">
                <a:extLst>
                  <a:ext uri="{FF2B5EF4-FFF2-40B4-BE49-F238E27FC236}">
                    <a16:creationId xmlns:a16="http://schemas.microsoft.com/office/drawing/2014/main" id="{38DC8798-1237-45CB-A4B4-A234E3954509}"/>
                  </a:ext>
                </a:extLst>
              </p:cNvPr>
              <p:cNvSpPr/>
              <p:nvPr/>
            </p:nvSpPr>
            <p:spPr>
              <a:xfrm rot="18900000" flipH="1">
                <a:off x="2297955" y="127879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C29E1497-2423-4523-B87F-D7BAF282B1C4}"/>
                  </a:ext>
                </a:extLst>
              </p:cNvPr>
              <p:cNvSpPr/>
              <p:nvPr/>
            </p:nvSpPr>
            <p:spPr>
              <a:xfrm rot="18900000" flipH="1">
                <a:off x="2205632" y="131754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EB7F0FC5-B225-488F-88B4-E8C80716670E}"/>
                  </a:ext>
                </a:extLst>
              </p:cNvPr>
              <p:cNvSpPr/>
              <p:nvPr/>
            </p:nvSpPr>
            <p:spPr>
              <a:xfrm rot="18900000" flipH="1">
                <a:off x="2127647" y="138756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22C202BD-4A4B-4A1B-899C-2F0624DD5CCE}"/>
                  </a:ext>
                </a:extLst>
              </p:cNvPr>
              <p:cNvSpPr/>
              <p:nvPr/>
            </p:nvSpPr>
            <p:spPr>
              <a:xfrm rot="18900000" flipH="1">
                <a:off x="2060645" y="148548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B37BDB5A-1AFD-4CAE-BC80-DDE3A0316C26}"/>
                  </a:ext>
                </a:extLst>
              </p:cNvPr>
              <p:cNvSpPr/>
              <p:nvPr/>
            </p:nvSpPr>
            <p:spPr>
              <a:xfrm rot="14400000" flipH="1">
                <a:off x="2139107" y="162029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9A8754E7-EBF9-4029-BA8C-0ADB018F867B}"/>
                </a:ext>
              </a:extLst>
            </p:cNvPr>
            <p:cNvSpPr/>
            <p:nvPr/>
          </p:nvSpPr>
          <p:spPr>
            <a:xfrm rot="3600000">
              <a:off x="5200724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557A820-C1B7-4341-9DE3-EAB1A634C3DA}"/>
                </a:ext>
              </a:extLst>
            </p:cNvPr>
            <p:cNvSpPr/>
            <p:nvPr/>
          </p:nvSpPr>
          <p:spPr>
            <a:xfrm rot="10800000">
              <a:off x="4549479" y="2527355"/>
              <a:ext cx="830602" cy="721595"/>
            </a:xfrm>
            <a:custGeom>
              <a:avLst/>
              <a:gdLst>
                <a:gd name="connsiteX0" fmla="*/ 624642 w 830602"/>
                <a:gd name="connsiteY0" fmla="*/ 721595 h 721595"/>
                <a:gd name="connsiteX1" fmla="*/ 606501 w 830602"/>
                <a:gd name="connsiteY1" fmla="*/ 721595 h 721595"/>
                <a:gd name="connsiteX2" fmla="*/ 415581 w 830602"/>
                <a:gd name="connsiteY2" fmla="*/ 28575 h 721595"/>
                <a:gd name="connsiteX3" fmla="*/ 224661 w 830602"/>
                <a:gd name="connsiteY3" fmla="*/ 721595 h 721595"/>
                <a:gd name="connsiteX4" fmla="*/ 206519 w 830602"/>
                <a:gd name="connsiteY4" fmla="*/ 721595 h 721595"/>
                <a:gd name="connsiteX5" fmla="*/ 9984 w 830602"/>
                <a:gd name="connsiteY5" fmla="*/ 640188 h 721595"/>
                <a:gd name="connsiteX6" fmla="*/ 0 w 830602"/>
                <a:gd name="connsiteY6" fmla="*/ 628088 h 721595"/>
                <a:gd name="connsiteX7" fmla="*/ 2380 w 830602"/>
                <a:gd name="connsiteY7" fmla="*/ 624492 h 721595"/>
                <a:gd name="connsiteX8" fmla="*/ 175932 w 830602"/>
                <a:gd name="connsiteY8" fmla="*/ 497556 h 721595"/>
                <a:gd name="connsiteX9" fmla="*/ 139262 w 830602"/>
                <a:gd name="connsiteY9" fmla="*/ 417616 h 721595"/>
                <a:gd name="connsiteX10" fmla="*/ 415582 w 830602"/>
                <a:gd name="connsiteY10" fmla="*/ 0 h 721595"/>
                <a:gd name="connsiteX11" fmla="*/ 689524 w 830602"/>
                <a:gd name="connsiteY11" fmla="*/ 414021 h 721595"/>
                <a:gd name="connsiteX12" fmla="*/ 651205 w 830602"/>
                <a:gd name="connsiteY12" fmla="*/ 497556 h 721595"/>
                <a:gd name="connsiteX13" fmla="*/ 830602 w 830602"/>
                <a:gd name="connsiteY13" fmla="*/ 628766 h 721595"/>
                <a:gd name="connsiteX14" fmla="*/ 821178 w 830602"/>
                <a:gd name="connsiteY14" fmla="*/ 640188 h 721595"/>
                <a:gd name="connsiteX15" fmla="*/ 624642 w 830602"/>
                <a:gd name="connsiteY15" fmla="*/ 721595 h 7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0602" h="721595">
                  <a:moveTo>
                    <a:pt x="624642" y="721595"/>
                  </a:moveTo>
                  <a:lnTo>
                    <a:pt x="606501" y="721595"/>
                  </a:lnTo>
                  <a:lnTo>
                    <a:pt x="415581" y="28575"/>
                  </a:lnTo>
                  <a:lnTo>
                    <a:pt x="224661" y="721595"/>
                  </a:lnTo>
                  <a:lnTo>
                    <a:pt x="206519" y="721595"/>
                  </a:lnTo>
                  <a:cubicBezTo>
                    <a:pt x="129767" y="721595"/>
                    <a:pt x="60281" y="690485"/>
                    <a:pt x="9984" y="640188"/>
                  </a:cubicBezTo>
                  <a:lnTo>
                    <a:pt x="0" y="628088"/>
                  </a:lnTo>
                  <a:lnTo>
                    <a:pt x="2380" y="624492"/>
                  </a:lnTo>
                  <a:lnTo>
                    <a:pt x="175932" y="497556"/>
                  </a:lnTo>
                  <a:lnTo>
                    <a:pt x="139262" y="417616"/>
                  </a:lnTo>
                  <a:lnTo>
                    <a:pt x="415582" y="0"/>
                  </a:lnTo>
                  <a:lnTo>
                    <a:pt x="689524" y="414021"/>
                  </a:lnTo>
                  <a:lnTo>
                    <a:pt x="651205" y="497556"/>
                  </a:lnTo>
                  <a:lnTo>
                    <a:pt x="830602" y="628766"/>
                  </a:lnTo>
                  <a:lnTo>
                    <a:pt x="821178" y="640188"/>
                  </a:lnTo>
                  <a:cubicBezTo>
                    <a:pt x="770880" y="690485"/>
                    <a:pt x="701394" y="721595"/>
                    <a:pt x="624642" y="72159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51133520-49AD-4F28-91EB-D40EDA71E3E4}"/>
              </a:ext>
            </a:extLst>
          </p:cNvPr>
          <p:cNvGrpSpPr/>
          <p:nvPr/>
        </p:nvGrpSpPr>
        <p:grpSpPr>
          <a:xfrm>
            <a:off x="7326151" y="866065"/>
            <a:ext cx="1913832" cy="2682216"/>
            <a:chOff x="7326151" y="866065"/>
            <a:chExt cx="1913832" cy="2682216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E5D1B0B4-8E6D-4770-A6FB-FE460DD27E35}"/>
                </a:ext>
              </a:extLst>
            </p:cNvPr>
            <p:cNvGrpSpPr/>
            <p:nvPr/>
          </p:nvGrpSpPr>
          <p:grpSpPr>
            <a:xfrm>
              <a:off x="8549276" y="866065"/>
              <a:ext cx="690707" cy="690706"/>
              <a:chOff x="7992839" y="2840930"/>
              <a:chExt cx="927476" cy="927475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1105FEE6-EAE1-432E-A3AA-698E7456DF92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345AC468-A886-409C-A982-5C202B1788BF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4D558A7-64EF-4834-B0D7-FC76F9C3BA60}"/>
                </a:ext>
              </a:extLst>
            </p:cNvPr>
            <p:cNvGrpSpPr/>
            <p:nvPr/>
          </p:nvGrpSpPr>
          <p:grpSpPr>
            <a:xfrm>
              <a:off x="7326151" y="1167401"/>
              <a:ext cx="1153186" cy="2380880"/>
              <a:chOff x="3891254" y="616565"/>
              <a:chExt cx="1153186" cy="2380880"/>
            </a:xfrm>
          </p:grpSpPr>
          <p:sp>
            <p:nvSpPr>
              <p:cNvPr id="112" name="円/楕円 351">
                <a:extLst>
                  <a:ext uri="{FF2B5EF4-FFF2-40B4-BE49-F238E27FC236}">
                    <a16:creationId xmlns:a16="http://schemas.microsoft.com/office/drawing/2014/main" id="{C5F87E9F-D7B5-4AAD-862D-69E187065011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2A2F10D0-0234-4F7A-B615-4D9C7A4094C6}"/>
                  </a:ext>
                </a:extLst>
              </p:cNvPr>
              <p:cNvSpPr/>
              <p:nvPr/>
            </p:nvSpPr>
            <p:spPr>
              <a:xfrm>
                <a:off x="3912724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片側の 2 つの角を丸めた四角形 144">
                <a:extLst>
                  <a:ext uri="{FF2B5EF4-FFF2-40B4-BE49-F238E27FC236}">
                    <a16:creationId xmlns:a16="http://schemas.microsoft.com/office/drawing/2014/main" id="{252D47F2-FF2B-4197-A51B-1D4261F8F939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10206BD-042B-498A-99BD-0FAB0373761E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3D0787C2-C023-4AA6-A53C-B83E9066A885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8"/>
                <a:chOff x="3927963" y="3342038"/>
                <a:chExt cx="1079768" cy="1199097"/>
              </a:xfrm>
            </p:grpSpPr>
            <p:sp>
              <p:nvSpPr>
                <p:cNvPr id="117" name="円/楕円 351">
                  <a:extLst>
                    <a:ext uri="{FF2B5EF4-FFF2-40B4-BE49-F238E27FC236}">
                      <a16:creationId xmlns:a16="http://schemas.microsoft.com/office/drawing/2014/main" id="{564AB004-CA26-473B-963D-70C22426F031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460616D7-147D-409C-A158-759AC1E2E181}"/>
                    </a:ext>
                  </a:extLst>
                </p:cNvPr>
                <p:cNvGrpSpPr/>
                <p:nvPr/>
              </p:nvGrpSpPr>
              <p:grpSpPr>
                <a:xfrm>
                  <a:off x="3958047" y="3550779"/>
                  <a:ext cx="1049684" cy="990356"/>
                  <a:chOff x="1986974" y="3943263"/>
                  <a:chExt cx="834570" cy="787400"/>
                </a:xfrm>
              </p:grpSpPr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E697C004-1DAA-420C-BBCB-CC2CC2083120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30" name="グループ化 129">
                      <a:extLst>
                        <a:ext uri="{FF2B5EF4-FFF2-40B4-BE49-F238E27FC236}">
                          <a16:creationId xmlns:a16="http://schemas.microsoft.com/office/drawing/2014/main" id="{34048EEF-81D8-4135-BB05-A922E948A9F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5" name="円/楕円 370">
                        <a:extLst>
                          <a:ext uri="{FF2B5EF4-FFF2-40B4-BE49-F238E27FC236}">
                            <a16:creationId xmlns:a16="http://schemas.microsoft.com/office/drawing/2014/main" id="{BDBDC380-3973-4EEC-86B3-1E01B4E985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6" name="円/楕円 371">
                        <a:extLst>
                          <a:ext uri="{FF2B5EF4-FFF2-40B4-BE49-F238E27FC236}">
                            <a16:creationId xmlns:a16="http://schemas.microsoft.com/office/drawing/2014/main" id="{A83D4ECD-2013-41CA-B9EC-89B2CDD05A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1" name="グループ化 130">
                      <a:extLst>
                        <a:ext uri="{FF2B5EF4-FFF2-40B4-BE49-F238E27FC236}">
                          <a16:creationId xmlns:a16="http://schemas.microsoft.com/office/drawing/2014/main" id="{00D60430-2994-494F-81B0-38ABB9FAA30F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3" name="円/楕円 368">
                        <a:extLst>
                          <a:ext uri="{FF2B5EF4-FFF2-40B4-BE49-F238E27FC236}">
                            <a16:creationId xmlns:a16="http://schemas.microsoft.com/office/drawing/2014/main" id="{7F3B55D4-FCDF-48EC-AE75-D4DF5C3414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" name="円/楕円 369">
                        <a:extLst>
                          <a:ext uri="{FF2B5EF4-FFF2-40B4-BE49-F238E27FC236}">
                            <a16:creationId xmlns:a16="http://schemas.microsoft.com/office/drawing/2014/main" id="{013F7863-C2D0-4669-A0DB-E1886B5AF3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2" name="円/楕円 367">
                      <a:extLst>
                        <a:ext uri="{FF2B5EF4-FFF2-40B4-BE49-F238E27FC236}">
                          <a16:creationId xmlns:a16="http://schemas.microsoft.com/office/drawing/2014/main" id="{4B72E50C-E4BA-4A46-AA91-E6F23D1F98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8" name="円/楕円 27">
                    <a:extLst>
                      <a:ext uri="{FF2B5EF4-FFF2-40B4-BE49-F238E27FC236}">
                        <a16:creationId xmlns:a16="http://schemas.microsoft.com/office/drawing/2014/main" id="{53E48FD0-83FF-4992-9D7D-F834F353750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31439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9" name="正方形/長方形 67">
                    <a:extLst>
                      <a:ext uri="{FF2B5EF4-FFF2-40B4-BE49-F238E27FC236}">
                        <a16:creationId xmlns:a16="http://schemas.microsoft.com/office/drawing/2014/main" id="{47200B55-D7CE-4BC3-B1DE-D94F561280FD}"/>
                      </a:ext>
                    </a:extLst>
                  </p:cNvPr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318E659D-DB7F-4981-AF12-833A057AD2D5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62071C7A-5EAC-4432-A3A3-925FE5168FB1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円/楕円 355">
                  <a:extLst>
                    <a:ext uri="{FF2B5EF4-FFF2-40B4-BE49-F238E27FC236}">
                      <a16:creationId xmlns:a16="http://schemas.microsoft.com/office/drawing/2014/main" id="{49FB7B0B-A3AF-4617-A1FA-50D5B36BE3A8}"/>
                    </a:ext>
                  </a:extLst>
                </p:cNvPr>
                <p:cNvSpPr/>
                <p:nvPr/>
              </p:nvSpPr>
              <p:spPr>
                <a:xfrm>
                  <a:off x="4208156" y="3953079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DC1E4503-75C7-49DA-93DC-4F68FFC7FAB3}"/>
                    </a:ext>
                  </a:extLst>
                </p:cNvPr>
                <p:cNvSpPr/>
                <p:nvPr/>
              </p:nvSpPr>
              <p:spPr>
                <a:xfrm rot="5400000">
                  <a:off x="4222462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" name="円/楕円 355">
                  <a:extLst>
                    <a:ext uri="{FF2B5EF4-FFF2-40B4-BE49-F238E27FC236}">
                      <a16:creationId xmlns:a16="http://schemas.microsoft.com/office/drawing/2014/main" id="{B5168F9B-20FE-4920-854B-28C9694E486C}"/>
                    </a:ext>
                  </a:extLst>
                </p:cNvPr>
                <p:cNvSpPr/>
                <p:nvPr/>
              </p:nvSpPr>
              <p:spPr>
                <a:xfrm>
                  <a:off x="4674881" y="3953079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7E4ACCC1-23CF-458B-9043-78A963DDE6AF}"/>
                    </a:ext>
                  </a:extLst>
                </p:cNvPr>
                <p:cNvSpPr/>
                <p:nvPr/>
              </p:nvSpPr>
              <p:spPr>
                <a:xfrm rot="5400000">
                  <a:off x="4689187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" name="円/楕円 355">
                  <a:extLst>
                    <a:ext uri="{FF2B5EF4-FFF2-40B4-BE49-F238E27FC236}">
                      <a16:creationId xmlns:a16="http://schemas.microsoft.com/office/drawing/2014/main" id="{0BEA64ED-7D96-4E76-8AAF-A43172A5F2AF}"/>
                    </a:ext>
                  </a:extLst>
                </p:cNvPr>
                <p:cNvSpPr/>
                <p:nvPr/>
              </p:nvSpPr>
              <p:spPr>
                <a:xfrm>
                  <a:off x="4235764" y="3981673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" name="円/楕円 355">
                  <a:extLst>
                    <a:ext uri="{FF2B5EF4-FFF2-40B4-BE49-F238E27FC236}">
                      <a16:creationId xmlns:a16="http://schemas.microsoft.com/office/drawing/2014/main" id="{49EAAE9D-ED6C-4624-8BD0-4156975F877D}"/>
                    </a:ext>
                  </a:extLst>
                </p:cNvPr>
                <p:cNvSpPr/>
                <p:nvPr/>
              </p:nvSpPr>
              <p:spPr>
                <a:xfrm>
                  <a:off x="4702489" y="3981673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02" name="楕円 22">
              <a:extLst>
                <a:ext uri="{FF2B5EF4-FFF2-40B4-BE49-F238E27FC236}">
                  <a16:creationId xmlns:a16="http://schemas.microsoft.com/office/drawing/2014/main" id="{F20C4199-E138-444D-B289-309B05F48B05}"/>
                </a:ext>
              </a:extLst>
            </p:cNvPr>
            <p:cNvSpPr/>
            <p:nvPr/>
          </p:nvSpPr>
          <p:spPr>
            <a:xfrm>
              <a:off x="7349427" y="156104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F706F991-557C-47A1-84F6-26E5AF5D4E93}"/>
                </a:ext>
              </a:extLst>
            </p:cNvPr>
            <p:cNvGrpSpPr/>
            <p:nvPr/>
          </p:nvGrpSpPr>
          <p:grpSpPr>
            <a:xfrm>
              <a:off x="7887414" y="1278796"/>
              <a:ext cx="661038" cy="855567"/>
              <a:chOff x="2009481" y="1278796"/>
              <a:chExt cx="661038" cy="855567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166C2657-3BB2-41BD-8B21-8CA33DAD25B5}"/>
                  </a:ext>
                </a:extLst>
              </p:cNvPr>
              <p:cNvSpPr/>
              <p:nvPr/>
            </p:nvSpPr>
            <p:spPr>
              <a:xfrm>
                <a:off x="2009481" y="131796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6FBF00B5-D5DE-4B5D-A105-6B1CB1BB27D3}"/>
                  </a:ext>
                </a:extLst>
              </p:cNvPr>
              <p:cNvSpPr/>
              <p:nvPr/>
            </p:nvSpPr>
            <p:spPr>
              <a:xfrm rot="8100000" flipH="1">
                <a:off x="2209307" y="137813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四角形: 角を丸くする 106">
                <a:extLst>
                  <a:ext uri="{FF2B5EF4-FFF2-40B4-BE49-F238E27FC236}">
                    <a16:creationId xmlns:a16="http://schemas.microsoft.com/office/drawing/2014/main" id="{66362429-1DD4-4CC5-9992-DCE4EB3DE48E}"/>
                  </a:ext>
                </a:extLst>
              </p:cNvPr>
              <p:cNvSpPr/>
              <p:nvPr/>
            </p:nvSpPr>
            <p:spPr>
              <a:xfrm rot="18900000" flipH="1">
                <a:off x="2297955" y="127879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0950B49A-FF91-414C-BB78-6DD853E4673A}"/>
                  </a:ext>
                </a:extLst>
              </p:cNvPr>
              <p:cNvSpPr/>
              <p:nvPr/>
            </p:nvSpPr>
            <p:spPr>
              <a:xfrm rot="18900000" flipH="1">
                <a:off x="2205632" y="131754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01B70EB3-0BA4-4D36-9B7F-8B94A9DBC94E}"/>
                  </a:ext>
                </a:extLst>
              </p:cNvPr>
              <p:cNvSpPr/>
              <p:nvPr/>
            </p:nvSpPr>
            <p:spPr>
              <a:xfrm rot="18900000" flipH="1">
                <a:off x="2127647" y="138756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B1888521-64FC-4485-80B7-732DBD8457AA}"/>
                  </a:ext>
                </a:extLst>
              </p:cNvPr>
              <p:cNvSpPr/>
              <p:nvPr/>
            </p:nvSpPr>
            <p:spPr>
              <a:xfrm rot="18900000" flipH="1">
                <a:off x="2060645" y="148548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角を丸くする 110">
                <a:extLst>
                  <a:ext uri="{FF2B5EF4-FFF2-40B4-BE49-F238E27FC236}">
                    <a16:creationId xmlns:a16="http://schemas.microsoft.com/office/drawing/2014/main" id="{596DAF7E-C232-4746-A5E7-D3B0D5C92029}"/>
                  </a:ext>
                </a:extLst>
              </p:cNvPr>
              <p:cNvSpPr/>
              <p:nvPr/>
            </p:nvSpPr>
            <p:spPr>
              <a:xfrm rot="14400000" flipH="1">
                <a:off x="2139107" y="162029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313C42FC-F56A-4D81-AB25-A51E90EDDEF6}"/>
                </a:ext>
              </a:extLst>
            </p:cNvPr>
            <p:cNvSpPr/>
            <p:nvPr/>
          </p:nvSpPr>
          <p:spPr>
            <a:xfrm rot="3600000">
              <a:off x="8147026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5B6E852C-16F0-42E1-AA64-58566EC7C59D}"/>
              </a:ext>
            </a:extLst>
          </p:cNvPr>
          <p:cNvGrpSpPr/>
          <p:nvPr/>
        </p:nvGrpSpPr>
        <p:grpSpPr>
          <a:xfrm>
            <a:off x="7315016" y="3773167"/>
            <a:ext cx="1924967" cy="2683159"/>
            <a:chOff x="7315016" y="3773167"/>
            <a:chExt cx="1924967" cy="2683159"/>
          </a:xfrm>
        </p:grpSpPr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6361D5B5-A05C-490B-9409-8634575F17F8}"/>
                </a:ext>
              </a:extLst>
            </p:cNvPr>
            <p:cNvGrpSpPr/>
            <p:nvPr/>
          </p:nvGrpSpPr>
          <p:grpSpPr>
            <a:xfrm>
              <a:off x="8549276" y="3773167"/>
              <a:ext cx="690707" cy="690706"/>
              <a:chOff x="7992839" y="2840930"/>
              <a:chExt cx="927476" cy="927475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2B7FA9FF-C864-4B77-A948-1E8ED98B7E62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3090360D-AF82-498C-A5AC-CBD1DBD85BDE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F7C5843C-A9BB-45D9-B9C5-C116721225D5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2361196"/>
              <a:chOff x="3882425" y="3836649"/>
              <a:chExt cx="1182186" cy="2361196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F30A9E6E-F7D4-4EE3-83B9-B9ECF61993C2}"/>
                  </a:ext>
                </a:extLst>
              </p:cNvPr>
              <p:cNvSpPr/>
              <p:nvPr/>
            </p:nvSpPr>
            <p:spPr>
              <a:xfrm>
                <a:off x="3912724" y="52809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片側の 2 つの角を丸めた四角形 144">
                <a:extLst>
                  <a:ext uri="{FF2B5EF4-FFF2-40B4-BE49-F238E27FC236}">
                    <a16:creationId xmlns:a16="http://schemas.microsoft.com/office/drawing/2014/main" id="{5FC0260D-C41B-4AEA-915D-60B68BDF1B13}"/>
                  </a:ext>
                </a:extLst>
              </p:cNvPr>
              <p:cNvSpPr/>
              <p:nvPr/>
            </p:nvSpPr>
            <p:spPr>
              <a:xfrm>
                <a:off x="3996667" y="51769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63CDA03-BA61-4EBE-8088-CDF9CDDB86DB}"/>
                  </a:ext>
                </a:extLst>
              </p:cNvPr>
              <p:cNvSpPr/>
              <p:nvPr/>
            </p:nvSpPr>
            <p:spPr>
              <a:xfrm>
                <a:off x="4245192" y="49444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5384892-52DD-4267-8F50-0D276830083D}"/>
                  </a:ext>
                </a:extLst>
              </p:cNvPr>
              <p:cNvGrpSpPr/>
              <p:nvPr/>
            </p:nvGrpSpPr>
            <p:grpSpPr>
              <a:xfrm>
                <a:off x="3882425" y="3836649"/>
                <a:ext cx="1182186" cy="1254189"/>
                <a:chOff x="5138890" y="3817636"/>
                <a:chExt cx="860611" cy="913028"/>
              </a:xfrm>
            </p:grpSpPr>
            <p:sp>
              <p:nvSpPr>
                <p:cNvPr id="157" name="雲 391">
                  <a:extLst>
                    <a:ext uri="{FF2B5EF4-FFF2-40B4-BE49-F238E27FC236}">
                      <a16:creationId xmlns:a16="http://schemas.microsoft.com/office/drawing/2014/main" id="{B39318C2-7B91-48F1-BCA5-D7E1E515D889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9997A9D4-5060-4247-A5AD-22577F655D79}"/>
                    </a:ext>
                  </a:extLst>
                </p:cNvPr>
                <p:cNvGrpSpPr/>
                <p:nvPr/>
              </p:nvGrpSpPr>
              <p:grpSpPr>
                <a:xfrm>
                  <a:off x="5151912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BAFED858-F274-4556-B696-02CA0DAD62B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2" name="円/楕円 256">
                      <a:extLst>
                        <a:ext uri="{FF2B5EF4-FFF2-40B4-BE49-F238E27FC236}">
                          <a16:creationId xmlns:a16="http://schemas.microsoft.com/office/drawing/2014/main" id="{2EDDD2CE-A20E-48D9-BD3B-D2A3A27EF3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" name="円/楕円 257">
                      <a:extLst>
                        <a:ext uri="{FF2B5EF4-FFF2-40B4-BE49-F238E27FC236}">
                          <a16:creationId xmlns:a16="http://schemas.microsoft.com/office/drawing/2014/main" id="{10B336E5-5A79-4F16-A60A-A5508F5E31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B7F3FC30-F659-422E-8C68-E74C89B9F91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0" name="円/楕円 254">
                      <a:extLst>
                        <a:ext uri="{FF2B5EF4-FFF2-40B4-BE49-F238E27FC236}">
                          <a16:creationId xmlns:a16="http://schemas.microsoft.com/office/drawing/2014/main" id="{C35ACC7A-96CC-4818-AEE0-2728D720AC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" name="円/楕円 255">
                      <a:extLst>
                        <a:ext uri="{FF2B5EF4-FFF2-40B4-BE49-F238E27FC236}">
                          <a16:creationId xmlns:a16="http://schemas.microsoft.com/office/drawing/2014/main" id="{4A56AC60-68DB-47F3-A7BC-1CC9ECB120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円/楕円 253">
                    <a:extLst>
                      <a:ext uri="{FF2B5EF4-FFF2-40B4-BE49-F238E27FC236}">
                        <a16:creationId xmlns:a16="http://schemas.microsoft.com/office/drawing/2014/main" id="{F5AB33CE-693D-46AE-8175-F5D038DB78D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9" name="円/楕円 127">
                  <a:extLst>
                    <a:ext uri="{FF2B5EF4-FFF2-40B4-BE49-F238E27FC236}">
                      <a16:creationId xmlns:a16="http://schemas.microsoft.com/office/drawing/2014/main" id="{0021EC6C-6C63-48CC-B031-48AF5C2B28B1}"/>
                    </a:ext>
                  </a:extLst>
                </p:cNvPr>
                <p:cNvSpPr/>
                <p:nvPr/>
              </p:nvSpPr>
              <p:spPr>
                <a:xfrm>
                  <a:off x="5333569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円/楕円 27">
                  <a:extLst>
                    <a:ext uri="{FF2B5EF4-FFF2-40B4-BE49-F238E27FC236}">
                      <a16:creationId xmlns:a16="http://schemas.microsoft.com/office/drawing/2014/main" id="{3CAC334A-97C9-4C83-895E-6A71E4151D18}"/>
                    </a:ext>
                  </a:extLst>
                </p:cNvPr>
                <p:cNvSpPr/>
                <p:nvPr/>
              </p:nvSpPr>
              <p:spPr>
                <a:xfrm rot="10800000">
                  <a:off x="5489078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円/楕円 27">
                  <a:extLst>
                    <a:ext uri="{FF2B5EF4-FFF2-40B4-BE49-F238E27FC236}">
                      <a16:creationId xmlns:a16="http://schemas.microsoft.com/office/drawing/2014/main" id="{AE7CD586-D02D-4F18-A279-C457B7A235A5}"/>
                    </a:ext>
                  </a:extLst>
                </p:cNvPr>
                <p:cNvSpPr/>
                <p:nvPr/>
              </p:nvSpPr>
              <p:spPr>
                <a:xfrm rot="10800000">
                  <a:off x="5295245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D981C6B5-DF44-4334-B7BD-CD9E71C2022D}"/>
                    </a:ext>
                  </a:extLst>
                </p:cNvPr>
                <p:cNvSpPr/>
                <p:nvPr/>
              </p:nvSpPr>
              <p:spPr>
                <a:xfrm rot="10800000">
                  <a:off x="5687087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円/楕円 127">
                  <a:extLst>
                    <a:ext uri="{FF2B5EF4-FFF2-40B4-BE49-F238E27FC236}">
                      <a16:creationId xmlns:a16="http://schemas.microsoft.com/office/drawing/2014/main" id="{2CAB2E28-E1BD-4EB7-9D05-1F97DDC6FE8F}"/>
                    </a:ext>
                  </a:extLst>
                </p:cNvPr>
                <p:cNvSpPr/>
                <p:nvPr/>
              </p:nvSpPr>
              <p:spPr>
                <a:xfrm>
                  <a:off x="5725309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円/楕円 247">
                  <a:extLst>
                    <a:ext uri="{FF2B5EF4-FFF2-40B4-BE49-F238E27FC236}">
                      <a16:creationId xmlns:a16="http://schemas.microsoft.com/office/drawing/2014/main" id="{7C3FA14A-8751-4EBE-8130-B53ABF9A7A0A}"/>
                    </a:ext>
                  </a:extLst>
                </p:cNvPr>
                <p:cNvSpPr/>
                <p:nvPr/>
              </p:nvSpPr>
              <p:spPr>
                <a:xfrm>
                  <a:off x="5509070" y="44648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7B95197F-35D5-4795-8FE5-808B1B317FE9}"/>
                    </a:ext>
                  </a:extLst>
                </p:cNvPr>
                <p:cNvSpPr/>
                <p:nvPr/>
              </p:nvSpPr>
              <p:spPr>
                <a:xfrm rot="1800000">
                  <a:off x="5419033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143CFD11-7FEB-4334-853E-628366DC93FB}"/>
                    </a:ext>
                  </a:extLst>
                </p:cNvPr>
                <p:cNvSpPr/>
                <p:nvPr/>
              </p:nvSpPr>
              <p:spPr>
                <a:xfrm rot="19800000" flipH="1">
                  <a:off x="5664228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93854838-1961-408B-AD40-97BB2B226127}"/>
                  </a:ext>
                </a:extLst>
              </p:cNvPr>
              <p:cNvSpPr/>
              <p:nvPr/>
            </p:nvSpPr>
            <p:spPr>
              <a:xfrm>
                <a:off x="4418381" y="4674583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2" name="楕円 22">
              <a:extLst>
                <a:ext uri="{FF2B5EF4-FFF2-40B4-BE49-F238E27FC236}">
                  <a16:creationId xmlns:a16="http://schemas.microsoft.com/office/drawing/2014/main" id="{9365A02A-7A15-4DD6-A381-EEB754BF5945}"/>
                </a:ext>
              </a:extLst>
            </p:cNvPr>
            <p:cNvSpPr/>
            <p:nvPr/>
          </p:nvSpPr>
          <p:spPr>
            <a:xfrm>
              <a:off x="7509447" y="437282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1339F022-69E9-413C-9DF3-8B24690C3BC1}"/>
                </a:ext>
              </a:extLst>
            </p:cNvPr>
            <p:cNvGrpSpPr/>
            <p:nvPr/>
          </p:nvGrpSpPr>
          <p:grpSpPr>
            <a:xfrm>
              <a:off x="7887414" y="4195087"/>
              <a:ext cx="661038" cy="855567"/>
              <a:chOff x="2009481" y="1278796"/>
              <a:chExt cx="661038" cy="855567"/>
            </a:xfrm>
          </p:grpSpPr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BE018B84-F4D1-4E7B-AEE3-9CFB5694E161}"/>
                  </a:ext>
                </a:extLst>
              </p:cNvPr>
              <p:cNvSpPr/>
              <p:nvPr/>
            </p:nvSpPr>
            <p:spPr>
              <a:xfrm>
                <a:off x="2009481" y="131796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4DF5549D-11EB-4BC2-9454-DC9C948B8700}"/>
                  </a:ext>
                </a:extLst>
              </p:cNvPr>
              <p:cNvSpPr/>
              <p:nvPr/>
            </p:nvSpPr>
            <p:spPr>
              <a:xfrm rot="8100000" flipH="1">
                <a:off x="2209307" y="137813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四角形: 角を丸くする 146">
                <a:extLst>
                  <a:ext uri="{FF2B5EF4-FFF2-40B4-BE49-F238E27FC236}">
                    <a16:creationId xmlns:a16="http://schemas.microsoft.com/office/drawing/2014/main" id="{4E5C0055-F224-43AF-B5AF-65CE33E4FE2C}"/>
                  </a:ext>
                </a:extLst>
              </p:cNvPr>
              <p:cNvSpPr/>
              <p:nvPr/>
            </p:nvSpPr>
            <p:spPr>
              <a:xfrm rot="18900000" flipH="1">
                <a:off x="2297955" y="127879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A2DA3013-8FD5-474E-9852-9248C81B3496}"/>
                  </a:ext>
                </a:extLst>
              </p:cNvPr>
              <p:cNvSpPr/>
              <p:nvPr/>
            </p:nvSpPr>
            <p:spPr>
              <a:xfrm rot="18900000" flipH="1">
                <a:off x="2205632" y="131754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92E6541A-85AA-45B6-A025-35F4E71F5C75}"/>
                  </a:ext>
                </a:extLst>
              </p:cNvPr>
              <p:cNvSpPr/>
              <p:nvPr/>
            </p:nvSpPr>
            <p:spPr>
              <a:xfrm rot="18900000" flipH="1">
                <a:off x="2127647" y="138756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CF3390B3-6EDC-42F2-9049-4ABACBEF64AE}"/>
                  </a:ext>
                </a:extLst>
              </p:cNvPr>
              <p:cNvSpPr/>
              <p:nvPr/>
            </p:nvSpPr>
            <p:spPr>
              <a:xfrm rot="18900000" flipH="1">
                <a:off x="2060645" y="148548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四角形: 角を丸くする 150">
                <a:extLst>
                  <a:ext uri="{FF2B5EF4-FFF2-40B4-BE49-F238E27FC236}">
                    <a16:creationId xmlns:a16="http://schemas.microsoft.com/office/drawing/2014/main" id="{9F7FB736-0DC0-426C-BE86-83F4846D5BE6}"/>
                  </a:ext>
                </a:extLst>
              </p:cNvPr>
              <p:cNvSpPr/>
              <p:nvPr/>
            </p:nvSpPr>
            <p:spPr>
              <a:xfrm rot="14400000" flipH="1">
                <a:off x="2139107" y="162029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7612525F-5621-4F78-94F9-F896573FBC61}"/>
                </a:ext>
              </a:extLst>
            </p:cNvPr>
            <p:cNvSpPr/>
            <p:nvPr/>
          </p:nvSpPr>
          <p:spPr>
            <a:xfrm rot="3600000">
              <a:off x="8147026" y="4807984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20DEF29B-C801-48CC-808C-6289007C9757}"/>
              </a:ext>
            </a:extLst>
          </p:cNvPr>
          <p:cNvGrpSpPr/>
          <p:nvPr/>
        </p:nvGrpSpPr>
        <p:grpSpPr>
          <a:xfrm>
            <a:off x="4349584" y="3773167"/>
            <a:ext cx="1940165" cy="2683158"/>
            <a:chOff x="4349584" y="3773167"/>
            <a:chExt cx="1940165" cy="2683158"/>
          </a:xfrm>
        </p:grpSpPr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8A05D357-422F-41A1-B1E3-83D2BA453623}"/>
                </a:ext>
              </a:extLst>
            </p:cNvPr>
            <p:cNvGrpSpPr/>
            <p:nvPr/>
          </p:nvGrpSpPr>
          <p:grpSpPr>
            <a:xfrm>
              <a:off x="5599042" y="3773167"/>
              <a:ext cx="690707" cy="690706"/>
              <a:chOff x="7992839" y="2840930"/>
              <a:chExt cx="927476" cy="927475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CFFD32AB-B0FA-493F-96B2-2A4C419F1A53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DCFEC9E0-9CEE-4030-80CC-14D46D3A8FB0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71641E43-C739-4E9C-BE7E-D330B4407AEC}"/>
                </a:ext>
              </a:extLst>
            </p:cNvPr>
            <p:cNvGrpSpPr/>
            <p:nvPr/>
          </p:nvGrpSpPr>
          <p:grpSpPr>
            <a:xfrm>
              <a:off x="4349584" y="3949344"/>
              <a:ext cx="1229834" cy="2506981"/>
              <a:chOff x="2275365" y="3690863"/>
              <a:chExt cx="1229834" cy="2506981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16788074-C66D-4538-98D4-4758443C8735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BFE3DE37-EA90-485B-9B86-E5870DFF17F9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BFE09E2F-2EFF-4EB8-8550-6700B1AD936F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362013A6-6775-4B44-861F-9535AFF7FE8B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CFE7F9D6-B9CB-432E-BBDA-3AE19DEF39B0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3" name="円/楕円 125">
                  <a:extLst>
                    <a:ext uri="{FF2B5EF4-FFF2-40B4-BE49-F238E27FC236}">
                      <a16:creationId xmlns:a16="http://schemas.microsoft.com/office/drawing/2014/main" id="{402FC773-E084-47E5-AB93-E8BA1CF1157C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円/楕円 126">
                  <a:extLst>
                    <a:ext uri="{FF2B5EF4-FFF2-40B4-BE49-F238E27FC236}">
                      <a16:creationId xmlns:a16="http://schemas.microsoft.com/office/drawing/2014/main" id="{F78BA86D-AA74-4708-B3DC-49F73A14044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9AE4053E-91E7-4AEE-BC31-A98A413CA086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1" name="円/楕円 123">
                  <a:extLst>
                    <a:ext uri="{FF2B5EF4-FFF2-40B4-BE49-F238E27FC236}">
                      <a16:creationId xmlns:a16="http://schemas.microsoft.com/office/drawing/2014/main" id="{49D506C9-90EC-4478-89DC-406283AA7FC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" name="円/楕円 124">
                  <a:extLst>
                    <a:ext uri="{FF2B5EF4-FFF2-40B4-BE49-F238E27FC236}">
                      <a16:creationId xmlns:a16="http://schemas.microsoft.com/office/drawing/2014/main" id="{0EE37040-95AD-43BE-8970-4CF1B0D2E319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5" name="円/楕円 122">
                <a:extLst>
                  <a:ext uri="{FF2B5EF4-FFF2-40B4-BE49-F238E27FC236}">
                    <a16:creationId xmlns:a16="http://schemas.microsoft.com/office/drawing/2014/main" id="{C803A32B-8133-459E-B382-37D282FE247B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円/楕円 27">
                <a:extLst>
                  <a:ext uri="{FF2B5EF4-FFF2-40B4-BE49-F238E27FC236}">
                    <a16:creationId xmlns:a16="http://schemas.microsoft.com/office/drawing/2014/main" id="{A70B5803-C719-4B48-918F-461A8AEB9047}"/>
                  </a:ext>
                </a:extLst>
              </p:cNvPr>
              <p:cNvSpPr/>
              <p:nvPr/>
            </p:nvSpPr>
            <p:spPr>
              <a:xfrm rot="10800000">
                <a:off x="2771413" y="5022977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円/楕円 27">
                <a:extLst>
                  <a:ext uri="{FF2B5EF4-FFF2-40B4-BE49-F238E27FC236}">
                    <a16:creationId xmlns:a16="http://schemas.microsoft.com/office/drawing/2014/main" id="{A6D9CCA9-5816-437F-801F-E47EEE9F0DF0}"/>
                  </a:ext>
                </a:extLst>
              </p:cNvPr>
              <p:cNvSpPr/>
              <p:nvPr/>
            </p:nvSpPr>
            <p:spPr>
              <a:xfrm rot="10800000"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円/楕円 27">
                <a:extLst>
                  <a:ext uri="{FF2B5EF4-FFF2-40B4-BE49-F238E27FC236}">
                    <a16:creationId xmlns:a16="http://schemas.microsoft.com/office/drawing/2014/main" id="{E11AB638-0A9F-4934-8D8A-37E62E030E04}"/>
                  </a:ext>
                </a:extLst>
              </p:cNvPr>
              <p:cNvSpPr/>
              <p:nvPr/>
            </p:nvSpPr>
            <p:spPr>
              <a:xfrm rot="10800000"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円/楕円 27">
                <a:extLst>
                  <a:ext uri="{FF2B5EF4-FFF2-40B4-BE49-F238E27FC236}">
                    <a16:creationId xmlns:a16="http://schemas.microsoft.com/office/drawing/2014/main" id="{B7CA5A55-4A96-4A27-9EAB-3B19C0F685F8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27">
                <a:extLst>
                  <a:ext uri="{FF2B5EF4-FFF2-40B4-BE49-F238E27FC236}">
                    <a16:creationId xmlns:a16="http://schemas.microsoft.com/office/drawing/2014/main" id="{571B3FB7-778B-4CFC-B48F-A838C3FECF9B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B037D492-D72B-4D66-94B8-BFB3F801312C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9" name="円/楕円 27">
                  <a:extLst>
                    <a:ext uri="{FF2B5EF4-FFF2-40B4-BE49-F238E27FC236}">
                      <a16:creationId xmlns:a16="http://schemas.microsoft.com/office/drawing/2014/main" id="{539065FD-A2C4-4318-BB36-D4814438DF49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0" name="円/楕円 27">
                  <a:extLst>
                    <a:ext uri="{FF2B5EF4-FFF2-40B4-BE49-F238E27FC236}">
                      <a16:creationId xmlns:a16="http://schemas.microsoft.com/office/drawing/2014/main" id="{A1A2D930-6D8B-46B7-8678-A3339223BD58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6EC9E0B1-6545-42FC-A618-F5BA43D992B0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7" name="円/楕円 27">
                  <a:extLst>
                    <a:ext uri="{FF2B5EF4-FFF2-40B4-BE49-F238E27FC236}">
                      <a16:creationId xmlns:a16="http://schemas.microsoft.com/office/drawing/2014/main" id="{CB1CCF69-02BE-4F64-96AA-4A3627E5275A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7">
                  <a:extLst>
                    <a:ext uri="{FF2B5EF4-FFF2-40B4-BE49-F238E27FC236}">
                      <a16:creationId xmlns:a16="http://schemas.microsoft.com/office/drawing/2014/main" id="{BA0C2288-C186-4534-9336-194FBF421F80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3" name="円/楕円 64">
                <a:extLst>
                  <a:ext uri="{FF2B5EF4-FFF2-40B4-BE49-F238E27FC236}">
                    <a16:creationId xmlns:a16="http://schemas.microsoft.com/office/drawing/2014/main" id="{05D1AC75-A504-43E3-8E58-54A3761AA62A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DB2193D1-92E6-43F4-B9C9-96A734B64B24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10AE8704-A9F1-4DEC-8FAD-B655503A83C6}"/>
                  </a:ext>
                </a:extLst>
              </p:cNvPr>
              <p:cNvSpPr/>
              <p:nvPr/>
            </p:nvSpPr>
            <p:spPr>
              <a:xfrm>
                <a:off x="2315587" y="5345820"/>
                <a:ext cx="181330" cy="852024"/>
              </a:xfrm>
              <a:custGeom>
                <a:avLst/>
                <a:gdLst>
                  <a:gd name="connsiteX0" fmla="*/ 139060 w 139060"/>
                  <a:gd name="connsiteY0" fmla="*/ 0 h 852024"/>
                  <a:gd name="connsiteX1" fmla="*/ 139060 w 139060"/>
                  <a:gd name="connsiteY1" fmla="*/ 852024 h 852024"/>
                  <a:gd name="connsiteX2" fmla="*/ 0 w 139060"/>
                  <a:gd name="connsiteY2" fmla="*/ 852024 h 852024"/>
                  <a:gd name="connsiteX3" fmla="*/ 0 w 139060"/>
                  <a:gd name="connsiteY3" fmla="*/ 345968 h 852024"/>
                  <a:gd name="connsiteX4" fmla="*/ 115559 w 139060"/>
                  <a:gd name="connsiteY4" fmla="*/ 24069 h 852024"/>
                  <a:gd name="connsiteX5" fmla="*/ 139060 w 139060"/>
                  <a:gd name="connsiteY5" fmla="*/ 0 h 85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852024">
                    <a:moveTo>
                      <a:pt x="139060" y="0"/>
                    </a:moveTo>
                    <a:lnTo>
                      <a:pt x="139060" y="852024"/>
                    </a:lnTo>
                    <a:lnTo>
                      <a:pt x="0" y="852024"/>
                    </a:lnTo>
                    <a:lnTo>
                      <a:pt x="0" y="345968"/>
                    </a:lnTo>
                    <a:cubicBezTo>
                      <a:pt x="0" y="223692"/>
                      <a:pt x="43367" y="111545"/>
                      <a:pt x="115559" y="24069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A5700116-8CA7-4013-A033-968833780236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C15AAEB7-C022-4982-8E64-396B8647124A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EB1FA016-8B07-4624-9A41-E771034B9974}"/>
                  </a:ext>
                </a:extLst>
              </p:cNvPr>
              <p:cNvGrpSpPr/>
              <p:nvPr/>
            </p:nvGrpSpPr>
            <p:grpSpPr>
              <a:xfrm>
                <a:off x="2596210" y="4559802"/>
                <a:ext cx="587319" cy="130288"/>
                <a:chOff x="2596210" y="4559802"/>
                <a:chExt cx="587319" cy="130288"/>
              </a:xfrm>
            </p:grpSpPr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D1774B11-86EC-46E9-8168-A98B8EDED85F}"/>
                    </a:ext>
                  </a:extLst>
                </p:cNvPr>
                <p:cNvGrpSpPr/>
                <p:nvPr/>
              </p:nvGrpSpPr>
              <p:grpSpPr>
                <a:xfrm>
                  <a:off x="2596210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214" name="円/楕円 333">
                    <a:extLst>
                      <a:ext uri="{FF2B5EF4-FFF2-40B4-BE49-F238E27FC236}">
                        <a16:creationId xmlns:a16="http://schemas.microsoft.com/office/drawing/2014/main" id="{68FDC36F-CCBA-4A99-B642-1022A91382A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5" name="円/楕円 334">
                    <a:extLst>
                      <a:ext uri="{FF2B5EF4-FFF2-40B4-BE49-F238E27FC236}">
                        <a16:creationId xmlns:a16="http://schemas.microsoft.com/office/drawing/2014/main" id="{B9E59D3D-01A1-4E25-B2CA-C99C36BCBF6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6" name="円/楕円 335">
                    <a:extLst>
                      <a:ext uri="{FF2B5EF4-FFF2-40B4-BE49-F238E27FC236}">
                        <a16:creationId xmlns:a16="http://schemas.microsoft.com/office/drawing/2014/main" id="{E77F1B61-26E9-415D-B3DB-C9AEBBE51C8B}"/>
                      </a:ext>
                    </a:extLst>
                  </p:cNvPr>
                  <p:cNvSpPr/>
                  <p:nvPr/>
                </p:nvSpPr>
                <p:spPr>
                  <a:xfrm>
                    <a:off x="2924622" y="3718595"/>
                    <a:ext cx="82597" cy="1524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048077AF-A126-4966-9B2B-7DC91C4AB00B}"/>
                    </a:ext>
                  </a:extLst>
                </p:cNvPr>
                <p:cNvGrpSpPr/>
                <p:nvPr/>
              </p:nvGrpSpPr>
              <p:grpSpPr>
                <a:xfrm>
                  <a:off x="3030951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211" name="円/楕円 333">
                    <a:extLst>
                      <a:ext uri="{FF2B5EF4-FFF2-40B4-BE49-F238E27FC236}">
                        <a16:creationId xmlns:a16="http://schemas.microsoft.com/office/drawing/2014/main" id="{217CE456-479F-40BA-93D3-166993B1A0E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2" name="円/楕円 334">
                    <a:extLst>
                      <a:ext uri="{FF2B5EF4-FFF2-40B4-BE49-F238E27FC236}">
                        <a16:creationId xmlns:a16="http://schemas.microsoft.com/office/drawing/2014/main" id="{BD4636D3-0D19-4EBA-84BC-78C77EEC0294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3" name="円/楕円 335">
                    <a:extLst>
                      <a:ext uri="{FF2B5EF4-FFF2-40B4-BE49-F238E27FC236}">
                        <a16:creationId xmlns:a16="http://schemas.microsoft.com/office/drawing/2014/main" id="{C805D3A2-6754-4E34-946A-F4A0635A57FE}"/>
                      </a:ext>
                    </a:extLst>
                  </p:cNvPr>
                  <p:cNvSpPr/>
                  <p:nvPr/>
                </p:nvSpPr>
                <p:spPr>
                  <a:xfrm>
                    <a:off x="2924622" y="3718595"/>
                    <a:ext cx="82597" cy="1524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79" name="楕円 22">
              <a:extLst>
                <a:ext uri="{FF2B5EF4-FFF2-40B4-BE49-F238E27FC236}">
                  <a16:creationId xmlns:a16="http://schemas.microsoft.com/office/drawing/2014/main" id="{1FCC1AF1-A92E-489F-95C0-55B754A294EF}"/>
                </a:ext>
              </a:extLst>
            </p:cNvPr>
            <p:cNvSpPr/>
            <p:nvPr/>
          </p:nvSpPr>
          <p:spPr>
            <a:xfrm>
              <a:off x="4545267" y="445664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6F3ED2AB-BF55-4F12-8B04-D7CF6741A9CD}"/>
                </a:ext>
              </a:extLst>
            </p:cNvPr>
            <p:cNvGrpSpPr/>
            <p:nvPr/>
          </p:nvGrpSpPr>
          <p:grpSpPr>
            <a:xfrm>
              <a:off x="4929901" y="4261762"/>
              <a:ext cx="661038" cy="855567"/>
              <a:chOff x="2009481" y="1278796"/>
              <a:chExt cx="661038" cy="855567"/>
            </a:xfrm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BC37F80E-A4BD-4199-9FD4-DE508B87C607}"/>
                  </a:ext>
                </a:extLst>
              </p:cNvPr>
              <p:cNvSpPr/>
              <p:nvPr/>
            </p:nvSpPr>
            <p:spPr>
              <a:xfrm>
                <a:off x="2009481" y="131796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E397EEAB-694E-4271-B889-C25678DD4AEA}"/>
                  </a:ext>
                </a:extLst>
              </p:cNvPr>
              <p:cNvSpPr/>
              <p:nvPr/>
            </p:nvSpPr>
            <p:spPr>
              <a:xfrm rot="8100000" flipH="1">
                <a:off x="2209307" y="137813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四角形: 角を丸くする 183">
                <a:extLst>
                  <a:ext uri="{FF2B5EF4-FFF2-40B4-BE49-F238E27FC236}">
                    <a16:creationId xmlns:a16="http://schemas.microsoft.com/office/drawing/2014/main" id="{0469E9F8-FAC8-48BF-9095-BA315E435065}"/>
                  </a:ext>
                </a:extLst>
              </p:cNvPr>
              <p:cNvSpPr/>
              <p:nvPr/>
            </p:nvSpPr>
            <p:spPr>
              <a:xfrm rot="18900000" flipH="1">
                <a:off x="2297955" y="127879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四角形: 角を丸くする 184">
                <a:extLst>
                  <a:ext uri="{FF2B5EF4-FFF2-40B4-BE49-F238E27FC236}">
                    <a16:creationId xmlns:a16="http://schemas.microsoft.com/office/drawing/2014/main" id="{9C86D925-B2E6-44B6-B025-3119A65F4754}"/>
                  </a:ext>
                </a:extLst>
              </p:cNvPr>
              <p:cNvSpPr/>
              <p:nvPr/>
            </p:nvSpPr>
            <p:spPr>
              <a:xfrm rot="18900000" flipH="1">
                <a:off x="2205632" y="131754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四角形: 角を丸くする 185">
                <a:extLst>
                  <a:ext uri="{FF2B5EF4-FFF2-40B4-BE49-F238E27FC236}">
                    <a16:creationId xmlns:a16="http://schemas.microsoft.com/office/drawing/2014/main" id="{06AA4E16-8E4D-43E4-9199-A6187C4DD0A5}"/>
                  </a:ext>
                </a:extLst>
              </p:cNvPr>
              <p:cNvSpPr/>
              <p:nvPr/>
            </p:nvSpPr>
            <p:spPr>
              <a:xfrm rot="18900000" flipH="1">
                <a:off x="2127647" y="138756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B11A422C-7348-470C-B6EB-765C9130D746}"/>
                  </a:ext>
                </a:extLst>
              </p:cNvPr>
              <p:cNvSpPr/>
              <p:nvPr/>
            </p:nvSpPr>
            <p:spPr>
              <a:xfrm rot="18900000" flipH="1">
                <a:off x="2060645" y="148548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四角形: 角を丸くする 187">
                <a:extLst>
                  <a:ext uri="{FF2B5EF4-FFF2-40B4-BE49-F238E27FC236}">
                    <a16:creationId xmlns:a16="http://schemas.microsoft.com/office/drawing/2014/main" id="{20C43E01-CF4E-4085-9906-14F2CF8FE904}"/>
                  </a:ext>
                </a:extLst>
              </p:cNvPr>
              <p:cNvSpPr/>
              <p:nvPr/>
            </p:nvSpPr>
            <p:spPr>
              <a:xfrm rot="14400000" flipH="1">
                <a:off x="2139107" y="162029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FD42C0E4-C3D2-49D8-BE71-431D6DCD2B77}"/>
                </a:ext>
              </a:extLst>
            </p:cNvPr>
            <p:cNvSpPr/>
            <p:nvPr/>
          </p:nvSpPr>
          <p:spPr>
            <a:xfrm rot="3600000">
              <a:off x="5145239" y="4868974"/>
              <a:ext cx="897235" cy="836991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56909 w 829854"/>
                <a:gd name="connsiteY0" fmla="*/ 827240 h 827240"/>
                <a:gd name="connsiteX1" fmla="*/ 484832 w 829854"/>
                <a:gd name="connsiteY1" fmla="*/ 297212 h 827240"/>
                <a:gd name="connsiteX2" fmla="*/ 56451 w 829854"/>
                <a:gd name="connsiteY2" fmla="*/ 378956 h 827240"/>
                <a:gd name="connsiteX3" fmla="*/ 13137 w 829854"/>
                <a:gd name="connsiteY3" fmla="*/ 119935 h 827240"/>
                <a:gd name="connsiteX4" fmla="*/ 673797 w 829854"/>
                <a:gd name="connsiteY4" fmla="*/ 2642 h 827240"/>
                <a:gd name="connsiteX5" fmla="*/ 791693 w 829854"/>
                <a:gd name="connsiteY5" fmla="*/ 102867 h 827240"/>
                <a:gd name="connsiteX6" fmla="*/ 829854 w 829854"/>
                <a:gd name="connsiteY6" fmla="*/ 827240 h 827240"/>
                <a:gd name="connsiteX0" fmla="*/ 500535 w 873480"/>
                <a:gd name="connsiteY0" fmla="*/ 826913 h 826913"/>
                <a:gd name="connsiteX1" fmla="*/ 528458 w 873480"/>
                <a:gd name="connsiteY1" fmla="*/ 296885 h 826913"/>
                <a:gd name="connsiteX2" fmla="*/ 62404 w 873480"/>
                <a:gd name="connsiteY2" fmla="*/ 348629 h 826913"/>
                <a:gd name="connsiteX3" fmla="*/ 56763 w 873480"/>
                <a:gd name="connsiteY3" fmla="*/ 119608 h 826913"/>
                <a:gd name="connsiteX4" fmla="*/ 717423 w 873480"/>
                <a:gd name="connsiteY4" fmla="*/ 2315 h 826913"/>
                <a:gd name="connsiteX5" fmla="*/ 835319 w 873480"/>
                <a:gd name="connsiteY5" fmla="*/ 102540 h 826913"/>
                <a:gd name="connsiteX6" fmla="*/ 873480 w 873480"/>
                <a:gd name="connsiteY6" fmla="*/ 826913 h 826913"/>
                <a:gd name="connsiteX0" fmla="*/ 501302 w 874247"/>
                <a:gd name="connsiteY0" fmla="*/ 826913 h 826913"/>
                <a:gd name="connsiteX1" fmla="*/ 529225 w 874247"/>
                <a:gd name="connsiteY1" fmla="*/ 296885 h 826913"/>
                <a:gd name="connsiteX2" fmla="*/ 63171 w 874247"/>
                <a:gd name="connsiteY2" fmla="*/ 348629 h 826913"/>
                <a:gd name="connsiteX3" fmla="*/ 57530 w 874247"/>
                <a:gd name="connsiteY3" fmla="*/ 119608 h 826913"/>
                <a:gd name="connsiteX4" fmla="*/ 718190 w 874247"/>
                <a:gd name="connsiteY4" fmla="*/ 2315 h 826913"/>
                <a:gd name="connsiteX5" fmla="*/ 836086 w 874247"/>
                <a:gd name="connsiteY5" fmla="*/ 102540 h 826913"/>
                <a:gd name="connsiteX6" fmla="*/ 874247 w 874247"/>
                <a:gd name="connsiteY6" fmla="*/ 826913 h 826913"/>
                <a:gd name="connsiteX0" fmla="*/ 498359 w 871304"/>
                <a:gd name="connsiteY0" fmla="*/ 826913 h 826913"/>
                <a:gd name="connsiteX1" fmla="*/ 526282 w 871304"/>
                <a:gd name="connsiteY1" fmla="*/ 296885 h 826913"/>
                <a:gd name="connsiteX2" fmla="*/ 60228 w 871304"/>
                <a:gd name="connsiteY2" fmla="*/ 348629 h 826913"/>
                <a:gd name="connsiteX3" fmla="*/ 54587 w 871304"/>
                <a:gd name="connsiteY3" fmla="*/ 119608 h 826913"/>
                <a:gd name="connsiteX4" fmla="*/ 715247 w 871304"/>
                <a:gd name="connsiteY4" fmla="*/ 2315 h 826913"/>
                <a:gd name="connsiteX5" fmla="*/ 833143 w 871304"/>
                <a:gd name="connsiteY5" fmla="*/ 102540 h 826913"/>
                <a:gd name="connsiteX6" fmla="*/ 871304 w 871304"/>
                <a:gd name="connsiteY6" fmla="*/ 826913 h 826913"/>
                <a:gd name="connsiteX0" fmla="*/ 479234 w 852179"/>
                <a:gd name="connsiteY0" fmla="*/ 826924 h 826924"/>
                <a:gd name="connsiteX1" fmla="*/ 507157 w 852179"/>
                <a:gd name="connsiteY1" fmla="*/ 296896 h 826924"/>
                <a:gd name="connsiteX2" fmla="*/ 41103 w 852179"/>
                <a:gd name="connsiteY2" fmla="*/ 348640 h 826924"/>
                <a:gd name="connsiteX3" fmla="*/ 35462 w 852179"/>
                <a:gd name="connsiteY3" fmla="*/ 119619 h 826924"/>
                <a:gd name="connsiteX4" fmla="*/ 696122 w 852179"/>
                <a:gd name="connsiteY4" fmla="*/ 2326 h 826924"/>
                <a:gd name="connsiteX5" fmla="*/ 814018 w 852179"/>
                <a:gd name="connsiteY5" fmla="*/ 102551 h 826924"/>
                <a:gd name="connsiteX6" fmla="*/ 852179 w 852179"/>
                <a:gd name="connsiteY6" fmla="*/ 826924 h 826924"/>
                <a:gd name="connsiteX0" fmla="*/ 499685 w 872630"/>
                <a:gd name="connsiteY0" fmla="*/ 826924 h 826924"/>
                <a:gd name="connsiteX1" fmla="*/ 527608 w 872630"/>
                <a:gd name="connsiteY1" fmla="*/ 296896 h 826924"/>
                <a:gd name="connsiteX2" fmla="*/ 61554 w 872630"/>
                <a:gd name="connsiteY2" fmla="*/ 348640 h 826924"/>
                <a:gd name="connsiteX3" fmla="*/ 55913 w 872630"/>
                <a:gd name="connsiteY3" fmla="*/ 119619 h 826924"/>
                <a:gd name="connsiteX4" fmla="*/ 716573 w 872630"/>
                <a:gd name="connsiteY4" fmla="*/ 2326 h 826924"/>
                <a:gd name="connsiteX5" fmla="*/ 834469 w 872630"/>
                <a:gd name="connsiteY5" fmla="*/ 102551 h 826924"/>
                <a:gd name="connsiteX6" fmla="*/ 872630 w 872630"/>
                <a:gd name="connsiteY6" fmla="*/ 826924 h 826924"/>
                <a:gd name="connsiteX0" fmla="*/ 486431 w 859376"/>
                <a:gd name="connsiteY0" fmla="*/ 826924 h 826924"/>
                <a:gd name="connsiteX1" fmla="*/ 514354 w 859376"/>
                <a:gd name="connsiteY1" fmla="*/ 296896 h 826924"/>
                <a:gd name="connsiteX2" fmla="*/ 48300 w 859376"/>
                <a:gd name="connsiteY2" fmla="*/ 348640 h 826924"/>
                <a:gd name="connsiteX3" fmla="*/ 42659 w 859376"/>
                <a:gd name="connsiteY3" fmla="*/ 119619 h 826924"/>
                <a:gd name="connsiteX4" fmla="*/ 703319 w 859376"/>
                <a:gd name="connsiteY4" fmla="*/ 2326 h 826924"/>
                <a:gd name="connsiteX5" fmla="*/ 821215 w 859376"/>
                <a:gd name="connsiteY5" fmla="*/ 102551 h 826924"/>
                <a:gd name="connsiteX6" fmla="*/ 859376 w 859376"/>
                <a:gd name="connsiteY6" fmla="*/ 826924 h 826924"/>
                <a:gd name="connsiteX0" fmla="*/ 486431 w 859376"/>
                <a:gd name="connsiteY0" fmla="*/ 828508 h 828508"/>
                <a:gd name="connsiteX1" fmla="*/ 514354 w 859376"/>
                <a:gd name="connsiteY1" fmla="*/ 298480 h 828508"/>
                <a:gd name="connsiteX2" fmla="*/ 48300 w 859376"/>
                <a:gd name="connsiteY2" fmla="*/ 350224 h 828508"/>
                <a:gd name="connsiteX3" fmla="*/ 42659 w 859376"/>
                <a:gd name="connsiteY3" fmla="*/ 121203 h 828508"/>
                <a:gd name="connsiteX4" fmla="*/ 703319 w 859376"/>
                <a:gd name="connsiteY4" fmla="*/ 3910 h 828508"/>
                <a:gd name="connsiteX5" fmla="*/ 821215 w 859376"/>
                <a:gd name="connsiteY5" fmla="*/ 104135 h 828508"/>
                <a:gd name="connsiteX6" fmla="*/ 859376 w 859376"/>
                <a:gd name="connsiteY6" fmla="*/ 828508 h 828508"/>
                <a:gd name="connsiteX0" fmla="*/ 486431 w 859376"/>
                <a:gd name="connsiteY0" fmla="*/ 828508 h 828508"/>
                <a:gd name="connsiteX1" fmla="*/ 514354 w 859376"/>
                <a:gd name="connsiteY1" fmla="*/ 298480 h 828508"/>
                <a:gd name="connsiteX2" fmla="*/ 48300 w 859376"/>
                <a:gd name="connsiteY2" fmla="*/ 350224 h 828508"/>
                <a:gd name="connsiteX3" fmla="*/ 42659 w 859376"/>
                <a:gd name="connsiteY3" fmla="*/ 121203 h 828508"/>
                <a:gd name="connsiteX4" fmla="*/ 703319 w 859376"/>
                <a:gd name="connsiteY4" fmla="*/ 3910 h 828508"/>
                <a:gd name="connsiteX5" fmla="*/ 821215 w 859376"/>
                <a:gd name="connsiteY5" fmla="*/ 104135 h 828508"/>
                <a:gd name="connsiteX6" fmla="*/ 859376 w 859376"/>
                <a:gd name="connsiteY6" fmla="*/ 828508 h 828508"/>
                <a:gd name="connsiteX0" fmla="*/ 486431 w 885061"/>
                <a:gd name="connsiteY0" fmla="*/ 828508 h 828508"/>
                <a:gd name="connsiteX1" fmla="*/ 514354 w 885061"/>
                <a:gd name="connsiteY1" fmla="*/ 298480 h 828508"/>
                <a:gd name="connsiteX2" fmla="*/ 48300 w 885061"/>
                <a:gd name="connsiteY2" fmla="*/ 350224 h 828508"/>
                <a:gd name="connsiteX3" fmla="*/ 42659 w 885061"/>
                <a:gd name="connsiteY3" fmla="*/ 121203 h 828508"/>
                <a:gd name="connsiteX4" fmla="*/ 703319 w 885061"/>
                <a:gd name="connsiteY4" fmla="*/ 3910 h 828508"/>
                <a:gd name="connsiteX5" fmla="*/ 821215 w 885061"/>
                <a:gd name="connsiteY5" fmla="*/ 104135 h 828508"/>
                <a:gd name="connsiteX6" fmla="*/ 859376 w 885061"/>
                <a:gd name="connsiteY6" fmla="*/ 828508 h 828508"/>
                <a:gd name="connsiteX0" fmla="*/ 486431 w 905871"/>
                <a:gd name="connsiteY0" fmla="*/ 828508 h 828508"/>
                <a:gd name="connsiteX1" fmla="*/ 514354 w 905871"/>
                <a:gd name="connsiteY1" fmla="*/ 298480 h 828508"/>
                <a:gd name="connsiteX2" fmla="*/ 48300 w 905871"/>
                <a:gd name="connsiteY2" fmla="*/ 350224 h 828508"/>
                <a:gd name="connsiteX3" fmla="*/ 42659 w 905871"/>
                <a:gd name="connsiteY3" fmla="*/ 121203 h 828508"/>
                <a:gd name="connsiteX4" fmla="*/ 703319 w 905871"/>
                <a:gd name="connsiteY4" fmla="*/ 3910 h 828508"/>
                <a:gd name="connsiteX5" fmla="*/ 821215 w 905871"/>
                <a:gd name="connsiteY5" fmla="*/ 104135 h 828508"/>
                <a:gd name="connsiteX6" fmla="*/ 859376 w 905871"/>
                <a:gd name="connsiteY6" fmla="*/ 828508 h 828508"/>
                <a:gd name="connsiteX0" fmla="*/ 486431 w 897235"/>
                <a:gd name="connsiteY0" fmla="*/ 828508 h 836991"/>
                <a:gd name="connsiteX1" fmla="*/ 514354 w 897235"/>
                <a:gd name="connsiteY1" fmla="*/ 298480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6431 w 897235"/>
                <a:gd name="connsiteY0" fmla="*/ 828508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6431 w 897235"/>
                <a:gd name="connsiteY0" fmla="*/ 828508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5326 w 897235"/>
                <a:gd name="connsiteY0" fmla="*/ 811372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94681 w 897235"/>
                <a:gd name="connsiteY0" fmla="*/ 833271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7235" h="836991">
                  <a:moveTo>
                    <a:pt x="494681" y="833271"/>
                  </a:moveTo>
                  <a:cubicBezTo>
                    <a:pt x="451921" y="742017"/>
                    <a:pt x="443070" y="530112"/>
                    <a:pt x="507763" y="319421"/>
                  </a:cubicBezTo>
                  <a:cubicBezTo>
                    <a:pt x="364969" y="346669"/>
                    <a:pt x="139148" y="389944"/>
                    <a:pt x="48300" y="350224"/>
                  </a:cubicBezTo>
                  <a:cubicBezTo>
                    <a:pt x="-6532" y="314799"/>
                    <a:pt x="-22800" y="179412"/>
                    <a:pt x="42659" y="121203"/>
                  </a:cubicBezTo>
                  <a:cubicBezTo>
                    <a:pt x="153191" y="23026"/>
                    <a:pt x="635985" y="-12688"/>
                    <a:pt x="703319" y="3910"/>
                  </a:cubicBezTo>
                  <a:cubicBezTo>
                    <a:pt x="770653" y="20508"/>
                    <a:pt x="813439" y="66929"/>
                    <a:pt x="821215" y="104135"/>
                  </a:cubicBezTo>
                  <a:cubicBezTo>
                    <a:pt x="946383" y="442837"/>
                    <a:pt x="890430" y="639819"/>
                    <a:pt x="840730" y="836991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408D7E3D-21AE-4924-B392-AA805D3E6E10}"/>
              </a:ext>
            </a:extLst>
          </p:cNvPr>
          <p:cNvGrpSpPr/>
          <p:nvPr/>
        </p:nvGrpSpPr>
        <p:grpSpPr>
          <a:xfrm>
            <a:off x="1389378" y="3773167"/>
            <a:ext cx="1924258" cy="2667133"/>
            <a:chOff x="1389378" y="3773167"/>
            <a:chExt cx="1924258" cy="2667133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522E1377-8CB4-42EC-B0CD-B928628AC521}"/>
                </a:ext>
              </a:extLst>
            </p:cNvPr>
            <p:cNvGrpSpPr/>
            <p:nvPr/>
          </p:nvGrpSpPr>
          <p:grpSpPr>
            <a:xfrm>
              <a:off x="2622929" y="3773167"/>
              <a:ext cx="690707" cy="690706"/>
              <a:chOff x="7992839" y="2840930"/>
              <a:chExt cx="927476" cy="927475"/>
            </a:xfrm>
          </p:grpSpPr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B97B9738-16F6-403D-B8C3-94A307A0D950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52C4BB3D-E785-4DE3-9D0F-6B90B0980387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8060DF1C-531E-4936-BB4A-921BDD630C53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58577"/>
              <a:chOff x="685503" y="3823242"/>
              <a:chExt cx="1267032" cy="2358577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DF1E7168-DDDD-4D55-80E7-421601F33D56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EB281679-840C-4365-970C-15376A454E70}"/>
                  </a:ext>
                </a:extLst>
              </p:cNvPr>
              <p:cNvSpPr/>
              <p:nvPr/>
            </p:nvSpPr>
            <p:spPr>
              <a:xfrm>
                <a:off x="756127" y="5263042"/>
                <a:ext cx="153587" cy="918776"/>
              </a:xfrm>
              <a:custGeom>
                <a:avLst/>
                <a:gdLst>
                  <a:gd name="connsiteX0" fmla="*/ 139060 w 139060"/>
                  <a:gd name="connsiteY0" fmla="*/ 0 h 918776"/>
                  <a:gd name="connsiteX1" fmla="*/ 139060 w 139060"/>
                  <a:gd name="connsiteY1" fmla="*/ 918776 h 918776"/>
                  <a:gd name="connsiteX2" fmla="*/ 0 w 139060"/>
                  <a:gd name="connsiteY2" fmla="*/ 918776 h 918776"/>
                  <a:gd name="connsiteX3" fmla="*/ 0 w 139060"/>
                  <a:gd name="connsiteY3" fmla="*/ 299403 h 918776"/>
                  <a:gd name="connsiteX4" fmla="*/ 135721 w 139060"/>
                  <a:gd name="connsiteY4" fmla="*/ 2434 h 918776"/>
                  <a:gd name="connsiteX5" fmla="*/ 139060 w 139060"/>
                  <a:gd name="connsiteY5" fmla="*/ 0 h 91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6">
                    <a:moveTo>
                      <a:pt x="139060" y="0"/>
                    </a:moveTo>
                    <a:lnTo>
                      <a:pt x="139060" y="918776"/>
                    </a:lnTo>
                    <a:lnTo>
                      <a:pt x="0" y="918776"/>
                    </a:lnTo>
                    <a:lnTo>
                      <a:pt x="0" y="299403"/>
                    </a:lnTo>
                    <a:cubicBezTo>
                      <a:pt x="0" y="180784"/>
                      <a:pt x="52588" y="74447"/>
                      <a:pt x="135721" y="2434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8E223342-F678-4C46-A4EF-7849CD164AC7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58173A23-B300-4DE4-BBA3-F7A7A0B79985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8"/>
                <a:chOff x="878044" y="3848329"/>
                <a:chExt cx="917606" cy="882334"/>
              </a:xfrm>
            </p:grpSpPr>
            <p:sp>
              <p:nvSpPr>
                <p:cNvPr id="246" name="円/楕円 473">
                  <a:extLst>
                    <a:ext uri="{FF2B5EF4-FFF2-40B4-BE49-F238E27FC236}">
                      <a16:creationId xmlns:a16="http://schemas.microsoft.com/office/drawing/2014/main" id="{77190E78-EA58-40C0-87AD-495E762D71E0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EC301905-86B1-4C15-83EA-45777216C1A9}"/>
                    </a:ext>
                  </a:extLst>
                </p:cNvPr>
                <p:cNvGrpSpPr/>
                <p:nvPr/>
              </p:nvGrpSpPr>
              <p:grpSpPr>
                <a:xfrm>
                  <a:off x="92652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A3E22A89-6914-4CF1-BB20-3C858AC5957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7" name="円/楕円 125">
                      <a:extLst>
                        <a:ext uri="{FF2B5EF4-FFF2-40B4-BE49-F238E27FC236}">
                          <a16:creationId xmlns:a16="http://schemas.microsoft.com/office/drawing/2014/main" id="{2738F795-A783-4E3C-950C-DDEF7F5D53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8" name="円/楕円 126">
                      <a:extLst>
                        <a:ext uri="{FF2B5EF4-FFF2-40B4-BE49-F238E27FC236}">
                          <a16:creationId xmlns:a16="http://schemas.microsoft.com/office/drawing/2014/main" id="{09E6CADC-A728-4372-A1AB-643F61B862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3" name="グループ化 262">
                    <a:extLst>
                      <a:ext uri="{FF2B5EF4-FFF2-40B4-BE49-F238E27FC236}">
                        <a16:creationId xmlns:a16="http://schemas.microsoft.com/office/drawing/2014/main" id="{7480476B-306F-442F-BE15-83C6766356E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5" name="円/楕円 123">
                      <a:extLst>
                        <a:ext uri="{FF2B5EF4-FFF2-40B4-BE49-F238E27FC236}">
                          <a16:creationId xmlns:a16="http://schemas.microsoft.com/office/drawing/2014/main" id="{0B5234B6-F69F-4100-B8CB-D83B2DFD34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6" name="円/楕円 124">
                      <a:extLst>
                        <a:ext uri="{FF2B5EF4-FFF2-40B4-BE49-F238E27FC236}">
                          <a16:creationId xmlns:a16="http://schemas.microsoft.com/office/drawing/2014/main" id="{87F06D85-CA82-4AB6-87E5-DC8AC3FF1B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4" name="円/楕円 122">
                    <a:extLst>
                      <a:ext uri="{FF2B5EF4-FFF2-40B4-BE49-F238E27FC236}">
                        <a16:creationId xmlns:a16="http://schemas.microsoft.com/office/drawing/2014/main" id="{02F2E342-6A55-49B6-B434-C817F6EB8C6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8" name="円/楕円 27">
                  <a:extLst>
                    <a:ext uri="{FF2B5EF4-FFF2-40B4-BE49-F238E27FC236}">
                      <a16:creationId xmlns:a16="http://schemas.microsoft.com/office/drawing/2014/main" id="{45616376-4761-479B-B27E-4356C8E53360}"/>
                    </a:ext>
                  </a:extLst>
                </p:cNvPr>
                <p:cNvSpPr/>
                <p:nvPr/>
              </p:nvSpPr>
              <p:spPr>
                <a:xfrm rot="10800000">
                  <a:off x="125394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27">
                  <a:extLst>
                    <a:ext uri="{FF2B5EF4-FFF2-40B4-BE49-F238E27FC236}">
                      <a16:creationId xmlns:a16="http://schemas.microsoft.com/office/drawing/2014/main" id="{0357D39A-B13A-4AAA-918C-8CCF130E67A2}"/>
                    </a:ext>
                  </a:extLst>
                </p:cNvPr>
                <p:cNvSpPr/>
                <p:nvPr/>
              </p:nvSpPr>
              <p:spPr>
                <a:xfrm rot="10800000"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7">
                  <a:extLst>
                    <a:ext uri="{FF2B5EF4-FFF2-40B4-BE49-F238E27FC236}">
                      <a16:creationId xmlns:a16="http://schemas.microsoft.com/office/drawing/2014/main" id="{15A9C585-6867-4ED4-92EC-F9A694D0BBC9}"/>
                    </a:ext>
                  </a:extLst>
                </p:cNvPr>
                <p:cNvSpPr/>
                <p:nvPr/>
              </p:nvSpPr>
              <p:spPr>
                <a:xfrm rot="10800000"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円/楕円 27">
                  <a:extLst>
                    <a:ext uri="{FF2B5EF4-FFF2-40B4-BE49-F238E27FC236}">
                      <a16:creationId xmlns:a16="http://schemas.microsoft.com/office/drawing/2014/main" id="{C170E341-0301-455D-8BFD-0E09CF391DFF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27">
                  <a:extLst>
                    <a:ext uri="{FF2B5EF4-FFF2-40B4-BE49-F238E27FC236}">
                      <a16:creationId xmlns:a16="http://schemas.microsoft.com/office/drawing/2014/main" id="{60DAEAF1-34BE-40C0-87BD-76B0CB3A322A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702A0461-D226-41C7-AC88-FA3134E534D3}"/>
                    </a:ext>
                  </a:extLst>
                </p:cNvPr>
                <p:cNvGrpSpPr/>
                <p:nvPr/>
              </p:nvGrpSpPr>
              <p:grpSpPr>
                <a:xfrm>
                  <a:off x="1041473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60" name="円/楕円 27">
                    <a:extLst>
                      <a:ext uri="{FF2B5EF4-FFF2-40B4-BE49-F238E27FC236}">
                        <a16:creationId xmlns:a16="http://schemas.microsoft.com/office/drawing/2014/main" id="{62B76FAE-4F6F-4A57-9D58-BA2DD4578AB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27">
                    <a:extLst>
                      <a:ext uri="{FF2B5EF4-FFF2-40B4-BE49-F238E27FC236}">
                        <a16:creationId xmlns:a16="http://schemas.microsoft.com/office/drawing/2014/main" id="{44DEF00C-35F9-4811-90E7-C3D643075F3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4" name="円/楕円 112">
                  <a:extLst>
                    <a:ext uri="{FF2B5EF4-FFF2-40B4-BE49-F238E27FC236}">
                      <a16:creationId xmlns:a16="http://schemas.microsoft.com/office/drawing/2014/main" id="{8C8D7337-A590-4935-9DBA-BA1104674D8B}"/>
                    </a:ext>
                  </a:extLst>
                </p:cNvPr>
                <p:cNvSpPr/>
                <p:nvPr/>
              </p:nvSpPr>
              <p:spPr>
                <a:xfrm>
                  <a:off x="1147049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012FD6E9-4E97-448E-9818-E871AACFEA31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58" name="円/楕円 27">
                    <a:extLst>
                      <a:ext uri="{FF2B5EF4-FFF2-40B4-BE49-F238E27FC236}">
                        <a16:creationId xmlns:a16="http://schemas.microsoft.com/office/drawing/2014/main" id="{8C18F0D7-9284-45F6-AB81-35944535670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27">
                    <a:extLst>
                      <a:ext uri="{FF2B5EF4-FFF2-40B4-BE49-F238E27FC236}">
                        <a16:creationId xmlns:a16="http://schemas.microsoft.com/office/drawing/2014/main" id="{F1C2AD83-27BA-411E-BE30-F53AAFC1E47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6" name="円/楕円 114">
                  <a:extLst>
                    <a:ext uri="{FF2B5EF4-FFF2-40B4-BE49-F238E27FC236}">
                      <a16:creationId xmlns:a16="http://schemas.microsoft.com/office/drawing/2014/main" id="{7EB8FFF6-083C-4336-BB5B-3D2C46628E58}"/>
                    </a:ext>
                  </a:extLst>
                </p:cNvPr>
                <p:cNvSpPr/>
                <p:nvPr/>
              </p:nvSpPr>
              <p:spPr>
                <a:xfrm>
                  <a:off x="1470899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7" name="円/楕円 64">
                  <a:extLst>
                    <a:ext uri="{FF2B5EF4-FFF2-40B4-BE49-F238E27FC236}">
                      <a16:creationId xmlns:a16="http://schemas.microsoft.com/office/drawing/2014/main" id="{E562C590-822C-484A-A610-7F52FE028D34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D8357AF-8E28-4EEC-AF4C-36BA28D1D535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ED0FEF25-910D-4FD1-BA2B-0899EB4E0E7B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0" name="楕円 22">
              <a:extLst>
                <a:ext uri="{FF2B5EF4-FFF2-40B4-BE49-F238E27FC236}">
                  <a16:creationId xmlns:a16="http://schemas.microsoft.com/office/drawing/2014/main" id="{BE8C56D8-8B3D-4641-8CE3-9846493E2D02}"/>
                </a:ext>
              </a:extLst>
            </p:cNvPr>
            <p:cNvSpPr/>
            <p:nvPr/>
          </p:nvSpPr>
          <p:spPr>
            <a:xfrm>
              <a:off x="1657287" y="441092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A687021A-6901-4F69-A2E9-3CDB1E6947B6}"/>
                </a:ext>
              </a:extLst>
            </p:cNvPr>
            <p:cNvGrpSpPr/>
            <p:nvPr/>
          </p:nvGrpSpPr>
          <p:grpSpPr>
            <a:xfrm>
              <a:off x="2027532" y="4195087"/>
              <a:ext cx="661038" cy="855567"/>
              <a:chOff x="2009481" y="1278796"/>
              <a:chExt cx="661038" cy="855567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1B5C28C5-6187-413F-A145-DB25A6EEEEEA}"/>
                  </a:ext>
                </a:extLst>
              </p:cNvPr>
              <p:cNvSpPr/>
              <p:nvPr/>
            </p:nvSpPr>
            <p:spPr>
              <a:xfrm>
                <a:off x="2009481" y="131796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35CDDF7E-E789-4ED6-AF48-9E45BF112D6B}"/>
                  </a:ext>
                </a:extLst>
              </p:cNvPr>
              <p:cNvSpPr/>
              <p:nvPr/>
            </p:nvSpPr>
            <p:spPr>
              <a:xfrm rot="8100000" flipH="1">
                <a:off x="2209307" y="137813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四角形: 角を丸くする 234">
                <a:extLst>
                  <a:ext uri="{FF2B5EF4-FFF2-40B4-BE49-F238E27FC236}">
                    <a16:creationId xmlns:a16="http://schemas.microsoft.com/office/drawing/2014/main" id="{8B06CBFA-A953-4C8C-92C5-9C860414D666}"/>
                  </a:ext>
                </a:extLst>
              </p:cNvPr>
              <p:cNvSpPr/>
              <p:nvPr/>
            </p:nvSpPr>
            <p:spPr>
              <a:xfrm rot="18900000" flipH="1">
                <a:off x="2297955" y="127879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四角形: 角を丸くする 235">
                <a:extLst>
                  <a:ext uri="{FF2B5EF4-FFF2-40B4-BE49-F238E27FC236}">
                    <a16:creationId xmlns:a16="http://schemas.microsoft.com/office/drawing/2014/main" id="{29B79E74-2817-4AD9-A1EE-8382BEB89094}"/>
                  </a:ext>
                </a:extLst>
              </p:cNvPr>
              <p:cNvSpPr/>
              <p:nvPr/>
            </p:nvSpPr>
            <p:spPr>
              <a:xfrm rot="18900000" flipH="1">
                <a:off x="2205632" y="131754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四角形: 角を丸くする 236">
                <a:extLst>
                  <a:ext uri="{FF2B5EF4-FFF2-40B4-BE49-F238E27FC236}">
                    <a16:creationId xmlns:a16="http://schemas.microsoft.com/office/drawing/2014/main" id="{4AC00EEF-5AE7-4C7A-8B96-2D6A1629FBFC}"/>
                  </a:ext>
                </a:extLst>
              </p:cNvPr>
              <p:cNvSpPr/>
              <p:nvPr/>
            </p:nvSpPr>
            <p:spPr>
              <a:xfrm rot="18900000" flipH="1">
                <a:off x="2127647" y="138756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四角形: 角を丸くする 237">
                <a:extLst>
                  <a:ext uri="{FF2B5EF4-FFF2-40B4-BE49-F238E27FC236}">
                    <a16:creationId xmlns:a16="http://schemas.microsoft.com/office/drawing/2014/main" id="{41BA26C3-70B6-4D6E-9E4B-9CFCCB6201FA}"/>
                  </a:ext>
                </a:extLst>
              </p:cNvPr>
              <p:cNvSpPr/>
              <p:nvPr/>
            </p:nvSpPr>
            <p:spPr>
              <a:xfrm rot="18900000" flipH="1">
                <a:off x="2060645" y="148548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四角形: 角を丸くする 238">
                <a:extLst>
                  <a:ext uri="{FF2B5EF4-FFF2-40B4-BE49-F238E27FC236}">
                    <a16:creationId xmlns:a16="http://schemas.microsoft.com/office/drawing/2014/main" id="{22D9BCDF-78D1-4B38-9A17-23F6B909077E}"/>
                  </a:ext>
                </a:extLst>
              </p:cNvPr>
              <p:cNvSpPr/>
              <p:nvPr/>
            </p:nvSpPr>
            <p:spPr>
              <a:xfrm rot="14400000" flipH="1">
                <a:off x="2139107" y="162029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90D0A4F2-5E80-4497-B15B-283650A75047}"/>
                </a:ext>
              </a:extLst>
            </p:cNvPr>
            <p:cNvSpPr/>
            <p:nvPr/>
          </p:nvSpPr>
          <p:spPr>
            <a:xfrm rot="3600000">
              <a:off x="2286321" y="4787451"/>
              <a:ext cx="781976" cy="84848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784099"/>
                <a:gd name="connsiteY0" fmla="*/ 826528 h 848488"/>
                <a:gd name="connsiteX1" fmla="*/ 471695 w 784099"/>
                <a:gd name="connsiteY1" fmla="*/ 296500 h 848488"/>
                <a:gd name="connsiteX2" fmla="*/ 43314 w 784099"/>
                <a:gd name="connsiteY2" fmla="*/ 378244 h 848488"/>
                <a:gd name="connsiteX3" fmla="*/ 0 w 784099"/>
                <a:gd name="connsiteY3" fmla="*/ 119223 h 848488"/>
                <a:gd name="connsiteX4" fmla="*/ 660660 w 784099"/>
                <a:gd name="connsiteY4" fmla="*/ 1930 h 848488"/>
                <a:gd name="connsiteX5" fmla="*/ 778556 w 784099"/>
                <a:gd name="connsiteY5" fmla="*/ 102155 h 848488"/>
                <a:gd name="connsiteX6" fmla="*/ 773792 w 784099"/>
                <a:gd name="connsiteY6" fmla="*/ 848488 h 848488"/>
                <a:gd name="connsiteX0" fmla="*/ 443772 w 781976"/>
                <a:gd name="connsiteY0" fmla="*/ 826528 h 848488"/>
                <a:gd name="connsiteX1" fmla="*/ 471695 w 781976"/>
                <a:gd name="connsiteY1" fmla="*/ 296500 h 848488"/>
                <a:gd name="connsiteX2" fmla="*/ 43314 w 781976"/>
                <a:gd name="connsiteY2" fmla="*/ 378244 h 848488"/>
                <a:gd name="connsiteX3" fmla="*/ 0 w 781976"/>
                <a:gd name="connsiteY3" fmla="*/ 119223 h 848488"/>
                <a:gd name="connsiteX4" fmla="*/ 660660 w 781976"/>
                <a:gd name="connsiteY4" fmla="*/ 1930 h 848488"/>
                <a:gd name="connsiteX5" fmla="*/ 778556 w 781976"/>
                <a:gd name="connsiteY5" fmla="*/ 102155 h 848488"/>
                <a:gd name="connsiteX6" fmla="*/ 773792 w 781976"/>
                <a:gd name="connsiteY6" fmla="*/ 848488 h 848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1976" h="84848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65227" y="46742"/>
                    <a:pt x="778556" y="102155"/>
                  </a:cubicBezTo>
                  <a:cubicBezTo>
                    <a:pt x="791885" y="157568"/>
                    <a:pt x="761072" y="607030"/>
                    <a:pt x="773792" y="848488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79D5EE6-A21C-4366-874D-57EE50469A08}"/>
              </a:ext>
            </a:extLst>
          </p:cNvPr>
          <p:cNvGrpSpPr/>
          <p:nvPr/>
        </p:nvGrpSpPr>
        <p:grpSpPr>
          <a:xfrm>
            <a:off x="1445453" y="866065"/>
            <a:ext cx="1868183" cy="2666207"/>
            <a:chOff x="1445453" y="866065"/>
            <a:chExt cx="1868183" cy="266620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6AABDC9-5D23-48FE-84B7-362CE6FFAAA7}"/>
                </a:ext>
              </a:extLst>
            </p:cNvPr>
            <p:cNvGrpSpPr/>
            <p:nvPr/>
          </p:nvGrpSpPr>
          <p:grpSpPr>
            <a:xfrm>
              <a:off x="2622929" y="866065"/>
              <a:ext cx="690707" cy="690706"/>
              <a:chOff x="7992839" y="2840930"/>
              <a:chExt cx="927476" cy="927475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490F6A85-D1AE-4312-89FB-D2791AA9CC0F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E4495CB8-9067-4656-A3F6-DDDC12F83FF9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B7C8ECD-F4C5-4892-B3F8-37EFCF0DBB65}"/>
                </a:ext>
              </a:extLst>
            </p:cNvPr>
            <p:cNvGrpSpPr/>
            <p:nvPr/>
          </p:nvGrpSpPr>
          <p:grpSpPr>
            <a:xfrm>
              <a:off x="1445453" y="1152475"/>
              <a:ext cx="1154882" cy="2379797"/>
              <a:chOff x="756128" y="601639"/>
              <a:chExt cx="1154882" cy="2379797"/>
            </a:xfrm>
          </p:grpSpPr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CC357765-2B0F-41EB-8427-495A80DDD9E3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0171F94D-D933-491B-9B40-6513769DB078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28DA7BFA-3FF0-4C13-893D-3C2273196912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88356B95-34E6-4C6E-BEF4-CF5952617629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60E89C2E-F744-4103-AE68-1FB5B86B6F02}"/>
                  </a:ext>
                </a:extLst>
              </p:cNvPr>
              <p:cNvSpPr/>
              <p:nvPr/>
            </p:nvSpPr>
            <p:spPr>
              <a:xfrm>
                <a:off x="756128" y="2080536"/>
                <a:ext cx="139060" cy="900900"/>
              </a:xfrm>
              <a:custGeom>
                <a:avLst/>
                <a:gdLst>
                  <a:gd name="connsiteX0" fmla="*/ 139060 w 139060"/>
                  <a:gd name="connsiteY0" fmla="*/ 0 h 918777"/>
                  <a:gd name="connsiteX1" fmla="*/ 139060 w 139060"/>
                  <a:gd name="connsiteY1" fmla="*/ 918777 h 918777"/>
                  <a:gd name="connsiteX2" fmla="*/ 0 w 139060"/>
                  <a:gd name="connsiteY2" fmla="*/ 918777 h 918777"/>
                  <a:gd name="connsiteX3" fmla="*/ 0 w 139060"/>
                  <a:gd name="connsiteY3" fmla="*/ 299404 h 918777"/>
                  <a:gd name="connsiteX4" fmla="*/ 135721 w 139060"/>
                  <a:gd name="connsiteY4" fmla="*/ 2435 h 918777"/>
                  <a:gd name="connsiteX5" fmla="*/ 139060 w 139060"/>
                  <a:gd name="connsiteY5" fmla="*/ 0 h 91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7">
                    <a:moveTo>
                      <a:pt x="139060" y="0"/>
                    </a:moveTo>
                    <a:lnTo>
                      <a:pt x="139060" y="918777"/>
                    </a:lnTo>
                    <a:lnTo>
                      <a:pt x="0" y="918777"/>
                    </a:lnTo>
                    <a:lnTo>
                      <a:pt x="0" y="299404"/>
                    </a:lnTo>
                    <a:cubicBezTo>
                      <a:pt x="0" y="180785"/>
                      <a:pt x="52588" y="74448"/>
                      <a:pt x="135721" y="2435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62B9EDA0-4BBD-44D3-98F5-811D13970ECC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E3A5ABC0-34E5-4C69-B3AD-C945A0D80F80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8" name="グループ化 37">
                    <a:extLst>
                      <a:ext uri="{FF2B5EF4-FFF2-40B4-BE49-F238E27FC236}">
                        <a16:creationId xmlns:a16="http://schemas.microsoft.com/office/drawing/2014/main" id="{3B1283E0-081D-48CC-B418-C351E613484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3" name="円/楕円 177">
                      <a:extLst>
                        <a:ext uri="{FF2B5EF4-FFF2-40B4-BE49-F238E27FC236}">
                          <a16:creationId xmlns:a16="http://schemas.microsoft.com/office/drawing/2014/main" id="{1FFBE718-6BED-44C1-965B-EFF9ADCDC1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" name="円/楕円 178">
                      <a:extLst>
                        <a:ext uri="{FF2B5EF4-FFF2-40B4-BE49-F238E27FC236}">
                          <a16:creationId xmlns:a16="http://schemas.microsoft.com/office/drawing/2014/main" id="{B3271F52-AD9C-401B-9B12-0155E10440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166B129B-74F4-444E-8B8E-1B7B6FB42D9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" name="円/楕円 175">
                      <a:extLst>
                        <a:ext uri="{FF2B5EF4-FFF2-40B4-BE49-F238E27FC236}">
                          <a16:creationId xmlns:a16="http://schemas.microsoft.com/office/drawing/2014/main" id="{3E0085BB-E769-4DC2-9D2E-191CDC691B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" name="円/楕円 176">
                      <a:extLst>
                        <a:ext uri="{FF2B5EF4-FFF2-40B4-BE49-F238E27FC236}">
                          <a16:creationId xmlns:a16="http://schemas.microsoft.com/office/drawing/2014/main" id="{C9E7E42E-0781-4418-A3C7-32A398A614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" name="円/楕円 174">
                    <a:extLst>
                      <a:ext uri="{FF2B5EF4-FFF2-40B4-BE49-F238E27FC236}">
                        <a16:creationId xmlns:a16="http://schemas.microsoft.com/office/drawing/2014/main" id="{5A201F59-268F-4F3B-8042-4E3204DFD8E8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2" name="円/楕円 127">
                  <a:extLst>
                    <a:ext uri="{FF2B5EF4-FFF2-40B4-BE49-F238E27FC236}">
                      <a16:creationId xmlns:a16="http://schemas.microsoft.com/office/drawing/2014/main" id="{E01A65EE-6010-4BC7-B6A9-AB3CDD5626D9}"/>
                    </a:ext>
                  </a:extLst>
                </p:cNvPr>
                <p:cNvSpPr/>
                <p:nvPr/>
              </p:nvSpPr>
              <p:spPr>
                <a:xfrm>
                  <a:off x="4221414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" name="円/楕円 27">
                  <a:extLst>
                    <a:ext uri="{FF2B5EF4-FFF2-40B4-BE49-F238E27FC236}">
                      <a16:creationId xmlns:a16="http://schemas.microsoft.com/office/drawing/2014/main" id="{BE3C8F11-CBC6-4457-90C6-BFBE872708D1}"/>
                    </a:ext>
                  </a:extLst>
                </p:cNvPr>
                <p:cNvSpPr/>
                <p:nvPr/>
              </p:nvSpPr>
              <p:spPr>
                <a:xfrm rot="10800000">
                  <a:off x="4376923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円/楕円 27">
                  <a:extLst>
                    <a:ext uri="{FF2B5EF4-FFF2-40B4-BE49-F238E27FC236}">
                      <a16:creationId xmlns:a16="http://schemas.microsoft.com/office/drawing/2014/main" id="{9E4C7A66-E19D-4C7E-9DF5-9B73DD4A32A4}"/>
                    </a:ext>
                  </a:extLst>
                </p:cNvPr>
                <p:cNvSpPr/>
                <p:nvPr/>
              </p:nvSpPr>
              <p:spPr>
                <a:xfrm rot="10800000"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円/楕円 27">
                  <a:extLst>
                    <a:ext uri="{FF2B5EF4-FFF2-40B4-BE49-F238E27FC236}">
                      <a16:creationId xmlns:a16="http://schemas.microsoft.com/office/drawing/2014/main" id="{1FF50DB1-305B-4FE2-8D7B-97551C5391DA}"/>
                    </a:ext>
                  </a:extLst>
                </p:cNvPr>
                <p:cNvSpPr/>
                <p:nvPr/>
              </p:nvSpPr>
              <p:spPr>
                <a:xfrm rot="10800000"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円/楕円 127">
                  <a:extLst>
                    <a:ext uri="{FF2B5EF4-FFF2-40B4-BE49-F238E27FC236}">
                      <a16:creationId xmlns:a16="http://schemas.microsoft.com/office/drawing/2014/main" id="{05CBB0F8-162C-4CCA-950A-6639D09A5001}"/>
                    </a:ext>
                  </a:extLst>
                </p:cNvPr>
                <p:cNvSpPr/>
                <p:nvPr/>
              </p:nvSpPr>
              <p:spPr>
                <a:xfrm>
                  <a:off x="4619592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正方形/長方形 67">
                  <a:extLst>
                    <a:ext uri="{FF2B5EF4-FFF2-40B4-BE49-F238E27FC236}">
                      <a16:creationId xmlns:a16="http://schemas.microsoft.com/office/drawing/2014/main" id="{4F8EFDFF-C04F-4661-9018-87E05F000800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" name="片側の 2 つの角を丸めた四角形 66">
                <a:extLst>
                  <a:ext uri="{FF2B5EF4-FFF2-40B4-BE49-F238E27FC236}">
                    <a16:creationId xmlns:a16="http://schemas.microsoft.com/office/drawing/2014/main" id="{4DF39BB7-45E8-495B-9E43-69FF2CCB8342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ホームベース 73">
                <a:extLst>
                  <a:ext uri="{FF2B5EF4-FFF2-40B4-BE49-F238E27FC236}">
                    <a16:creationId xmlns:a16="http://schemas.microsoft.com/office/drawing/2014/main" id="{56B490CD-81C9-49F2-A677-34F99CED8BF5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片側の 2 つの角を丸めた四角形 64">
                <a:extLst>
                  <a:ext uri="{FF2B5EF4-FFF2-40B4-BE49-F238E27FC236}">
                    <a16:creationId xmlns:a16="http://schemas.microsoft.com/office/drawing/2014/main" id="{A000CBFB-FE27-417B-912A-7D9C57451F7F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20F234FC-56A8-4D24-B499-DDAB86A23A44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D6225F06-1056-43BB-AD65-1C589065A9CA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82">
                <a:extLst>
                  <a:ext uri="{FF2B5EF4-FFF2-40B4-BE49-F238E27FC236}">
                    <a16:creationId xmlns:a16="http://schemas.microsoft.com/office/drawing/2014/main" id="{6D6C07DD-AFB1-4311-900D-5DE62D96A81D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83">
                <a:extLst>
                  <a:ext uri="{FF2B5EF4-FFF2-40B4-BE49-F238E27FC236}">
                    <a16:creationId xmlns:a16="http://schemas.microsoft.com/office/drawing/2014/main" id="{E19D0561-E012-4A17-A490-11B3B9A9BB43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83">
                <a:extLst>
                  <a:ext uri="{FF2B5EF4-FFF2-40B4-BE49-F238E27FC236}">
                    <a16:creationId xmlns:a16="http://schemas.microsoft.com/office/drawing/2014/main" id="{F3550189-3BEC-46DC-9EB6-D7BFCB4E350A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1C522AFB-F59E-42D6-A347-6BCAA4FAA791}"/>
                  </a:ext>
                </a:extLst>
              </p:cNvPr>
              <p:cNvSpPr/>
              <p:nvPr/>
            </p:nvSpPr>
            <p:spPr>
              <a:xfrm>
                <a:off x="1047316" y="125012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3133573A-3105-4D6C-B0B1-87697159366E}"/>
                  </a:ext>
                </a:extLst>
              </p:cNvPr>
              <p:cNvSpPr/>
              <p:nvPr/>
            </p:nvSpPr>
            <p:spPr>
              <a:xfrm>
                <a:off x="1587859" y="125012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楕円 22">
              <a:extLst>
                <a:ext uri="{FF2B5EF4-FFF2-40B4-BE49-F238E27FC236}">
                  <a16:creationId xmlns:a16="http://schemas.microsoft.com/office/drawing/2014/main" id="{AD75397B-3989-48F7-8157-949D4DA84FC8}"/>
                </a:ext>
              </a:extLst>
            </p:cNvPr>
            <p:cNvSpPr/>
            <p:nvPr/>
          </p:nvSpPr>
          <p:spPr>
            <a:xfrm>
              <a:off x="1680147" y="145436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93220B4-DEB5-4018-80E5-3E90958C89AB}"/>
                </a:ext>
              </a:extLst>
            </p:cNvPr>
            <p:cNvGrpSpPr/>
            <p:nvPr/>
          </p:nvGrpSpPr>
          <p:grpSpPr>
            <a:xfrm>
              <a:off x="2009481" y="1278796"/>
              <a:ext cx="661038" cy="855567"/>
              <a:chOff x="2009481" y="1278796"/>
              <a:chExt cx="661038" cy="855567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0ABAF0D-8B35-40A0-88E2-1ACD77B87CC0}"/>
                  </a:ext>
                </a:extLst>
              </p:cNvPr>
              <p:cNvSpPr/>
              <p:nvPr/>
            </p:nvSpPr>
            <p:spPr>
              <a:xfrm>
                <a:off x="2009481" y="131796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E2950181-4C31-46F7-A2B1-64732827D84F}"/>
                  </a:ext>
                </a:extLst>
              </p:cNvPr>
              <p:cNvSpPr/>
              <p:nvPr/>
            </p:nvSpPr>
            <p:spPr>
              <a:xfrm rot="8100000" flipH="1">
                <a:off x="2209307" y="137813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861FAC98-0418-4E99-9E03-C73C42BCDABD}"/>
                  </a:ext>
                </a:extLst>
              </p:cNvPr>
              <p:cNvSpPr/>
              <p:nvPr/>
            </p:nvSpPr>
            <p:spPr>
              <a:xfrm rot="18900000" flipH="1">
                <a:off x="2297955" y="127879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B03C3A81-A6A3-484A-8E4D-AB47928E04AB}"/>
                  </a:ext>
                </a:extLst>
              </p:cNvPr>
              <p:cNvSpPr/>
              <p:nvPr/>
            </p:nvSpPr>
            <p:spPr>
              <a:xfrm rot="18900000" flipH="1">
                <a:off x="2205632" y="131754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0C8FEB64-D485-491D-884E-9D88B70255B0}"/>
                  </a:ext>
                </a:extLst>
              </p:cNvPr>
              <p:cNvSpPr/>
              <p:nvPr/>
            </p:nvSpPr>
            <p:spPr>
              <a:xfrm rot="18900000" flipH="1">
                <a:off x="2127647" y="138756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315F0423-5D1C-4A85-82F6-AD976718544B}"/>
                  </a:ext>
                </a:extLst>
              </p:cNvPr>
              <p:cNvSpPr/>
              <p:nvPr/>
            </p:nvSpPr>
            <p:spPr>
              <a:xfrm rot="18900000" flipH="1">
                <a:off x="2060645" y="148548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E310509F-0760-468C-A3FE-189F0EF71789}"/>
                  </a:ext>
                </a:extLst>
              </p:cNvPr>
              <p:cNvSpPr/>
              <p:nvPr/>
            </p:nvSpPr>
            <p:spPr>
              <a:xfrm rot="14400000" flipH="1">
                <a:off x="2139107" y="162029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2C02ADF-FA1B-4932-A97C-293D04C3982A}"/>
                </a:ext>
              </a:extLst>
            </p:cNvPr>
            <p:cNvSpPr/>
            <p:nvPr/>
          </p:nvSpPr>
          <p:spPr>
            <a:xfrm rot="3600000">
              <a:off x="2269093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65096042-9576-4973-A4F1-6A349661AC07}"/>
              </a:ext>
            </a:extLst>
          </p:cNvPr>
          <p:cNvGrpSpPr/>
          <p:nvPr/>
        </p:nvGrpSpPr>
        <p:grpSpPr>
          <a:xfrm>
            <a:off x="4395278" y="866065"/>
            <a:ext cx="1894471" cy="2682216"/>
            <a:chOff x="4395278" y="866065"/>
            <a:chExt cx="1894471" cy="2682216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45C6797C-3730-43AF-9016-129688AD26A2}"/>
                </a:ext>
              </a:extLst>
            </p:cNvPr>
            <p:cNvGrpSpPr/>
            <p:nvPr/>
          </p:nvGrpSpPr>
          <p:grpSpPr>
            <a:xfrm>
              <a:off x="5599042" y="866065"/>
              <a:ext cx="690707" cy="690706"/>
              <a:chOff x="7992839" y="2840930"/>
              <a:chExt cx="927476" cy="927475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4F8A1E9A-4C9F-476D-8C06-34D1E0925159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08EE1FB4-4356-4222-924A-76B6FE350F00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0F2AB7CF-1E84-42A7-B7F7-6329D7640E66}"/>
                </a:ext>
              </a:extLst>
            </p:cNvPr>
            <p:cNvGrpSpPr/>
            <p:nvPr/>
          </p:nvGrpSpPr>
          <p:grpSpPr>
            <a:xfrm>
              <a:off x="4395278" y="1290440"/>
              <a:ext cx="1099566" cy="2257841"/>
              <a:chOff x="2342717" y="739604"/>
              <a:chExt cx="1099566" cy="2257841"/>
            </a:xfrm>
          </p:grpSpPr>
          <p:sp>
            <p:nvSpPr>
              <p:cNvPr id="61" name="片側の 2 つの角を丸めた四角形 128">
                <a:extLst>
                  <a:ext uri="{FF2B5EF4-FFF2-40B4-BE49-F238E27FC236}">
                    <a16:creationId xmlns:a16="http://schemas.microsoft.com/office/drawing/2014/main" id="{3204A4AC-18A2-4E2C-996F-C20D7125C751}"/>
                  </a:ext>
                </a:extLst>
              </p:cNvPr>
              <p:cNvSpPr/>
              <p:nvPr/>
            </p:nvSpPr>
            <p:spPr>
              <a:xfrm>
                <a:off x="2427322" y="817459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F1A0117C-C7B5-4B9B-806D-7D66C06520C3}"/>
                  </a:ext>
                </a:extLst>
              </p:cNvPr>
              <p:cNvSpPr/>
              <p:nvPr/>
            </p:nvSpPr>
            <p:spPr>
              <a:xfrm>
                <a:off x="2342717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片側の 2 つの角を丸めた四角形 144">
                <a:extLst>
                  <a:ext uri="{FF2B5EF4-FFF2-40B4-BE49-F238E27FC236}">
                    <a16:creationId xmlns:a16="http://schemas.microsoft.com/office/drawing/2014/main" id="{B2C8624C-8491-4197-8662-4B85BEDC7E6F}"/>
                  </a:ext>
                </a:extLst>
              </p:cNvPr>
              <p:cNvSpPr/>
              <p:nvPr/>
            </p:nvSpPr>
            <p:spPr>
              <a:xfrm>
                <a:off x="2426660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EEA5ACF3-4F80-46B2-962B-3263D9329F41}"/>
                  </a:ext>
                </a:extLst>
              </p:cNvPr>
              <p:cNvSpPr/>
              <p:nvPr/>
            </p:nvSpPr>
            <p:spPr>
              <a:xfrm>
                <a:off x="2675185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二等辺三角形 64">
                <a:extLst>
                  <a:ext uri="{FF2B5EF4-FFF2-40B4-BE49-F238E27FC236}">
                    <a16:creationId xmlns:a16="http://schemas.microsoft.com/office/drawing/2014/main" id="{3F76F86A-6D2B-4D6A-969F-33F0F12B4912}"/>
                  </a:ext>
                </a:extLst>
              </p:cNvPr>
              <p:cNvSpPr/>
              <p:nvPr/>
            </p:nvSpPr>
            <p:spPr>
              <a:xfrm rot="10800000">
                <a:off x="2707049" y="2078936"/>
                <a:ext cx="409782" cy="593697"/>
              </a:xfrm>
              <a:prstGeom prst="triangle">
                <a:avLst/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83B43175-6763-40A8-9000-E9CD058A1356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CF71FE5B-E25E-4DE6-9F00-A9B2BB22AD50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95" name="円/楕円 159">
                    <a:extLst>
                      <a:ext uri="{FF2B5EF4-FFF2-40B4-BE49-F238E27FC236}">
                        <a16:creationId xmlns:a16="http://schemas.microsoft.com/office/drawing/2014/main" id="{8B04E74C-1FBD-438D-8E21-00D3F6CE094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円/楕円 160">
                    <a:extLst>
                      <a:ext uri="{FF2B5EF4-FFF2-40B4-BE49-F238E27FC236}">
                        <a16:creationId xmlns:a16="http://schemas.microsoft.com/office/drawing/2014/main" id="{3FB3BAEF-498D-429C-B44A-A326E2430DD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31881740-6364-4861-AA48-9B0750D2B4A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3" name="円/楕円 157">
                    <a:extLst>
                      <a:ext uri="{FF2B5EF4-FFF2-40B4-BE49-F238E27FC236}">
                        <a16:creationId xmlns:a16="http://schemas.microsoft.com/office/drawing/2014/main" id="{60C9EDDA-1DFB-413C-9A4F-BBC2F9DDA4E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" name="円/楕円 158">
                    <a:extLst>
                      <a:ext uri="{FF2B5EF4-FFF2-40B4-BE49-F238E27FC236}">
                        <a16:creationId xmlns:a16="http://schemas.microsoft.com/office/drawing/2014/main" id="{11F10807-C26E-451A-ABE4-2E95B2DE600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2" name="円/楕円 156">
                  <a:extLst>
                    <a:ext uri="{FF2B5EF4-FFF2-40B4-BE49-F238E27FC236}">
                      <a16:creationId xmlns:a16="http://schemas.microsoft.com/office/drawing/2014/main" id="{7AA661C6-9729-4DA1-A66A-D4245061CAC6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7" name="円/楕円 27">
                <a:extLst>
                  <a:ext uri="{FF2B5EF4-FFF2-40B4-BE49-F238E27FC236}">
                    <a16:creationId xmlns:a16="http://schemas.microsoft.com/office/drawing/2014/main" id="{EEE4E83D-0646-49F3-9740-884A98D1F74F}"/>
                  </a:ext>
                </a:extLst>
              </p:cNvPr>
              <p:cNvSpPr/>
              <p:nvPr/>
            </p:nvSpPr>
            <p:spPr>
              <a:xfrm rot="10800000">
                <a:off x="2793804" y="1781382"/>
                <a:ext cx="213788" cy="3788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DEC5880A-5DE6-4CB8-8796-2EC095B03B97}"/>
                  </a:ext>
                </a:extLst>
              </p:cNvPr>
              <p:cNvSpPr/>
              <p:nvPr/>
            </p:nvSpPr>
            <p:spPr>
              <a:xfrm>
                <a:off x="2459311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D4A544B9-642A-496E-A259-21DEF88F87EC}"/>
                  </a:ext>
                </a:extLst>
              </p:cNvPr>
              <p:cNvSpPr/>
              <p:nvPr/>
            </p:nvSpPr>
            <p:spPr>
              <a:xfrm flipH="1">
                <a:off x="3234510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正方形/長方形 67">
                <a:extLst>
                  <a:ext uri="{FF2B5EF4-FFF2-40B4-BE49-F238E27FC236}">
                    <a16:creationId xmlns:a16="http://schemas.microsoft.com/office/drawing/2014/main" id="{F91057BB-E587-4CE4-8612-EBED943C72F6}"/>
                  </a:ext>
                </a:extLst>
              </p:cNvPr>
              <p:cNvSpPr/>
              <p:nvPr/>
            </p:nvSpPr>
            <p:spPr>
              <a:xfrm>
                <a:off x="2867091" y="1685158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37668E77-96C7-40F9-A856-FA026736828F}"/>
                  </a:ext>
                </a:extLst>
              </p:cNvPr>
              <p:cNvSpPr/>
              <p:nvPr/>
            </p:nvSpPr>
            <p:spPr>
              <a:xfrm>
                <a:off x="2394411" y="739604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310B1114-2CB0-47CF-BD52-AC750EDFB923}"/>
                  </a:ext>
                </a:extLst>
              </p:cNvPr>
              <p:cNvSpPr/>
              <p:nvPr/>
            </p:nvSpPr>
            <p:spPr>
              <a:xfrm rot="5400000">
                <a:off x="2631235" y="1122921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9D6B8BFA-A70C-49FB-AB5B-7550473E99BC}"/>
                  </a:ext>
                </a:extLst>
              </p:cNvPr>
              <p:cNvSpPr/>
              <p:nvPr/>
            </p:nvSpPr>
            <p:spPr>
              <a:xfrm rot="5400000">
                <a:off x="3113988" y="1122923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36223147-8CC3-4244-9DDB-38E29DF865C1}"/>
                  </a:ext>
                </a:extLst>
              </p:cNvPr>
              <p:cNvGrpSpPr/>
              <p:nvPr/>
            </p:nvGrpSpPr>
            <p:grpSpPr>
              <a:xfrm>
                <a:off x="2551722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83" name="二等辺三角形 82">
                  <a:extLst>
                    <a:ext uri="{FF2B5EF4-FFF2-40B4-BE49-F238E27FC236}">
                      <a16:creationId xmlns:a16="http://schemas.microsoft.com/office/drawing/2014/main" id="{627DCA14-3613-4F3D-8BC8-EB7760400078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二等辺三角形 83">
                  <a:extLst>
                    <a:ext uri="{FF2B5EF4-FFF2-40B4-BE49-F238E27FC236}">
                      <a16:creationId xmlns:a16="http://schemas.microsoft.com/office/drawing/2014/main" id="{C271BB5D-F49B-475C-85E2-1BF8AFE0397A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26EA877D-1F87-4C20-A876-26C6453DEED4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86" name="円/楕円 148">
                    <a:extLst>
                      <a:ext uri="{FF2B5EF4-FFF2-40B4-BE49-F238E27FC236}">
                        <a16:creationId xmlns:a16="http://schemas.microsoft.com/office/drawing/2014/main" id="{5F7FBA4E-C29E-41D1-9073-5439FA2C520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" name="円/楕円 149">
                    <a:extLst>
                      <a:ext uri="{FF2B5EF4-FFF2-40B4-BE49-F238E27FC236}">
                        <a16:creationId xmlns:a16="http://schemas.microsoft.com/office/drawing/2014/main" id="{F04F7905-409D-4D3D-89AD-DD5385666160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" name="円/楕円 150">
                    <a:extLst>
                      <a:ext uri="{FF2B5EF4-FFF2-40B4-BE49-F238E27FC236}">
                        <a16:creationId xmlns:a16="http://schemas.microsoft.com/office/drawing/2014/main" id="{864868BB-45F2-4BA3-B60D-33869C3BD983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9" name="円/楕円 151">
                    <a:extLst>
                      <a:ext uri="{FF2B5EF4-FFF2-40B4-BE49-F238E27FC236}">
                        <a16:creationId xmlns:a16="http://schemas.microsoft.com/office/drawing/2014/main" id="{E3E2F7F9-4A08-4484-8E91-24D0438028B8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08F94143-3823-4AC6-A357-B61421DE9691}"/>
                  </a:ext>
                </a:extLst>
              </p:cNvPr>
              <p:cNvGrpSpPr/>
              <p:nvPr/>
            </p:nvGrpSpPr>
            <p:grpSpPr>
              <a:xfrm>
                <a:off x="3024797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76" name="二等辺三角形 75">
                  <a:extLst>
                    <a:ext uri="{FF2B5EF4-FFF2-40B4-BE49-F238E27FC236}">
                      <a16:creationId xmlns:a16="http://schemas.microsoft.com/office/drawing/2014/main" id="{857BFD8A-5596-4FC4-BE44-E46BB9A40A7B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二等辺三角形 76">
                  <a:extLst>
                    <a:ext uri="{FF2B5EF4-FFF2-40B4-BE49-F238E27FC236}">
                      <a16:creationId xmlns:a16="http://schemas.microsoft.com/office/drawing/2014/main" id="{559DBC9B-B9F7-4EA7-9620-ABD869B397A3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F0525D45-8CA3-4AA0-99F7-622C38416ED8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79" name="円/楕円 148">
                    <a:extLst>
                      <a:ext uri="{FF2B5EF4-FFF2-40B4-BE49-F238E27FC236}">
                        <a16:creationId xmlns:a16="http://schemas.microsoft.com/office/drawing/2014/main" id="{28DA933D-1240-42C0-A13F-15B467D4613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円/楕円 149">
                    <a:extLst>
                      <a:ext uri="{FF2B5EF4-FFF2-40B4-BE49-F238E27FC236}">
                        <a16:creationId xmlns:a16="http://schemas.microsoft.com/office/drawing/2014/main" id="{D3D135C7-28B6-40E4-BA21-1F5FB9CA3A9D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" name="円/楕円 150">
                    <a:extLst>
                      <a:ext uri="{FF2B5EF4-FFF2-40B4-BE49-F238E27FC236}">
                        <a16:creationId xmlns:a16="http://schemas.microsoft.com/office/drawing/2014/main" id="{E9D64391-2488-425F-A1AA-98C35B6947FF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7251"/>
                    <a:ext cx="89030" cy="11570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" name="円/楕円 151">
                    <a:extLst>
                      <a:ext uri="{FF2B5EF4-FFF2-40B4-BE49-F238E27FC236}">
                        <a16:creationId xmlns:a16="http://schemas.microsoft.com/office/drawing/2014/main" id="{FFCB8A2F-3A90-452E-9232-2C44ABBE4A24}"/>
                      </a:ext>
                    </a:extLst>
                  </p:cNvPr>
                  <p:cNvSpPr/>
                  <p:nvPr/>
                </p:nvSpPr>
                <p:spPr>
                  <a:xfrm>
                    <a:off x="2943059" y="3745686"/>
                    <a:ext cx="45719" cy="5941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50" name="楕円 22">
              <a:extLst>
                <a:ext uri="{FF2B5EF4-FFF2-40B4-BE49-F238E27FC236}">
                  <a16:creationId xmlns:a16="http://schemas.microsoft.com/office/drawing/2014/main" id="{8DF1D199-DB2F-4ED0-B95E-F4D984DB37B2}"/>
                </a:ext>
              </a:extLst>
            </p:cNvPr>
            <p:cNvSpPr/>
            <p:nvPr/>
          </p:nvSpPr>
          <p:spPr>
            <a:xfrm>
              <a:off x="4537647" y="169058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092E387D-AF34-4140-A9C2-273CCC36E696}"/>
                </a:ext>
              </a:extLst>
            </p:cNvPr>
            <p:cNvGrpSpPr/>
            <p:nvPr/>
          </p:nvGrpSpPr>
          <p:grpSpPr>
            <a:xfrm>
              <a:off x="4941112" y="1278796"/>
              <a:ext cx="661038" cy="855567"/>
              <a:chOff x="2009481" y="1278796"/>
              <a:chExt cx="661038" cy="855567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17E248A2-BA6D-4EC9-BD8F-D3D96169EC6B}"/>
                  </a:ext>
                </a:extLst>
              </p:cNvPr>
              <p:cNvSpPr/>
              <p:nvPr/>
            </p:nvSpPr>
            <p:spPr>
              <a:xfrm>
                <a:off x="2009481" y="131796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A8701D6C-EAA5-4F8B-ACC8-950D1820EF4F}"/>
                  </a:ext>
                </a:extLst>
              </p:cNvPr>
              <p:cNvSpPr/>
              <p:nvPr/>
            </p:nvSpPr>
            <p:spPr>
              <a:xfrm rot="8100000" flipH="1">
                <a:off x="2209307" y="137813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四角形: 角を丸くする 55">
                <a:extLst>
                  <a:ext uri="{FF2B5EF4-FFF2-40B4-BE49-F238E27FC236}">
                    <a16:creationId xmlns:a16="http://schemas.microsoft.com/office/drawing/2014/main" id="{74AB7710-BBFE-49CD-BBD8-1904E1DC6535}"/>
                  </a:ext>
                </a:extLst>
              </p:cNvPr>
              <p:cNvSpPr/>
              <p:nvPr/>
            </p:nvSpPr>
            <p:spPr>
              <a:xfrm rot="18900000" flipH="1">
                <a:off x="2297955" y="127879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CAA28AA0-DA6C-4A4E-BBCC-E51E3F56FED8}"/>
                  </a:ext>
                </a:extLst>
              </p:cNvPr>
              <p:cNvSpPr/>
              <p:nvPr/>
            </p:nvSpPr>
            <p:spPr>
              <a:xfrm rot="18900000" flipH="1">
                <a:off x="2205632" y="131754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1349E76C-C6EC-420E-8994-F20CB56512CE}"/>
                  </a:ext>
                </a:extLst>
              </p:cNvPr>
              <p:cNvSpPr/>
              <p:nvPr/>
            </p:nvSpPr>
            <p:spPr>
              <a:xfrm rot="18900000" flipH="1">
                <a:off x="2127647" y="138756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D295B228-1520-4D7E-A3B6-DE62FB675EFF}"/>
                  </a:ext>
                </a:extLst>
              </p:cNvPr>
              <p:cNvSpPr/>
              <p:nvPr/>
            </p:nvSpPr>
            <p:spPr>
              <a:xfrm rot="18900000" flipH="1">
                <a:off x="2060645" y="148548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23148863-3F37-445C-A7C8-A176DD9B20DC}"/>
                  </a:ext>
                </a:extLst>
              </p:cNvPr>
              <p:cNvSpPr/>
              <p:nvPr/>
            </p:nvSpPr>
            <p:spPr>
              <a:xfrm rot="14400000" flipH="1">
                <a:off x="2139107" y="162029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0B384D32-237B-498F-91F2-FCEAC04C6ABA}"/>
                </a:ext>
              </a:extLst>
            </p:cNvPr>
            <p:cNvSpPr/>
            <p:nvPr/>
          </p:nvSpPr>
          <p:spPr>
            <a:xfrm rot="3600000">
              <a:off x="5200724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C7960C59-193A-44D2-9A93-D0DEFE9456F5}"/>
                </a:ext>
              </a:extLst>
            </p:cNvPr>
            <p:cNvSpPr/>
            <p:nvPr/>
          </p:nvSpPr>
          <p:spPr>
            <a:xfrm rot="10800000">
              <a:off x="4549479" y="2527355"/>
              <a:ext cx="830602" cy="721595"/>
            </a:xfrm>
            <a:custGeom>
              <a:avLst/>
              <a:gdLst>
                <a:gd name="connsiteX0" fmla="*/ 624642 w 830602"/>
                <a:gd name="connsiteY0" fmla="*/ 721595 h 721595"/>
                <a:gd name="connsiteX1" fmla="*/ 606501 w 830602"/>
                <a:gd name="connsiteY1" fmla="*/ 721595 h 721595"/>
                <a:gd name="connsiteX2" fmla="*/ 415581 w 830602"/>
                <a:gd name="connsiteY2" fmla="*/ 28575 h 721595"/>
                <a:gd name="connsiteX3" fmla="*/ 224661 w 830602"/>
                <a:gd name="connsiteY3" fmla="*/ 721595 h 721595"/>
                <a:gd name="connsiteX4" fmla="*/ 206519 w 830602"/>
                <a:gd name="connsiteY4" fmla="*/ 721595 h 721595"/>
                <a:gd name="connsiteX5" fmla="*/ 9984 w 830602"/>
                <a:gd name="connsiteY5" fmla="*/ 640188 h 721595"/>
                <a:gd name="connsiteX6" fmla="*/ 0 w 830602"/>
                <a:gd name="connsiteY6" fmla="*/ 628088 h 721595"/>
                <a:gd name="connsiteX7" fmla="*/ 2380 w 830602"/>
                <a:gd name="connsiteY7" fmla="*/ 624492 h 721595"/>
                <a:gd name="connsiteX8" fmla="*/ 175932 w 830602"/>
                <a:gd name="connsiteY8" fmla="*/ 497556 h 721595"/>
                <a:gd name="connsiteX9" fmla="*/ 139262 w 830602"/>
                <a:gd name="connsiteY9" fmla="*/ 417616 h 721595"/>
                <a:gd name="connsiteX10" fmla="*/ 415582 w 830602"/>
                <a:gd name="connsiteY10" fmla="*/ 0 h 721595"/>
                <a:gd name="connsiteX11" fmla="*/ 689524 w 830602"/>
                <a:gd name="connsiteY11" fmla="*/ 414021 h 721595"/>
                <a:gd name="connsiteX12" fmla="*/ 651205 w 830602"/>
                <a:gd name="connsiteY12" fmla="*/ 497556 h 721595"/>
                <a:gd name="connsiteX13" fmla="*/ 830602 w 830602"/>
                <a:gd name="connsiteY13" fmla="*/ 628766 h 721595"/>
                <a:gd name="connsiteX14" fmla="*/ 821178 w 830602"/>
                <a:gd name="connsiteY14" fmla="*/ 640188 h 721595"/>
                <a:gd name="connsiteX15" fmla="*/ 624642 w 830602"/>
                <a:gd name="connsiteY15" fmla="*/ 721595 h 7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0602" h="721595">
                  <a:moveTo>
                    <a:pt x="624642" y="721595"/>
                  </a:moveTo>
                  <a:lnTo>
                    <a:pt x="606501" y="721595"/>
                  </a:lnTo>
                  <a:lnTo>
                    <a:pt x="415581" y="28575"/>
                  </a:lnTo>
                  <a:lnTo>
                    <a:pt x="224661" y="721595"/>
                  </a:lnTo>
                  <a:lnTo>
                    <a:pt x="206519" y="721595"/>
                  </a:lnTo>
                  <a:cubicBezTo>
                    <a:pt x="129767" y="721595"/>
                    <a:pt x="60281" y="690485"/>
                    <a:pt x="9984" y="640188"/>
                  </a:cubicBezTo>
                  <a:lnTo>
                    <a:pt x="0" y="628088"/>
                  </a:lnTo>
                  <a:lnTo>
                    <a:pt x="2380" y="624492"/>
                  </a:lnTo>
                  <a:lnTo>
                    <a:pt x="175932" y="497556"/>
                  </a:lnTo>
                  <a:lnTo>
                    <a:pt x="139262" y="417616"/>
                  </a:lnTo>
                  <a:lnTo>
                    <a:pt x="415582" y="0"/>
                  </a:lnTo>
                  <a:lnTo>
                    <a:pt x="689524" y="414021"/>
                  </a:lnTo>
                  <a:lnTo>
                    <a:pt x="651205" y="497556"/>
                  </a:lnTo>
                  <a:lnTo>
                    <a:pt x="830602" y="628766"/>
                  </a:lnTo>
                  <a:lnTo>
                    <a:pt x="821178" y="640188"/>
                  </a:lnTo>
                  <a:cubicBezTo>
                    <a:pt x="770880" y="690485"/>
                    <a:pt x="701394" y="721595"/>
                    <a:pt x="624642" y="72159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B7B0F8E7-E956-4DC2-B1BE-2BC282AC2905}"/>
              </a:ext>
            </a:extLst>
          </p:cNvPr>
          <p:cNvGrpSpPr/>
          <p:nvPr/>
        </p:nvGrpSpPr>
        <p:grpSpPr>
          <a:xfrm>
            <a:off x="7326151" y="866065"/>
            <a:ext cx="1913832" cy="2682216"/>
            <a:chOff x="7326151" y="866065"/>
            <a:chExt cx="1913832" cy="2682216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9327DF10-EB41-466C-86F2-71234B1998A0}"/>
                </a:ext>
              </a:extLst>
            </p:cNvPr>
            <p:cNvGrpSpPr/>
            <p:nvPr/>
          </p:nvGrpSpPr>
          <p:grpSpPr>
            <a:xfrm>
              <a:off x="8549276" y="866065"/>
              <a:ext cx="690707" cy="690706"/>
              <a:chOff x="7992839" y="2840930"/>
              <a:chExt cx="927476" cy="927475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214B5885-A6A5-45E5-A904-3C01B0CBE8DB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57B5B09A-4BA5-40C9-9084-A03B4F6F65BF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BB92BEC0-CC77-4031-B2CD-99578F108D49}"/>
                </a:ext>
              </a:extLst>
            </p:cNvPr>
            <p:cNvGrpSpPr/>
            <p:nvPr/>
          </p:nvGrpSpPr>
          <p:grpSpPr>
            <a:xfrm>
              <a:off x="7326151" y="1167401"/>
              <a:ext cx="1153186" cy="2380880"/>
              <a:chOff x="3891254" y="616565"/>
              <a:chExt cx="1153186" cy="2380880"/>
            </a:xfrm>
          </p:grpSpPr>
          <p:sp>
            <p:nvSpPr>
              <p:cNvPr id="112" name="円/楕円 351">
                <a:extLst>
                  <a:ext uri="{FF2B5EF4-FFF2-40B4-BE49-F238E27FC236}">
                    <a16:creationId xmlns:a16="http://schemas.microsoft.com/office/drawing/2014/main" id="{9BF48618-FF29-4DFF-91A0-667CFF5CED70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02FACF2F-6869-41E6-9723-61E05E88D006}"/>
                  </a:ext>
                </a:extLst>
              </p:cNvPr>
              <p:cNvSpPr/>
              <p:nvPr/>
            </p:nvSpPr>
            <p:spPr>
              <a:xfrm>
                <a:off x="3912724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片側の 2 つの角を丸めた四角形 144">
                <a:extLst>
                  <a:ext uri="{FF2B5EF4-FFF2-40B4-BE49-F238E27FC236}">
                    <a16:creationId xmlns:a16="http://schemas.microsoft.com/office/drawing/2014/main" id="{8859CF7F-DF24-41E1-95D3-39374E2B0A0B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50538CBB-DA4C-425E-A843-051C5B8C570A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8B72D017-B280-4BD8-BA22-9E6C6B0113E0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8"/>
                <a:chOff x="3927963" y="3342038"/>
                <a:chExt cx="1079768" cy="1199097"/>
              </a:xfrm>
            </p:grpSpPr>
            <p:sp>
              <p:nvSpPr>
                <p:cNvPr id="117" name="円/楕円 351">
                  <a:extLst>
                    <a:ext uri="{FF2B5EF4-FFF2-40B4-BE49-F238E27FC236}">
                      <a16:creationId xmlns:a16="http://schemas.microsoft.com/office/drawing/2014/main" id="{5F38BB67-B10F-45E4-A589-350FAEC47DF8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740EC12F-C60E-4F0D-9818-3B8CC4CA1393}"/>
                    </a:ext>
                  </a:extLst>
                </p:cNvPr>
                <p:cNvGrpSpPr/>
                <p:nvPr/>
              </p:nvGrpSpPr>
              <p:grpSpPr>
                <a:xfrm>
                  <a:off x="3958047" y="3550779"/>
                  <a:ext cx="1049684" cy="990356"/>
                  <a:chOff x="1986974" y="3943263"/>
                  <a:chExt cx="834570" cy="787400"/>
                </a:xfrm>
              </p:grpSpPr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91649EFB-90CE-4AAF-9223-33587B2BA4BE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30" name="グループ化 129">
                      <a:extLst>
                        <a:ext uri="{FF2B5EF4-FFF2-40B4-BE49-F238E27FC236}">
                          <a16:creationId xmlns:a16="http://schemas.microsoft.com/office/drawing/2014/main" id="{159EDB86-303F-4578-971B-880186DF4D92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5" name="円/楕円 370">
                        <a:extLst>
                          <a:ext uri="{FF2B5EF4-FFF2-40B4-BE49-F238E27FC236}">
                            <a16:creationId xmlns:a16="http://schemas.microsoft.com/office/drawing/2014/main" id="{B01102A9-A957-4B55-8F3F-05E54B09F6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6" name="円/楕円 371">
                        <a:extLst>
                          <a:ext uri="{FF2B5EF4-FFF2-40B4-BE49-F238E27FC236}">
                            <a16:creationId xmlns:a16="http://schemas.microsoft.com/office/drawing/2014/main" id="{FC7CB68F-62FC-4774-92C3-6B7BABA3277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1" name="グループ化 130">
                      <a:extLst>
                        <a:ext uri="{FF2B5EF4-FFF2-40B4-BE49-F238E27FC236}">
                          <a16:creationId xmlns:a16="http://schemas.microsoft.com/office/drawing/2014/main" id="{E34A0CF1-074C-421E-961D-D3C91534B389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3" name="円/楕円 368">
                        <a:extLst>
                          <a:ext uri="{FF2B5EF4-FFF2-40B4-BE49-F238E27FC236}">
                            <a16:creationId xmlns:a16="http://schemas.microsoft.com/office/drawing/2014/main" id="{888F41AA-29FD-4FDC-BB99-77705E514B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" name="円/楕円 369">
                        <a:extLst>
                          <a:ext uri="{FF2B5EF4-FFF2-40B4-BE49-F238E27FC236}">
                            <a16:creationId xmlns:a16="http://schemas.microsoft.com/office/drawing/2014/main" id="{3B854A93-DF57-4D5B-B98A-1A387FC7773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2" name="円/楕円 367">
                      <a:extLst>
                        <a:ext uri="{FF2B5EF4-FFF2-40B4-BE49-F238E27FC236}">
                          <a16:creationId xmlns:a16="http://schemas.microsoft.com/office/drawing/2014/main" id="{977D94CD-4665-4469-9697-2A5266210A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8" name="円/楕円 27">
                    <a:extLst>
                      <a:ext uri="{FF2B5EF4-FFF2-40B4-BE49-F238E27FC236}">
                        <a16:creationId xmlns:a16="http://schemas.microsoft.com/office/drawing/2014/main" id="{6BD3522E-931E-44BD-82D9-6729CCD4F6B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31439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9" name="正方形/長方形 67">
                    <a:extLst>
                      <a:ext uri="{FF2B5EF4-FFF2-40B4-BE49-F238E27FC236}">
                        <a16:creationId xmlns:a16="http://schemas.microsoft.com/office/drawing/2014/main" id="{B4323DA3-1562-4B29-B9AC-F38DEE2E0D8D}"/>
                      </a:ext>
                    </a:extLst>
                  </p:cNvPr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E0717B12-2813-4D8A-9578-998E46725805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7CC80C34-5327-4D7A-840F-7AAEC942362D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円/楕円 355">
                  <a:extLst>
                    <a:ext uri="{FF2B5EF4-FFF2-40B4-BE49-F238E27FC236}">
                      <a16:creationId xmlns:a16="http://schemas.microsoft.com/office/drawing/2014/main" id="{1B765D98-6506-4B6C-ADB5-316FDFC6663F}"/>
                    </a:ext>
                  </a:extLst>
                </p:cNvPr>
                <p:cNvSpPr/>
                <p:nvPr/>
              </p:nvSpPr>
              <p:spPr>
                <a:xfrm>
                  <a:off x="4208156" y="3953079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1BDE9B9B-94D9-440D-A3CD-F094B3839AFD}"/>
                    </a:ext>
                  </a:extLst>
                </p:cNvPr>
                <p:cNvSpPr/>
                <p:nvPr/>
              </p:nvSpPr>
              <p:spPr>
                <a:xfrm rot="5400000">
                  <a:off x="4222462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" name="円/楕円 355">
                  <a:extLst>
                    <a:ext uri="{FF2B5EF4-FFF2-40B4-BE49-F238E27FC236}">
                      <a16:creationId xmlns:a16="http://schemas.microsoft.com/office/drawing/2014/main" id="{AC93D864-00C0-40D6-8111-3BBF5440A3B7}"/>
                    </a:ext>
                  </a:extLst>
                </p:cNvPr>
                <p:cNvSpPr/>
                <p:nvPr/>
              </p:nvSpPr>
              <p:spPr>
                <a:xfrm>
                  <a:off x="4674881" y="3953079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0798417B-3851-4221-953E-6F1E38858D63}"/>
                    </a:ext>
                  </a:extLst>
                </p:cNvPr>
                <p:cNvSpPr/>
                <p:nvPr/>
              </p:nvSpPr>
              <p:spPr>
                <a:xfrm rot="5400000">
                  <a:off x="4689187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" name="円/楕円 355">
                  <a:extLst>
                    <a:ext uri="{FF2B5EF4-FFF2-40B4-BE49-F238E27FC236}">
                      <a16:creationId xmlns:a16="http://schemas.microsoft.com/office/drawing/2014/main" id="{E4C5CF60-CA68-4251-9E6D-038ADBB3D126}"/>
                    </a:ext>
                  </a:extLst>
                </p:cNvPr>
                <p:cNvSpPr/>
                <p:nvPr/>
              </p:nvSpPr>
              <p:spPr>
                <a:xfrm>
                  <a:off x="4235764" y="3981673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" name="円/楕円 355">
                  <a:extLst>
                    <a:ext uri="{FF2B5EF4-FFF2-40B4-BE49-F238E27FC236}">
                      <a16:creationId xmlns:a16="http://schemas.microsoft.com/office/drawing/2014/main" id="{855649E0-0E62-46D9-BC79-BC0684B30911}"/>
                    </a:ext>
                  </a:extLst>
                </p:cNvPr>
                <p:cNvSpPr/>
                <p:nvPr/>
              </p:nvSpPr>
              <p:spPr>
                <a:xfrm>
                  <a:off x="4702489" y="3981673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02" name="楕円 22">
              <a:extLst>
                <a:ext uri="{FF2B5EF4-FFF2-40B4-BE49-F238E27FC236}">
                  <a16:creationId xmlns:a16="http://schemas.microsoft.com/office/drawing/2014/main" id="{43CCD1A9-D309-4BFD-A5D6-21DB936890B6}"/>
                </a:ext>
              </a:extLst>
            </p:cNvPr>
            <p:cNvSpPr/>
            <p:nvPr/>
          </p:nvSpPr>
          <p:spPr>
            <a:xfrm>
              <a:off x="7349427" y="156104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B16C9ECB-B607-45F5-BA4B-72FAA33A91F6}"/>
                </a:ext>
              </a:extLst>
            </p:cNvPr>
            <p:cNvGrpSpPr/>
            <p:nvPr/>
          </p:nvGrpSpPr>
          <p:grpSpPr>
            <a:xfrm>
              <a:off x="7887414" y="1278796"/>
              <a:ext cx="661038" cy="855567"/>
              <a:chOff x="2009481" y="1278796"/>
              <a:chExt cx="661038" cy="855567"/>
            </a:xfrm>
          </p:grpSpPr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B9CAA2A7-7237-4541-A006-0AD0AD0374D7}"/>
                  </a:ext>
                </a:extLst>
              </p:cNvPr>
              <p:cNvSpPr/>
              <p:nvPr/>
            </p:nvSpPr>
            <p:spPr>
              <a:xfrm>
                <a:off x="2009481" y="131796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EE5B6836-B20F-429A-AC60-18610B6D7D3C}"/>
                  </a:ext>
                </a:extLst>
              </p:cNvPr>
              <p:cNvSpPr/>
              <p:nvPr/>
            </p:nvSpPr>
            <p:spPr>
              <a:xfrm rot="8100000" flipH="1">
                <a:off x="2209307" y="137813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四角形: 角を丸くする 106">
                <a:extLst>
                  <a:ext uri="{FF2B5EF4-FFF2-40B4-BE49-F238E27FC236}">
                    <a16:creationId xmlns:a16="http://schemas.microsoft.com/office/drawing/2014/main" id="{CAC78AB7-4792-4CC9-86C0-F4A44D271CE5}"/>
                  </a:ext>
                </a:extLst>
              </p:cNvPr>
              <p:cNvSpPr/>
              <p:nvPr/>
            </p:nvSpPr>
            <p:spPr>
              <a:xfrm rot="18900000" flipH="1">
                <a:off x="2297955" y="127879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D7FA14CA-5E5B-406C-8545-6B1CD1BB41D1}"/>
                  </a:ext>
                </a:extLst>
              </p:cNvPr>
              <p:cNvSpPr/>
              <p:nvPr/>
            </p:nvSpPr>
            <p:spPr>
              <a:xfrm rot="18900000" flipH="1">
                <a:off x="2205632" y="131754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73CF28FF-3F9F-4153-AA66-1F5C8A27B1ED}"/>
                  </a:ext>
                </a:extLst>
              </p:cNvPr>
              <p:cNvSpPr/>
              <p:nvPr/>
            </p:nvSpPr>
            <p:spPr>
              <a:xfrm rot="18900000" flipH="1">
                <a:off x="2127647" y="138756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7A14880B-C362-492A-8D17-A3ACC997D814}"/>
                  </a:ext>
                </a:extLst>
              </p:cNvPr>
              <p:cNvSpPr/>
              <p:nvPr/>
            </p:nvSpPr>
            <p:spPr>
              <a:xfrm rot="18900000" flipH="1">
                <a:off x="2060645" y="148548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角を丸くする 110">
                <a:extLst>
                  <a:ext uri="{FF2B5EF4-FFF2-40B4-BE49-F238E27FC236}">
                    <a16:creationId xmlns:a16="http://schemas.microsoft.com/office/drawing/2014/main" id="{55EFD2EB-3DE1-49BF-B2A3-CFD5C906E081}"/>
                  </a:ext>
                </a:extLst>
              </p:cNvPr>
              <p:cNvSpPr/>
              <p:nvPr/>
            </p:nvSpPr>
            <p:spPr>
              <a:xfrm rot="14400000" flipH="1">
                <a:off x="2139107" y="162029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7DF38FE3-03AD-42E9-AAE0-781A875A9B1E}"/>
                </a:ext>
              </a:extLst>
            </p:cNvPr>
            <p:cNvSpPr/>
            <p:nvPr/>
          </p:nvSpPr>
          <p:spPr>
            <a:xfrm rot="3600000">
              <a:off x="8147026" y="1891693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7E4D42D1-5120-4042-8CD0-06F81F5AB4BC}"/>
              </a:ext>
            </a:extLst>
          </p:cNvPr>
          <p:cNvGrpSpPr/>
          <p:nvPr/>
        </p:nvGrpSpPr>
        <p:grpSpPr>
          <a:xfrm>
            <a:off x="7315016" y="3773167"/>
            <a:ext cx="1924967" cy="2683159"/>
            <a:chOff x="7315016" y="3773167"/>
            <a:chExt cx="1924967" cy="2683159"/>
          </a:xfrm>
        </p:grpSpPr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C8BDEEE1-7268-4F2A-9EB3-97F6D31D2A90}"/>
                </a:ext>
              </a:extLst>
            </p:cNvPr>
            <p:cNvGrpSpPr/>
            <p:nvPr/>
          </p:nvGrpSpPr>
          <p:grpSpPr>
            <a:xfrm>
              <a:off x="8549276" y="3773167"/>
              <a:ext cx="690707" cy="690706"/>
              <a:chOff x="7992839" y="2840930"/>
              <a:chExt cx="927476" cy="927475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5A462906-47B0-4337-875A-2554A5555B6E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B8284788-487F-44FA-969B-AC96952C5C29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BA4F8254-C97B-4305-A02F-3D62F0ED4DCD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2361196"/>
              <a:chOff x="3882425" y="3836649"/>
              <a:chExt cx="1182186" cy="2361196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33657BA3-BA7E-45EC-BC44-CDB80F010D65}"/>
                  </a:ext>
                </a:extLst>
              </p:cNvPr>
              <p:cNvSpPr/>
              <p:nvPr/>
            </p:nvSpPr>
            <p:spPr>
              <a:xfrm>
                <a:off x="3912724" y="52809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片側の 2 つの角を丸めた四角形 144">
                <a:extLst>
                  <a:ext uri="{FF2B5EF4-FFF2-40B4-BE49-F238E27FC236}">
                    <a16:creationId xmlns:a16="http://schemas.microsoft.com/office/drawing/2014/main" id="{F2187185-94DD-473E-BA78-078A9BAE4497}"/>
                  </a:ext>
                </a:extLst>
              </p:cNvPr>
              <p:cNvSpPr/>
              <p:nvPr/>
            </p:nvSpPr>
            <p:spPr>
              <a:xfrm>
                <a:off x="3996667" y="51769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D24BA9EE-172F-44E9-BBAF-E18D20AA1023}"/>
                  </a:ext>
                </a:extLst>
              </p:cNvPr>
              <p:cNvSpPr/>
              <p:nvPr/>
            </p:nvSpPr>
            <p:spPr>
              <a:xfrm>
                <a:off x="4245192" y="49444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FE5E7E30-8173-4005-849E-1D3A519BF5BD}"/>
                  </a:ext>
                </a:extLst>
              </p:cNvPr>
              <p:cNvGrpSpPr/>
              <p:nvPr/>
            </p:nvGrpSpPr>
            <p:grpSpPr>
              <a:xfrm>
                <a:off x="3882425" y="3836649"/>
                <a:ext cx="1182186" cy="1254189"/>
                <a:chOff x="5138890" y="3817636"/>
                <a:chExt cx="860611" cy="913028"/>
              </a:xfrm>
            </p:grpSpPr>
            <p:sp>
              <p:nvSpPr>
                <p:cNvPr id="157" name="雲 391">
                  <a:extLst>
                    <a:ext uri="{FF2B5EF4-FFF2-40B4-BE49-F238E27FC236}">
                      <a16:creationId xmlns:a16="http://schemas.microsoft.com/office/drawing/2014/main" id="{E9C0EDEE-A7BE-42F8-B544-6E596CAD111E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E9E0C8CA-6565-426D-B473-186477EC65F3}"/>
                    </a:ext>
                  </a:extLst>
                </p:cNvPr>
                <p:cNvGrpSpPr/>
                <p:nvPr/>
              </p:nvGrpSpPr>
              <p:grpSpPr>
                <a:xfrm>
                  <a:off x="5151912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C9BC6028-D98E-4664-BBC0-2B53344B66B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2" name="円/楕円 256">
                      <a:extLst>
                        <a:ext uri="{FF2B5EF4-FFF2-40B4-BE49-F238E27FC236}">
                          <a16:creationId xmlns:a16="http://schemas.microsoft.com/office/drawing/2014/main" id="{0E2CA55F-6251-4B71-8AD5-7137997431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" name="円/楕円 257">
                      <a:extLst>
                        <a:ext uri="{FF2B5EF4-FFF2-40B4-BE49-F238E27FC236}">
                          <a16:creationId xmlns:a16="http://schemas.microsoft.com/office/drawing/2014/main" id="{5BBC520B-D0F1-4CB3-A1C6-6D73B15EC6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FBE7B72E-645F-4EEA-B8CA-30ED4B58CB6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0" name="円/楕円 254">
                      <a:extLst>
                        <a:ext uri="{FF2B5EF4-FFF2-40B4-BE49-F238E27FC236}">
                          <a16:creationId xmlns:a16="http://schemas.microsoft.com/office/drawing/2014/main" id="{388115B1-B2A9-443D-B8D1-CCC0DC46CE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" name="円/楕円 255">
                      <a:extLst>
                        <a:ext uri="{FF2B5EF4-FFF2-40B4-BE49-F238E27FC236}">
                          <a16:creationId xmlns:a16="http://schemas.microsoft.com/office/drawing/2014/main" id="{15697C9B-908B-45B6-93AD-F6AF5480FE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円/楕円 253">
                    <a:extLst>
                      <a:ext uri="{FF2B5EF4-FFF2-40B4-BE49-F238E27FC236}">
                        <a16:creationId xmlns:a16="http://schemas.microsoft.com/office/drawing/2014/main" id="{963F551F-6208-45BD-9F70-5A941E5A2AD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9" name="円/楕円 127">
                  <a:extLst>
                    <a:ext uri="{FF2B5EF4-FFF2-40B4-BE49-F238E27FC236}">
                      <a16:creationId xmlns:a16="http://schemas.microsoft.com/office/drawing/2014/main" id="{5B8080F5-82AE-4FC9-96DD-0DEFA65ABB10}"/>
                    </a:ext>
                  </a:extLst>
                </p:cNvPr>
                <p:cNvSpPr/>
                <p:nvPr/>
              </p:nvSpPr>
              <p:spPr>
                <a:xfrm>
                  <a:off x="5333569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円/楕円 27">
                  <a:extLst>
                    <a:ext uri="{FF2B5EF4-FFF2-40B4-BE49-F238E27FC236}">
                      <a16:creationId xmlns:a16="http://schemas.microsoft.com/office/drawing/2014/main" id="{79BE40E2-9CB1-4690-8333-269182637A6C}"/>
                    </a:ext>
                  </a:extLst>
                </p:cNvPr>
                <p:cNvSpPr/>
                <p:nvPr/>
              </p:nvSpPr>
              <p:spPr>
                <a:xfrm rot="10800000">
                  <a:off x="5489078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円/楕円 27">
                  <a:extLst>
                    <a:ext uri="{FF2B5EF4-FFF2-40B4-BE49-F238E27FC236}">
                      <a16:creationId xmlns:a16="http://schemas.microsoft.com/office/drawing/2014/main" id="{870C0D62-3746-4538-B4E2-E8875AEF888F}"/>
                    </a:ext>
                  </a:extLst>
                </p:cNvPr>
                <p:cNvSpPr/>
                <p:nvPr/>
              </p:nvSpPr>
              <p:spPr>
                <a:xfrm rot="10800000">
                  <a:off x="5295245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A8D2D65B-FF31-4BC9-8283-E80A68370F41}"/>
                    </a:ext>
                  </a:extLst>
                </p:cNvPr>
                <p:cNvSpPr/>
                <p:nvPr/>
              </p:nvSpPr>
              <p:spPr>
                <a:xfrm rot="10800000">
                  <a:off x="5687087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円/楕円 127">
                  <a:extLst>
                    <a:ext uri="{FF2B5EF4-FFF2-40B4-BE49-F238E27FC236}">
                      <a16:creationId xmlns:a16="http://schemas.microsoft.com/office/drawing/2014/main" id="{48F15B54-D052-41E9-89F5-7F9B3192D614}"/>
                    </a:ext>
                  </a:extLst>
                </p:cNvPr>
                <p:cNvSpPr/>
                <p:nvPr/>
              </p:nvSpPr>
              <p:spPr>
                <a:xfrm>
                  <a:off x="5725309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円/楕円 247">
                  <a:extLst>
                    <a:ext uri="{FF2B5EF4-FFF2-40B4-BE49-F238E27FC236}">
                      <a16:creationId xmlns:a16="http://schemas.microsoft.com/office/drawing/2014/main" id="{27ABF03F-9499-492E-997C-CED4B1F5A629}"/>
                    </a:ext>
                  </a:extLst>
                </p:cNvPr>
                <p:cNvSpPr/>
                <p:nvPr/>
              </p:nvSpPr>
              <p:spPr>
                <a:xfrm>
                  <a:off x="5509070" y="44648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B6236426-D9B6-42DF-9A02-C94874C6894B}"/>
                    </a:ext>
                  </a:extLst>
                </p:cNvPr>
                <p:cNvSpPr/>
                <p:nvPr/>
              </p:nvSpPr>
              <p:spPr>
                <a:xfrm rot="1800000">
                  <a:off x="5419033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1A83900D-4D73-4D8A-9800-CA4430DA8B55}"/>
                    </a:ext>
                  </a:extLst>
                </p:cNvPr>
                <p:cNvSpPr/>
                <p:nvPr/>
              </p:nvSpPr>
              <p:spPr>
                <a:xfrm rot="19800000" flipH="1">
                  <a:off x="5664228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DDB8DA46-957F-4B14-B122-C403D7247764}"/>
                  </a:ext>
                </a:extLst>
              </p:cNvPr>
              <p:cNvSpPr/>
              <p:nvPr/>
            </p:nvSpPr>
            <p:spPr>
              <a:xfrm>
                <a:off x="4418381" y="4674583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2" name="楕円 22">
              <a:extLst>
                <a:ext uri="{FF2B5EF4-FFF2-40B4-BE49-F238E27FC236}">
                  <a16:creationId xmlns:a16="http://schemas.microsoft.com/office/drawing/2014/main" id="{3396E287-247F-4BD7-8A9F-DF6A62E27739}"/>
                </a:ext>
              </a:extLst>
            </p:cNvPr>
            <p:cNvSpPr/>
            <p:nvPr/>
          </p:nvSpPr>
          <p:spPr>
            <a:xfrm>
              <a:off x="7509447" y="437282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CDB3791B-10CE-4B8F-9067-E84500BE9912}"/>
                </a:ext>
              </a:extLst>
            </p:cNvPr>
            <p:cNvGrpSpPr/>
            <p:nvPr/>
          </p:nvGrpSpPr>
          <p:grpSpPr>
            <a:xfrm>
              <a:off x="7887414" y="4195087"/>
              <a:ext cx="661038" cy="855567"/>
              <a:chOff x="2009481" y="1278796"/>
              <a:chExt cx="661038" cy="855567"/>
            </a:xfrm>
          </p:grpSpPr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D4D0895A-C3F2-45B6-90DC-D04B45C6098E}"/>
                  </a:ext>
                </a:extLst>
              </p:cNvPr>
              <p:cNvSpPr/>
              <p:nvPr/>
            </p:nvSpPr>
            <p:spPr>
              <a:xfrm>
                <a:off x="2009481" y="131796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3ACAE72D-363E-4200-84B5-4C0D25CF14FA}"/>
                  </a:ext>
                </a:extLst>
              </p:cNvPr>
              <p:cNvSpPr/>
              <p:nvPr/>
            </p:nvSpPr>
            <p:spPr>
              <a:xfrm rot="8100000" flipH="1">
                <a:off x="2209307" y="137813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四角形: 角を丸くする 146">
                <a:extLst>
                  <a:ext uri="{FF2B5EF4-FFF2-40B4-BE49-F238E27FC236}">
                    <a16:creationId xmlns:a16="http://schemas.microsoft.com/office/drawing/2014/main" id="{50C94AFC-E4E5-4067-BF5B-1BBCA5A9803C}"/>
                  </a:ext>
                </a:extLst>
              </p:cNvPr>
              <p:cNvSpPr/>
              <p:nvPr/>
            </p:nvSpPr>
            <p:spPr>
              <a:xfrm rot="18900000" flipH="1">
                <a:off x="2297955" y="127879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四角形: 角を丸くする 147">
                <a:extLst>
                  <a:ext uri="{FF2B5EF4-FFF2-40B4-BE49-F238E27FC236}">
                    <a16:creationId xmlns:a16="http://schemas.microsoft.com/office/drawing/2014/main" id="{FF211692-7237-44FC-A654-2CC2900C255E}"/>
                  </a:ext>
                </a:extLst>
              </p:cNvPr>
              <p:cNvSpPr/>
              <p:nvPr/>
            </p:nvSpPr>
            <p:spPr>
              <a:xfrm rot="18900000" flipH="1">
                <a:off x="2205632" y="131754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7EEB4ED8-F530-4259-9DB8-685DB4D64F69}"/>
                  </a:ext>
                </a:extLst>
              </p:cNvPr>
              <p:cNvSpPr/>
              <p:nvPr/>
            </p:nvSpPr>
            <p:spPr>
              <a:xfrm rot="18900000" flipH="1">
                <a:off x="2127647" y="138756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6BFFFFBF-8280-4E76-A3E0-E40A6C67DA16}"/>
                  </a:ext>
                </a:extLst>
              </p:cNvPr>
              <p:cNvSpPr/>
              <p:nvPr/>
            </p:nvSpPr>
            <p:spPr>
              <a:xfrm rot="18900000" flipH="1">
                <a:off x="2060645" y="148548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四角形: 角を丸くする 150">
                <a:extLst>
                  <a:ext uri="{FF2B5EF4-FFF2-40B4-BE49-F238E27FC236}">
                    <a16:creationId xmlns:a16="http://schemas.microsoft.com/office/drawing/2014/main" id="{5066C620-32AB-43D8-8471-4EA37561FD50}"/>
                  </a:ext>
                </a:extLst>
              </p:cNvPr>
              <p:cNvSpPr/>
              <p:nvPr/>
            </p:nvSpPr>
            <p:spPr>
              <a:xfrm rot="14400000" flipH="1">
                <a:off x="2139107" y="162029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E4FCFAA4-27B1-48AD-BE4E-D5A3AA3FA120}"/>
                </a:ext>
              </a:extLst>
            </p:cNvPr>
            <p:cNvSpPr/>
            <p:nvPr/>
          </p:nvSpPr>
          <p:spPr>
            <a:xfrm rot="3600000">
              <a:off x="8147026" y="4807984"/>
              <a:ext cx="816717" cy="82652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6717" h="82652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03997" y="585070"/>
                    <a:pt x="816717" y="826528"/>
                  </a:cubicBez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DFE42D1F-85CE-41D3-8E79-A71E18D4919D}"/>
              </a:ext>
            </a:extLst>
          </p:cNvPr>
          <p:cNvGrpSpPr/>
          <p:nvPr/>
        </p:nvGrpSpPr>
        <p:grpSpPr>
          <a:xfrm>
            <a:off x="4349584" y="3773167"/>
            <a:ext cx="1940165" cy="2683158"/>
            <a:chOff x="4349584" y="3773167"/>
            <a:chExt cx="1940165" cy="2683158"/>
          </a:xfrm>
        </p:grpSpPr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70D8EEEF-D352-4849-9E31-8006E1134F43}"/>
                </a:ext>
              </a:extLst>
            </p:cNvPr>
            <p:cNvGrpSpPr/>
            <p:nvPr/>
          </p:nvGrpSpPr>
          <p:grpSpPr>
            <a:xfrm>
              <a:off x="5599042" y="3773167"/>
              <a:ext cx="690707" cy="690706"/>
              <a:chOff x="7992839" y="2840930"/>
              <a:chExt cx="927476" cy="927475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35D26283-0406-4524-AD42-F3F5793B8DE7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E51F9186-075A-4A42-A31C-66263AAF46A4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49F72ADE-51DB-42DE-AEE5-E441E5F1EA08}"/>
                </a:ext>
              </a:extLst>
            </p:cNvPr>
            <p:cNvGrpSpPr/>
            <p:nvPr/>
          </p:nvGrpSpPr>
          <p:grpSpPr>
            <a:xfrm>
              <a:off x="4349584" y="3949344"/>
              <a:ext cx="1229834" cy="2506981"/>
              <a:chOff x="2275365" y="3690863"/>
              <a:chExt cx="1229834" cy="2506981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9733E90F-AA87-4066-A4A0-CCA54D865D66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67D964C3-379B-4CAB-B2F2-B71F47810380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2321BAA7-83D5-475A-AD09-7B0203BB7689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9B95260C-EE68-47F5-BE6A-C88CF08C0435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E5083990-1DC7-448D-AAB8-CB8C12C686CF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3" name="円/楕円 125">
                  <a:extLst>
                    <a:ext uri="{FF2B5EF4-FFF2-40B4-BE49-F238E27FC236}">
                      <a16:creationId xmlns:a16="http://schemas.microsoft.com/office/drawing/2014/main" id="{2246FD1A-5D25-435B-99DF-CE2863E1AA9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円/楕円 126">
                  <a:extLst>
                    <a:ext uri="{FF2B5EF4-FFF2-40B4-BE49-F238E27FC236}">
                      <a16:creationId xmlns:a16="http://schemas.microsoft.com/office/drawing/2014/main" id="{E63178AE-E98E-44A9-AD25-962E186A5E32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CDEB68C4-3149-49D7-8901-EB40507BBD59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1" name="円/楕円 123">
                  <a:extLst>
                    <a:ext uri="{FF2B5EF4-FFF2-40B4-BE49-F238E27FC236}">
                      <a16:creationId xmlns:a16="http://schemas.microsoft.com/office/drawing/2014/main" id="{9D38B176-9AB2-47DD-9828-FD59EDDCECC1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" name="円/楕円 124">
                  <a:extLst>
                    <a:ext uri="{FF2B5EF4-FFF2-40B4-BE49-F238E27FC236}">
                      <a16:creationId xmlns:a16="http://schemas.microsoft.com/office/drawing/2014/main" id="{2D3F2FBD-3627-48EC-8060-D67A32EF2B4E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5" name="円/楕円 122">
                <a:extLst>
                  <a:ext uri="{FF2B5EF4-FFF2-40B4-BE49-F238E27FC236}">
                    <a16:creationId xmlns:a16="http://schemas.microsoft.com/office/drawing/2014/main" id="{C969BEB5-3754-41D2-B732-4D7715FDF90C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円/楕円 27">
                <a:extLst>
                  <a:ext uri="{FF2B5EF4-FFF2-40B4-BE49-F238E27FC236}">
                    <a16:creationId xmlns:a16="http://schemas.microsoft.com/office/drawing/2014/main" id="{49638DC4-2A9A-4D37-9173-AEDA6CA4BFE0}"/>
                  </a:ext>
                </a:extLst>
              </p:cNvPr>
              <p:cNvSpPr/>
              <p:nvPr/>
            </p:nvSpPr>
            <p:spPr>
              <a:xfrm rot="10800000">
                <a:off x="2771413" y="5022977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円/楕円 27">
                <a:extLst>
                  <a:ext uri="{FF2B5EF4-FFF2-40B4-BE49-F238E27FC236}">
                    <a16:creationId xmlns:a16="http://schemas.microsoft.com/office/drawing/2014/main" id="{6EE3F4D8-1FB7-4E19-B093-611EAAB06F84}"/>
                  </a:ext>
                </a:extLst>
              </p:cNvPr>
              <p:cNvSpPr/>
              <p:nvPr/>
            </p:nvSpPr>
            <p:spPr>
              <a:xfrm rot="10800000"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円/楕円 27">
                <a:extLst>
                  <a:ext uri="{FF2B5EF4-FFF2-40B4-BE49-F238E27FC236}">
                    <a16:creationId xmlns:a16="http://schemas.microsoft.com/office/drawing/2014/main" id="{13112EA2-3AEE-4739-A86B-39324EA80CD7}"/>
                  </a:ext>
                </a:extLst>
              </p:cNvPr>
              <p:cNvSpPr/>
              <p:nvPr/>
            </p:nvSpPr>
            <p:spPr>
              <a:xfrm rot="10800000"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円/楕円 27">
                <a:extLst>
                  <a:ext uri="{FF2B5EF4-FFF2-40B4-BE49-F238E27FC236}">
                    <a16:creationId xmlns:a16="http://schemas.microsoft.com/office/drawing/2014/main" id="{71DAC725-9AE7-43DB-BD75-329B24C8D952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27">
                <a:extLst>
                  <a:ext uri="{FF2B5EF4-FFF2-40B4-BE49-F238E27FC236}">
                    <a16:creationId xmlns:a16="http://schemas.microsoft.com/office/drawing/2014/main" id="{2DEFDE31-3C11-4DBD-A5C0-C66FDD19D9CA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224F2B2E-510F-4434-9E9A-41B8C6C32E55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9" name="円/楕円 27">
                  <a:extLst>
                    <a:ext uri="{FF2B5EF4-FFF2-40B4-BE49-F238E27FC236}">
                      <a16:creationId xmlns:a16="http://schemas.microsoft.com/office/drawing/2014/main" id="{87D45A00-E401-4A62-A947-89C58F2D515C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0" name="円/楕円 27">
                  <a:extLst>
                    <a:ext uri="{FF2B5EF4-FFF2-40B4-BE49-F238E27FC236}">
                      <a16:creationId xmlns:a16="http://schemas.microsoft.com/office/drawing/2014/main" id="{10ABFEBE-C90B-4DAD-A215-2B8A71B199ED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A5A60DA5-24D5-46AD-AB89-FB07BA882D5D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7" name="円/楕円 27">
                  <a:extLst>
                    <a:ext uri="{FF2B5EF4-FFF2-40B4-BE49-F238E27FC236}">
                      <a16:creationId xmlns:a16="http://schemas.microsoft.com/office/drawing/2014/main" id="{66841976-0346-4C71-A856-FC2CB387C7EA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7">
                  <a:extLst>
                    <a:ext uri="{FF2B5EF4-FFF2-40B4-BE49-F238E27FC236}">
                      <a16:creationId xmlns:a16="http://schemas.microsoft.com/office/drawing/2014/main" id="{88A2816D-B45D-4201-8D83-64C9BAAEC103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3" name="円/楕円 64">
                <a:extLst>
                  <a:ext uri="{FF2B5EF4-FFF2-40B4-BE49-F238E27FC236}">
                    <a16:creationId xmlns:a16="http://schemas.microsoft.com/office/drawing/2014/main" id="{38D27826-73A7-4DC2-8F17-B716B3C39281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4176A76C-15C6-458F-AA38-E6927D526B36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9F5D46F5-03F8-41BC-B733-B11A0D891D97}"/>
                  </a:ext>
                </a:extLst>
              </p:cNvPr>
              <p:cNvSpPr/>
              <p:nvPr/>
            </p:nvSpPr>
            <p:spPr>
              <a:xfrm>
                <a:off x="2315587" y="5345820"/>
                <a:ext cx="181330" cy="852024"/>
              </a:xfrm>
              <a:custGeom>
                <a:avLst/>
                <a:gdLst>
                  <a:gd name="connsiteX0" fmla="*/ 139060 w 139060"/>
                  <a:gd name="connsiteY0" fmla="*/ 0 h 852024"/>
                  <a:gd name="connsiteX1" fmla="*/ 139060 w 139060"/>
                  <a:gd name="connsiteY1" fmla="*/ 852024 h 852024"/>
                  <a:gd name="connsiteX2" fmla="*/ 0 w 139060"/>
                  <a:gd name="connsiteY2" fmla="*/ 852024 h 852024"/>
                  <a:gd name="connsiteX3" fmla="*/ 0 w 139060"/>
                  <a:gd name="connsiteY3" fmla="*/ 345968 h 852024"/>
                  <a:gd name="connsiteX4" fmla="*/ 115559 w 139060"/>
                  <a:gd name="connsiteY4" fmla="*/ 24069 h 852024"/>
                  <a:gd name="connsiteX5" fmla="*/ 139060 w 139060"/>
                  <a:gd name="connsiteY5" fmla="*/ 0 h 85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852024">
                    <a:moveTo>
                      <a:pt x="139060" y="0"/>
                    </a:moveTo>
                    <a:lnTo>
                      <a:pt x="139060" y="852024"/>
                    </a:lnTo>
                    <a:lnTo>
                      <a:pt x="0" y="852024"/>
                    </a:lnTo>
                    <a:lnTo>
                      <a:pt x="0" y="345968"/>
                    </a:lnTo>
                    <a:cubicBezTo>
                      <a:pt x="0" y="223692"/>
                      <a:pt x="43367" y="111545"/>
                      <a:pt x="115559" y="24069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595F8E81-680F-4469-B5E2-9862A2F6FCAF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77B34EA0-EC34-46E6-94FF-2A4D29B82BC2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52BD57EB-AE63-4BD2-BD48-4C5806DE01C0}"/>
                  </a:ext>
                </a:extLst>
              </p:cNvPr>
              <p:cNvGrpSpPr/>
              <p:nvPr/>
            </p:nvGrpSpPr>
            <p:grpSpPr>
              <a:xfrm>
                <a:off x="2596210" y="4559802"/>
                <a:ext cx="587319" cy="130288"/>
                <a:chOff x="2596210" y="4559802"/>
                <a:chExt cx="587319" cy="130288"/>
              </a:xfrm>
            </p:grpSpPr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26B6D290-DB48-47D6-AA2C-2B8AD14648C3}"/>
                    </a:ext>
                  </a:extLst>
                </p:cNvPr>
                <p:cNvGrpSpPr/>
                <p:nvPr/>
              </p:nvGrpSpPr>
              <p:grpSpPr>
                <a:xfrm>
                  <a:off x="2596210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214" name="円/楕円 333">
                    <a:extLst>
                      <a:ext uri="{FF2B5EF4-FFF2-40B4-BE49-F238E27FC236}">
                        <a16:creationId xmlns:a16="http://schemas.microsoft.com/office/drawing/2014/main" id="{35EA6A3F-9D65-448D-988E-B5C47961A1EC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5" name="円/楕円 334">
                    <a:extLst>
                      <a:ext uri="{FF2B5EF4-FFF2-40B4-BE49-F238E27FC236}">
                        <a16:creationId xmlns:a16="http://schemas.microsoft.com/office/drawing/2014/main" id="{D0581880-B78F-4255-941C-513CFEEF253A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6" name="円/楕円 335">
                    <a:extLst>
                      <a:ext uri="{FF2B5EF4-FFF2-40B4-BE49-F238E27FC236}">
                        <a16:creationId xmlns:a16="http://schemas.microsoft.com/office/drawing/2014/main" id="{0695EF53-3818-4086-9A6C-73D0819DCEA4}"/>
                      </a:ext>
                    </a:extLst>
                  </p:cNvPr>
                  <p:cNvSpPr/>
                  <p:nvPr/>
                </p:nvSpPr>
                <p:spPr>
                  <a:xfrm>
                    <a:off x="2924622" y="3718595"/>
                    <a:ext cx="82597" cy="1524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F3805BB0-4B5B-4029-9BD6-1D0B42F50CD6}"/>
                    </a:ext>
                  </a:extLst>
                </p:cNvPr>
                <p:cNvGrpSpPr/>
                <p:nvPr/>
              </p:nvGrpSpPr>
              <p:grpSpPr>
                <a:xfrm>
                  <a:off x="3030951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211" name="円/楕円 333">
                    <a:extLst>
                      <a:ext uri="{FF2B5EF4-FFF2-40B4-BE49-F238E27FC236}">
                        <a16:creationId xmlns:a16="http://schemas.microsoft.com/office/drawing/2014/main" id="{9B1148A4-9668-4E5D-B172-B7082EA59AF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2" name="円/楕円 334">
                    <a:extLst>
                      <a:ext uri="{FF2B5EF4-FFF2-40B4-BE49-F238E27FC236}">
                        <a16:creationId xmlns:a16="http://schemas.microsoft.com/office/drawing/2014/main" id="{58EF32E9-157C-4718-8C1B-B46442008EA2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3" name="円/楕円 335">
                    <a:extLst>
                      <a:ext uri="{FF2B5EF4-FFF2-40B4-BE49-F238E27FC236}">
                        <a16:creationId xmlns:a16="http://schemas.microsoft.com/office/drawing/2014/main" id="{EF8D5178-631D-4407-A9C2-CA5D59D6DAE8}"/>
                      </a:ext>
                    </a:extLst>
                  </p:cNvPr>
                  <p:cNvSpPr/>
                  <p:nvPr/>
                </p:nvSpPr>
                <p:spPr>
                  <a:xfrm>
                    <a:off x="2924622" y="3718595"/>
                    <a:ext cx="82597" cy="1524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79" name="楕円 22">
              <a:extLst>
                <a:ext uri="{FF2B5EF4-FFF2-40B4-BE49-F238E27FC236}">
                  <a16:creationId xmlns:a16="http://schemas.microsoft.com/office/drawing/2014/main" id="{42FAC276-0563-485F-9CE8-1F6F114E294C}"/>
                </a:ext>
              </a:extLst>
            </p:cNvPr>
            <p:cNvSpPr/>
            <p:nvPr/>
          </p:nvSpPr>
          <p:spPr>
            <a:xfrm>
              <a:off x="4545267" y="445664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4C28E93D-EF24-4586-A34C-067841C1A5C9}"/>
                </a:ext>
              </a:extLst>
            </p:cNvPr>
            <p:cNvGrpSpPr/>
            <p:nvPr/>
          </p:nvGrpSpPr>
          <p:grpSpPr>
            <a:xfrm>
              <a:off x="4929901" y="4261762"/>
              <a:ext cx="661038" cy="855567"/>
              <a:chOff x="2009481" y="1278796"/>
              <a:chExt cx="661038" cy="855567"/>
            </a:xfrm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D01E248E-83B5-4AC3-8022-DA11CEBFFDCD}"/>
                  </a:ext>
                </a:extLst>
              </p:cNvPr>
              <p:cNvSpPr/>
              <p:nvPr/>
            </p:nvSpPr>
            <p:spPr>
              <a:xfrm>
                <a:off x="2009481" y="131796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E3C62A5F-BF7F-4E0E-AA10-5CA72CD706C3}"/>
                  </a:ext>
                </a:extLst>
              </p:cNvPr>
              <p:cNvSpPr/>
              <p:nvPr/>
            </p:nvSpPr>
            <p:spPr>
              <a:xfrm rot="8100000" flipH="1">
                <a:off x="2209307" y="137813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四角形: 角を丸くする 183">
                <a:extLst>
                  <a:ext uri="{FF2B5EF4-FFF2-40B4-BE49-F238E27FC236}">
                    <a16:creationId xmlns:a16="http://schemas.microsoft.com/office/drawing/2014/main" id="{75185B4D-1E34-4C73-B41A-584052111A93}"/>
                  </a:ext>
                </a:extLst>
              </p:cNvPr>
              <p:cNvSpPr/>
              <p:nvPr/>
            </p:nvSpPr>
            <p:spPr>
              <a:xfrm rot="18900000" flipH="1">
                <a:off x="2297955" y="127879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四角形: 角を丸くする 184">
                <a:extLst>
                  <a:ext uri="{FF2B5EF4-FFF2-40B4-BE49-F238E27FC236}">
                    <a16:creationId xmlns:a16="http://schemas.microsoft.com/office/drawing/2014/main" id="{F689BE18-4BB6-4809-AAFE-D9925065DE40}"/>
                  </a:ext>
                </a:extLst>
              </p:cNvPr>
              <p:cNvSpPr/>
              <p:nvPr/>
            </p:nvSpPr>
            <p:spPr>
              <a:xfrm rot="18900000" flipH="1">
                <a:off x="2205632" y="131754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四角形: 角を丸くする 185">
                <a:extLst>
                  <a:ext uri="{FF2B5EF4-FFF2-40B4-BE49-F238E27FC236}">
                    <a16:creationId xmlns:a16="http://schemas.microsoft.com/office/drawing/2014/main" id="{009F9051-A056-464B-BD4C-54285EC32498}"/>
                  </a:ext>
                </a:extLst>
              </p:cNvPr>
              <p:cNvSpPr/>
              <p:nvPr/>
            </p:nvSpPr>
            <p:spPr>
              <a:xfrm rot="18900000" flipH="1">
                <a:off x="2127647" y="138756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80AAB040-58E1-46AE-891F-7CFE8607D794}"/>
                  </a:ext>
                </a:extLst>
              </p:cNvPr>
              <p:cNvSpPr/>
              <p:nvPr/>
            </p:nvSpPr>
            <p:spPr>
              <a:xfrm rot="18900000" flipH="1">
                <a:off x="2060645" y="148548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四角形: 角を丸くする 187">
                <a:extLst>
                  <a:ext uri="{FF2B5EF4-FFF2-40B4-BE49-F238E27FC236}">
                    <a16:creationId xmlns:a16="http://schemas.microsoft.com/office/drawing/2014/main" id="{B3F6C3E6-FF2A-44E0-A0CF-1D3DDCD2AE7C}"/>
                  </a:ext>
                </a:extLst>
              </p:cNvPr>
              <p:cNvSpPr/>
              <p:nvPr/>
            </p:nvSpPr>
            <p:spPr>
              <a:xfrm rot="14400000" flipH="1">
                <a:off x="2139107" y="162029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05827C7E-1F2B-4D83-95CC-C70F93B79997}"/>
                </a:ext>
              </a:extLst>
            </p:cNvPr>
            <p:cNvSpPr/>
            <p:nvPr/>
          </p:nvSpPr>
          <p:spPr>
            <a:xfrm rot="3600000">
              <a:off x="5145239" y="4868974"/>
              <a:ext cx="897235" cy="836991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56909 w 829854"/>
                <a:gd name="connsiteY0" fmla="*/ 827240 h 827240"/>
                <a:gd name="connsiteX1" fmla="*/ 484832 w 829854"/>
                <a:gd name="connsiteY1" fmla="*/ 297212 h 827240"/>
                <a:gd name="connsiteX2" fmla="*/ 56451 w 829854"/>
                <a:gd name="connsiteY2" fmla="*/ 378956 h 827240"/>
                <a:gd name="connsiteX3" fmla="*/ 13137 w 829854"/>
                <a:gd name="connsiteY3" fmla="*/ 119935 h 827240"/>
                <a:gd name="connsiteX4" fmla="*/ 673797 w 829854"/>
                <a:gd name="connsiteY4" fmla="*/ 2642 h 827240"/>
                <a:gd name="connsiteX5" fmla="*/ 791693 w 829854"/>
                <a:gd name="connsiteY5" fmla="*/ 102867 h 827240"/>
                <a:gd name="connsiteX6" fmla="*/ 829854 w 829854"/>
                <a:gd name="connsiteY6" fmla="*/ 827240 h 827240"/>
                <a:gd name="connsiteX0" fmla="*/ 500535 w 873480"/>
                <a:gd name="connsiteY0" fmla="*/ 826913 h 826913"/>
                <a:gd name="connsiteX1" fmla="*/ 528458 w 873480"/>
                <a:gd name="connsiteY1" fmla="*/ 296885 h 826913"/>
                <a:gd name="connsiteX2" fmla="*/ 62404 w 873480"/>
                <a:gd name="connsiteY2" fmla="*/ 348629 h 826913"/>
                <a:gd name="connsiteX3" fmla="*/ 56763 w 873480"/>
                <a:gd name="connsiteY3" fmla="*/ 119608 h 826913"/>
                <a:gd name="connsiteX4" fmla="*/ 717423 w 873480"/>
                <a:gd name="connsiteY4" fmla="*/ 2315 h 826913"/>
                <a:gd name="connsiteX5" fmla="*/ 835319 w 873480"/>
                <a:gd name="connsiteY5" fmla="*/ 102540 h 826913"/>
                <a:gd name="connsiteX6" fmla="*/ 873480 w 873480"/>
                <a:gd name="connsiteY6" fmla="*/ 826913 h 826913"/>
                <a:gd name="connsiteX0" fmla="*/ 501302 w 874247"/>
                <a:gd name="connsiteY0" fmla="*/ 826913 h 826913"/>
                <a:gd name="connsiteX1" fmla="*/ 529225 w 874247"/>
                <a:gd name="connsiteY1" fmla="*/ 296885 h 826913"/>
                <a:gd name="connsiteX2" fmla="*/ 63171 w 874247"/>
                <a:gd name="connsiteY2" fmla="*/ 348629 h 826913"/>
                <a:gd name="connsiteX3" fmla="*/ 57530 w 874247"/>
                <a:gd name="connsiteY3" fmla="*/ 119608 h 826913"/>
                <a:gd name="connsiteX4" fmla="*/ 718190 w 874247"/>
                <a:gd name="connsiteY4" fmla="*/ 2315 h 826913"/>
                <a:gd name="connsiteX5" fmla="*/ 836086 w 874247"/>
                <a:gd name="connsiteY5" fmla="*/ 102540 h 826913"/>
                <a:gd name="connsiteX6" fmla="*/ 874247 w 874247"/>
                <a:gd name="connsiteY6" fmla="*/ 826913 h 826913"/>
                <a:gd name="connsiteX0" fmla="*/ 498359 w 871304"/>
                <a:gd name="connsiteY0" fmla="*/ 826913 h 826913"/>
                <a:gd name="connsiteX1" fmla="*/ 526282 w 871304"/>
                <a:gd name="connsiteY1" fmla="*/ 296885 h 826913"/>
                <a:gd name="connsiteX2" fmla="*/ 60228 w 871304"/>
                <a:gd name="connsiteY2" fmla="*/ 348629 h 826913"/>
                <a:gd name="connsiteX3" fmla="*/ 54587 w 871304"/>
                <a:gd name="connsiteY3" fmla="*/ 119608 h 826913"/>
                <a:gd name="connsiteX4" fmla="*/ 715247 w 871304"/>
                <a:gd name="connsiteY4" fmla="*/ 2315 h 826913"/>
                <a:gd name="connsiteX5" fmla="*/ 833143 w 871304"/>
                <a:gd name="connsiteY5" fmla="*/ 102540 h 826913"/>
                <a:gd name="connsiteX6" fmla="*/ 871304 w 871304"/>
                <a:gd name="connsiteY6" fmla="*/ 826913 h 826913"/>
                <a:gd name="connsiteX0" fmla="*/ 479234 w 852179"/>
                <a:gd name="connsiteY0" fmla="*/ 826924 h 826924"/>
                <a:gd name="connsiteX1" fmla="*/ 507157 w 852179"/>
                <a:gd name="connsiteY1" fmla="*/ 296896 h 826924"/>
                <a:gd name="connsiteX2" fmla="*/ 41103 w 852179"/>
                <a:gd name="connsiteY2" fmla="*/ 348640 h 826924"/>
                <a:gd name="connsiteX3" fmla="*/ 35462 w 852179"/>
                <a:gd name="connsiteY3" fmla="*/ 119619 h 826924"/>
                <a:gd name="connsiteX4" fmla="*/ 696122 w 852179"/>
                <a:gd name="connsiteY4" fmla="*/ 2326 h 826924"/>
                <a:gd name="connsiteX5" fmla="*/ 814018 w 852179"/>
                <a:gd name="connsiteY5" fmla="*/ 102551 h 826924"/>
                <a:gd name="connsiteX6" fmla="*/ 852179 w 852179"/>
                <a:gd name="connsiteY6" fmla="*/ 826924 h 826924"/>
                <a:gd name="connsiteX0" fmla="*/ 499685 w 872630"/>
                <a:gd name="connsiteY0" fmla="*/ 826924 h 826924"/>
                <a:gd name="connsiteX1" fmla="*/ 527608 w 872630"/>
                <a:gd name="connsiteY1" fmla="*/ 296896 h 826924"/>
                <a:gd name="connsiteX2" fmla="*/ 61554 w 872630"/>
                <a:gd name="connsiteY2" fmla="*/ 348640 h 826924"/>
                <a:gd name="connsiteX3" fmla="*/ 55913 w 872630"/>
                <a:gd name="connsiteY3" fmla="*/ 119619 h 826924"/>
                <a:gd name="connsiteX4" fmla="*/ 716573 w 872630"/>
                <a:gd name="connsiteY4" fmla="*/ 2326 h 826924"/>
                <a:gd name="connsiteX5" fmla="*/ 834469 w 872630"/>
                <a:gd name="connsiteY5" fmla="*/ 102551 h 826924"/>
                <a:gd name="connsiteX6" fmla="*/ 872630 w 872630"/>
                <a:gd name="connsiteY6" fmla="*/ 826924 h 826924"/>
                <a:gd name="connsiteX0" fmla="*/ 486431 w 859376"/>
                <a:gd name="connsiteY0" fmla="*/ 826924 h 826924"/>
                <a:gd name="connsiteX1" fmla="*/ 514354 w 859376"/>
                <a:gd name="connsiteY1" fmla="*/ 296896 h 826924"/>
                <a:gd name="connsiteX2" fmla="*/ 48300 w 859376"/>
                <a:gd name="connsiteY2" fmla="*/ 348640 h 826924"/>
                <a:gd name="connsiteX3" fmla="*/ 42659 w 859376"/>
                <a:gd name="connsiteY3" fmla="*/ 119619 h 826924"/>
                <a:gd name="connsiteX4" fmla="*/ 703319 w 859376"/>
                <a:gd name="connsiteY4" fmla="*/ 2326 h 826924"/>
                <a:gd name="connsiteX5" fmla="*/ 821215 w 859376"/>
                <a:gd name="connsiteY5" fmla="*/ 102551 h 826924"/>
                <a:gd name="connsiteX6" fmla="*/ 859376 w 859376"/>
                <a:gd name="connsiteY6" fmla="*/ 826924 h 826924"/>
                <a:gd name="connsiteX0" fmla="*/ 486431 w 859376"/>
                <a:gd name="connsiteY0" fmla="*/ 828508 h 828508"/>
                <a:gd name="connsiteX1" fmla="*/ 514354 w 859376"/>
                <a:gd name="connsiteY1" fmla="*/ 298480 h 828508"/>
                <a:gd name="connsiteX2" fmla="*/ 48300 w 859376"/>
                <a:gd name="connsiteY2" fmla="*/ 350224 h 828508"/>
                <a:gd name="connsiteX3" fmla="*/ 42659 w 859376"/>
                <a:gd name="connsiteY3" fmla="*/ 121203 h 828508"/>
                <a:gd name="connsiteX4" fmla="*/ 703319 w 859376"/>
                <a:gd name="connsiteY4" fmla="*/ 3910 h 828508"/>
                <a:gd name="connsiteX5" fmla="*/ 821215 w 859376"/>
                <a:gd name="connsiteY5" fmla="*/ 104135 h 828508"/>
                <a:gd name="connsiteX6" fmla="*/ 859376 w 859376"/>
                <a:gd name="connsiteY6" fmla="*/ 828508 h 828508"/>
                <a:gd name="connsiteX0" fmla="*/ 486431 w 859376"/>
                <a:gd name="connsiteY0" fmla="*/ 828508 h 828508"/>
                <a:gd name="connsiteX1" fmla="*/ 514354 w 859376"/>
                <a:gd name="connsiteY1" fmla="*/ 298480 h 828508"/>
                <a:gd name="connsiteX2" fmla="*/ 48300 w 859376"/>
                <a:gd name="connsiteY2" fmla="*/ 350224 h 828508"/>
                <a:gd name="connsiteX3" fmla="*/ 42659 w 859376"/>
                <a:gd name="connsiteY3" fmla="*/ 121203 h 828508"/>
                <a:gd name="connsiteX4" fmla="*/ 703319 w 859376"/>
                <a:gd name="connsiteY4" fmla="*/ 3910 h 828508"/>
                <a:gd name="connsiteX5" fmla="*/ 821215 w 859376"/>
                <a:gd name="connsiteY5" fmla="*/ 104135 h 828508"/>
                <a:gd name="connsiteX6" fmla="*/ 859376 w 859376"/>
                <a:gd name="connsiteY6" fmla="*/ 828508 h 828508"/>
                <a:gd name="connsiteX0" fmla="*/ 486431 w 885061"/>
                <a:gd name="connsiteY0" fmla="*/ 828508 h 828508"/>
                <a:gd name="connsiteX1" fmla="*/ 514354 w 885061"/>
                <a:gd name="connsiteY1" fmla="*/ 298480 h 828508"/>
                <a:gd name="connsiteX2" fmla="*/ 48300 w 885061"/>
                <a:gd name="connsiteY2" fmla="*/ 350224 h 828508"/>
                <a:gd name="connsiteX3" fmla="*/ 42659 w 885061"/>
                <a:gd name="connsiteY3" fmla="*/ 121203 h 828508"/>
                <a:gd name="connsiteX4" fmla="*/ 703319 w 885061"/>
                <a:gd name="connsiteY4" fmla="*/ 3910 h 828508"/>
                <a:gd name="connsiteX5" fmla="*/ 821215 w 885061"/>
                <a:gd name="connsiteY5" fmla="*/ 104135 h 828508"/>
                <a:gd name="connsiteX6" fmla="*/ 859376 w 885061"/>
                <a:gd name="connsiteY6" fmla="*/ 828508 h 828508"/>
                <a:gd name="connsiteX0" fmla="*/ 486431 w 905871"/>
                <a:gd name="connsiteY0" fmla="*/ 828508 h 828508"/>
                <a:gd name="connsiteX1" fmla="*/ 514354 w 905871"/>
                <a:gd name="connsiteY1" fmla="*/ 298480 h 828508"/>
                <a:gd name="connsiteX2" fmla="*/ 48300 w 905871"/>
                <a:gd name="connsiteY2" fmla="*/ 350224 h 828508"/>
                <a:gd name="connsiteX3" fmla="*/ 42659 w 905871"/>
                <a:gd name="connsiteY3" fmla="*/ 121203 h 828508"/>
                <a:gd name="connsiteX4" fmla="*/ 703319 w 905871"/>
                <a:gd name="connsiteY4" fmla="*/ 3910 h 828508"/>
                <a:gd name="connsiteX5" fmla="*/ 821215 w 905871"/>
                <a:gd name="connsiteY5" fmla="*/ 104135 h 828508"/>
                <a:gd name="connsiteX6" fmla="*/ 859376 w 905871"/>
                <a:gd name="connsiteY6" fmla="*/ 828508 h 828508"/>
                <a:gd name="connsiteX0" fmla="*/ 486431 w 897235"/>
                <a:gd name="connsiteY0" fmla="*/ 828508 h 836991"/>
                <a:gd name="connsiteX1" fmla="*/ 514354 w 897235"/>
                <a:gd name="connsiteY1" fmla="*/ 298480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6431 w 897235"/>
                <a:gd name="connsiteY0" fmla="*/ 828508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6431 w 897235"/>
                <a:gd name="connsiteY0" fmla="*/ 828508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85326 w 897235"/>
                <a:gd name="connsiteY0" fmla="*/ 811372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  <a:gd name="connsiteX0" fmla="*/ 494681 w 897235"/>
                <a:gd name="connsiteY0" fmla="*/ 833271 h 836991"/>
                <a:gd name="connsiteX1" fmla="*/ 507763 w 897235"/>
                <a:gd name="connsiteY1" fmla="*/ 319421 h 836991"/>
                <a:gd name="connsiteX2" fmla="*/ 48300 w 897235"/>
                <a:gd name="connsiteY2" fmla="*/ 350224 h 836991"/>
                <a:gd name="connsiteX3" fmla="*/ 42659 w 897235"/>
                <a:gd name="connsiteY3" fmla="*/ 121203 h 836991"/>
                <a:gd name="connsiteX4" fmla="*/ 703319 w 897235"/>
                <a:gd name="connsiteY4" fmla="*/ 3910 h 836991"/>
                <a:gd name="connsiteX5" fmla="*/ 821215 w 897235"/>
                <a:gd name="connsiteY5" fmla="*/ 104135 h 836991"/>
                <a:gd name="connsiteX6" fmla="*/ 840730 w 897235"/>
                <a:gd name="connsiteY6" fmla="*/ 836991 h 83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97235" h="836991">
                  <a:moveTo>
                    <a:pt x="494681" y="833271"/>
                  </a:moveTo>
                  <a:cubicBezTo>
                    <a:pt x="451921" y="742017"/>
                    <a:pt x="443070" y="530112"/>
                    <a:pt x="507763" y="319421"/>
                  </a:cubicBezTo>
                  <a:cubicBezTo>
                    <a:pt x="364969" y="346669"/>
                    <a:pt x="139148" y="389944"/>
                    <a:pt x="48300" y="350224"/>
                  </a:cubicBezTo>
                  <a:cubicBezTo>
                    <a:pt x="-6532" y="314799"/>
                    <a:pt x="-22800" y="179412"/>
                    <a:pt x="42659" y="121203"/>
                  </a:cubicBezTo>
                  <a:cubicBezTo>
                    <a:pt x="153191" y="23026"/>
                    <a:pt x="635985" y="-12688"/>
                    <a:pt x="703319" y="3910"/>
                  </a:cubicBezTo>
                  <a:cubicBezTo>
                    <a:pt x="770653" y="20508"/>
                    <a:pt x="813439" y="66929"/>
                    <a:pt x="821215" y="104135"/>
                  </a:cubicBezTo>
                  <a:cubicBezTo>
                    <a:pt x="946383" y="442837"/>
                    <a:pt x="890430" y="639819"/>
                    <a:pt x="840730" y="836991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1DC2A3E1-3A2C-48BC-9C9E-4DBAAF27A405}"/>
              </a:ext>
            </a:extLst>
          </p:cNvPr>
          <p:cNvGrpSpPr/>
          <p:nvPr/>
        </p:nvGrpSpPr>
        <p:grpSpPr>
          <a:xfrm>
            <a:off x="1389378" y="3773167"/>
            <a:ext cx="1924258" cy="2667133"/>
            <a:chOff x="1389378" y="3773167"/>
            <a:chExt cx="1924258" cy="2667133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4853941C-D95F-4A6A-83D1-78416DB1095E}"/>
                </a:ext>
              </a:extLst>
            </p:cNvPr>
            <p:cNvGrpSpPr/>
            <p:nvPr/>
          </p:nvGrpSpPr>
          <p:grpSpPr>
            <a:xfrm>
              <a:off x="2622929" y="3773167"/>
              <a:ext cx="690707" cy="690706"/>
              <a:chOff x="7992839" y="2840930"/>
              <a:chExt cx="927476" cy="927475"/>
            </a:xfrm>
          </p:grpSpPr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2298055E-005B-4D32-A334-32C6239C8C61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6E469328-6A1A-415E-8061-40AD0E98E9DE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CAFA7E84-D33A-49CC-952D-CC1C415295D4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58577"/>
              <a:chOff x="685503" y="3823242"/>
              <a:chExt cx="1267032" cy="2358577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353BE7E4-9003-42C7-973F-618FEEEB573A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B62E1795-685D-4FB8-8E88-62742E3F4468}"/>
                  </a:ext>
                </a:extLst>
              </p:cNvPr>
              <p:cNvSpPr/>
              <p:nvPr/>
            </p:nvSpPr>
            <p:spPr>
              <a:xfrm>
                <a:off x="756127" y="5263042"/>
                <a:ext cx="153587" cy="918776"/>
              </a:xfrm>
              <a:custGeom>
                <a:avLst/>
                <a:gdLst>
                  <a:gd name="connsiteX0" fmla="*/ 139060 w 139060"/>
                  <a:gd name="connsiteY0" fmla="*/ 0 h 918776"/>
                  <a:gd name="connsiteX1" fmla="*/ 139060 w 139060"/>
                  <a:gd name="connsiteY1" fmla="*/ 918776 h 918776"/>
                  <a:gd name="connsiteX2" fmla="*/ 0 w 139060"/>
                  <a:gd name="connsiteY2" fmla="*/ 918776 h 918776"/>
                  <a:gd name="connsiteX3" fmla="*/ 0 w 139060"/>
                  <a:gd name="connsiteY3" fmla="*/ 299403 h 918776"/>
                  <a:gd name="connsiteX4" fmla="*/ 135721 w 139060"/>
                  <a:gd name="connsiteY4" fmla="*/ 2434 h 918776"/>
                  <a:gd name="connsiteX5" fmla="*/ 139060 w 139060"/>
                  <a:gd name="connsiteY5" fmla="*/ 0 h 91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6">
                    <a:moveTo>
                      <a:pt x="139060" y="0"/>
                    </a:moveTo>
                    <a:lnTo>
                      <a:pt x="139060" y="918776"/>
                    </a:lnTo>
                    <a:lnTo>
                      <a:pt x="0" y="918776"/>
                    </a:lnTo>
                    <a:lnTo>
                      <a:pt x="0" y="299403"/>
                    </a:lnTo>
                    <a:cubicBezTo>
                      <a:pt x="0" y="180784"/>
                      <a:pt x="52588" y="74447"/>
                      <a:pt x="135721" y="2434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237BF3E9-F474-43D2-8612-C28DD080A5BF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FA952278-227B-4B5A-878B-C32FBFC26AE2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8"/>
                <a:chOff x="878044" y="3848329"/>
                <a:chExt cx="917606" cy="882334"/>
              </a:xfrm>
            </p:grpSpPr>
            <p:sp>
              <p:nvSpPr>
                <p:cNvPr id="246" name="円/楕円 473">
                  <a:extLst>
                    <a:ext uri="{FF2B5EF4-FFF2-40B4-BE49-F238E27FC236}">
                      <a16:creationId xmlns:a16="http://schemas.microsoft.com/office/drawing/2014/main" id="{3227E77E-FDD5-43D8-9D55-78339648D1DB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882FCCEB-6C0C-43C4-A4D9-12A5644B654B}"/>
                    </a:ext>
                  </a:extLst>
                </p:cNvPr>
                <p:cNvGrpSpPr/>
                <p:nvPr/>
              </p:nvGrpSpPr>
              <p:grpSpPr>
                <a:xfrm>
                  <a:off x="92652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01780A87-3BA0-4B75-BFCE-46F64675ABB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7" name="円/楕円 125">
                      <a:extLst>
                        <a:ext uri="{FF2B5EF4-FFF2-40B4-BE49-F238E27FC236}">
                          <a16:creationId xmlns:a16="http://schemas.microsoft.com/office/drawing/2014/main" id="{E1F2970C-86A0-4719-9CB7-5F6C4B8A4D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8" name="円/楕円 126">
                      <a:extLst>
                        <a:ext uri="{FF2B5EF4-FFF2-40B4-BE49-F238E27FC236}">
                          <a16:creationId xmlns:a16="http://schemas.microsoft.com/office/drawing/2014/main" id="{00258194-D62F-4F12-B693-A5EBCB1EB4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3" name="グループ化 262">
                    <a:extLst>
                      <a:ext uri="{FF2B5EF4-FFF2-40B4-BE49-F238E27FC236}">
                        <a16:creationId xmlns:a16="http://schemas.microsoft.com/office/drawing/2014/main" id="{61DE4BA9-BBB8-4D84-B15B-6CFB4F7151C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5" name="円/楕円 123">
                      <a:extLst>
                        <a:ext uri="{FF2B5EF4-FFF2-40B4-BE49-F238E27FC236}">
                          <a16:creationId xmlns:a16="http://schemas.microsoft.com/office/drawing/2014/main" id="{0BFDF571-06E6-4765-BB7E-801C2C3C1A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6" name="円/楕円 124">
                      <a:extLst>
                        <a:ext uri="{FF2B5EF4-FFF2-40B4-BE49-F238E27FC236}">
                          <a16:creationId xmlns:a16="http://schemas.microsoft.com/office/drawing/2014/main" id="{C1891396-0733-4F37-BBCE-CBF74BBCD5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4" name="円/楕円 122">
                    <a:extLst>
                      <a:ext uri="{FF2B5EF4-FFF2-40B4-BE49-F238E27FC236}">
                        <a16:creationId xmlns:a16="http://schemas.microsoft.com/office/drawing/2014/main" id="{E7665B33-C880-4540-A66C-756CC59D2297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8" name="円/楕円 27">
                  <a:extLst>
                    <a:ext uri="{FF2B5EF4-FFF2-40B4-BE49-F238E27FC236}">
                      <a16:creationId xmlns:a16="http://schemas.microsoft.com/office/drawing/2014/main" id="{D986BA47-A6DC-441B-894A-B61D49DF91A9}"/>
                    </a:ext>
                  </a:extLst>
                </p:cNvPr>
                <p:cNvSpPr/>
                <p:nvPr/>
              </p:nvSpPr>
              <p:spPr>
                <a:xfrm rot="10800000">
                  <a:off x="125394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27">
                  <a:extLst>
                    <a:ext uri="{FF2B5EF4-FFF2-40B4-BE49-F238E27FC236}">
                      <a16:creationId xmlns:a16="http://schemas.microsoft.com/office/drawing/2014/main" id="{EF5371A5-0E52-49C2-BACD-4CE3B481D847}"/>
                    </a:ext>
                  </a:extLst>
                </p:cNvPr>
                <p:cNvSpPr/>
                <p:nvPr/>
              </p:nvSpPr>
              <p:spPr>
                <a:xfrm rot="10800000"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7">
                  <a:extLst>
                    <a:ext uri="{FF2B5EF4-FFF2-40B4-BE49-F238E27FC236}">
                      <a16:creationId xmlns:a16="http://schemas.microsoft.com/office/drawing/2014/main" id="{CBC57EB6-B889-41E9-8C84-F23B3915CEF8}"/>
                    </a:ext>
                  </a:extLst>
                </p:cNvPr>
                <p:cNvSpPr/>
                <p:nvPr/>
              </p:nvSpPr>
              <p:spPr>
                <a:xfrm rot="10800000"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円/楕円 27">
                  <a:extLst>
                    <a:ext uri="{FF2B5EF4-FFF2-40B4-BE49-F238E27FC236}">
                      <a16:creationId xmlns:a16="http://schemas.microsoft.com/office/drawing/2014/main" id="{A76B4B33-9306-45CE-99D6-3FFF08504746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27">
                  <a:extLst>
                    <a:ext uri="{FF2B5EF4-FFF2-40B4-BE49-F238E27FC236}">
                      <a16:creationId xmlns:a16="http://schemas.microsoft.com/office/drawing/2014/main" id="{053A300F-93E3-4381-9D3A-1BB80ACE99A9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AE5D78C9-2DB9-4ABF-9285-82E4437E9AD9}"/>
                    </a:ext>
                  </a:extLst>
                </p:cNvPr>
                <p:cNvGrpSpPr/>
                <p:nvPr/>
              </p:nvGrpSpPr>
              <p:grpSpPr>
                <a:xfrm>
                  <a:off x="1041473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60" name="円/楕円 27">
                    <a:extLst>
                      <a:ext uri="{FF2B5EF4-FFF2-40B4-BE49-F238E27FC236}">
                        <a16:creationId xmlns:a16="http://schemas.microsoft.com/office/drawing/2014/main" id="{A7B251DB-E662-47AC-A1ED-E62C3C073DE2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27">
                    <a:extLst>
                      <a:ext uri="{FF2B5EF4-FFF2-40B4-BE49-F238E27FC236}">
                        <a16:creationId xmlns:a16="http://schemas.microsoft.com/office/drawing/2014/main" id="{1C809658-DEAA-4DAF-B064-5783F145ED12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4" name="円/楕円 112">
                  <a:extLst>
                    <a:ext uri="{FF2B5EF4-FFF2-40B4-BE49-F238E27FC236}">
                      <a16:creationId xmlns:a16="http://schemas.microsoft.com/office/drawing/2014/main" id="{F294B1CE-6B41-4083-BFF9-A6B58BDCE5FC}"/>
                    </a:ext>
                  </a:extLst>
                </p:cNvPr>
                <p:cNvSpPr/>
                <p:nvPr/>
              </p:nvSpPr>
              <p:spPr>
                <a:xfrm>
                  <a:off x="1147049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7DBE00EE-2C64-4F81-995D-2A30E7546CC9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58" name="円/楕円 27">
                    <a:extLst>
                      <a:ext uri="{FF2B5EF4-FFF2-40B4-BE49-F238E27FC236}">
                        <a16:creationId xmlns:a16="http://schemas.microsoft.com/office/drawing/2014/main" id="{BA4B93E9-5CF1-4EFE-97C5-CD803D21FBF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27">
                    <a:extLst>
                      <a:ext uri="{FF2B5EF4-FFF2-40B4-BE49-F238E27FC236}">
                        <a16:creationId xmlns:a16="http://schemas.microsoft.com/office/drawing/2014/main" id="{DC5D4A74-46D7-480E-A3A2-1AA4D94F480D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6" name="円/楕円 114">
                  <a:extLst>
                    <a:ext uri="{FF2B5EF4-FFF2-40B4-BE49-F238E27FC236}">
                      <a16:creationId xmlns:a16="http://schemas.microsoft.com/office/drawing/2014/main" id="{3ED818BE-06F2-4052-B50F-BB14B3336149}"/>
                    </a:ext>
                  </a:extLst>
                </p:cNvPr>
                <p:cNvSpPr/>
                <p:nvPr/>
              </p:nvSpPr>
              <p:spPr>
                <a:xfrm>
                  <a:off x="1470899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7" name="円/楕円 64">
                  <a:extLst>
                    <a:ext uri="{FF2B5EF4-FFF2-40B4-BE49-F238E27FC236}">
                      <a16:creationId xmlns:a16="http://schemas.microsoft.com/office/drawing/2014/main" id="{7C8B6733-6AE2-44DC-8EC9-EE166D9AF6F7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9D7794EE-3453-4F9F-8578-AD5E9B6C9801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1FD882F3-697E-42B7-BBFA-D63EC6CC8CDB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0" name="楕円 22">
              <a:extLst>
                <a:ext uri="{FF2B5EF4-FFF2-40B4-BE49-F238E27FC236}">
                  <a16:creationId xmlns:a16="http://schemas.microsoft.com/office/drawing/2014/main" id="{5CD3BAFA-20D4-4192-B8B9-7037A5A015B7}"/>
                </a:ext>
              </a:extLst>
            </p:cNvPr>
            <p:cNvSpPr/>
            <p:nvPr/>
          </p:nvSpPr>
          <p:spPr>
            <a:xfrm>
              <a:off x="1657287" y="4410929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71E0E9E1-4B9A-4361-98AC-4B2ED60C19E3}"/>
                </a:ext>
              </a:extLst>
            </p:cNvPr>
            <p:cNvGrpSpPr/>
            <p:nvPr/>
          </p:nvGrpSpPr>
          <p:grpSpPr>
            <a:xfrm>
              <a:off x="2027532" y="4195087"/>
              <a:ext cx="661038" cy="855567"/>
              <a:chOff x="2009481" y="1278796"/>
              <a:chExt cx="661038" cy="855567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AE60ABD1-D28E-4721-AF5F-5491CE746DFB}"/>
                  </a:ext>
                </a:extLst>
              </p:cNvPr>
              <p:cNvSpPr/>
              <p:nvPr/>
            </p:nvSpPr>
            <p:spPr>
              <a:xfrm>
                <a:off x="2009481" y="131796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87820E1A-F319-4668-824B-7F1C55CD7C4B}"/>
                  </a:ext>
                </a:extLst>
              </p:cNvPr>
              <p:cNvSpPr/>
              <p:nvPr/>
            </p:nvSpPr>
            <p:spPr>
              <a:xfrm rot="8100000" flipH="1">
                <a:off x="2209307" y="137813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四角形: 角を丸くする 234">
                <a:extLst>
                  <a:ext uri="{FF2B5EF4-FFF2-40B4-BE49-F238E27FC236}">
                    <a16:creationId xmlns:a16="http://schemas.microsoft.com/office/drawing/2014/main" id="{CF9CD3B6-1B7F-4E3E-9342-8342868873B5}"/>
                  </a:ext>
                </a:extLst>
              </p:cNvPr>
              <p:cNvSpPr/>
              <p:nvPr/>
            </p:nvSpPr>
            <p:spPr>
              <a:xfrm rot="18900000" flipH="1">
                <a:off x="2297955" y="127879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四角形: 角を丸くする 235">
                <a:extLst>
                  <a:ext uri="{FF2B5EF4-FFF2-40B4-BE49-F238E27FC236}">
                    <a16:creationId xmlns:a16="http://schemas.microsoft.com/office/drawing/2014/main" id="{B3FF593A-D230-4524-B8C0-3EC714810479}"/>
                  </a:ext>
                </a:extLst>
              </p:cNvPr>
              <p:cNvSpPr/>
              <p:nvPr/>
            </p:nvSpPr>
            <p:spPr>
              <a:xfrm rot="18900000" flipH="1">
                <a:off x="2205632" y="131754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四角形: 角を丸くする 236">
                <a:extLst>
                  <a:ext uri="{FF2B5EF4-FFF2-40B4-BE49-F238E27FC236}">
                    <a16:creationId xmlns:a16="http://schemas.microsoft.com/office/drawing/2014/main" id="{D2B4D988-2621-4E1D-ADF9-762B5687801E}"/>
                  </a:ext>
                </a:extLst>
              </p:cNvPr>
              <p:cNvSpPr/>
              <p:nvPr/>
            </p:nvSpPr>
            <p:spPr>
              <a:xfrm rot="18900000" flipH="1">
                <a:off x="2127647" y="138756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四角形: 角を丸くする 237">
                <a:extLst>
                  <a:ext uri="{FF2B5EF4-FFF2-40B4-BE49-F238E27FC236}">
                    <a16:creationId xmlns:a16="http://schemas.microsoft.com/office/drawing/2014/main" id="{72097ED9-9508-40A5-8262-956C15529457}"/>
                  </a:ext>
                </a:extLst>
              </p:cNvPr>
              <p:cNvSpPr/>
              <p:nvPr/>
            </p:nvSpPr>
            <p:spPr>
              <a:xfrm rot="18900000" flipH="1">
                <a:off x="2060645" y="148548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四角形: 角を丸くする 238">
                <a:extLst>
                  <a:ext uri="{FF2B5EF4-FFF2-40B4-BE49-F238E27FC236}">
                    <a16:creationId xmlns:a16="http://schemas.microsoft.com/office/drawing/2014/main" id="{26EF516B-C410-40F0-A995-E7E16CB5F478}"/>
                  </a:ext>
                </a:extLst>
              </p:cNvPr>
              <p:cNvSpPr/>
              <p:nvPr/>
            </p:nvSpPr>
            <p:spPr>
              <a:xfrm rot="14400000" flipH="1">
                <a:off x="2139107" y="162029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547E0AF4-55D7-4BFF-9E22-77FA840A1113}"/>
                </a:ext>
              </a:extLst>
            </p:cNvPr>
            <p:cNvSpPr/>
            <p:nvPr/>
          </p:nvSpPr>
          <p:spPr>
            <a:xfrm rot="3600000">
              <a:off x="2286321" y="4787451"/>
              <a:ext cx="781976" cy="84848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784099"/>
                <a:gd name="connsiteY0" fmla="*/ 826528 h 848488"/>
                <a:gd name="connsiteX1" fmla="*/ 471695 w 784099"/>
                <a:gd name="connsiteY1" fmla="*/ 296500 h 848488"/>
                <a:gd name="connsiteX2" fmla="*/ 43314 w 784099"/>
                <a:gd name="connsiteY2" fmla="*/ 378244 h 848488"/>
                <a:gd name="connsiteX3" fmla="*/ 0 w 784099"/>
                <a:gd name="connsiteY3" fmla="*/ 119223 h 848488"/>
                <a:gd name="connsiteX4" fmla="*/ 660660 w 784099"/>
                <a:gd name="connsiteY4" fmla="*/ 1930 h 848488"/>
                <a:gd name="connsiteX5" fmla="*/ 778556 w 784099"/>
                <a:gd name="connsiteY5" fmla="*/ 102155 h 848488"/>
                <a:gd name="connsiteX6" fmla="*/ 773792 w 784099"/>
                <a:gd name="connsiteY6" fmla="*/ 848488 h 848488"/>
                <a:gd name="connsiteX0" fmla="*/ 443772 w 781976"/>
                <a:gd name="connsiteY0" fmla="*/ 826528 h 848488"/>
                <a:gd name="connsiteX1" fmla="*/ 471695 w 781976"/>
                <a:gd name="connsiteY1" fmla="*/ 296500 h 848488"/>
                <a:gd name="connsiteX2" fmla="*/ 43314 w 781976"/>
                <a:gd name="connsiteY2" fmla="*/ 378244 h 848488"/>
                <a:gd name="connsiteX3" fmla="*/ 0 w 781976"/>
                <a:gd name="connsiteY3" fmla="*/ 119223 h 848488"/>
                <a:gd name="connsiteX4" fmla="*/ 660660 w 781976"/>
                <a:gd name="connsiteY4" fmla="*/ 1930 h 848488"/>
                <a:gd name="connsiteX5" fmla="*/ 778556 w 781976"/>
                <a:gd name="connsiteY5" fmla="*/ 102155 h 848488"/>
                <a:gd name="connsiteX6" fmla="*/ 773792 w 781976"/>
                <a:gd name="connsiteY6" fmla="*/ 848488 h 848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1976" h="848488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65227" y="46742"/>
                    <a:pt x="778556" y="102155"/>
                  </a:cubicBezTo>
                  <a:cubicBezTo>
                    <a:pt x="791885" y="157568"/>
                    <a:pt x="761072" y="607030"/>
                    <a:pt x="773792" y="848488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pptxb01_汗を手で拭う女性のイラスト</dc:title>
  <dc:subject>pptxb01_汗を手で拭う女性のイラスト</dc:subject>
  <dc:creator>でじけろお</dc:creator>
  <cp:revision>1</cp:revision>
  <dcterms:created xsi:type="dcterms:W3CDTF">2018-05-20T00:31:01Z</dcterms:created>
  <dcterms:modified xsi:type="dcterms:W3CDTF">2019-08-05T06:42:19Z</dcterms:modified>
  <cp:version>1</cp:version>
</cp:coreProperties>
</file>