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>
        <p:scale>
          <a:sx n="100" d="100"/>
          <a:sy n="100" d="100"/>
        </p:scale>
        <p:origin x="72" y="-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Copyright©2019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A709715-F2AF-4420-88DE-7E2E0073541C}"/>
              </a:ext>
            </a:extLst>
          </p:cNvPr>
          <p:cNvGrpSpPr/>
          <p:nvPr/>
        </p:nvGrpSpPr>
        <p:grpSpPr>
          <a:xfrm>
            <a:off x="1445453" y="866065"/>
            <a:ext cx="1868183" cy="2666207"/>
            <a:chOff x="1445453" y="866065"/>
            <a:chExt cx="1868183" cy="2666207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A224EC24-C38D-452E-8FD0-A304BCF93737}"/>
                </a:ext>
              </a:extLst>
            </p:cNvPr>
            <p:cNvGrpSpPr/>
            <p:nvPr/>
          </p:nvGrpSpPr>
          <p:grpSpPr>
            <a:xfrm>
              <a:off x="2622929" y="866065"/>
              <a:ext cx="690707" cy="690706"/>
              <a:chOff x="7992839" y="2840930"/>
              <a:chExt cx="927476" cy="927475"/>
            </a:xfrm>
          </p:grpSpPr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0A434E2A-B0F3-4A7A-BFDA-41708A9026ED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F249FBB5-7D6A-443E-9CD0-23C78820C481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3F1519C2-CB17-4FB5-BCB2-EAE973F1F4CC}"/>
                </a:ext>
              </a:extLst>
            </p:cNvPr>
            <p:cNvGrpSpPr/>
            <p:nvPr/>
          </p:nvGrpSpPr>
          <p:grpSpPr>
            <a:xfrm>
              <a:off x="1445453" y="1152475"/>
              <a:ext cx="1154882" cy="2379797"/>
              <a:chOff x="756128" y="601639"/>
              <a:chExt cx="1154882" cy="2379797"/>
            </a:xfrm>
          </p:grpSpPr>
          <p:sp>
            <p:nvSpPr>
              <p:cNvPr id="15" name="月 14">
                <a:extLst>
                  <a:ext uri="{FF2B5EF4-FFF2-40B4-BE49-F238E27FC236}">
                    <a16:creationId xmlns:a16="http://schemas.microsoft.com/office/drawing/2014/main" id="{9920317E-100C-4097-B48B-D86434CB90C0}"/>
                  </a:ext>
                </a:extLst>
              </p:cNvPr>
              <p:cNvSpPr/>
              <p:nvPr/>
            </p:nvSpPr>
            <p:spPr>
              <a:xfrm flipH="1">
                <a:off x="1707357" y="1378342"/>
                <a:ext cx="88900" cy="52221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" name="月 15">
                <a:extLst>
                  <a:ext uri="{FF2B5EF4-FFF2-40B4-BE49-F238E27FC236}">
                    <a16:creationId xmlns:a16="http://schemas.microsoft.com/office/drawing/2014/main" id="{5913C914-F828-44CE-A1E0-0D723C50D319}"/>
                  </a:ext>
                </a:extLst>
              </p:cNvPr>
              <p:cNvSpPr/>
              <p:nvPr/>
            </p:nvSpPr>
            <p:spPr>
              <a:xfrm>
                <a:off x="893546" y="1378342"/>
                <a:ext cx="88900" cy="52221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D609B232-9E77-41D5-9B22-845D40CB4B1B}"/>
                  </a:ext>
                </a:extLst>
              </p:cNvPr>
              <p:cNvSpPr/>
              <p:nvPr/>
            </p:nvSpPr>
            <p:spPr>
              <a:xfrm>
                <a:off x="780355" y="601639"/>
                <a:ext cx="1117919" cy="980595"/>
              </a:xfrm>
              <a:custGeom>
                <a:avLst/>
                <a:gdLst>
                  <a:gd name="connsiteX0" fmla="*/ 564194 w 1117919"/>
                  <a:gd name="connsiteY0" fmla="*/ 0 h 980595"/>
                  <a:gd name="connsiteX1" fmla="*/ 875248 w 1117919"/>
                  <a:gd name="connsiteY1" fmla="*/ 128843 h 980595"/>
                  <a:gd name="connsiteX2" fmla="*/ 906088 w 1117919"/>
                  <a:gd name="connsiteY2" fmla="*/ 166221 h 980595"/>
                  <a:gd name="connsiteX3" fmla="*/ 923972 w 1117919"/>
                  <a:gd name="connsiteY3" fmla="*/ 175929 h 980595"/>
                  <a:gd name="connsiteX4" fmla="*/ 1117919 w 1117919"/>
                  <a:gd name="connsiteY4" fmla="*/ 540698 h 980595"/>
                  <a:gd name="connsiteX5" fmla="*/ 678022 w 1117919"/>
                  <a:gd name="connsiteY5" fmla="*/ 980595 h 980595"/>
                  <a:gd name="connsiteX6" fmla="*/ 589368 w 1117919"/>
                  <a:gd name="connsiteY6" fmla="*/ 971658 h 980595"/>
                  <a:gd name="connsiteX7" fmla="*/ 558960 w 1117919"/>
                  <a:gd name="connsiteY7" fmla="*/ 962219 h 980595"/>
                  <a:gd name="connsiteX8" fmla="*/ 528552 w 1117919"/>
                  <a:gd name="connsiteY8" fmla="*/ 971658 h 980595"/>
                  <a:gd name="connsiteX9" fmla="*/ 439897 w 1117919"/>
                  <a:gd name="connsiteY9" fmla="*/ 980595 h 980595"/>
                  <a:gd name="connsiteX10" fmla="*/ 0 w 1117919"/>
                  <a:gd name="connsiteY10" fmla="*/ 540698 h 980595"/>
                  <a:gd name="connsiteX11" fmla="*/ 193947 w 1117919"/>
                  <a:gd name="connsiteY11" fmla="*/ 175929 h 980595"/>
                  <a:gd name="connsiteX12" fmla="*/ 230791 w 1117919"/>
                  <a:gd name="connsiteY12" fmla="*/ 155930 h 980595"/>
                  <a:gd name="connsiteX13" fmla="*/ 253140 w 1117919"/>
                  <a:gd name="connsiteY13" fmla="*/ 128843 h 980595"/>
                  <a:gd name="connsiteX14" fmla="*/ 564194 w 1117919"/>
                  <a:gd name="connsiteY14" fmla="*/ 0 h 9805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117919" h="980595">
                    <a:moveTo>
                      <a:pt x="564194" y="0"/>
                    </a:moveTo>
                    <a:cubicBezTo>
                      <a:pt x="685668" y="0"/>
                      <a:pt x="795642" y="49237"/>
                      <a:pt x="875248" y="128843"/>
                    </a:cubicBezTo>
                    <a:lnTo>
                      <a:pt x="906088" y="166221"/>
                    </a:lnTo>
                    <a:lnTo>
                      <a:pt x="923972" y="175929"/>
                    </a:lnTo>
                    <a:cubicBezTo>
                      <a:pt x="1040986" y="254981"/>
                      <a:pt x="1117919" y="388856"/>
                      <a:pt x="1117919" y="540698"/>
                    </a:cubicBezTo>
                    <a:cubicBezTo>
                      <a:pt x="1117919" y="783646"/>
                      <a:pt x="920970" y="980595"/>
                      <a:pt x="678022" y="980595"/>
                    </a:cubicBezTo>
                    <a:cubicBezTo>
                      <a:pt x="647654" y="980595"/>
                      <a:pt x="618004" y="977518"/>
                      <a:pt x="589368" y="971658"/>
                    </a:cubicBezTo>
                    <a:lnTo>
                      <a:pt x="558960" y="962219"/>
                    </a:lnTo>
                    <a:lnTo>
                      <a:pt x="528552" y="971658"/>
                    </a:lnTo>
                    <a:cubicBezTo>
                      <a:pt x="499915" y="977518"/>
                      <a:pt x="470266" y="980595"/>
                      <a:pt x="439897" y="980595"/>
                    </a:cubicBezTo>
                    <a:cubicBezTo>
                      <a:pt x="196949" y="980595"/>
                      <a:pt x="0" y="783646"/>
                      <a:pt x="0" y="540698"/>
                    </a:cubicBezTo>
                    <a:cubicBezTo>
                      <a:pt x="0" y="388856"/>
                      <a:pt x="76933" y="254981"/>
                      <a:pt x="193947" y="175929"/>
                    </a:cubicBezTo>
                    <a:lnTo>
                      <a:pt x="230791" y="155930"/>
                    </a:lnTo>
                    <a:lnTo>
                      <a:pt x="253140" y="128843"/>
                    </a:lnTo>
                    <a:cubicBezTo>
                      <a:pt x="332746" y="49237"/>
                      <a:pt x="442720" y="0"/>
                      <a:pt x="56419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DDD5F034-1F62-4713-AB40-69B7C584170A}"/>
                  </a:ext>
                </a:extLst>
              </p:cNvPr>
              <p:cNvSpPr/>
              <p:nvPr/>
            </p:nvSpPr>
            <p:spPr>
              <a:xfrm>
                <a:off x="1068497" y="1694957"/>
                <a:ext cx="529322" cy="440816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8229CBF0-EA22-4890-A9E3-8E8C8926AB23}"/>
                  </a:ext>
                </a:extLst>
              </p:cNvPr>
              <p:cNvSpPr/>
              <p:nvPr/>
            </p:nvSpPr>
            <p:spPr>
              <a:xfrm>
                <a:off x="756128" y="2080536"/>
                <a:ext cx="139060" cy="900900"/>
              </a:xfrm>
              <a:custGeom>
                <a:avLst/>
                <a:gdLst>
                  <a:gd name="connsiteX0" fmla="*/ 139060 w 139060"/>
                  <a:gd name="connsiteY0" fmla="*/ 0 h 918777"/>
                  <a:gd name="connsiteX1" fmla="*/ 139060 w 139060"/>
                  <a:gd name="connsiteY1" fmla="*/ 918777 h 918777"/>
                  <a:gd name="connsiteX2" fmla="*/ 0 w 139060"/>
                  <a:gd name="connsiteY2" fmla="*/ 918777 h 918777"/>
                  <a:gd name="connsiteX3" fmla="*/ 0 w 139060"/>
                  <a:gd name="connsiteY3" fmla="*/ 299404 h 918777"/>
                  <a:gd name="connsiteX4" fmla="*/ 135721 w 139060"/>
                  <a:gd name="connsiteY4" fmla="*/ 2435 h 918777"/>
                  <a:gd name="connsiteX5" fmla="*/ 139060 w 139060"/>
                  <a:gd name="connsiteY5" fmla="*/ 0 h 9187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8777">
                    <a:moveTo>
                      <a:pt x="139060" y="0"/>
                    </a:moveTo>
                    <a:lnTo>
                      <a:pt x="139060" y="918777"/>
                    </a:lnTo>
                    <a:lnTo>
                      <a:pt x="0" y="918777"/>
                    </a:lnTo>
                    <a:lnTo>
                      <a:pt x="0" y="299404"/>
                    </a:lnTo>
                    <a:cubicBezTo>
                      <a:pt x="0" y="180785"/>
                      <a:pt x="52588" y="74448"/>
                      <a:pt x="135721" y="2435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plaid">
                <a:fgClr>
                  <a:srgbClr val="FF0000"/>
                </a:fgClr>
                <a:bgClr>
                  <a:srgbClr val="FF6699"/>
                </a:bgClr>
              </a:patt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0" name="グループ化 19">
                <a:extLst>
                  <a:ext uri="{FF2B5EF4-FFF2-40B4-BE49-F238E27FC236}">
                    <a16:creationId xmlns:a16="http://schemas.microsoft.com/office/drawing/2014/main" id="{2E186F56-D8E4-4312-8490-9EC9C3205EDC}"/>
                  </a:ext>
                </a:extLst>
              </p:cNvPr>
              <p:cNvGrpSpPr/>
              <p:nvPr/>
            </p:nvGrpSpPr>
            <p:grpSpPr>
              <a:xfrm>
                <a:off x="772520" y="774115"/>
                <a:ext cx="1138490" cy="1074143"/>
                <a:chOff x="4049500" y="3943264"/>
                <a:chExt cx="834570" cy="787400"/>
              </a:xfrm>
            </p:grpSpPr>
            <p:grpSp>
              <p:nvGrpSpPr>
                <p:cNvPr id="31" name="グループ化 30">
                  <a:extLst>
                    <a:ext uri="{FF2B5EF4-FFF2-40B4-BE49-F238E27FC236}">
                      <a16:creationId xmlns:a16="http://schemas.microsoft.com/office/drawing/2014/main" id="{AF34E0A6-54E0-4F60-80E5-0B6136124690}"/>
                    </a:ext>
                  </a:extLst>
                </p:cNvPr>
                <p:cNvGrpSpPr/>
                <p:nvPr/>
              </p:nvGrpSpPr>
              <p:grpSpPr>
                <a:xfrm>
                  <a:off x="4049500" y="3943264"/>
                  <a:ext cx="834570" cy="787400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38" name="グループ化 37">
                    <a:extLst>
                      <a:ext uri="{FF2B5EF4-FFF2-40B4-BE49-F238E27FC236}">
                        <a16:creationId xmlns:a16="http://schemas.microsoft.com/office/drawing/2014/main" id="{E0A9D4E6-6F26-4D4D-BA80-AA1905B3FDDA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3" name="円/楕円 177">
                      <a:extLst>
                        <a:ext uri="{FF2B5EF4-FFF2-40B4-BE49-F238E27FC236}">
                          <a16:creationId xmlns:a16="http://schemas.microsoft.com/office/drawing/2014/main" id="{E3D30D9A-8313-4264-8299-4E7FE878F41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4" name="円/楕円 178">
                      <a:extLst>
                        <a:ext uri="{FF2B5EF4-FFF2-40B4-BE49-F238E27FC236}">
                          <a16:creationId xmlns:a16="http://schemas.microsoft.com/office/drawing/2014/main" id="{A262A915-A1F8-4978-9425-58D86B3BACF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39" name="グループ化 38">
                    <a:extLst>
                      <a:ext uri="{FF2B5EF4-FFF2-40B4-BE49-F238E27FC236}">
                        <a16:creationId xmlns:a16="http://schemas.microsoft.com/office/drawing/2014/main" id="{59CC2619-CDC0-462C-8431-22E5ABCB0B26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1" name="円/楕円 175">
                      <a:extLst>
                        <a:ext uri="{FF2B5EF4-FFF2-40B4-BE49-F238E27FC236}">
                          <a16:creationId xmlns:a16="http://schemas.microsoft.com/office/drawing/2014/main" id="{28818498-881C-49B9-96AC-D2CBD7F00FB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2" name="円/楕円 176">
                      <a:extLst>
                        <a:ext uri="{FF2B5EF4-FFF2-40B4-BE49-F238E27FC236}">
                          <a16:creationId xmlns:a16="http://schemas.microsoft.com/office/drawing/2014/main" id="{6951489F-2F59-45C6-B9CB-EB445424406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0" name="円/楕円 174">
                    <a:extLst>
                      <a:ext uri="{FF2B5EF4-FFF2-40B4-BE49-F238E27FC236}">
                        <a16:creationId xmlns:a16="http://schemas.microsoft.com/office/drawing/2014/main" id="{886DA41B-5C01-4B4F-8061-1636B88CF520}"/>
                      </a:ext>
                    </a:extLst>
                  </p:cNvPr>
                  <p:cNvSpPr/>
                  <p:nvPr/>
                </p:nvSpPr>
                <p:spPr>
                  <a:xfrm>
                    <a:off x="2889403" y="2017486"/>
                    <a:ext cx="955820" cy="1045028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2" name="円/楕円 127">
                  <a:extLst>
                    <a:ext uri="{FF2B5EF4-FFF2-40B4-BE49-F238E27FC236}">
                      <a16:creationId xmlns:a16="http://schemas.microsoft.com/office/drawing/2014/main" id="{0F5537C7-96DB-4CE8-82CB-0D720AB92E1C}"/>
                    </a:ext>
                  </a:extLst>
                </p:cNvPr>
                <p:cNvSpPr/>
                <p:nvPr/>
              </p:nvSpPr>
              <p:spPr>
                <a:xfrm>
                  <a:off x="4221414" y="4250187"/>
                  <a:ext cx="83926" cy="1434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926" h="143413">
                      <a:moveTo>
                        <a:pt x="12759" y="0"/>
                      </a:moveTo>
                      <a:cubicBezTo>
                        <a:pt x="8263" y="9969"/>
                        <a:pt x="9023" y="21953"/>
                        <a:pt x="14783" y="31931"/>
                      </a:cubicBezTo>
                      <a:lnTo>
                        <a:pt x="15311" y="32495"/>
                      </a:lnTo>
                      <a:cubicBezTo>
                        <a:pt x="22472" y="20393"/>
                        <a:pt x="32600" y="12933"/>
                        <a:pt x="43800" y="12933"/>
                      </a:cubicBezTo>
                      <a:cubicBezTo>
                        <a:pt x="65961" y="12933"/>
                        <a:pt x="83926" y="42142"/>
                        <a:pt x="83926" y="78173"/>
                      </a:cubicBezTo>
                      <a:cubicBezTo>
                        <a:pt x="83926" y="114204"/>
                        <a:pt x="65961" y="143413"/>
                        <a:pt x="43800" y="143413"/>
                      </a:cubicBezTo>
                      <a:cubicBezTo>
                        <a:pt x="21639" y="143413"/>
                        <a:pt x="3674" y="114204"/>
                        <a:pt x="3674" y="78173"/>
                      </a:cubicBezTo>
                      <a:lnTo>
                        <a:pt x="12211" y="44663"/>
                      </a:lnTo>
                      <a:cubicBezTo>
                        <a:pt x="8264" y="44011"/>
                        <a:pt x="5947" y="41284"/>
                        <a:pt x="4106" y="38095"/>
                      </a:cubicBezTo>
                      <a:cubicBezTo>
                        <a:pt x="-3810" y="24385"/>
                        <a:pt x="64" y="7329"/>
                        <a:pt x="12759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3" name="円/楕円 27">
                  <a:extLst>
                    <a:ext uri="{FF2B5EF4-FFF2-40B4-BE49-F238E27FC236}">
                      <a16:creationId xmlns:a16="http://schemas.microsoft.com/office/drawing/2014/main" id="{88B08243-7877-489A-B47D-EB58EDB02A99}"/>
                    </a:ext>
                  </a:extLst>
                </p:cNvPr>
                <p:cNvSpPr/>
                <p:nvPr/>
              </p:nvSpPr>
              <p:spPr>
                <a:xfrm rot="10800000">
                  <a:off x="4376923" y="4621407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" name="円/楕円 27">
                  <a:extLst>
                    <a:ext uri="{FF2B5EF4-FFF2-40B4-BE49-F238E27FC236}">
                      <a16:creationId xmlns:a16="http://schemas.microsoft.com/office/drawing/2014/main" id="{35A621A6-A523-43F4-A4E2-0A159E1E2F49}"/>
                    </a:ext>
                  </a:extLst>
                </p:cNvPr>
                <p:cNvSpPr/>
                <p:nvPr/>
              </p:nvSpPr>
              <p:spPr>
                <a:xfrm rot="10800000">
                  <a:off x="4183090" y="416413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" name="円/楕円 27">
                  <a:extLst>
                    <a:ext uri="{FF2B5EF4-FFF2-40B4-BE49-F238E27FC236}">
                      <a16:creationId xmlns:a16="http://schemas.microsoft.com/office/drawing/2014/main" id="{3BB449C6-C95D-4E99-84AC-7146AC15B8F1}"/>
                    </a:ext>
                  </a:extLst>
                </p:cNvPr>
                <p:cNvSpPr/>
                <p:nvPr/>
              </p:nvSpPr>
              <p:spPr>
                <a:xfrm rot="10800000">
                  <a:off x="4589490" y="416413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" name="円/楕円 127">
                  <a:extLst>
                    <a:ext uri="{FF2B5EF4-FFF2-40B4-BE49-F238E27FC236}">
                      <a16:creationId xmlns:a16="http://schemas.microsoft.com/office/drawing/2014/main" id="{9BA1FDFB-C223-41BF-81D7-64BF4B11B61B}"/>
                    </a:ext>
                  </a:extLst>
                </p:cNvPr>
                <p:cNvSpPr/>
                <p:nvPr/>
              </p:nvSpPr>
              <p:spPr>
                <a:xfrm>
                  <a:off x="4619592" y="4250187"/>
                  <a:ext cx="83926" cy="1434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926" h="143413">
                      <a:moveTo>
                        <a:pt x="12759" y="0"/>
                      </a:moveTo>
                      <a:cubicBezTo>
                        <a:pt x="8263" y="9969"/>
                        <a:pt x="9023" y="21953"/>
                        <a:pt x="14783" y="31931"/>
                      </a:cubicBezTo>
                      <a:lnTo>
                        <a:pt x="15311" y="32495"/>
                      </a:lnTo>
                      <a:cubicBezTo>
                        <a:pt x="22472" y="20393"/>
                        <a:pt x="32600" y="12933"/>
                        <a:pt x="43800" y="12933"/>
                      </a:cubicBezTo>
                      <a:cubicBezTo>
                        <a:pt x="65961" y="12933"/>
                        <a:pt x="83926" y="42142"/>
                        <a:pt x="83926" y="78173"/>
                      </a:cubicBezTo>
                      <a:cubicBezTo>
                        <a:pt x="83926" y="114204"/>
                        <a:pt x="65961" y="143413"/>
                        <a:pt x="43800" y="143413"/>
                      </a:cubicBezTo>
                      <a:cubicBezTo>
                        <a:pt x="21639" y="143413"/>
                        <a:pt x="3674" y="114204"/>
                        <a:pt x="3674" y="78173"/>
                      </a:cubicBezTo>
                      <a:lnTo>
                        <a:pt x="12211" y="44663"/>
                      </a:lnTo>
                      <a:cubicBezTo>
                        <a:pt x="8264" y="44011"/>
                        <a:pt x="5947" y="41284"/>
                        <a:pt x="4106" y="38095"/>
                      </a:cubicBezTo>
                      <a:cubicBezTo>
                        <a:pt x="-3810" y="24385"/>
                        <a:pt x="64" y="7329"/>
                        <a:pt x="12759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7" name="正方形/長方形 67">
                  <a:extLst>
                    <a:ext uri="{FF2B5EF4-FFF2-40B4-BE49-F238E27FC236}">
                      <a16:creationId xmlns:a16="http://schemas.microsoft.com/office/drawing/2014/main" id="{699BEC4C-7BE9-4EA8-A77F-61F7CFB7F9E8}"/>
                    </a:ext>
                  </a:extLst>
                </p:cNvPr>
                <p:cNvSpPr/>
                <p:nvPr/>
              </p:nvSpPr>
              <p:spPr>
                <a:xfrm>
                  <a:off x="4437514" y="4542354"/>
                  <a:ext cx="50129" cy="2569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49072" h="1123608">
                      <a:moveTo>
                        <a:pt x="374536" y="0"/>
                      </a:moveTo>
                      <a:lnTo>
                        <a:pt x="749072" y="374536"/>
                      </a:lnTo>
                      <a:cubicBezTo>
                        <a:pt x="955923" y="581387"/>
                        <a:pt x="955923" y="916758"/>
                        <a:pt x="749072" y="1123608"/>
                      </a:cubicBezTo>
                      <a:cubicBezTo>
                        <a:pt x="542221" y="1330459"/>
                        <a:pt x="206851" y="1330459"/>
                        <a:pt x="0" y="1123608"/>
                      </a:cubicBezTo>
                      <a:cubicBezTo>
                        <a:pt x="-206851" y="916758"/>
                        <a:pt x="-206851" y="581387"/>
                        <a:pt x="0" y="374536"/>
                      </a:cubicBezTo>
                      <a:close/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1" name="片側の 2 つの角を丸めた四角形 66">
                <a:extLst>
                  <a:ext uri="{FF2B5EF4-FFF2-40B4-BE49-F238E27FC236}">
                    <a16:creationId xmlns:a16="http://schemas.microsoft.com/office/drawing/2014/main" id="{448C1BCF-36C3-43C9-BF4E-70E383060170}"/>
                  </a:ext>
                </a:extLst>
              </p:cNvPr>
              <p:cNvSpPr/>
              <p:nvPr/>
            </p:nvSpPr>
            <p:spPr>
              <a:xfrm>
                <a:off x="980774" y="1953059"/>
                <a:ext cx="690864" cy="1028377"/>
              </a:xfrm>
              <a:prstGeom prst="round2SameRect">
                <a:avLst>
                  <a:gd name="adj1" fmla="val 35217"/>
                  <a:gd name="adj2" fmla="val 0"/>
                </a:avLst>
              </a:prstGeom>
              <a:solidFill>
                <a:srgbClr val="002060"/>
              </a:solidFill>
              <a:ln w="952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" name="ホームベース 73">
                <a:extLst>
                  <a:ext uri="{FF2B5EF4-FFF2-40B4-BE49-F238E27FC236}">
                    <a16:creationId xmlns:a16="http://schemas.microsoft.com/office/drawing/2014/main" id="{79EA3BFA-EAA2-4EA8-B946-C3DFCDF5E957}"/>
                  </a:ext>
                </a:extLst>
              </p:cNvPr>
              <p:cNvSpPr/>
              <p:nvPr/>
            </p:nvSpPr>
            <p:spPr>
              <a:xfrm rot="5400000">
                <a:off x="1100973" y="1971351"/>
                <a:ext cx="434959" cy="448966"/>
              </a:xfrm>
              <a:prstGeom prst="homePlate">
                <a:avLst>
                  <a:gd name="adj" fmla="val 60511"/>
                </a:avLst>
              </a:prstGeom>
              <a:solidFill>
                <a:srgbClr val="FF99CC"/>
              </a:solidFill>
              <a:ln w="952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" name="片側の 2 つの角を丸めた四角形 64">
                <a:extLst>
                  <a:ext uri="{FF2B5EF4-FFF2-40B4-BE49-F238E27FC236}">
                    <a16:creationId xmlns:a16="http://schemas.microsoft.com/office/drawing/2014/main" id="{0D4B615A-AF32-4574-A0AD-EDE79378BDA8}"/>
                  </a:ext>
                </a:extLst>
              </p:cNvPr>
              <p:cNvSpPr/>
              <p:nvPr/>
            </p:nvSpPr>
            <p:spPr>
              <a:xfrm>
                <a:off x="814087" y="1955622"/>
                <a:ext cx="1024238" cy="1025814"/>
              </a:xfrm>
              <a:custGeom>
                <a:avLst/>
                <a:gdLst/>
                <a:ahLst/>
                <a:cxnLst/>
                <a:rect l="l" t="t" r="r" b="b"/>
                <a:pathLst>
                  <a:path w="1156298" h="1018382">
                    <a:moveTo>
                      <a:pt x="821989" y="0"/>
                    </a:moveTo>
                    <a:cubicBezTo>
                      <a:pt x="1008846" y="11341"/>
                      <a:pt x="1156298" y="166950"/>
                      <a:pt x="1156298" y="356996"/>
                    </a:cubicBezTo>
                    <a:lnTo>
                      <a:pt x="1156298" y="1018382"/>
                    </a:lnTo>
                    <a:lnTo>
                      <a:pt x="821989" y="1018382"/>
                    </a:lnTo>
                    <a:close/>
                    <a:moveTo>
                      <a:pt x="334309" y="0"/>
                    </a:moveTo>
                    <a:lnTo>
                      <a:pt x="334309" y="1018382"/>
                    </a:lnTo>
                    <a:lnTo>
                      <a:pt x="0" y="1018382"/>
                    </a:lnTo>
                    <a:lnTo>
                      <a:pt x="0" y="356996"/>
                    </a:lnTo>
                    <a:cubicBezTo>
                      <a:pt x="0" y="166950"/>
                      <a:pt x="147453" y="11341"/>
                      <a:pt x="334309" y="0"/>
                    </a:cubicBezTo>
                    <a:close/>
                  </a:path>
                </a:pathLst>
              </a:custGeom>
              <a:pattFill prst="plaid">
                <a:fgClr>
                  <a:srgbClr val="FF0000"/>
                </a:fgClr>
                <a:bgClr>
                  <a:srgbClr val="FF6699"/>
                </a:bgClr>
              </a:patt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" name="台形 23">
                <a:extLst>
                  <a:ext uri="{FF2B5EF4-FFF2-40B4-BE49-F238E27FC236}">
                    <a16:creationId xmlns:a16="http://schemas.microsoft.com/office/drawing/2014/main" id="{1676B981-3188-43BE-B3E1-F4C9F8E1A32D}"/>
                  </a:ext>
                </a:extLst>
              </p:cNvPr>
              <p:cNvSpPr/>
              <p:nvPr/>
            </p:nvSpPr>
            <p:spPr>
              <a:xfrm rot="10800000">
                <a:off x="1180017" y="1955604"/>
                <a:ext cx="296150" cy="190277"/>
              </a:xfrm>
              <a:prstGeom prst="trapezoid">
                <a:avLst>
                  <a:gd name="adj" fmla="val 53033"/>
                </a:avLst>
              </a:prstGeom>
              <a:solidFill>
                <a:srgbClr val="FF99CC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07042431-1BCB-47DC-A534-685CE95EA3F3}"/>
                  </a:ext>
                </a:extLst>
              </p:cNvPr>
              <p:cNvSpPr/>
              <p:nvPr/>
            </p:nvSpPr>
            <p:spPr>
              <a:xfrm>
                <a:off x="1009036" y="1865525"/>
                <a:ext cx="643336" cy="323816"/>
              </a:xfrm>
              <a:custGeom>
                <a:avLst/>
                <a:gdLst>
                  <a:gd name="connsiteX0" fmla="*/ 164617 w 643336"/>
                  <a:gd name="connsiteY0" fmla="*/ 1 h 323816"/>
                  <a:gd name="connsiteX1" fmla="*/ 320804 w 643336"/>
                  <a:gd name="connsiteY1" fmla="*/ 323816 h 323816"/>
                  <a:gd name="connsiteX2" fmla="*/ 0 w 643336"/>
                  <a:gd name="connsiteY2" fmla="*/ 165087 h 323816"/>
                  <a:gd name="connsiteX3" fmla="*/ 478719 w 643336"/>
                  <a:gd name="connsiteY3" fmla="*/ 0 h 323816"/>
                  <a:gd name="connsiteX4" fmla="*/ 643336 w 643336"/>
                  <a:gd name="connsiteY4" fmla="*/ 165086 h 323816"/>
                  <a:gd name="connsiteX5" fmla="*/ 322532 w 643336"/>
                  <a:gd name="connsiteY5" fmla="*/ 323815 h 323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43336" h="323816">
                    <a:moveTo>
                      <a:pt x="164617" y="1"/>
                    </a:moveTo>
                    <a:lnTo>
                      <a:pt x="320804" y="323816"/>
                    </a:lnTo>
                    <a:lnTo>
                      <a:pt x="0" y="165087"/>
                    </a:lnTo>
                    <a:close/>
                    <a:moveTo>
                      <a:pt x="478719" y="0"/>
                    </a:moveTo>
                    <a:lnTo>
                      <a:pt x="643336" y="165086"/>
                    </a:lnTo>
                    <a:lnTo>
                      <a:pt x="322532" y="323815"/>
                    </a:lnTo>
                    <a:close/>
                  </a:path>
                </a:pathLst>
              </a:custGeom>
              <a:solidFill>
                <a:srgbClr val="FF99CC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円/楕円 82">
                <a:extLst>
                  <a:ext uri="{FF2B5EF4-FFF2-40B4-BE49-F238E27FC236}">
                    <a16:creationId xmlns:a16="http://schemas.microsoft.com/office/drawing/2014/main" id="{B8B821D0-1031-4A79-929E-C8B681F51D71}"/>
                  </a:ext>
                </a:extLst>
              </p:cNvPr>
              <p:cNvSpPr/>
              <p:nvPr/>
            </p:nvSpPr>
            <p:spPr>
              <a:xfrm>
                <a:off x="1250479" y="2106718"/>
                <a:ext cx="146946" cy="201806"/>
              </a:xfrm>
              <a:prstGeom prst="ellipse">
                <a:avLst/>
              </a:prstGeom>
              <a:solidFill>
                <a:srgbClr val="FFC0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円/楕円 83">
                <a:extLst>
                  <a:ext uri="{FF2B5EF4-FFF2-40B4-BE49-F238E27FC236}">
                    <a16:creationId xmlns:a16="http://schemas.microsoft.com/office/drawing/2014/main" id="{6F8D4CA4-8F1F-4B5D-9325-8542B3D1327D}"/>
                  </a:ext>
                </a:extLst>
              </p:cNvPr>
              <p:cNvSpPr/>
              <p:nvPr/>
            </p:nvSpPr>
            <p:spPr>
              <a:xfrm flipH="1">
                <a:off x="1275786" y="2133698"/>
                <a:ext cx="96333" cy="147845"/>
              </a:xfrm>
              <a:prstGeom prst="ellipse">
                <a:avLst/>
              </a:prstGeom>
              <a:solidFill>
                <a:srgbClr val="FF00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円/楕円 83">
                <a:extLst>
                  <a:ext uri="{FF2B5EF4-FFF2-40B4-BE49-F238E27FC236}">
                    <a16:creationId xmlns:a16="http://schemas.microsoft.com/office/drawing/2014/main" id="{86D46075-C351-472D-A089-A35FE8D3777D}"/>
                  </a:ext>
                </a:extLst>
              </p:cNvPr>
              <p:cNvSpPr/>
              <p:nvPr/>
            </p:nvSpPr>
            <p:spPr>
              <a:xfrm flipH="1">
                <a:off x="1301092" y="2153096"/>
                <a:ext cx="45719" cy="575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楕円 28">
                <a:extLst>
                  <a:ext uri="{FF2B5EF4-FFF2-40B4-BE49-F238E27FC236}">
                    <a16:creationId xmlns:a16="http://schemas.microsoft.com/office/drawing/2014/main" id="{1E9F6C77-C410-4AC6-B860-390E5B949857}"/>
                  </a:ext>
                </a:extLst>
              </p:cNvPr>
              <p:cNvSpPr/>
              <p:nvPr/>
            </p:nvSpPr>
            <p:spPr>
              <a:xfrm>
                <a:off x="1047316" y="125012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CCA3DC3C-01C2-41AA-8B2A-744323944E60}"/>
                  </a:ext>
                </a:extLst>
              </p:cNvPr>
              <p:cNvSpPr/>
              <p:nvPr/>
            </p:nvSpPr>
            <p:spPr>
              <a:xfrm>
                <a:off x="1587859" y="125012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楕円 22">
              <a:extLst>
                <a:ext uri="{FF2B5EF4-FFF2-40B4-BE49-F238E27FC236}">
                  <a16:creationId xmlns:a16="http://schemas.microsoft.com/office/drawing/2014/main" id="{A98F93EF-DAA6-40EC-9940-6A1D6DFE1B1D}"/>
                </a:ext>
              </a:extLst>
            </p:cNvPr>
            <p:cNvSpPr/>
            <p:nvPr/>
          </p:nvSpPr>
          <p:spPr>
            <a:xfrm>
              <a:off x="1680147" y="145436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E8D1A109-E182-4019-9F6D-72F52661795B}"/>
                </a:ext>
              </a:extLst>
            </p:cNvPr>
            <p:cNvGrpSpPr/>
            <p:nvPr/>
          </p:nvGrpSpPr>
          <p:grpSpPr>
            <a:xfrm>
              <a:off x="2009481" y="1278796"/>
              <a:ext cx="661038" cy="855567"/>
              <a:chOff x="2009481" y="1278796"/>
              <a:chExt cx="661038" cy="855567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9CE06B91-2307-4C96-9B19-95CC6BF21F4F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58FE0430-2CA4-496C-B814-7C635D9AC6EE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四角形: 角を丸くする 9">
                <a:extLst>
                  <a:ext uri="{FF2B5EF4-FFF2-40B4-BE49-F238E27FC236}">
                    <a16:creationId xmlns:a16="http://schemas.microsoft.com/office/drawing/2014/main" id="{31C08880-9A89-49E6-9ADD-B312C46ED349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四角形: 角を丸くする 10">
                <a:extLst>
                  <a:ext uri="{FF2B5EF4-FFF2-40B4-BE49-F238E27FC236}">
                    <a16:creationId xmlns:a16="http://schemas.microsoft.com/office/drawing/2014/main" id="{634AEDC4-ECF9-4B68-9DDB-7B888123DEA4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四角形: 角を丸くする 11">
                <a:extLst>
                  <a:ext uri="{FF2B5EF4-FFF2-40B4-BE49-F238E27FC236}">
                    <a16:creationId xmlns:a16="http://schemas.microsoft.com/office/drawing/2014/main" id="{8F340FBA-0537-4CB9-972A-D3DF59D80F13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A1257179-8A8B-4A8F-B4D7-07A07C2AA6F9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90BCE705-808B-4A25-81FB-75D197478527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D1B4EEB5-4331-4EEE-80FE-D5FDA036EDD7}"/>
                </a:ext>
              </a:extLst>
            </p:cNvPr>
            <p:cNvSpPr/>
            <p:nvPr/>
          </p:nvSpPr>
          <p:spPr>
            <a:xfrm rot="3600000">
              <a:off x="2269093" y="1891693"/>
              <a:ext cx="816717" cy="82652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16717" h="82652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70780" y="64949"/>
                    <a:pt x="778556" y="102155"/>
                  </a:cubicBezTo>
                  <a:cubicBezTo>
                    <a:pt x="786332" y="139361"/>
                    <a:pt x="803997" y="585070"/>
                    <a:pt x="816717" y="826528"/>
                  </a:cubicBezTo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7D296202-AE5F-435D-A6A7-0EB4CB399F83}"/>
              </a:ext>
            </a:extLst>
          </p:cNvPr>
          <p:cNvGrpSpPr/>
          <p:nvPr/>
        </p:nvGrpSpPr>
        <p:grpSpPr>
          <a:xfrm>
            <a:off x="4395278" y="866065"/>
            <a:ext cx="1894471" cy="2682216"/>
            <a:chOff x="4395278" y="866065"/>
            <a:chExt cx="1894471" cy="2682216"/>
          </a:xfrm>
        </p:grpSpPr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5DAC5B43-6058-4851-83EA-D21A2A99297F}"/>
                </a:ext>
              </a:extLst>
            </p:cNvPr>
            <p:cNvGrpSpPr/>
            <p:nvPr/>
          </p:nvGrpSpPr>
          <p:grpSpPr>
            <a:xfrm>
              <a:off x="5599042" y="866065"/>
              <a:ext cx="690707" cy="690706"/>
              <a:chOff x="7992839" y="2840930"/>
              <a:chExt cx="927476" cy="927475"/>
            </a:xfrm>
          </p:grpSpPr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6B5D4C41-284A-4C36-AD78-BBFB30EEC938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4DCB902D-3E14-490A-B05B-AE0490B86024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9" name="グループ化 48">
              <a:extLst>
                <a:ext uri="{FF2B5EF4-FFF2-40B4-BE49-F238E27FC236}">
                  <a16:creationId xmlns:a16="http://schemas.microsoft.com/office/drawing/2014/main" id="{311CA217-3FDC-46F7-BF16-4CDFF3CA8B3F}"/>
                </a:ext>
              </a:extLst>
            </p:cNvPr>
            <p:cNvGrpSpPr/>
            <p:nvPr/>
          </p:nvGrpSpPr>
          <p:grpSpPr>
            <a:xfrm>
              <a:off x="4395278" y="1290440"/>
              <a:ext cx="1099566" cy="2257841"/>
              <a:chOff x="2342717" y="739604"/>
              <a:chExt cx="1099566" cy="2257841"/>
            </a:xfrm>
          </p:grpSpPr>
          <p:sp>
            <p:nvSpPr>
              <p:cNvPr id="61" name="片側の 2 つの角を丸めた四角形 128">
                <a:extLst>
                  <a:ext uri="{FF2B5EF4-FFF2-40B4-BE49-F238E27FC236}">
                    <a16:creationId xmlns:a16="http://schemas.microsoft.com/office/drawing/2014/main" id="{384645CF-A8C7-400C-AE1C-E4F46A41A049}"/>
                  </a:ext>
                </a:extLst>
              </p:cNvPr>
              <p:cNvSpPr/>
              <p:nvPr/>
            </p:nvSpPr>
            <p:spPr>
              <a:xfrm>
                <a:off x="2427322" y="817459"/>
                <a:ext cx="944787" cy="11210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3DDB5C46-D703-46EF-A421-6DDB042D3E0A}"/>
                  </a:ext>
                </a:extLst>
              </p:cNvPr>
              <p:cNvSpPr/>
              <p:nvPr/>
            </p:nvSpPr>
            <p:spPr>
              <a:xfrm>
                <a:off x="2342717" y="2080536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" name="片側の 2 つの角を丸めた四角形 144">
                <a:extLst>
                  <a:ext uri="{FF2B5EF4-FFF2-40B4-BE49-F238E27FC236}">
                    <a16:creationId xmlns:a16="http://schemas.microsoft.com/office/drawing/2014/main" id="{757A90C3-0AFA-4A29-80D4-CF7A4A0DBC44}"/>
                  </a:ext>
                </a:extLst>
              </p:cNvPr>
              <p:cNvSpPr/>
              <p:nvPr/>
            </p:nvSpPr>
            <p:spPr>
              <a:xfrm>
                <a:off x="2426660" y="1976519"/>
                <a:ext cx="974009" cy="1020926"/>
              </a:xfrm>
              <a:prstGeom prst="round2SameRect">
                <a:avLst>
                  <a:gd name="adj1" fmla="val 28536"/>
                  <a:gd name="adj2" fmla="val 0"/>
                </a:avLst>
              </a:prstGeom>
              <a:solidFill>
                <a:schemeClr val="accent6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526AA5D6-04C3-4126-97FE-6BCE579A6AB1}"/>
                  </a:ext>
                </a:extLst>
              </p:cNvPr>
              <p:cNvSpPr/>
              <p:nvPr/>
            </p:nvSpPr>
            <p:spPr>
              <a:xfrm>
                <a:off x="2675185" y="1744066"/>
                <a:ext cx="467840" cy="380772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5" name="二等辺三角形 64">
                <a:extLst>
                  <a:ext uri="{FF2B5EF4-FFF2-40B4-BE49-F238E27FC236}">
                    <a16:creationId xmlns:a16="http://schemas.microsoft.com/office/drawing/2014/main" id="{6E8B1764-0D37-4344-B6D0-D2B96E8AEF81}"/>
                  </a:ext>
                </a:extLst>
              </p:cNvPr>
              <p:cNvSpPr/>
              <p:nvPr/>
            </p:nvSpPr>
            <p:spPr>
              <a:xfrm rot="10800000">
                <a:off x="2707049" y="2078936"/>
                <a:ext cx="409782" cy="593697"/>
              </a:xfrm>
              <a:prstGeom prst="triangle">
                <a:avLst/>
              </a:prstGeom>
              <a:solidFill>
                <a:schemeClr val="accent6">
                  <a:lumMod val="50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6" name="グループ化 65">
                <a:extLst>
                  <a:ext uri="{FF2B5EF4-FFF2-40B4-BE49-F238E27FC236}">
                    <a16:creationId xmlns:a16="http://schemas.microsoft.com/office/drawing/2014/main" id="{7937462F-878B-40FD-A300-73FD538AF734}"/>
                  </a:ext>
                </a:extLst>
              </p:cNvPr>
              <p:cNvGrpSpPr/>
              <p:nvPr/>
            </p:nvGrpSpPr>
            <p:grpSpPr>
              <a:xfrm>
                <a:off x="2355996" y="880575"/>
                <a:ext cx="1086287" cy="1024894"/>
                <a:chOff x="2791859" y="2017486"/>
                <a:chExt cx="1150915" cy="1045028"/>
              </a:xfrm>
              <a:solidFill>
                <a:srgbClr val="FFCC99"/>
              </a:solidFill>
            </p:grpSpPr>
            <p:grpSp>
              <p:nvGrpSpPr>
                <p:cNvPr id="90" name="グループ化 89">
                  <a:extLst>
                    <a:ext uri="{FF2B5EF4-FFF2-40B4-BE49-F238E27FC236}">
                      <a16:creationId xmlns:a16="http://schemas.microsoft.com/office/drawing/2014/main" id="{8B7B924D-1210-432C-8CE7-3B7C746CAD20}"/>
                    </a:ext>
                  </a:extLst>
                </p:cNvPr>
                <p:cNvGrpSpPr/>
                <p:nvPr/>
              </p:nvGrpSpPr>
              <p:grpSpPr>
                <a:xfrm rot="20700000">
                  <a:off x="2791859" y="2459313"/>
                  <a:ext cx="222006" cy="333009"/>
                  <a:chOff x="2680607" y="2825750"/>
                  <a:chExt cx="157843" cy="236764"/>
                </a:xfrm>
                <a:grpFill/>
              </p:grpSpPr>
              <p:sp>
                <p:nvSpPr>
                  <p:cNvPr id="95" name="円/楕円 159">
                    <a:extLst>
                      <a:ext uri="{FF2B5EF4-FFF2-40B4-BE49-F238E27FC236}">
                        <a16:creationId xmlns:a16="http://schemas.microsoft.com/office/drawing/2014/main" id="{7E37B21D-EE58-4B74-B07D-7B0D3F73AF59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" name="円/楕円 160">
                    <a:extLst>
                      <a:ext uri="{FF2B5EF4-FFF2-40B4-BE49-F238E27FC236}">
                        <a16:creationId xmlns:a16="http://schemas.microsoft.com/office/drawing/2014/main" id="{64EA628A-A9F8-49CF-80D6-408BD515EB67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1" name="グループ化 90">
                  <a:extLst>
                    <a:ext uri="{FF2B5EF4-FFF2-40B4-BE49-F238E27FC236}">
                      <a16:creationId xmlns:a16="http://schemas.microsoft.com/office/drawing/2014/main" id="{B81077A6-A95E-4628-883E-002564D575B3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3720768" y="2459301"/>
                  <a:ext cx="222006" cy="333008"/>
                  <a:chOff x="2680607" y="2825750"/>
                  <a:chExt cx="157843" cy="236764"/>
                </a:xfrm>
                <a:grpFill/>
              </p:grpSpPr>
              <p:sp>
                <p:nvSpPr>
                  <p:cNvPr id="93" name="円/楕円 157">
                    <a:extLst>
                      <a:ext uri="{FF2B5EF4-FFF2-40B4-BE49-F238E27FC236}">
                        <a16:creationId xmlns:a16="http://schemas.microsoft.com/office/drawing/2014/main" id="{93129F28-0BE0-42AC-B26D-999DC387BAB5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4" name="円/楕円 158">
                    <a:extLst>
                      <a:ext uri="{FF2B5EF4-FFF2-40B4-BE49-F238E27FC236}">
                        <a16:creationId xmlns:a16="http://schemas.microsoft.com/office/drawing/2014/main" id="{08483F9A-42DF-417D-8C02-B360FF906550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2" name="円/楕円 156">
                  <a:extLst>
                    <a:ext uri="{FF2B5EF4-FFF2-40B4-BE49-F238E27FC236}">
                      <a16:creationId xmlns:a16="http://schemas.microsoft.com/office/drawing/2014/main" id="{1A14EB50-1E30-4482-AE08-E23A4E68A9AE}"/>
                    </a:ext>
                  </a:extLst>
                </p:cNvPr>
                <p:cNvSpPr/>
                <p:nvPr/>
              </p:nvSpPr>
              <p:spPr>
                <a:xfrm>
                  <a:off x="2902857" y="2017486"/>
                  <a:ext cx="928914" cy="1045028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7" name="円/楕円 27">
                <a:extLst>
                  <a:ext uri="{FF2B5EF4-FFF2-40B4-BE49-F238E27FC236}">
                    <a16:creationId xmlns:a16="http://schemas.microsoft.com/office/drawing/2014/main" id="{8DC00364-78F4-4143-A0BF-0B3101F53253}"/>
                  </a:ext>
                </a:extLst>
              </p:cNvPr>
              <p:cNvSpPr/>
              <p:nvPr/>
            </p:nvSpPr>
            <p:spPr>
              <a:xfrm rot="10800000">
                <a:off x="2793804" y="1781382"/>
                <a:ext cx="213788" cy="3788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8" name="月 67">
                <a:extLst>
                  <a:ext uri="{FF2B5EF4-FFF2-40B4-BE49-F238E27FC236}">
                    <a16:creationId xmlns:a16="http://schemas.microsoft.com/office/drawing/2014/main" id="{12BA4252-BBD0-40F9-96BB-49464FC424B0}"/>
                  </a:ext>
                </a:extLst>
              </p:cNvPr>
              <p:cNvSpPr/>
              <p:nvPr/>
            </p:nvSpPr>
            <p:spPr>
              <a:xfrm>
                <a:off x="2459311" y="1053789"/>
                <a:ext cx="104457" cy="846766"/>
              </a:xfrm>
              <a:prstGeom prst="moon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" name="月 68">
                <a:extLst>
                  <a:ext uri="{FF2B5EF4-FFF2-40B4-BE49-F238E27FC236}">
                    <a16:creationId xmlns:a16="http://schemas.microsoft.com/office/drawing/2014/main" id="{92DA92E0-9BBC-443D-9094-E9C77AE2525E}"/>
                  </a:ext>
                </a:extLst>
              </p:cNvPr>
              <p:cNvSpPr/>
              <p:nvPr/>
            </p:nvSpPr>
            <p:spPr>
              <a:xfrm flipH="1">
                <a:off x="3234510" y="1053789"/>
                <a:ext cx="104457" cy="846766"/>
              </a:xfrm>
              <a:prstGeom prst="moon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" name="正方形/長方形 67">
                <a:extLst>
                  <a:ext uri="{FF2B5EF4-FFF2-40B4-BE49-F238E27FC236}">
                    <a16:creationId xmlns:a16="http://schemas.microsoft.com/office/drawing/2014/main" id="{FBEB13C0-1F56-45FE-85DE-1BA36F9FAC90}"/>
                  </a:ext>
                </a:extLst>
              </p:cNvPr>
              <p:cNvSpPr/>
              <p:nvPr/>
            </p:nvSpPr>
            <p:spPr>
              <a:xfrm>
                <a:off x="2867091" y="1685158"/>
                <a:ext cx="65249" cy="33445"/>
              </a:xfrm>
              <a:custGeom>
                <a:avLst/>
                <a:gdLst/>
                <a:ahLst/>
                <a:cxnLst/>
                <a:rect l="l" t="t" r="r" b="b"/>
                <a:pathLst>
                  <a:path w="749072" h="1123608">
                    <a:moveTo>
                      <a:pt x="374536" y="0"/>
                    </a:moveTo>
                    <a:lnTo>
                      <a:pt x="749072" y="374536"/>
                    </a:lnTo>
                    <a:cubicBezTo>
                      <a:pt x="955923" y="581387"/>
                      <a:pt x="955923" y="916758"/>
                      <a:pt x="749072" y="1123608"/>
                    </a:cubicBezTo>
                    <a:cubicBezTo>
                      <a:pt x="542221" y="1330459"/>
                      <a:pt x="206851" y="1330459"/>
                      <a:pt x="0" y="1123608"/>
                    </a:cubicBezTo>
                    <a:cubicBezTo>
                      <a:pt x="-206851" y="916758"/>
                      <a:pt x="-206851" y="581387"/>
                      <a:pt x="0" y="374536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D445676A-BFA3-44B4-85E1-D61A308390EF}"/>
                  </a:ext>
                </a:extLst>
              </p:cNvPr>
              <p:cNvSpPr/>
              <p:nvPr/>
            </p:nvSpPr>
            <p:spPr>
              <a:xfrm>
                <a:off x="2394411" y="739604"/>
                <a:ext cx="1028240" cy="651784"/>
              </a:xfrm>
              <a:custGeom>
                <a:avLst/>
                <a:gdLst>
                  <a:gd name="connsiteX0" fmla="*/ 474085 w 1031382"/>
                  <a:gd name="connsiteY0" fmla="*/ 0 h 594179"/>
                  <a:gd name="connsiteX1" fmla="*/ 520965 w 1031382"/>
                  <a:gd name="connsiteY1" fmla="*/ 3715 h 594179"/>
                  <a:gd name="connsiteX2" fmla="*/ 557297 w 1031382"/>
                  <a:gd name="connsiteY2" fmla="*/ 1 h 594179"/>
                  <a:gd name="connsiteX3" fmla="*/ 796709 w 1031382"/>
                  <a:gd name="connsiteY3" fmla="*/ 67334 h 594179"/>
                  <a:gd name="connsiteX4" fmla="*/ 990269 w 1031382"/>
                  <a:gd name="connsiteY4" fmla="*/ 594179 h 594179"/>
                  <a:gd name="connsiteX5" fmla="*/ 990268 w 1031382"/>
                  <a:gd name="connsiteY5" fmla="*/ 594179 h 594179"/>
                  <a:gd name="connsiteX6" fmla="*/ 639436 w 1031382"/>
                  <a:gd name="connsiteY6" fmla="*/ 339739 h 594179"/>
                  <a:gd name="connsiteX7" fmla="*/ 515690 w 1031382"/>
                  <a:gd name="connsiteY7" fmla="*/ 276595 h 594179"/>
                  <a:gd name="connsiteX8" fmla="*/ 391946 w 1031382"/>
                  <a:gd name="connsiteY8" fmla="*/ 339738 h 594179"/>
                  <a:gd name="connsiteX9" fmla="*/ 41114 w 1031382"/>
                  <a:gd name="connsiteY9" fmla="*/ 594178 h 594179"/>
                  <a:gd name="connsiteX10" fmla="*/ 41113 w 1031382"/>
                  <a:gd name="connsiteY10" fmla="*/ 594178 h 594179"/>
                  <a:gd name="connsiteX11" fmla="*/ 234673 w 1031382"/>
                  <a:gd name="connsiteY11" fmla="*/ 67333 h 594179"/>
                  <a:gd name="connsiteX12" fmla="*/ 474085 w 1031382"/>
                  <a:gd name="connsiteY12" fmla="*/ 0 h 594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1382" h="594179">
                    <a:moveTo>
                      <a:pt x="474085" y="0"/>
                    </a:moveTo>
                    <a:lnTo>
                      <a:pt x="520965" y="3715"/>
                    </a:lnTo>
                    <a:lnTo>
                      <a:pt x="557297" y="1"/>
                    </a:lnTo>
                    <a:cubicBezTo>
                      <a:pt x="636256" y="831"/>
                      <a:pt x="719396" y="22698"/>
                      <a:pt x="796709" y="67334"/>
                    </a:cubicBezTo>
                    <a:cubicBezTo>
                      <a:pt x="1002877" y="186366"/>
                      <a:pt x="1089537" y="422242"/>
                      <a:pt x="990269" y="594179"/>
                    </a:cubicBezTo>
                    <a:lnTo>
                      <a:pt x="990268" y="594179"/>
                    </a:lnTo>
                    <a:cubicBezTo>
                      <a:pt x="882758" y="497516"/>
                      <a:pt x="764842" y="412142"/>
                      <a:pt x="639436" y="339739"/>
                    </a:cubicBezTo>
                    <a:lnTo>
                      <a:pt x="515690" y="276595"/>
                    </a:lnTo>
                    <a:lnTo>
                      <a:pt x="391946" y="339738"/>
                    </a:lnTo>
                    <a:cubicBezTo>
                      <a:pt x="266540" y="412141"/>
                      <a:pt x="148624" y="497515"/>
                      <a:pt x="41114" y="594178"/>
                    </a:cubicBezTo>
                    <a:lnTo>
                      <a:pt x="41113" y="594178"/>
                    </a:lnTo>
                    <a:cubicBezTo>
                      <a:pt x="-58155" y="422241"/>
                      <a:pt x="28505" y="186365"/>
                      <a:pt x="234673" y="67333"/>
                    </a:cubicBezTo>
                    <a:cubicBezTo>
                      <a:pt x="311986" y="22697"/>
                      <a:pt x="395126" y="830"/>
                      <a:pt x="474085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" name="月 71">
                <a:extLst>
                  <a:ext uri="{FF2B5EF4-FFF2-40B4-BE49-F238E27FC236}">
                    <a16:creationId xmlns:a16="http://schemas.microsoft.com/office/drawing/2014/main" id="{9D1D1C81-C9BD-46FD-86EE-D62E8006031F}"/>
                  </a:ext>
                </a:extLst>
              </p:cNvPr>
              <p:cNvSpPr/>
              <p:nvPr/>
            </p:nvSpPr>
            <p:spPr>
              <a:xfrm rot="5400000">
                <a:off x="2631235" y="1122921"/>
                <a:ext cx="59509" cy="22558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3" name="月 72">
                <a:extLst>
                  <a:ext uri="{FF2B5EF4-FFF2-40B4-BE49-F238E27FC236}">
                    <a16:creationId xmlns:a16="http://schemas.microsoft.com/office/drawing/2014/main" id="{292CC4F3-6962-4D44-AEC3-CA63F846C055}"/>
                  </a:ext>
                </a:extLst>
              </p:cNvPr>
              <p:cNvSpPr/>
              <p:nvPr/>
            </p:nvSpPr>
            <p:spPr>
              <a:xfrm rot="5400000">
                <a:off x="3113988" y="1122923"/>
                <a:ext cx="59509" cy="22558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74" name="グループ化 73">
                <a:extLst>
                  <a:ext uri="{FF2B5EF4-FFF2-40B4-BE49-F238E27FC236}">
                    <a16:creationId xmlns:a16="http://schemas.microsoft.com/office/drawing/2014/main" id="{1D1FEE62-DB70-4892-9259-A0DC428BFBEE}"/>
                  </a:ext>
                </a:extLst>
              </p:cNvPr>
              <p:cNvGrpSpPr/>
              <p:nvPr/>
            </p:nvGrpSpPr>
            <p:grpSpPr>
              <a:xfrm>
                <a:off x="2551722" y="1271341"/>
                <a:ext cx="205719" cy="280405"/>
                <a:chOff x="2551722" y="1271341"/>
                <a:chExt cx="205719" cy="280405"/>
              </a:xfrm>
            </p:grpSpPr>
            <p:sp>
              <p:nvSpPr>
                <p:cNvPr id="83" name="二等辺三角形 82">
                  <a:extLst>
                    <a:ext uri="{FF2B5EF4-FFF2-40B4-BE49-F238E27FC236}">
                      <a16:creationId xmlns:a16="http://schemas.microsoft.com/office/drawing/2014/main" id="{409E3DB7-0D90-4051-89E5-21DAF34D1321}"/>
                    </a:ext>
                  </a:extLst>
                </p:cNvPr>
                <p:cNvSpPr/>
                <p:nvPr/>
              </p:nvSpPr>
              <p:spPr>
                <a:xfrm rot="18900000">
                  <a:off x="2573946" y="1271341"/>
                  <a:ext cx="45719" cy="73117"/>
                </a:xfrm>
                <a:prstGeom prst="triangl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" name="二等辺三角形 83">
                  <a:extLst>
                    <a:ext uri="{FF2B5EF4-FFF2-40B4-BE49-F238E27FC236}">
                      <a16:creationId xmlns:a16="http://schemas.microsoft.com/office/drawing/2014/main" id="{CAD53C93-A6FB-48CA-8584-8A6230F27354}"/>
                    </a:ext>
                  </a:extLst>
                </p:cNvPr>
                <p:cNvSpPr/>
                <p:nvPr/>
              </p:nvSpPr>
              <p:spPr>
                <a:xfrm rot="18900000">
                  <a:off x="2551722" y="1306266"/>
                  <a:ext cx="45719" cy="73117"/>
                </a:xfrm>
                <a:prstGeom prst="triangl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85" name="グループ化 84">
                  <a:extLst>
                    <a:ext uri="{FF2B5EF4-FFF2-40B4-BE49-F238E27FC236}">
                      <a16:creationId xmlns:a16="http://schemas.microsoft.com/office/drawing/2014/main" id="{5529629C-FB69-4BC6-A67E-A7E4E99A5917}"/>
                    </a:ext>
                  </a:extLst>
                </p:cNvPr>
                <p:cNvGrpSpPr/>
                <p:nvPr/>
              </p:nvGrpSpPr>
              <p:grpSpPr>
                <a:xfrm>
                  <a:off x="2577818" y="1287398"/>
                  <a:ext cx="179623" cy="264348"/>
                  <a:chOff x="2896919" y="3691681"/>
                  <a:chExt cx="138000" cy="203092"/>
                </a:xfrm>
              </p:grpSpPr>
              <p:sp>
                <p:nvSpPr>
                  <p:cNvPr id="86" name="円/楕円 148">
                    <a:extLst>
                      <a:ext uri="{FF2B5EF4-FFF2-40B4-BE49-F238E27FC236}">
                        <a16:creationId xmlns:a16="http://schemas.microsoft.com/office/drawing/2014/main" id="{383A37BF-9781-4FB9-B265-9F9DBBDFBE85}"/>
                      </a:ext>
                    </a:extLst>
                  </p:cNvPr>
                  <p:cNvSpPr/>
                  <p:nvPr/>
                </p:nvSpPr>
                <p:spPr>
                  <a:xfrm>
                    <a:off x="2896919" y="3691681"/>
                    <a:ext cx="138000" cy="17934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7" name="円/楕円 149">
                    <a:extLst>
                      <a:ext uri="{FF2B5EF4-FFF2-40B4-BE49-F238E27FC236}">
                        <a16:creationId xmlns:a16="http://schemas.microsoft.com/office/drawing/2014/main" id="{55EC9DA7-0612-4200-B678-09469078DD9B}"/>
                      </a:ext>
                    </a:extLst>
                  </p:cNvPr>
                  <p:cNvSpPr/>
                  <p:nvPr/>
                </p:nvSpPr>
                <p:spPr>
                  <a:xfrm>
                    <a:off x="2896919" y="3715432"/>
                    <a:ext cx="138000" cy="17934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8" name="円/楕円 150">
                    <a:extLst>
                      <a:ext uri="{FF2B5EF4-FFF2-40B4-BE49-F238E27FC236}">
                        <a16:creationId xmlns:a16="http://schemas.microsoft.com/office/drawing/2014/main" id="{B4FD295A-A679-4344-A510-6B009C8334DA}"/>
                      </a:ext>
                    </a:extLst>
                  </p:cNvPr>
                  <p:cNvSpPr/>
                  <p:nvPr/>
                </p:nvSpPr>
                <p:spPr>
                  <a:xfrm>
                    <a:off x="2921404" y="3747251"/>
                    <a:ext cx="89030" cy="11570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9" name="円/楕円 151">
                    <a:extLst>
                      <a:ext uri="{FF2B5EF4-FFF2-40B4-BE49-F238E27FC236}">
                        <a16:creationId xmlns:a16="http://schemas.microsoft.com/office/drawing/2014/main" id="{4091545A-F0C2-4B9B-B2D8-E7DF439ECA26}"/>
                      </a:ext>
                    </a:extLst>
                  </p:cNvPr>
                  <p:cNvSpPr/>
                  <p:nvPr/>
                </p:nvSpPr>
                <p:spPr>
                  <a:xfrm>
                    <a:off x="2943059" y="3745686"/>
                    <a:ext cx="45719" cy="59415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75" name="グループ化 74">
                <a:extLst>
                  <a:ext uri="{FF2B5EF4-FFF2-40B4-BE49-F238E27FC236}">
                    <a16:creationId xmlns:a16="http://schemas.microsoft.com/office/drawing/2014/main" id="{A055D484-3732-44D9-B25A-A775268CE0CE}"/>
                  </a:ext>
                </a:extLst>
              </p:cNvPr>
              <p:cNvGrpSpPr/>
              <p:nvPr/>
            </p:nvGrpSpPr>
            <p:grpSpPr>
              <a:xfrm>
                <a:off x="3024797" y="1271341"/>
                <a:ext cx="205719" cy="280405"/>
                <a:chOff x="2551722" y="1271341"/>
                <a:chExt cx="205719" cy="280405"/>
              </a:xfrm>
            </p:grpSpPr>
            <p:sp>
              <p:nvSpPr>
                <p:cNvPr id="76" name="二等辺三角形 75">
                  <a:extLst>
                    <a:ext uri="{FF2B5EF4-FFF2-40B4-BE49-F238E27FC236}">
                      <a16:creationId xmlns:a16="http://schemas.microsoft.com/office/drawing/2014/main" id="{8989F7F1-243F-4A0D-A9CE-59C13643E7D7}"/>
                    </a:ext>
                  </a:extLst>
                </p:cNvPr>
                <p:cNvSpPr/>
                <p:nvPr/>
              </p:nvSpPr>
              <p:spPr>
                <a:xfrm rot="18900000">
                  <a:off x="2573946" y="1271341"/>
                  <a:ext cx="45719" cy="73117"/>
                </a:xfrm>
                <a:prstGeom prst="triangl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7" name="二等辺三角形 76">
                  <a:extLst>
                    <a:ext uri="{FF2B5EF4-FFF2-40B4-BE49-F238E27FC236}">
                      <a16:creationId xmlns:a16="http://schemas.microsoft.com/office/drawing/2014/main" id="{F7B81002-9086-47C0-9FBE-BDBF9E433704}"/>
                    </a:ext>
                  </a:extLst>
                </p:cNvPr>
                <p:cNvSpPr/>
                <p:nvPr/>
              </p:nvSpPr>
              <p:spPr>
                <a:xfrm rot="18900000">
                  <a:off x="2551722" y="1306266"/>
                  <a:ext cx="45719" cy="73117"/>
                </a:xfrm>
                <a:prstGeom prst="triangl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78" name="グループ化 77">
                  <a:extLst>
                    <a:ext uri="{FF2B5EF4-FFF2-40B4-BE49-F238E27FC236}">
                      <a16:creationId xmlns:a16="http://schemas.microsoft.com/office/drawing/2014/main" id="{3AA40DAC-D012-4B7A-B29E-BAF330C72182}"/>
                    </a:ext>
                  </a:extLst>
                </p:cNvPr>
                <p:cNvGrpSpPr/>
                <p:nvPr/>
              </p:nvGrpSpPr>
              <p:grpSpPr>
                <a:xfrm>
                  <a:off x="2577818" y="1287398"/>
                  <a:ext cx="179623" cy="264348"/>
                  <a:chOff x="2896919" y="3691681"/>
                  <a:chExt cx="138000" cy="203092"/>
                </a:xfrm>
              </p:grpSpPr>
              <p:sp>
                <p:nvSpPr>
                  <p:cNvPr id="79" name="円/楕円 148">
                    <a:extLst>
                      <a:ext uri="{FF2B5EF4-FFF2-40B4-BE49-F238E27FC236}">
                        <a16:creationId xmlns:a16="http://schemas.microsoft.com/office/drawing/2014/main" id="{22C5EB73-CD51-4144-867B-3F82B69E9C4C}"/>
                      </a:ext>
                    </a:extLst>
                  </p:cNvPr>
                  <p:cNvSpPr/>
                  <p:nvPr/>
                </p:nvSpPr>
                <p:spPr>
                  <a:xfrm>
                    <a:off x="2896919" y="3691681"/>
                    <a:ext cx="138000" cy="17934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0" name="円/楕円 149">
                    <a:extLst>
                      <a:ext uri="{FF2B5EF4-FFF2-40B4-BE49-F238E27FC236}">
                        <a16:creationId xmlns:a16="http://schemas.microsoft.com/office/drawing/2014/main" id="{A9E05E4E-F2EC-4F53-B66C-8BA7DE21ADD6}"/>
                      </a:ext>
                    </a:extLst>
                  </p:cNvPr>
                  <p:cNvSpPr/>
                  <p:nvPr/>
                </p:nvSpPr>
                <p:spPr>
                  <a:xfrm>
                    <a:off x="2896919" y="3715432"/>
                    <a:ext cx="138000" cy="17934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1" name="円/楕円 150">
                    <a:extLst>
                      <a:ext uri="{FF2B5EF4-FFF2-40B4-BE49-F238E27FC236}">
                        <a16:creationId xmlns:a16="http://schemas.microsoft.com/office/drawing/2014/main" id="{3146CBAF-7291-4BCD-8C99-EEE145314A99}"/>
                      </a:ext>
                    </a:extLst>
                  </p:cNvPr>
                  <p:cNvSpPr/>
                  <p:nvPr/>
                </p:nvSpPr>
                <p:spPr>
                  <a:xfrm>
                    <a:off x="2921404" y="3747251"/>
                    <a:ext cx="89030" cy="11570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2" name="円/楕円 151">
                    <a:extLst>
                      <a:ext uri="{FF2B5EF4-FFF2-40B4-BE49-F238E27FC236}">
                        <a16:creationId xmlns:a16="http://schemas.microsoft.com/office/drawing/2014/main" id="{F88D90FB-7D45-4140-AE66-F972AF66CF63}"/>
                      </a:ext>
                    </a:extLst>
                  </p:cNvPr>
                  <p:cNvSpPr/>
                  <p:nvPr/>
                </p:nvSpPr>
                <p:spPr>
                  <a:xfrm>
                    <a:off x="2943059" y="3745686"/>
                    <a:ext cx="45719" cy="59415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sp>
          <p:nvSpPr>
            <p:cNvPr id="50" name="楕円 22">
              <a:extLst>
                <a:ext uri="{FF2B5EF4-FFF2-40B4-BE49-F238E27FC236}">
                  <a16:creationId xmlns:a16="http://schemas.microsoft.com/office/drawing/2014/main" id="{CA3DC831-6725-4BD6-B38B-DAFB6D0DEEFF}"/>
                </a:ext>
              </a:extLst>
            </p:cNvPr>
            <p:cNvSpPr/>
            <p:nvPr/>
          </p:nvSpPr>
          <p:spPr>
            <a:xfrm>
              <a:off x="4537647" y="169058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6D503D9F-4C4A-45C4-94BB-756CC049A276}"/>
                </a:ext>
              </a:extLst>
            </p:cNvPr>
            <p:cNvGrpSpPr/>
            <p:nvPr/>
          </p:nvGrpSpPr>
          <p:grpSpPr>
            <a:xfrm>
              <a:off x="4941112" y="1278796"/>
              <a:ext cx="661038" cy="855567"/>
              <a:chOff x="2009481" y="1278796"/>
              <a:chExt cx="661038" cy="855567"/>
            </a:xfrm>
          </p:grpSpPr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4E19C99B-68FE-44E2-B2D6-3D63C90C4B40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フリーフォーム: 図形 54">
                <a:extLst>
                  <a:ext uri="{FF2B5EF4-FFF2-40B4-BE49-F238E27FC236}">
                    <a16:creationId xmlns:a16="http://schemas.microsoft.com/office/drawing/2014/main" id="{75FB5C86-B6A1-458C-9486-1E31DE74366C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四角形: 角を丸くする 55">
                <a:extLst>
                  <a:ext uri="{FF2B5EF4-FFF2-40B4-BE49-F238E27FC236}">
                    <a16:creationId xmlns:a16="http://schemas.microsoft.com/office/drawing/2014/main" id="{38DC8798-1237-45CB-A4B4-A234E3954509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四角形: 角を丸くする 56">
                <a:extLst>
                  <a:ext uri="{FF2B5EF4-FFF2-40B4-BE49-F238E27FC236}">
                    <a16:creationId xmlns:a16="http://schemas.microsoft.com/office/drawing/2014/main" id="{C29E1497-2423-4523-B87F-D7BAF282B1C4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四角形: 角を丸くする 57">
                <a:extLst>
                  <a:ext uri="{FF2B5EF4-FFF2-40B4-BE49-F238E27FC236}">
                    <a16:creationId xmlns:a16="http://schemas.microsoft.com/office/drawing/2014/main" id="{EB7F0FC5-B225-488F-88B4-E8C80716670E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四角形: 角を丸くする 58">
                <a:extLst>
                  <a:ext uri="{FF2B5EF4-FFF2-40B4-BE49-F238E27FC236}">
                    <a16:creationId xmlns:a16="http://schemas.microsoft.com/office/drawing/2014/main" id="{22C202BD-4A4B-4A1B-899C-2F0624DD5CCE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四角形: 角を丸くする 59">
                <a:extLst>
                  <a:ext uri="{FF2B5EF4-FFF2-40B4-BE49-F238E27FC236}">
                    <a16:creationId xmlns:a16="http://schemas.microsoft.com/office/drawing/2014/main" id="{B37BDB5A-1AFD-4CAE-BC80-DDE3A0316C26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9A8754E7-EBF9-4029-BA8C-0ADB018F867B}"/>
                </a:ext>
              </a:extLst>
            </p:cNvPr>
            <p:cNvSpPr/>
            <p:nvPr/>
          </p:nvSpPr>
          <p:spPr>
            <a:xfrm rot="3600000">
              <a:off x="5200724" y="1891693"/>
              <a:ext cx="816717" cy="82652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16717" h="82652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70780" y="64949"/>
                    <a:pt x="778556" y="102155"/>
                  </a:cubicBezTo>
                  <a:cubicBezTo>
                    <a:pt x="786332" y="139361"/>
                    <a:pt x="803997" y="585070"/>
                    <a:pt x="816717" y="826528"/>
                  </a:cubicBezTo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A557A820-C1B7-4341-9DE3-EAB1A634C3DA}"/>
                </a:ext>
              </a:extLst>
            </p:cNvPr>
            <p:cNvSpPr/>
            <p:nvPr/>
          </p:nvSpPr>
          <p:spPr>
            <a:xfrm rot="10800000">
              <a:off x="4549479" y="2527355"/>
              <a:ext cx="830602" cy="721595"/>
            </a:xfrm>
            <a:custGeom>
              <a:avLst/>
              <a:gdLst>
                <a:gd name="connsiteX0" fmla="*/ 624642 w 830602"/>
                <a:gd name="connsiteY0" fmla="*/ 721595 h 721595"/>
                <a:gd name="connsiteX1" fmla="*/ 606501 w 830602"/>
                <a:gd name="connsiteY1" fmla="*/ 721595 h 721595"/>
                <a:gd name="connsiteX2" fmla="*/ 415581 w 830602"/>
                <a:gd name="connsiteY2" fmla="*/ 28575 h 721595"/>
                <a:gd name="connsiteX3" fmla="*/ 224661 w 830602"/>
                <a:gd name="connsiteY3" fmla="*/ 721595 h 721595"/>
                <a:gd name="connsiteX4" fmla="*/ 206519 w 830602"/>
                <a:gd name="connsiteY4" fmla="*/ 721595 h 721595"/>
                <a:gd name="connsiteX5" fmla="*/ 9984 w 830602"/>
                <a:gd name="connsiteY5" fmla="*/ 640188 h 721595"/>
                <a:gd name="connsiteX6" fmla="*/ 0 w 830602"/>
                <a:gd name="connsiteY6" fmla="*/ 628088 h 721595"/>
                <a:gd name="connsiteX7" fmla="*/ 2380 w 830602"/>
                <a:gd name="connsiteY7" fmla="*/ 624492 h 721595"/>
                <a:gd name="connsiteX8" fmla="*/ 175932 w 830602"/>
                <a:gd name="connsiteY8" fmla="*/ 497556 h 721595"/>
                <a:gd name="connsiteX9" fmla="*/ 139262 w 830602"/>
                <a:gd name="connsiteY9" fmla="*/ 417616 h 721595"/>
                <a:gd name="connsiteX10" fmla="*/ 415582 w 830602"/>
                <a:gd name="connsiteY10" fmla="*/ 0 h 721595"/>
                <a:gd name="connsiteX11" fmla="*/ 689524 w 830602"/>
                <a:gd name="connsiteY11" fmla="*/ 414021 h 721595"/>
                <a:gd name="connsiteX12" fmla="*/ 651205 w 830602"/>
                <a:gd name="connsiteY12" fmla="*/ 497556 h 721595"/>
                <a:gd name="connsiteX13" fmla="*/ 830602 w 830602"/>
                <a:gd name="connsiteY13" fmla="*/ 628766 h 721595"/>
                <a:gd name="connsiteX14" fmla="*/ 821178 w 830602"/>
                <a:gd name="connsiteY14" fmla="*/ 640188 h 721595"/>
                <a:gd name="connsiteX15" fmla="*/ 624642 w 830602"/>
                <a:gd name="connsiteY15" fmla="*/ 721595 h 721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830602" h="721595">
                  <a:moveTo>
                    <a:pt x="624642" y="721595"/>
                  </a:moveTo>
                  <a:lnTo>
                    <a:pt x="606501" y="721595"/>
                  </a:lnTo>
                  <a:lnTo>
                    <a:pt x="415581" y="28575"/>
                  </a:lnTo>
                  <a:lnTo>
                    <a:pt x="224661" y="721595"/>
                  </a:lnTo>
                  <a:lnTo>
                    <a:pt x="206519" y="721595"/>
                  </a:lnTo>
                  <a:cubicBezTo>
                    <a:pt x="129767" y="721595"/>
                    <a:pt x="60281" y="690485"/>
                    <a:pt x="9984" y="640188"/>
                  </a:cubicBezTo>
                  <a:lnTo>
                    <a:pt x="0" y="628088"/>
                  </a:lnTo>
                  <a:lnTo>
                    <a:pt x="2380" y="624492"/>
                  </a:lnTo>
                  <a:lnTo>
                    <a:pt x="175932" y="497556"/>
                  </a:lnTo>
                  <a:lnTo>
                    <a:pt x="139262" y="417616"/>
                  </a:lnTo>
                  <a:lnTo>
                    <a:pt x="415582" y="0"/>
                  </a:lnTo>
                  <a:lnTo>
                    <a:pt x="689524" y="414021"/>
                  </a:lnTo>
                  <a:lnTo>
                    <a:pt x="651205" y="497556"/>
                  </a:lnTo>
                  <a:lnTo>
                    <a:pt x="830602" y="628766"/>
                  </a:lnTo>
                  <a:lnTo>
                    <a:pt x="821178" y="640188"/>
                  </a:lnTo>
                  <a:cubicBezTo>
                    <a:pt x="770880" y="690485"/>
                    <a:pt x="701394" y="721595"/>
                    <a:pt x="624642" y="721595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51133520-49AD-4F28-91EB-D40EDA71E3E4}"/>
              </a:ext>
            </a:extLst>
          </p:cNvPr>
          <p:cNvGrpSpPr/>
          <p:nvPr/>
        </p:nvGrpSpPr>
        <p:grpSpPr>
          <a:xfrm>
            <a:off x="7326151" y="866065"/>
            <a:ext cx="1913832" cy="2682216"/>
            <a:chOff x="7326151" y="866065"/>
            <a:chExt cx="1913832" cy="2682216"/>
          </a:xfrm>
        </p:grpSpPr>
        <p:grpSp>
          <p:nvGrpSpPr>
            <p:cNvPr id="100" name="グループ化 99">
              <a:extLst>
                <a:ext uri="{FF2B5EF4-FFF2-40B4-BE49-F238E27FC236}">
                  <a16:creationId xmlns:a16="http://schemas.microsoft.com/office/drawing/2014/main" id="{E5D1B0B4-8E6D-4770-A6FB-FE460DD27E35}"/>
                </a:ext>
              </a:extLst>
            </p:cNvPr>
            <p:cNvGrpSpPr/>
            <p:nvPr/>
          </p:nvGrpSpPr>
          <p:grpSpPr>
            <a:xfrm>
              <a:off x="8549276" y="866065"/>
              <a:ext cx="690707" cy="690706"/>
              <a:chOff x="7992839" y="2840930"/>
              <a:chExt cx="927476" cy="927475"/>
            </a:xfrm>
          </p:grpSpPr>
          <p:sp>
            <p:nvSpPr>
              <p:cNvPr id="137" name="フリーフォーム: 図形 136">
                <a:extLst>
                  <a:ext uri="{FF2B5EF4-FFF2-40B4-BE49-F238E27FC236}">
                    <a16:creationId xmlns:a16="http://schemas.microsoft.com/office/drawing/2014/main" id="{1105FEE6-EAE1-432E-A3AA-698E7456DF92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345AC468-A886-409C-A982-5C202B1788BF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1" name="グループ化 100">
              <a:extLst>
                <a:ext uri="{FF2B5EF4-FFF2-40B4-BE49-F238E27FC236}">
                  <a16:creationId xmlns:a16="http://schemas.microsoft.com/office/drawing/2014/main" id="{64D558A7-64EF-4834-B0D7-FC76F9C3BA60}"/>
                </a:ext>
              </a:extLst>
            </p:cNvPr>
            <p:cNvGrpSpPr/>
            <p:nvPr/>
          </p:nvGrpSpPr>
          <p:grpSpPr>
            <a:xfrm>
              <a:off x="7326151" y="1167401"/>
              <a:ext cx="1153186" cy="2380880"/>
              <a:chOff x="3891254" y="616565"/>
              <a:chExt cx="1153186" cy="2380880"/>
            </a:xfrm>
          </p:grpSpPr>
          <p:sp>
            <p:nvSpPr>
              <p:cNvPr id="112" name="円/楕円 351">
                <a:extLst>
                  <a:ext uri="{FF2B5EF4-FFF2-40B4-BE49-F238E27FC236}">
                    <a16:creationId xmlns:a16="http://schemas.microsoft.com/office/drawing/2014/main" id="{C5F87E9F-D7B5-4AAD-862D-69E187065011}"/>
                  </a:ext>
                </a:extLst>
              </p:cNvPr>
              <p:cNvSpPr/>
              <p:nvPr/>
            </p:nvSpPr>
            <p:spPr>
              <a:xfrm>
                <a:off x="4033004" y="1055000"/>
                <a:ext cx="903328" cy="1239066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2A2F10D0-0234-4F7A-B615-4D9C7A4094C6}"/>
                  </a:ext>
                </a:extLst>
              </p:cNvPr>
              <p:cNvSpPr/>
              <p:nvPr/>
            </p:nvSpPr>
            <p:spPr>
              <a:xfrm>
                <a:off x="3912724" y="2080536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trellis">
                <a:fgClr>
                  <a:srgbClr val="0070C0"/>
                </a:fgClr>
                <a:bgClr>
                  <a:schemeClr val="accent1">
                    <a:lumMod val="40000"/>
                    <a:lumOff val="60000"/>
                  </a:schemeClr>
                </a:bgClr>
              </a:patt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4" name="片側の 2 つの角を丸めた四角形 144">
                <a:extLst>
                  <a:ext uri="{FF2B5EF4-FFF2-40B4-BE49-F238E27FC236}">
                    <a16:creationId xmlns:a16="http://schemas.microsoft.com/office/drawing/2014/main" id="{252D47F2-FF2B-4197-A51B-1D4261F8F939}"/>
                  </a:ext>
                </a:extLst>
              </p:cNvPr>
              <p:cNvSpPr/>
              <p:nvPr/>
            </p:nvSpPr>
            <p:spPr>
              <a:xfrm>
                <a:off x="3996667" y="1976519"/>
                <a:ext cx="974009" cy="1020926"/>
              </a:xfrm>
              <a:prstGeom prst="round2SameRect">
                <a:avLst>
                  <a:gd name="adj1" fmla="val 28536"/>
                  <a:gd name="adj2" fmla="val 0"/>
                </a:avLst>
              </a:prstGeom>
              <a:pattFill prst="trellis">
                <a:fgClr>
                  <a:srgbClr val="0070C0"/>
                </a:fgClr>
                <a:bgClr>
                  <a:schemeClr val="accent1">
                    <a:lumMod val="40000"/>
                    <a:lumOff val="60000"/>
                  </a:schemeClr>
                </a:bgClr>
              </a:patt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210206BD-042B-498A-99BD-0FAB0373761E}"/>
                  </a:ext>
                </a:extLst>
              </p:cNvPr>
              <p:cNvSpPr/>
              <p:nvPr/>
            </p:nvSpPr>
            <p:spPr>
              <a:xfrm>
                <a:off x="4245192" y="1744066"/>
                <a:ext cx="467840" cy="380772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16" name="グループ化 115">
                <a:extLst>
                  <a:ext uri="{FF2B5EF4-FFF2-40B4-BE49-F238E27FC236}">
                    <a16:creationId xmlns:a16="http://schemas.microsoft.com/office/drawing/2014/main" id="{3D0787C2-C023-4AA6-A53C-B83E9066A885}"/>
                  </a:ext>
                </a:extLst>
              </p:cNvPr>
              <p:cNvGrpSpPr/>
              <p:nvPr/>
            </p:nvGrpSpPr>
            <p:grpSpPr>
              <a:xfrm>
                <a:off x="3891254" y="616565"/>
                <a:ext cx="1153186" cy="1280628"/>
                <a:chOff x="3927963" y="3342038"/>
                <a:chExt cx="1079768" cy="1199097"/>
              </a:xfrm>
            </p:grpSpPr>
            <p:sp>
              <p:nvSpPr>
                <p:cNvPr id="117" name="円/楕円 351">
                  <a:extLst>
                    <a:ext uri="{FF2B5EF4-FFF2-40B4-BE49-F238E27FC236}">
                      <a16:creationId xmlns:a16="http://schemas.microsoft.com/office/drawing/2014/main" id="{564AB004-CA26-473B-963D-70C22426F031}"/>
                    </a:ext>
                  </a:extLst>
                </p:cNvPr>
                <p:cNvSpPr/>
                <p:nvPr/>
              </p:nvSpPr>
              <p:spPr>
                <a:xfrm>
                  <a:off x="3971723" y="3440091"/>
                  <a:ext cx="1025889" cy="1089473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18" name="グループ化 117">
                  <a:extLst>
                    <a:ext uri="{FF2B5EF4-FFF2-40B4-BE49-F238E27FC236}">
                      <a16:creationId xmlns:a16="http://schemas.microsoft.com/office/drawing/2014/main" id="{460616D7-147D-409C-A158-759AC1E2E181}"/>
                    </a:ext>
                  </a:extLst>
                </p:cNvPr>
                <p:cNvGrpSpPr/>
                <p:nvPr/>
              </p:nvGrpSpPr>
              <p:grpSpPr>
                <a:xfrm>
                  <a:off x="3958047" y="3550779"/>
                  <a:ext cx="1049684" cy="990356"/>
                  <a:chOff x="1986974" y="3943263"/>
                  <a:chExt cx="834570" cy="787400"/>
                </a:xfrm>
              </p:grpSpPr>
              <p:grpSp>
                <p:nvGrpSpPr>
                  <p:cNvPr id="127" name="グループ化 126">
                    <a:extLst>
                      <a:ext uri="{FF2B5EF4-FFF2-40B4-BE49-F238E27FC236}">
                        <a16:creationId xmlns:a16="http://schemas.microsoft.com/office/drawing/2014/main" id="{E697C004-1DAA-420C-BBCB-CC2CC2083120}"/>
                      </a:ext>
                    </a:extLst>
                  </p:cNvPr>
                  <p:cNvGrpSpPr/>
                  <p:nvPr/>
                </p:nvGrpSpPr>
                <p:grpSpPr>
                  <a:xfrm>
                    <a:off x="1986974" y="3943263"/>
                    <a:ext cx="834570" cy="787400"/>
                    <a:chOff x="2791855" y="2017486"/>
                    <a:chExt cx="1150919" cy="1045028"/>
                  </a:xfrm>
                  <a:solidFill>
                    <a:srgbClr val="FFCC99"/>
                  </a:solidFill>
                </p:grpSpPr>
                <p:grpSp>
                  <p:nvGrpSpPr>
                    <p:cNvPr id="130" name="グループ化 129">
                      <a:extLst>
                        <a:ext uri="{FF2B5EF4-FFF2-40B4-BE49-F238E27FC236}">
                          <a16:creationId xmlns:a16="http://schemas.microsoft.com/office/drawing/2014/main" id="{34048EEF-81D8-4135-BB05-A922E948A9FE}"/>
                        </a:ext>
                      </a:extLst>
                    </p:cNvPr>
                    <p:cNvGrpSpPr/>
                    <p:nvPr/>
                  </p:nvGrpSpPr>
                  <p:grpSpPr>
                    <a:xfrm rot="20700000">
                      <a:off x="2791855" y="2459301"/>
                      <a:ext cx="222006" cy="333008"/>
                      <a:chOff x="2680607" y="2825750"/>
                      <a:chExt cx="157843" cy="236764"/>
                    </a:xfrm>
                    <a:grpFill/>
                  </p:grpSpPr>
                  <p:sp>
                    <p:nvSpPr>
                      <p:cNvPr id="135" name="円/楕円 370">
                        <a:extLst>
                          <a:ext uri="{FF2B5EF4-FFF2-40B4-BE49-F238E27FC236}">
                            <a16:creationId xmlns:a16="http://schemas.microsoft.com/office/drawing/2014/main" id="{BDBDC380-3973-4EEC-86B3-1E01B4E9859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2680607" y="2825750"/>
                        <a:ext cx="157843" cy="236764"/>
                      </a:xfrm>
                      <a:prstGeom prst="ellipse">
                        <a:avLst/>
                      </a:prstGeom>
                      <a:grpFill/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36" name="円/楕円 371">
                        <a:extLst>
                          <a:ext uri="{FF2B5EF4-FFF2-40B4-BE49-F238E27FC236}">
                            <a16:creationId xmlns:a16="http://schemas.microsoft.com/office/drawing/2014/main" id="{A83D4ECD-2013-41CA-B9EC-89B2CDD05A76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2709182" y="2867025"/>
                        <a:ext cx="100694" cy="154214"/>
                      </a:xfrm>
                      <a:prstGeom prst="ellipse">
                        <a:avLst/>
                      </a:prstGeom>
                      <a:solidFill>
                        <a:srgbClr val="FF9966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grpSp>
                  <p:nvGrpSpPr>
                    <p:cNvPr id="131" name="グループ化 130">
                      <a:extLst>
                        <a:ext uri="{FF2B5EF4-FFF2-40B4-BE49-F238E27FC236}">
                          <a16:creationId xmlns:a16="http://schemas.microsoft.com/office/drawing/2014/main" id="{00D60430-2994-494F-81B0-38ABB9FAA30F}"/>
                        </a:ext>
                      </a:extLst>
                    </p:cNvPr>
                    <p:cNvGrpSpPr/>
                    <p:nvPr/>
                  </p:nvGrpSpPr>
                  <p:grpSpPr>
                    <a:xfrm rot="900000" flipH="1">
                      <a:off x="3720768" y="2459301"/>
                      <a:ext cx="222006" cy="333008"/>
                      <a:chOff x="2680607" y="2825750"/>
                      <a:chExt cx="157843" cy="236764"/>
                    </a:xfrm>
                    <a:grpFill/>
                  </p:grpSpPr>
                  <p:sp>
                    <p:nvSpPr>
                      <p:cNvPr id="133" name="円/楕円 368">
                        <a:extLst>
                          <a:ext uri="{FF2B5EF4-FFF2-40B4-BE49-F238E27FC236}">
                            <a16:creationId xmlns:a16="http://schemas.microsoft.com/office/drawing/2014/main" id="{7F3B55D4-FCDF-48EC-AE75-D4DF5C3414A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2680607" y="2825750"/>
                        <a:ext cx="157843" cy="236764"/>
                      </a:xfrm>
                      <a:prstGeom prst="ellipse">
                        <a:avLst/>
                      </a:prstGeom>
                      <a:grpFill/>
                      <a:ln w="12700" cap="flat" cmpd="sng" algn="ctr">
                        <a:solidFill>
                          <a:sysClr val="windowText" lastClr="000000"/>
                        </a:solidFill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34" name="円/楕円 369">
                        <a:extLst>
                          <a:ext uri="{FF2B5EF4-FFF2-40B4-BE49-F238E27FC236}">
                            <a16:creationId xmlns:a16="http://schemas.microsoft.com/office/drawing/2014/main" id="{013F7863-C2D0-4669-A0DB-E1886B5AF36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2709182" y="2867025"/>
                        <a:ext cx="100694" cy="154214"/>
                      </a:xfrm>
                      <a:prstGeom prst="ellipse">
                        <a:avLst/>
                      </a:prstGeom>
                      <a:solidFill>
                        <a:srgbClr val="FF9966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sp>
                  <p:nvSpPr>
                    <p:cNvPr id="132" name="円/楕円 367">
                      <a:extLst>
                        <a:ext uri="{FF2B5EF4-FFF2-40B4-BE49-F238E27FC236}">
                          <a16:creationId xmlns:a16="http://schemas.microsoft.com/office/drawing/2014/main" id="{4B72E50C-E4BA-4A46-AA91-E6F23D1F986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902857" y="2017486"/>
                      <a:ext cx="928914" cy="1045028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28" name="円/楕円 27">
                    <a:extLst>
                      <a:ext uri="{FF2B5EF4-FFF2-40B4-BE49-F238E27FC236}">
                        <a16:creationId xmlns:a16="http://schemas.microsoft.com/office/drawing/2014/main" id="{53E48FD0-83FF-4992-9D7D-F834F3537501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2314397" y="4621406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29" name="正方形/長方形 67">
                    <a:extLst>
                      <a:ext uri="{FF2B5EF4-FFF2-40B4-BE49-F238E27FC236}">
                        <a16:creationId xmlns:a16="http://schemas.microsoft.com/office/drawing/2014/main" id="{47200B55-D7CE-4BC3-B1DE-D94F561280FD}"/>
                      </a:ext>
                    </a:extLst>
                  </p:cNvPr>
                  <p:cNvSpPr/>
                  <p:nvPr/>
                </p:nvSpPr>
                <p:spPr>
                  <a:xfrm>
                    <a:off x="2379193" y="4553552"/>
                    <a:ext cx="50129" cy="2569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749072" h="1123608">
                        <a:moveTo>
                          <a:pt x="374536" y="0"/>
                        </a:moveTo>
                        <a:lnTo>
                          <a:pt x="749072" y="374536"/>
                        </a:lnTo>
                        <a:cubicBezTo>
                          <a:pt x="955923" y="581387"/>
                          <a:pt x="955923" y="916758"/>
                          <a:pt x="749072" y="1123608"/>
                        </a:cubicBezTo>
                        <a:cubicBezTo>
                          <a:pt x="542221" y="1330459"/>
                          <a:pt x="206851" y="1330459"/>
                          <a:pt x="0" y="1123608"/>
                        </a:cubicBezTo>
                        <a:cubicBezTo>
                          <a:pt x="-206851" y="916758"/>
                          <a:pt x="-206851" y="581387"/>
                          <a:pt x="0" y="374536"/>
                        </a:cubicBezTo>
                        <a:close/>
                      </a:path>
                    </a:pathLst>
                  </a:cu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19" name="月 118">
                  <a:extLst>
                    <a:ext uri="{FF2B5EF4-FFF2-40B4-BE49-F238E27FC236}">
                      <a16:creationId xmlns:a16="http://schemas.microsoft.com/office/drawing/2014/main" id="{318E659D-DB7F-4981-AF12-833A057AD2D5}"/>
                    </a:ext>
                  </a:extLst>
                </p:cNvPr>
                <p:cNvSpPr/>
                <p:nvPr/>
              </p:nvSpPr>
              <p:spPr>
                <a:xfrm rot="2700000">
                  <a:off x="4120383" y="3342037"/>
                  <a:ext cx="244486" cy="629325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20" name="月 119">
                  <a:extLst>
                    <a:ext uri="{FF2B5EF4-FFF2-40B4-BE49-F238E27FC236}">
                      <a16:creationId xmlns:a16="http://schemas.microsoft.com/office/drawing/2014/main" id="{62071C7A-5EAC-4432-A3A3-925FE5168FB1}"/>
                    </a:ext>
                  </a:extLst>
                </p:cNvPr>
                <p:cNvSpPr/>
                <p:nvPr/>
              </p:nvSpPr>
              <p:spPr>
                <a:xfrm rot="18900000" flipH="1">
                  <a:off x="4606529" y="3342038"/>
                  <a:ext cx="244486" cy="629325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21" name="円/楕円 355">
                  <a:extLst>
                    <a:ext uri="{FF2B5EF4-FFF2-40B4-BE49-F238E27FC236}">
                      <a16:creationId xmlns:a16="http://schemas.microsoft.com/office/drawing/2014/main" id="{49FB7B0B-A3AF-4617-A1FA-50D5B36BE3A8}"/>
                    </a:ext>
                  </a:extLst>
                </p:cNvPr>
                <p:cNvSpPr/>
                <p:nvPr/>
              </p:nvSpPr>
              <p:spPr>
                <a:xfrm>
                  <a:off x="4208156" y="3953079"/>
                  <a:ext cx="100936" cy="16411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2" name="月 121">
                  <a:extLst>
                    <a:ext uri="{FF2B5EF4-FFF2-40B4-BE49-F238E27FC236}">
                      <a16:creationId xmlns:a16="http://schemas.microsoft.com/office/drawing/2014/main" id="{DC1E4503-75C7-49DA-93DC-4F68FFC7FAB3}"/>
                    </a:ext>
                  </a:extLst>
                </p:cNvPr>
                <p:cNvSpPr/>
                <p:nvPr/>
              </p:nvSpPr>
              <p:spPr>
                <a:xfrm rot="5400000">
                  <a:off x="4222462" y="3795271"/>
                  <a:ext cx="56686" cy="155814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3" name="円/楕円 355">
                  <a:extLst>
                    <a:ext uri="{FF2B5EF4-FFF2-40B4-BE49-F238E27FC236}">
                      <a16:creationId xmlns:a16="http://schemas.microsoft.com/office/drawing/2014/main" id="{B5168F9B-20FE-4920-854B-28C9694E486C}"/>
                    </a:ext>
                  </a:extLst>
                </p:cNvPr>
                <p:cNvSpPr/>
                <p:nvPr/>
              </p:nvSpPr>
              <p:spPr>
                <a:xfrm>
                  <a:off x="4674881" y="3953079"/>
                  <a:ext cx="100936" cy="16411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4" name="月 123">
                  <a:extLst>
                    <a:ext uri="{FF2B5EF4-FFF2-40B4-BE49-F238E27FC236}">
                      <a16:creationId xmlns:a16="http://schemas.microsoft.com/office/drawing/2014/main" id="{7E4ACCC1-23CF-458B-9043-78A963DDE6AF}"/>
                    </a:ext>
                  </a:extLst>
                </p:cNvPr>
                <p:cNvSpPr/>
                <p:nvPr/>
              </p:nvSpPr>
              <p:spPr>
                <a:xfrm rot="5400000">
                  <a:off x="4689187" y="3795271"/>
                  <a:ext cx="56686" cy="155814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" name="円/楕円 355">
                  <a:extLst>
                    <a:ext uri="{FF2B5EF4-FFF2-40B4-BE49-F238E27FC236}">
                      <a16:creationId xmlns:a16="http://schemas.microsoft.com/office/drawing/2014/main" id="{0BEA64ED-7D96-4E76-8AAF-A43172A5F2AF}"/>
                    </a:ext>
                  </a:extLst>
                </p:cNvPr>
                <p:cNvSpPr/>
                <p:nvPr/>
              </p:nvSpPr>
              <p:spPr>
                <a:xfrm>
                  <a:off x="4235764" y="3981673"/>
                  <a:ext cx="45720" cy="45720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6" name="円/楕円 355">
                  <a:extLst>
                    <a:ext uri="{FF2B5EF4-FFF2-40B4-BE49-F238E27FC236}">
                      <a16:creationId xmlns:a16="http://schemas.microsoft.com/office/drawing/2014/main" id="{49EAAE9D-ED6C-4624-8BD0-4156975F877D}"/>
                    </a:ext>
                  </a:extLst>
                </p:cNvPr>
                <p:cNvSpPr/>
                <p:nvPr/>
              </p:nvSpPr>
              <p:spPr>
                <a:xfrm>
                  <a:off x="4702489" y="3981673"/>
                  <a:ext cx="45720" cy="45720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02" name="楕円 22">
              <a:extLst>
                <a:ext uri="{FF2B5EF4-FFF2-40B4-BE49-F238E27FC236}">
                  <a16:creationId xmlns:a16="http://schemas.microsoft.com/office/drawing/2014/main" id="{F20C4199-E138-444D-B289-309B05F48B05}"/>
                </a:ext>
              </a:extLst>
            </p:cNvPr>
            <p:cNvSpPr/>
            <p:nvPr/>
          </p:nvSpPr>
          <p:spPr>
            <a:xfrm>
              <a:off x="7349427" y="156104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3" name="グループ化 102">
              <a:extLst>
                <a:ext uri="{FF2B5EF4-FFF2-40B4-BE49-F238E27FC236}">
                  <a16:creationId xmlns:a16="http://schemas.microsoft.com/office/drawing/2014/main" id="{F706F991-557C-47A1-84F6-26E5AF5D4E93}"/>
                </a:ext>
              </a:extLst>
            </p:cNvPr>
            <p:cNvGrpSpPr/>
            <p:nvPr/>
          </p:nvGrpSpPr>
          <p:grpSpPr>
            <a:xfrm>
              <a:off x="7887414" y="1278796"/>
              <a:ext cx="661038" cy="855567"/>
              <a:chOff x="2009481" y="1278796"/>
              <a:chExt cx="661038" cy="855567"/>
            </a:xfrm>
          </p:grpSpPr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166C2657-3BB2-41BD-8B21-8CA33DAD25B5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6FBF00B5-D5DE-4B5D-A105-6B1CB1BB27D3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四角形: 角を丸くする 106">
                <a:extLst>
                  <a:ext uri="{FF2B5EF4-FFF2-40B4-BE49-F238E27FC236}">
                    <a16:creationId xmlns:a16="http://schemas.microsoft.com/office/drawing/2014/main" id="{66362429-1DD4-4CC5-9992-DCE4EB3DE48E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四角形: 角を丸くする 107">
                <a:extLst>
                  <a:ext uri="{FF2B5EF4-FFF2-40B4-BE49-F238E27FC236}">
                    <a16:creationId xmlns:a16="http://schemas.microsoft.com/office/drawing/2014/main" id="{0950B49A-FF91-414C-BB78-6DD853E4673A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四角形: 角を丸くする 108">
                <a:extLst>
                  <a:ext uri="{FF2B5EF4-FFF2-40B4-BE49-F238E27FC236}">
                    <a16:creationId xmlns:a16="http://schemas.microsoft.com/office/drawing/2014/main" id="{01B70EB3-0BA4-4D36-9B7F-8B94A9DBC94E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四角形: 角を丸くする 109">
                <a:extLst>
                  <a:ext uri="{FF2B5EF4-FFF2-40B4-BE49-F238E27FC236}">
                    <a16:creationId xmlns:a16="http://schemas.microsoft.com/office/drawing/2014/main" id="{B1888521-64FC-4485-80B7-732DBD8457AA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四角形: 角を丸くする 110">
                <a:extLst>
                  <a:ext uri="{FF2B5EF4-FFF2-40B4-BE49-F238E27FC236}">
                    <a16:creationId xmlns:a16="http://schemas.microsoft.com/office/drawing/2014/main" id="{596DAF7E-C232-4746-A5E7-D3B0D5C92029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313C42FC-F56A-4D81-AB25-A51E90EDDEF6}"/>
                </a:ext>
              </a:extLst>
            </p:cNvPr>
            <p:cNvSpPr/>
            <p:nvPr/>
          </p:nvSpPr>
          <p:spPr>
            <a:xfrm rot="3600000">
              <a:off x="8147026" y="1891693"/>
              <a:ext cx="816717" cy="82652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16717" h="82652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70780" y="64949"/>
                    <a:pt x="778556" y="102155"/>
                  </a:cubicBezTo>
                  <a:cubicBezTo>
                    <a:pt x="786332" y="139361"/>
                    <a:pt x="803997" y="585070"/>
                    <a:pt x="816717" y="826528"/>
                  </a:cubicBezTo>
                </a:path>
              </a:pathLst>
            </a:cu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5B6E852C-16F0-42E1-AA64-58566EC7C59D}"/>
              </a:ext>
            </a:extLst>
          </p:cNvPr>
          <p:cNvGrpSpPr/>
          <p:nvPr/>
        </p:nvGrpSpPr>
        <p:grpSpPr>
          <a:xfrm>
            <a:off x="7315016" y="3773167"/>
            <a:ext cx="1924967" cy="2683159"/>
            <a:chOff x="7315016" y="3773167"/>
            <a:chExt cx="1924967" cy="2683159"/>
          </a:xfrm>
        </p:grpSpPr>
        <p:grpSp>
          <p:nvGrpSpPr>
            <p:cNvPr id="140" name="グループ化 139">
              <a:extLst>
                <a:ext uri="{FF2B5EF4-FFF2-40B4-BE49-F238E27FC236}">
                  <a16:creationId xmlns:a16="http://schemas.microsoft.com/office/drawing/2014/main" id="{6361D5B5-A05C-490B-9409-8634575F17F8}"/>
                </a:ext>
              </a:extLst>
            </p:cNvPr>
            <p:cNvGrpSpPr/>
            <p:nvPr/>
          </p:nvGrpSpPr>
          <p:grpSpPr>
            <a:xfrm>
              <a:off x="8549276" y="3773167"/>
              <a:ext cx="690707" cy="690706"/>
              <a:chOff x="7992839" y="2840930"/>
              <a:chExt cx="927476" cy="927475"/>
            </a:xfrm>
          </p:grpSpPr>
          <p:sp>
            <p:nvSpPr>
              <p:cNvPr id="174" name="フリーフォーム: 図形 173">
                <a:extLst>
                  <a:ext uri="{FF2B5EF4-FFF2-40B4-BE49-F238E27FC236}">
                    <a16:creationId xmlns:a16="http://schemas.microsoft.com/office/drawing/2014/main" id="{2B7FA9FF-C864-4B77-A948-1E8ED98B7E62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5" name="フリーフォーム: 図形 174">
                <a:extLst>
                  <a:ext uri="{FF2B5EF4-FFF2-40B4-BE49-F238E27FC236}">
                    <a16:creationId xmlns:a16="http://schemas.microsoft.com/office/drawing/2014/main" id="{3090360D-AF82-498C-A5AC-CBD1DBD85BDE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41" name="グループ化 140">
              <a:extLst>
                <a:ext uri="{FF2B5EF4-FFF2-40B4-BE49-F238E27FC236}">
                  <a16:creationId xmlns:a16="http://schemas.microsoft.com/office/drawing/2014/main" id="{F7C5843C-A9BB-45D9-B9C5-C116721225D5}"/>
                </a:ext>
              </a:extLst>
            </p:cNvPr>
            <p:cNvGrpSpPr/>
            <p:nvPr/>
          </p:nvGrpSpPr>
          <p:grpSpPr>
            <a:xfrm>
              <a:off x="7315016" y="4095130"/>
              <a:ext cx="1182186" cy="2361196"/>
              <a:chOff x="3882425" y="3836649"/>
              <a:chExt cx="1182186" cy="2361196"/>
            </a:xfrm>
          </p:grpSpPr>
          <p:sp>
            <p:nvSpPr>
              <p:cNvPr id="152" name="フリーフォーム: 図形 151">
                <a:extLst>
                  <a:ext uri="{FF2B5EF4-FFF2-40B4-BE49-F238E27FC236}">
                    <a16:creationId xmlns:a16="http://schemas.microsoft.com/office/drawing/2014/main" id="{F30A9E6E-F7D4-4EE3-83B9-B9ECF61993C2}"/>
                  </a:ext>
                </a:extLst>
              </p:cNvPr>
              <p:cNvSpPr/>
              <p:nvPr/>
            </p:nvSpPr>
            <p:spPr>
              <a:xfrm>
                <a:off x="3912724" y="5280936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3" name="片側の 2 つの角を丸めた四角形 144">
                <a:extLst>
                  <a:ext uri="{FF2B5EF4-FFF2-40B4-BE49-F238E27FC236}">
                    <a16:creationId xmlns:a16="http://schemas.microsoft.com/office/drawing/2014/main" id="{5FC0260D-C41B-4AEA-915D-60B68BDF1B13}"/>
                  </a:ext>
                </a:extLst>
              </p:cNvPr>
              <p:cNvSpPr/>
              <p:nvPr/>
            </p:nvSpPr>
            <p:spPr>
              <a:xfrm>
                <a:off x="3996667" y="5176919"/>
                <a:ext cx="974009" cy="1020926"/>
              </a:xfrm>
              <a:prstGeom prst="round2SameRect">
                <a:avLst>
                  <a:gd name="adj1" fmla="val 28536"/>
                  <a:gd name="adj2" fmla="val 0"/>
                </a:avLst>
              </a:pr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863CDA03-BA61-4EBE-8088-CDF9CDDB86DB}"/>
                  </a:ext>
                </a:extLst>
              </p:cNvPr>
              <p:cNvSpPr/>
              <p:nvPr/>
            </p:nvSpPr>
            <p:spPr>
              <a:xfrm>
                <a:off x="4245192" y="4944466"/>
                <a:ext cx="467840" cy="380772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55" name="グループ化 154">
                <a:extLst>
                  <a:ext uri="{FF2B5EF4-FFF2-40B4-BE49-F238E27FC236}">
                    <a16:creationId xmlns:a16="http://schemas.microsoft.com/office/drawing/2014/main" id="{85384892-52DD-4267-8F50-0D276830083D}"/>
                  </a:ext>
                </a:extLst>
              </p:cNvPr>
              <p:cNvGrpSpPr/>
              <p:nvPr/>
            </p:nvGrpSpPr>
            <p:grpSpPr>
              <a:xfrm>
                <a:off x="3882425" y="3836649"/>
                <a:ext cx="1182186" cy="1254189"/>
                <a:chOff x="5138890" y="3817636"/>
                <a:chExt cx="860611" cy="913028"/>
              </a:xfrm>
            </p:grpSpPr>
            <p:sp>
              <p:nvSpPr>
                <p:cNvPr id="157" name="雲 391">
                  <a:extLst>
                    <a:ext uri="{FF2B5EF4-FFF2-40B4-BE49-F238E27FC236}">
                      <a16:creationId xmlns:a16="http://schemas.microsoft.com/office/drawing/2014/main" id="{B39318C2-7B91-48F1-BCA5-D7E1E515D889}"/>
                    </a:ext>
                  </a:extLst>
                </p:cNvPr>
                <p:cNvSpPr/>
                <p:nvPr/>
              </p:nvSpPr>
              <p:spPr>
                <a:xfrm>
                  <a:off x="5138890" y="3817636"/>
                  <a:ext cx="860611" cy="624824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928791" h="684142">
                      <a:moveTo>
                        <a:pt x="390797" y="508"/>
                      </a:moveTo>
                      <a:cubicBezTo>
                        <a:pt x="396003" y="-92"/>
                        <a:pt x="401215" y="35"/>
                        <a:pt x="406166" y="2032"/>
                      </a:cubicBezTo>
                      <a:cubicBezTo>
                        <a:pt x="406732" y="1224"/>
                        <a:pt x="407453" y="1069"/>
                        <a:pt x="408176" y="930"/>
                      </a:cubicBezTo>
                      <a:cubicBezTo>
                        <a:pt x="429611" y="-3209"/>
                        <a:pt x="451022" y="6582"/>
                        <a:pt x="464396" y="28234"/>
                      </a:cubicBezTo>
                      <a:cubicBezTo>
                        <a:pt x="477769" y="6582"/>
                        <a:pt x="499181" y="-3209"/>
                        <a:pt x="520615" y="930"/>
                      </a:cubicBezTo>
                      <a:cubicBezTo>
                        <a:pt x="521339" y="1069"/>
                        <a:pt x="522059" y="1224"/>
                        <a:pt x="522625" y="2032"/>
                      </a:cubicBezTo>
                      <a:cubicBezTo>
                        <a:pt x="535574" y="-1254"/>
                        <a:pt x="549192" y="1211"/>
                        <a:pt x="561945" y="8686"/>
                      </a:cubicBezTo>
                      <a:lnTo>
                        <a:pt x="590055" y="37923"/>
                      </a:lnTo>
                      <a:cubicBezTo>
                        <a:pt x="628400" y="2229"/>
                        <a:pt x="683194" y="20259"/>
                        <a:pt x="706518" y="80110"/>
                      </a:cubicBezTo>
                      <a:cubicBezTo>
                        <a:pt x="749907" y="45522"/>
                        <a:pt x="805137" y="56745"/>
                        <a:pt x="839202" y="107099"/>
                      </a:cubicBezTo>
                      <a:cubicBezTo>
                        <a:pt x="860762" y="138980"/>
                        <a:pt x="870767" y="182290"/>
                        <a:pt x="866477" y="225236"/>
                      </a:cubicBezTo>
                      <a:cubicBezTo>
                        <a:pt x="866667" y="225964"/>
                        <a:pt x="866872" y="226676"/>
                        <a:pt x="867062" y="227404"/>
                      </a:cubicBezTo>
                      <a:cubicBezTo>
                        <a:pt x="899007" y="231900"/>
                        <a:pt x="924429" y="266060"/>
                        <a:pt x="928291" y="309671"/>
                      </a:cubicBezTo>
                      <a:cubicBezTo>
                        <a:pt x="931584" y="346918"/>
                        <a:pt x="918414" y="383279"/>
                        <a:pt x="894764" y="402227"/>
                      </a:cubicBezTo>
                      <a:cubicBezTo>
                        <a:pt x="911433" y="426383"/>
                        <a:pt x="917464" y="460670"/>
                        <a:pt x="910641" y="492440"/>
                      </a:cubicBezTo>
                      <a:cubicBezTo>
                        <a:pt x="901223" y="536351"/>
                        <a:pt x="869801" y="564607"/>
                        <a:pt x="836337" y="559273"/>
                      </a:cubicBezTo>
                      <a:cubicBezTo>
                        <a:pt x="802272" y="640431"/>
                        <a:pt x="726036" y="667516"/>
                        <a:pt x="667340" y="619330"/>
                      </a:cubicBezTo>
                      <a:cubicBezTo>
                        <a:pt x="642472" y="670096"/>
                        <a:pt x="597072" y="694347"/>
                        <a:pt x="553572" y="680116"/>
                      </a:cubicBezTo>
                      <a:cubicBezTo>
                        <a:pt x="520921" y="669433"/>
                        <a:pt x="494102" y="638537"/>
                        <a:pt x="483380" y="596366"/>
                      </a:cubicBezTo>
                      <a:cubicBezTo>
                        <a:pt x="476530" y="595229"/>
                        <a:pt x="469962" y="592400"/>
                        <a:pt x="464396" y="587273"/>
                      </a:cubicBezTo>
                      <a:cubicBezTo>
                        <a:pt x="458829" y="592400"/>
                        <a:pt x="452261" y="595229"/>
                        <a:pt x="445411" y="596366"/>
                      </a:cubicBezTo>
                      <a:cubicBezTo>
                        <a:pt x="434690" y="638537"/>
                        <a:pt x="407871" y="669433"/>
                        <a:pt x="375219" y="680116"/>
                      </a:cubicBezTo>
                      <a:cubicBezTo>
                        <a:pt x="331719" y="694347"/>
                        <a:pt x="286320" y="670096"/>
                        <a:pt x="261452" y="619330"/>
                      </a:cubicBezTo>
                      <a:cubicBezTo>
                        <a:pt x="202755" y="667516"/>
                        <a:pt x="126520" y="640431"/>
                        <a:pt x="92454" y="559273"/>
                      </a:cubicBezTo>
                      <a:cubicBezTo>
                        <a:pt x="58991" y="564607"/>
                        <a:pt x="27569" y="536351"/>
                        <a:pt x="18150" y="492440"/>
                      </a:cubicBezTo>
                      <a:cubicBezTo>
                        <a:pt x="11328" y="460670"/>
                        <a:pt x="17359" y="426383"/>
                        <a:pt x="34027" y="402227"/>
                      </a:cubicBezTo>
                      <a:cubicBezTo>
                        <a:pt x="10378" y="383279"/>
                        <a:pt x="-2793" y="346918"/>
                        <a:pt x="500" y="309671"/>
                      </a:cubicBezTo>
                      <a:cubicBezTo>
                        <a:pt x="4363" y="266060"/>
                        <a:pt x="29785" y="231900"/>
                        <a:pt x="61729" y="227404"/>
                      </a:cubicBezTo>
                      <a:cubicBezTo>
                        <a:pt x="61919" y="226676"/>
                        <a:pt x="62125" y="225964"/>
                        <a:pt x="62315" y="225236"/>
                      </a:cubicBezTo>
                      <a:cubicBezTo>
                        <a:pt x="58025" y="182290"/>
                        <a:pt x="68029" y="138980"/>
                        <a:pt x="89589" y="107099"/>
                      </a:cubicBezTo>
                      <a:cubicBezTo>
                        <a:pt x="123655" y="56745"/>
                        <a:pt x="178884" y="45522"/>
                        <a:pt x="222273" y="80110"/>
                      </a:cubicBezTo>
                      <a:cubicBezTo>
                        <a:pt x="245597" y="20259"/>
                        <a:pt x="300392" y="2229"/>
                        <a:pt x="338736" y="37923"/>
                      </a:cubicBezTo>
                      <a:lnTo>
                        <a:pt x="366846" y="8686"/>
                      </a:lnTo>
                      <a:cubicBezTo>
                        <a:pt x="374611" y="4135"/>
                        <a:pt x="382696" y="1441"/>
                        <a:pt x="390797" y="508"/>
                      </a:cubicBezTo>
                      <a:close/>
                    </a:path>
                  </a:pathLst>
                </a:custGeom>
                <a:solidFill>
                  <a:srgbClr val="7030A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8" name="グループ化 157">
                  <a:extLst>
                    <a:ext uri="{FF2B5EF4-FFF2-40B4-BE49-F238E27FC236}">
                      <a16:creationId xmlns:a16="http://schemas.microsoft.com/office/drawing/2014/main" id="{9997A9D4-5060-4247-A5AD-22577F655D79}"/>
                    </a:ext>
                  </a:extLst>
                </p:cNvPr>
                <p:cNvGrpSpPr/>
                <p:nvPr/>
              </p:nvGrpSpPr>
              <p:grpSpPr>
                <a:xfrm>
                  <a:off x="5151912" y="3943264"/>
                  <a:ext cx="834570" cy="787400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167" name="グループ化 166">
                    <a:extLst>
                      <a:ext uri="{FF2B5EF4-FFF2-40B4-BE49-F238E27FC236}">
                        <a16:creationId xmlns:a16="http://schemas.microsoft.com/office/drawing/2014/main" id="{BAFED858-F274-4556-B696-02CA0DAD62BB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172" name="円/楕円 256">
                      <a:extLst>
                        <a:ext uri="{FF2B5EF4-FFF2-40B4-BE49-F238E27FC236}">
                          <a16:creationId xmlns:a16="http://schemas.microsoft.com/office/drawing/2014/main" id="{2EDDD2CE-A20E-48D9-BD3B-D2A3A27EF3B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73" name="円/楕円 257">
                      <a:extLst>
                        <a:ext uri="{FF2B5EF4-FFF2-40B4-BE49-F238E27FC236}">
                          <a16:creationId xmlns:a16="http://schemas.microsoft.com/office/drawing/2014/main" id="{10B336E5-5A79-4F16-A60A-A5508F5E311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168" name="グループ化 167">
                    <a:extLst>
                      <a:ext uri="{FF2B5EF4-FFF2-40B4-BE49-F238E27FC236}">
                        <a16:creationId xmlns:a16="http://schemas.microsoft.com/office/drawing/2014/main" id="{B7F3FC30-F659-422E-8C68-E74C89B9F915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170" name="円/楕円 254">
                      <a:extLst>
                        <a:ext uri="{FF2B5EF4-FFF2-40B4-BE49-F238E27FC236}">
                          <a16:creationId xmlns:a16="http://schemas.microsoft.com/office/drawing/2014/main" id="{C35ACC7A-96CC-4818-AEE0-2728D720AC5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71" name="円/楕円 255">
                      <a:extLst>
                        <a:ext uri="{FF2B5EF4-FFF2-40B4-BE49-F238E27FC236}">
                          <a16:creationId xmlns:a16="http://schemas.microsoft.com/office/drawing/2014/main" id="{4A56AC60-68DB-47F3-A7BC-1CC9ECB1204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69" name="円/楕円 253">
                    <a:extLst>
                      <a:ext uri="{FF2B5EF4-FFF2-40B4-BE49-F238E27FC236}">
                        <a16:creationId xmlns:a16="http://schemas.microsoft.com/office/drawing/2014/main" id="{F5AB33CE-693D-46AE-8175-F5D038DB78D1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59" name="円/楕円 127">
                  <a:extLst>
                    <a:ext uri="{FF2B5EF4-FFF2-40B4-BE49-F238E27FC236}">
                      <a16:creationId xmlns:a16="http://schemas.microsoft.com/office/drawing/2014/main" id="{0021EC6C-6C63-48CC-B031-48AF5C2B28B1}"/>
                    </a:ext>
                  </a:extLst>
                </p:cNvPr>
                <p:cNvSpPr/>
                <p:nvPr/>
              </p:nvSpPr>
              <p:spPr>
                <a:xfrm>
                  <a:off x="5333569" y="4250187"/>
                  <a:ext cx="83926" cy="1434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926" h="143413">
                      <a:moveTo>
                        <a:pt x="12759" y="0"/>
                      </a:moveTo>
                      <a:cubicBezTo>
                        <a:pt x="8263" y="9969"/>
                        <a:pt x="9023" y="21953"/>
                        <a:pt x="14783" y="31931"/>
                      </a:cubicBezTo>
                      <a:lnTo>
                        <a:pt x="15311" y="32495"/>
                      </a:lnTo>
                      <a:cubicBezTo>
                        <a:pt x="22472" y="20393"/>
                        <a:pt x="32600" y="12933"/>
                        <a:pt x="43800" y="12933"/>
                      </a:cubicBezTo>
                      <a:cubicBezTo>
                        <a:pt x="65961" y="12933"/>
                        <a:pt x="83926" y="42142"/>
                        <a:pt x="83926" y="78173"/>
                      </a:cubicBezTo>
                      <a:cubicBezTo>
                        <a:pt x="83926" y="114204"/>
                        <a:pt x="65961" y="143413"/>
                        <a:pt x="43800" y="143413"/>
                      </a:cubicBezTo>
                      <a:cubicBezTo>
                        <a:pt x="21639" y="143413"/>
                        <a:pt x="3674" y="114204"/>
                        <a:pt x="3674" y="78173"/>
                      </a:cubicBezTo>
                      <a:lnTo>
                        <a:pt x="12211" y="44663"/>
                      </a:lnTo>
                      <a:cubicBezTo>
                        <a:pt x="8264" y="44011"/>
                        <a:pt x="5947" y="41284"/>
                        <a:pt x="4106" y="38095"/>
                      </a:cubicBezTo>
                      <a:cubicBezTo>
                        <a:pt x="-3810" y="24385"/>
                        <a:pt x="64" y="7329"/>
                        <a:pt x="12759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" name="円/楕円 27">
                  <a:extLst>
                    <a:ext uri="{FF2B5EF4-FFF2-40B4-BE49-F238E27FC236}">
                      <a16:creationId xmlns:a16="http://schemas.microsoft.com/office/drawing/2014/main" id="{3CAC334A-97C9-4C83-895E-6A71E4151D18}"/>
                    </a:ext>
                  </a:extLst>
                </p:cNvPr>
                <p:cNvSpPr/>
                <p:nvPr/>
              </p:nvSpPr>
              <p:spPr>
                <a:xfrm rot="10800000">
                  <a:off x="5489078" y="4621407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" name="円/楕円 27">
                  <a:extLst>
                    <a:ext uri="{FF2B5EF4-FFF2-40B4-BE49-F238E27FC236}">
                      <a16:creationId xmlns:a16="http://schemas.microsoft.com/office/drawing/2014/main" id="{AE7CD586-D02D-4F18-A279-C457B7A235A5}"/>
                    </a:ext>
                  </a:extLst>
                </p:cNvPr>
                <p:cNvSpPr/>
                <p:nvPr/>
              </p:nvSpPr>
              <p:spPr>
                <a:xfrm rot="10800000">
                  <a:off x="5295245" y="416413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" name="円/楕円 27">
                  <a:extLst>
                    <a:ext uri="{FF2B5EF4-FFF2-40B4-BE49-F238E27FC236}">
                      <a16:creationId xmlns:a16="http://schemas.microsoft.com/office/drawing/2014/main" id="{D981C6B5-DF44-4334-B7BD-CD9E71C2022D}"/>
                    </a:ext>
                  </a:extLst>
                </p:cNvPr>
                <p:cNvSpPr/>
                <p:nvPr/>
              </p:nvSpPr>
              <p:spPr>
                <a:xfrm rot="10800000">
                  <a:off x="5687087" y="416413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" name="円/楕円 127">
                  <a:extLst>
                    <a:ext uri="{FF2B5EF4-FFF2-40B4-BE49-F238E27FC236}">
                      <a16:creationId xmlns:a16="http://schemas.microsoft.com/office/drawing/2014/main" id="{2CAB2E28-E1BD-4EB7-9D05-1F97DDC6FE8F}"/>
                    </a:ext>
                  </a:extLst>
                </p:cNvPr>
                <p:cNvSpPr/>
                <p:nvPr/>
              </p:nvSpPr>
              <p:spPr>
                <a:xfrm>
                  <a:off x="5725309" y="4250187"/>
                  <a:ext cx="83926" cy="1434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926" h="143413">
                      <a:moveTo>
                        <a:pt x="12759" y="0"/>
                      </a:moveTo>
                      <a:cubicBezTo>
                        <a:pt x="8263" y="9969"/>
                        <a:pt x="9023" y="21953"/>
                        <a:pt x="14783" y="31931"/>
                      </a:cubicBezTo>
                      <a:lnTo>
                        <a:pt x="15311" y="32495"/>
                      </a:lnTo>
                      <a:cubicBezTo>
                        <a:pt x="22472" y="20393"/>
                        <a:pt x="32600" y="12933"/>
                        <a:pt x="43800" y="12933"/>
                      </a:cubicBezTo>
                      <a:cubicBezTo>
                        <a:pt x="65961" y="12933"/>
                        <a:pt x="83926" y="42142"/>
                        <a:pt x="83926" y="78173"/>
                      </a:cubicBezTo>
                      <a:cubicBezTo>
                        <a:pt x="83926" y="114204"/>
                        <a:pt x="65961" y="143413"/>
                        <a:pt x="43800" y="143413"/>
                      </a:cubicBezTo>
                      <a:cubicBezTo>
                        <a:pt x="21639" y="143413"/>
                        <a:pt x="3674" y="114204"/>
                        <a:pt x="3674" y="78173"/>
                      </a:cubicBezTo>
                      <a:lnTo>
                        <a:pt x="12211" y="44663"/>
                      </a:lnTo>
                      <a:cubicBezTo>
                        <a:pt x="8264" y="44011"/>
                        <a:pt x="5947" y="41284"/>
                        <a:pt x="4106" y="38095"/>
                      </a:cubicBezTo>
                      <a:cubicBezTo>
                        <a:pt x="-3810" y="24385"/>
                        <a:pt x="64" y="7329"/>
                        <a:pt x="12759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" name="円/楕円 247">
                  <a:extLst>
                    <a:ext uri="{FF2B5EF4-FFF2-40B4-BE49-F238E27FC236}">
                      <a16:creationId xmlns:a16="http://schemas.microsoft.com/office/drawing/2014/main" id="{7C3FA14A-8751-4EBE-8130-B53ABF9A7A0A}"/>
                    </a:ext>
                  </a:extLst>
                </p:cNvPr>
                <p:cNvSpPr/>
                <p:nvPr/>
              </p:nvSpPr>
              <p:spPr>
                <a:xfrm>
                  <a:off x="5509070" y="4464806"/>
                  <a:ext cx="118869" cy="69275"/>
                </a:xfrm>
                <a:prstGeom prst="ellipse">
                  <a:avLst/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5" name="月 164">
                  <a:extLst>
                    <a:ext uri="{FF2B5EF4-FFF2-40B4-BE49-F238E27FC236}">
                      <a16:creationId xmlns:a16="http://schemas.microsoft.com/office/drawing/2014/main" id="{7B95197F-35D5-4795-8FE5-808B1B317FE9}"/>
                    </a:ext>
                  </a:extLst>
                </p:cNvPr>
                <p:cNvSpPr/>
                <p:nvPr/>
              </p:nvSpPr>
              <p:spPr>
                <a:xfrm rot="1800000">
                  <a:off x="5419033" y="4506047"/>
                  <a:ext cx="45719" cy="128698"/>
                </a:xfrm>
                <a:prstGeom prst="moon">
                  <a:avLst/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6" name="月 165">
                  <a:extLst>
                    <a:ext uri="{FF2B5EF4-FFF2-40B4-BE49-F238E27FC236}">
                      <a16:creationId xmlns:a16="http://schemas.microsoft.com/office/drawing/2014/main" id="{143CFD11-7FEB-4334-853E-628366DC93FB}"/>
                    </a:ext>
                  </a:extLst>
                </p:cNvPr>
                <p:cNvSpPr/>
                <p:nvPr/>
              </p:nvSpPr>
              <p:spPr>
                <a:xfrm rot="19800000" flipH="1">
                  <a:off x="5664228" y="4506047"/>
                  <a:ext cx="45719" cy="128698"/>
                </a:xfrm>
                <a:prstGeom prst="moon">
                  <a:avLst/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56" name="フリーフォーム: 図形 155">
                <a:extLst>
                  <a:ext uri="{FF2B5EF4-FFF2-40B4-BE49-F238E27FC236}">
                    <a16:creationId xmlns:a16="http://schemas.microsoft.com/office/drawing/2014/main" id="{93854838-1961-408B-AD40-97BB2B226127}"/>
                  </a:ext>
                </a:extLst>
              </p:cNvPr>
              <p:cNvSpPr/>
              <p:nvPr/>
            </p:nvSpPr>
            <p:spPr>
              <a:xfrm>
                <a:off x="4418381" y="4674583"/>
                <a:ext cx="108376" cy="164125"/>
              </a:xfrm>
              <a:custGeom>
                <a:avLst/>
                <a:gdLst>
                  <a:gd name="connsiteX0" fmla="*/ 14178 w 108376"/>
                  <a:gd name="connsiteY0" fmla="*/ 0 h 164125"/>
                  <a:gd name="connsiteX1" fmla="*/ 54189 w 108376"/>
                  <a:gd name="connsiteY1" fmla="*/ 3841 h 164125"/>
                  <a:gd name="connsiteX2" fmla="*/ 94198 w 108376"/>
                  <a:gd name="connsiteY2" fmla="*/ 0 h 164125"/>
                  <a:gd name="connsiteX3" fmla="*/ 104118 w 108376"/>
                  <a:gd name="connsiteY3" fmla="*/ 26832 h 164125"/>
                  <a:gd name="connsiteX4" fmla="*/ 108376 w 108376"/>
                  <a:gd name="connsiteY4" fmla="*/ 65299 h 164125"/>
                  <a:gd name="connsiteX5" fmla="*/ 54188 w 108376"/>
                  <a:gd name="connsiteY5" fmla="*/ 164125 h 164125"/>
                  <a:gd name="connsiteX6" fmla="*/ 0 w 108376"/>
                  <a:gd name="connsiteY6" fmla="*/ 65299 h 164125"/>
                  <a:gd name="connsiteX7" fmla="*/ 4259 w 108376"/>
                  <a:gd name="connsiteY7" fmla="*/ 26832 h 164125"/>
                  <a:gd name="connsiteX0" fmla="*/ 54189 w 145629"/>
                  <a:gd name="connsiteY0" fmla="*/ 3841 h 164125"/>
                  <a:gd name="connsiteX1" fmla="*/ 94198 w 145629"/>
                  <a:gd name="connsiteY1" fmla="*/ 0 h 164125"/>
                  <a:gd name="connsiteX2" fmla="*/ 104118 w 145629"/>
                  <a:gd name="connsiteY2" fmla="*/ 26832 h 164125"/>
                  <a:gd name="connsiteX3" fmla="*/ 108376 w 145629"/>
                  <a:gd name="connsiteY3" fmla="*/ 65299 h 164125"/>
                  <a:gd name="connsiteX4" fmla="*/ 54188 w 145629"/>
                  <a:gd name="connsiteY4" fmla="*/ 164125 h 164125"/>
                  <a:gd name="connsiteX5" fmla="*/ 0 w 145629"/>
                  <a:gd name="connsiteY5" fmla="*/ 65299 h 164125"/>
                  <a:gd name="connsiteX6" fmla="*/ 4259 w 145629"/>
                  <a:gd name="connsiteY6" fmla="*/ 26832 h 164125"/>
                  <a:gd name="connsiteX7" fmla="*/ 14178 w 145629"/>
                  <a:gd name="connsiteY7" fmla="*/ 0 h 164125"/>
                  <a:gd name="connsiteX8" fmla="*/ 145629 w 145629"/>
                  <a:gd name="connsiteY8" fmla="*/ 95281 h 164125"/>
                  <a:gd name="connsiteX0" fmla="*/ 54189 w 108376"/>
                  <a:gd name="connsiteY0" fmla="*/ 3841 h 164125"/>
                  <a:gd name="connsiteX1" fmla="*/ 94198 w 108376"/>
                  <a:gd name="connsiteY1" fmla="*/ 0 h 164125"/>
                  <a:gd name="connsiteX2" fmla="*/ 104118 w 108376"/>
                  <a:gd name="connsiteY2" fmla="*/ 26832 h 164125"/>
                  <a:gd name="connsiteX3" fmla="*/ 108376 w 108376"/>
                  <a:gd name="connsiteY3" fmla="*/ 65299 h 164125"/>
                  <a:gd name="connsiteX4" fmla="*/ 54188 w 108376"/>
                  <a:gd name="connsiteY4" fmla="*/ 164125 h 164125"/>
                  <a:gd name="connsiteX5" fmla="*/ 0 w 108376"/>
                  <a:gd name="connsiteY5" fmla="*/ 65299 h 164125"/>
                  <a:gd name="connsiteX6" fmla="*/ 4259 w 108376"/>
                  <a:gd name="connsiteY6" fmla="*/ 26832 h 164125"/>
                  <a:gd name="connsiteX7" fmla="*/ 14178 w 108376"/>
                  <a:gd name="connsiteY7" fmla="*/ 0 h 164125"/>
                  <a:gd name="connsiteX0" fmla="*/ 94198 w 108376"/>
                  <a:gd name="connsiteY0" fmla="*/ 0 h 164125"/>
                  <a:gd name="connsiteX1" fmla="*/ 104118 w 108376"/>
                  <a:gd name="connsiteY1" fmla="*/ 26832 h 164125"/>
                  <a:gd name="connsiteX2" fmla="*/ 108376 w 108376"/>
                  <a:gd name="connsiteY2" fmla="*/ 65299 h 164125"/>
                  <a:gd name="connsiteX3" fmla="*/ 54188 w 108376"/>
                  <a:gd name="connsiteY3" fmla="*/ 164125 h 164125"/>
                  <a:gd name="connsiteX4" fmla="*/ 0 w 108376"/>
                  <a:gd name="connsiteY4" fmla="*/ 65299 h 164125"/>
                  <a:gd name="connsiteX5" fmla="*/ 4259 w 108376"/>
                  <a:gd name="connsiteY5" fmla="*/ 26832 h 164125"/>
                  <a:gd name="connsiteX6" fmla="*/ 14178 w 108376"/>
                  <a:gd name="connsiteY6" fmla="*/ 0 h 1641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08376" h="164125">
                    <a:moveTo>
                      <a:pt x="94198" y="0"/>
                    </a:moveTo>
                    <a:lnTo>
                      <a:pt x="104118" y="26832"/>
                    </a:lnTo>
                    <a:cubicBezTo>
                      <a:pt x="106860" y="38655"/>
                      <a:pt x="108376" y="51654"/>
                      <a:pt x="108376" y="65299"/>
                    </a:cubicBezTo>
                    <a:cubicBezTo>
                      <a:pt x="108376" y="119879"/>
                      <a:pt x="84115" y="164125"/>
                      <a:pt x="54188" y="164125"/>
                    </a:cubicBezTo>
                    <a:cubicBezTo>
                      <a:pt x="24261" y="164125"/>
                      <a:pt x="0" y="119879"/>
                      <a:pt x="0" y="65299"/>
                    </a:cubicBezTo>
                    <a:cubicBezTo>
                      <a:pt x="0" y="51654"/>
                      <a:pt x="1517" y="38655"/>
                      <a:pt x="4259" y="26832"/>
                    </a:cubicBezTo>
                    <a:lnTo>
                      <a:pt x="14178" y="0"/>
                    </a:lnTo>
                  </a:path>
                </a:pathLst>
              </a:cu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42" name="楕円 22">
              <a:extLst>
                <a:ext uri="{FF2B5EF4-FFF2-40B4-BE49-F238E27FC236}">
                  <a16:creationId xmlns:a16="http://schemas.microsoft.com/office/drawing/2014/main" id="{9365A02A-7A15-4DD6-A381-EEB754BF5945}"/>
                </a:ext>
              </a:extLst>
            </p:cNvPr>
            <p:cNvSpPr/>
            <p:nvPr/>
          </p:nvSpPr>
          <p:spPr>
            <a:xfrm>
              <a:off x="7509447" y="437282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1339F022-69E9-413C-9DF3-8B24690C3BC1}"/>
                </a:ext>
              </a:extLst>
            </p:cNvPr>
            <p:cNvGrpSpPr/>
            <p:nvPr/>
          </p:nvGrpSpPr>
          <p:grpSpPr>
            <a:xfrm>
              <a:off x="7887414" y="4195087"/>
              <a:ext cx="661038" cy="855567"/>
              <a:chOff x="2009481" y="1278796"/>
              <a:chExt cx="661038" cy="855567"/>
            </a:xfrm>
          </p:grpSpPr>
          <p:sp>
            <p:nvSpPr>
              <p:cNvPr id="145" name="フリーフォーム: 図形 144">
                <a:extLst>
                  <a:ext uri="{FF2B5EF4-FFF2-40B4-BE49-F238E27FC236}">
                    <a16:creationId xmlns:a16="http://schemas.microsoft.com/office/drawing/2014/main" id="{BE018B84-F4D1-4E7B-AEE3-9CFB5694E161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6" name="フリーフォーム: 図形 145">
                <a:extLst>
                  <a:ext uri="{FF2B5EF4-FFF2-40B4-BE49-F238E27FC236}">
                    <a16:creationId xmlns:a16="http://schemas.microsoft.com/office/drawing/2014/main" id="{4DF5549D-11EB-4BC2-9454-DC9C948B8700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7" name="四角形: 角を丸くする 146">
                <a:extLst>
                  <a:ext uri="{FF2B5EF4-FFF2-40B4-BE49-F238E27FC236}">
                    <a16:creationId xmlns:a16="http://schemas.microsoft.com/office/drawing/2014/main" id="{4E5C0055-F224-43AF-B5AF-65CE33E4FE2C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四角形: 角を丸くする 147">
                <a:extLst>
                  <a:ext uri="{FF2B5EF4-FFF2-40B4-BE49-F238E27FC236}">
                    <a16:creationId xmlns:a16="http://schemas.microsoft.com/office/drawing/2014/main" id="{A2DA3013-8FD5-474E-9852-9248C81B3496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9" name="四角形: 角を丸くする 148">
                <a:extLst>
                  <a:ext uri="{FF2B5EF4-FFF2-40B4-BE49-F238E27FC236}">
                    <a16:creationId xmlns:a16="http://schemas.microsoft.com/office/drawing/2014/main" id="{92E6541A-85AA-45B6-A025-35F4E71F5C75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0" name="四角形: 角を丸くする 149">
                <a:extLst>
                  <a:ext uri="{FF2B5EF4-FFF2-40B4-BE49-F238E27FC236}">
                    <a16:creationId xmlns:a16="http://schemas.microsoft.com/office/drawing/2014/main" id="{CF3390B3-6EDC-42F2-9049-4ABACBEF64AE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" name="四角形: 角を丸くする 150">
                <a:extLst>
                  <a:ext uri="{FF2B5EF4-FFF2-40B4-BE49-F238E27FC236}">
                    <a16:creationId xmlns:a16="http://schemas.microsoft.com/office/drawing/2014/main" id="{9F7FB736-0DC0-426C-BE86-83F4846D5BE6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44" name="フリーフォーム: 図形 143">
              <a:extLst>
                <a:ext uri="{FF2B5EF4-FFF2-40B4-BE49-F238E27FC236}">
                  <a16:creationId xmlns:a16="http://schemas.microsoft.com/office/drawing/2014/main" id="{7612525F-5621-4F78-94F9-F896573FBC61}"/>
                </a:ext>
              </a:extLst>
            </p:cNvPr>
            <p:cNvSpPr/>
            <p:nvPr/>
          </p:nvSpPr>
          <p:spPr>
            <a:xfrm rot="3600000">
              <a:off x="8147026" y="4807984"/>
              <a:ext cx="816717" cy="82652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16717" h="82652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70780" y="64949"/>
                    <a:pt x="778556" y="102155"/>
                  </a:cubicBezTo>
                  <a:cubicBezTo>
                    <a:pt x="786332" y="139361"/>
                    <a:pt x="803997" y="585070"/>
                    <a:pt x="816717" y="826528"/>
                  </a:cubicBezTo>
                </a:path>
              </a:pathLst>
            </a:custGeom>
            <a:pattFill prst="trellis">
              <a:fgClr>
                <a:srgbClr val="002060"/>
              </a:fgClr>
              <a:bgClr>
                <a:srgbClr val="ED7D31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20DEF29B-C801-48CC-808C-6289007C9757}"/>
              </a:ext>
            </a:extLst>
          </p:cNvPr>
          <p:cNvGrpSpPr/>
          <p:nvPr/>
        </p:nvGrpSpPr>
        <p:grpSpPr>
          <a:xfrm>
            <a:off x="4349584" y="3773167"/>
            <a:ext cx="1940165" cy="2683158"/>
            <a:chOff x="4349584" y="3773167"/>
            <a:chExt cx="1940165" cy="2683158"/>
          </a:xfrm>
        </p:grpSpPr>
        <p:grpSp>
          <p:nvGrpSpPr>
            <p:cNvPr id="177" name="グループ化 176">
              <a:extLst>
                <a:ext uri="{FF2B5EF4-FFF2-40B4-BE49-F238E27FC236}">
                  <a16:creationId xmlns:a16="http://schemas.microsoft.com/office/drawing/2014/main" id="{8A05D357-422F-41A1-B1E3-83D2BA453623}"/>
                </a:ext>
              </a:extLst>
            </p:cNvPr>
            <p:cNvGrpSpPr/>
            <p:nvPr/>
          </p:nvGrpSpPr>
          <p:grpSpPr>
            <a:xfrm>
              <a:off x="5599042" y="3773167"/>
              <a:ext cx="690707" cy="690706"/>
              <a:chOff x="7992839" y="2840930"/>
              <a:chExt cx="927476" cy="927475"/>
            </a:xfrm>
          </p:grpSpPr>
          <p:sp>
            <p:nvSpPr>
              <p:cNvPr id="225" name="フリーフォーム: 図形 224">
                <a:extLst>
                  <a:ext uri="{FF2B5EF4-FFF2-40B4-BE49-F238E27FC236}">
                    <a16:creationId xmlns:a16="http://schemas.microsoft.com/office/drawing/2014/main" id="{CFFD32AB-B0FA-493F-96B2-2A4C419F1A53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DCFEC9E0-9CEE-4030-80CC-14D46D3A8FB0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78" name="グループ化 177">
              <a:extLst>
                <a:ext uri="{FF2B5EF4-FFF2-40B4-BE49-F238E27FC236}">
                  <a16:creationId xmlns:a16="http://schemas.microsoft.com/office/drawing/2014/main" id="{71641E43-C739-4E9C-BE7E-D330B4407AEC}"/>
                </a:ext>
              </a:extLst>
            </p:cNvPr>
            <p:cNvGrpSpPr/>
            <p:nvPr/>
          </p:nvGrpSpPr>
          <p:grpSpPr>
            <a:xfrm>
              <a:off x="4349584" y="3949344"/>
              <a:ext cx="1229834" cy="2506981"/>
              <a:chOff x="2275365" y="3690863"/>
              <a:chExt cx="1229834" cy="2506981"/>
            </a:xfrm>
          </p:grpSpPr>
          <p:sp>
            <p:nvSpPr>
              <p:cNvPr id="189" name="フリーフォーム: 図形 188">
                <a:extLst>
                  <a:ext uri="{FF2B5EF4-FFF2-40B4-BE49-F238E27FC236}">
                    <a16:creationId xmlns:a16="http://schemas.microsoft.com/office/drawing/2014/main" id="{16788074-C66D-4538-98D4-4758443C8735}"/>
                  </a:ext>
                </a:extLst>
              </p:cNvPr>
              <p:cNvSpPr/>
              <p:nvPr/>
            </p:nvSpPr>
            <p:spPr>
              <a:xfrm>
                <a:off x="2628361" y="4895450"/>
                <a:ext cx="511882" cy="440816"/>
              </a:xfrm>
              <a:custGeom>
                <a:avLst/>
                <a:gdLst>
                  <a:gd name="connsiteX0" fmla="*/ 155557 w 511882"/>
                  <a:gd name="connsiteY0" fmla="*/ 0 h 440816"/>
                  <a:gd name="connsiteX1" fmla="*/ 358276 w 511882"/>
                  <a:gd name="connsiteY1" fmla="*/ 0 h 440816"/>
                  <a:gd name="connsiteX2" fmla="*/ 382660 w 511882"/>
                  <a:gd name="connsiteY2" fmla="*/ 277853 h 440816"/>
                  <a:gd name="connsiteX3" fmla="*/ 406024 w 511882"/>
                  <a:gd name="connsiteY3" fmla="*/ 277853 h 440816"/>
                  <a:gd name="connsiteX4" fmla="*/ 502480 w 511882"/>
                  <a:gd name="connsiteY4" fmla="*/ 326345 h 440816"/>
                  <a:gd name="connsiteX5" fmla="*/ 511882 w 511882"/>
                  <a:gd name="connsiteY5" fmla="*/ 334919 h 440816"/>
                  <a:gd name="connsiteX6" fmla="*/ 502423 w 511882"/>
                  <a:gd name="connsiteY6" fmla="*/ 351715 h 440816"/>
                  <a:gd name="connsiteX7" fmla="*/ 258560 w 511882"/>
                  <a:gd name="connsiteY7" fmla="*/ 440816 h 440816"/>
                  <a:gd name="connsiteX8" fmla="*/ 14697 w 511882"/>
                  <a:gd name="connsiteY8" fmla="*/ 351715 h 440816"/>
                  <a:gd name="connsiteX9" fmla="*/ 0 w 511882"/>
                  <a:gd name="connsiteY9" fmla="*/ 325615 h 440816"/>
                  <a:gd name="connsiteX10" fmla="*/ 95004 w 511882"/>
                  <a:gd name="connsiteY10" fmla="*/ 277853 h 440816"/>
                  <a:gd name="connsiteX11" fmla="*/ 131174 w 511882"/>
                  <a:gd name="connsiteY11" fmla="*/ 277853 h 440816"/>
                  <a:gd name="connsiteX0" fmla="*/ 155557 w 511882"/>
                  <a:gd name="connsiteY0" fmla="*/ 0 h 440816"/>
                  <a:gd name="connsiteX1" fmla="*/ 358276 w 511882"/>
                  <a:gd name="connsiteY1" fmla="*/ 0 h 440816"/>
                  <a:gd name="connsiteX2" fmla="*/ 382660 w 511882"/>
                  <a:gd name="connsiteY2" fmla="*/ 277853 h 440816"/>
                  <a:gd name="connsiteX3" fmla="*/ 406024 w 511882"/>
                  <a:gd name="connsiteY3" fmla="*/ 277853 h 440816"/>
                  <a:gd name="connsiteX4" fmla="*/ 502480 w 511882"/>
                  <a:gd name="connsiteY4" fmla="*/ 326345 h 440816"/>
                  <a:gd name="connsiteX5" fmla="*/ 511882 w 511882"/>
                  <a:gd name="connsiteY5" fmla="*/ 334919 h 440816"/>
                  <a:gd name="connsiteX6" fmla="*/ 502423 w 511882"/>
                  <a:gd name="connsiteY6" fmla="*/ 351715 h 440816"/>
                  <a:gd name="connsiteX7" fmla="*/ 258560 w 511882"/>
                  <a:gd name="connsiteY7" fmla="*/ 440816 h 440816"/>
                  <a:gd name="connsiteX8" fmla="*/ 14697 w 511882"/>
                  <a:gd name="connsiteY8" fmla="*/ 351715 h 440816"/>
                  <a:gd name="connsiteX9" fmla="*/ 0 w 511882"/>
                  <a:gd name="connsiteY9" fmla="*/ 325615 h 440816"/>
                  <a:gd name="connsiteX10" fmla="*/ 131174 w 511882"/>
                  <a:gd name="connsiteY10" fmla="*/ 277853 h 440816"/>
                  <a:gd name="connsiteX11" fmla="*/ 155557 w 511882"/>
                  <a:gd name="connsiteY11" fmla="*/ 0 h 440816"/>
                  <a:gd name="connsiteX0" fmla="*/ 155557 w 511882"/>
                  <a:gd name="connsiteY0" fmla="*/ 0 h 440816"/>
                  <a:gd name="connsiteX1" fmla="*/ 358276 w 511882"/>
                  <a:gd name="connsiteY1" fmla="*/ 0 h 440816"/>
                  <a:gd name="connsiteX2" fmla="*/ 382660 w 511882"/>
                  <a:gd name="connsiteY2" fmla="*/ 277853 h 440816"/>
                  <a:gd name="connsiteX3" fmla="*/ 502480 w 511882"/>
                  <a:gd name="connsiteY3" fmla="*/ 326345 h 440816"/>
                  <a:gd name="connsiteX4" fmla="*/ 511882 w 511882"/>
                  <a:gd name="connsiteY4" fmla="*/ 334919 h 440816"/>
                  <a:gd name="connsiteX5" fmla="*/ 502423 w 511882"/>
                  <a:gd name="connsiteY5" fmla="*/ 351715 h 440816"/>
                  <a:gd name="connsiteX6" fmla="*/ 258560 w 511882"/>
                  <a:gd name="connsiteY6" fmla="*/ 440816 h 440816"/>
                  <a:gd name="connsiteX7" fmla="*/ 14697 w 511882"/>
                  <a:gd name="connsiteY7" fmla="*/ 351715 h 440816"/>
                  <a:gd name="connsiteX8" fmla="*/ 0 w 511882"/>
                  <a:gd name="connsiteY8" fmla="*/ 325615 h 440816"/>
                  <a:gd name="connsiteX9" fmla="*/ 131174 w 511882"/>
                  <a:gd name="connsiteY9" fmla="*/ 277853 h 440816"/>
                  <a:gd name="connsiteX10" fmla="*/ 155557 w 511882"/>
                  <a:gd name="connsiteY10" fmla="*/ 0 h 440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11882" h="440816">
                    <a:moveTo>
                      <a:pt x="155557" y="0"/>
                    </a:moveTo>
                    <a:lnTo>
                      <a:pt x="358276" y="0"/>
                    </a:lnTo>
                    <a:lnTo>
                      <a:pt x="382660" y="277853"/>
                    </a:lnTo>
                    <a:lnTo>
                      <a:pt x="502480" y="326345"/>
                    </a:lnTo>
                    <a:lnTo>
                      <a:pt x="511882" y="334919"/>
                    </a:lnTo>
                    <a:lnTo>
                      <a:pt x="502423" y="351715"/>
                    </a:lnTo>
                    <a:cubicBezTo>
                      <a:pt x="462245" y="404076"/>
                      <a:pt x="368186" y="440816"/>
                      <a:pt x="258560" y="440816"/>
                    </a:cubicBezTo>
                    <a:cubicBezTo>
                      <a:pt x="148934" y="440816"/>
                      <a:pt x="54875" y="404076"/>
                      <a:pt x="14697" y="351715"/>
                    </a:cubicBezTo>
                    <a:lnTo>
                      <a:pt x="0" y="325615"/>
                    </a:lnTo>
                    <a:lnTo>
                      <a:pt x="131174" y="277853"/>
                    </a:lnTo>
                    <a:lnTo>
                      <a:pt x="155557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0" name="台形 189">
                <a:extLst>
                  <a:ext uri="{FF2B5EF4-FFF2-40B4-BE49-F238E27FC236}">
                    <a16:creationId xmlns:a16="http://schemas.microsoft.com/office/drawing/2014/main" id="{BFE3DE37-EA90-485B-9B86-E5870DFF17F9}"/>
                  </a:ext>
                </a:extLst>
              </p:cNvPr>
              <p:cNvSpPr/>
              <p:nvPr/>
            </p:nvSpPr>
            <p:spPr>
              <a:xfrm rot="15300000">
                <a:off x="2804092" y="3544537"/>
                <a:ext cx="45719" cy="663669"/>
              </a:xfrm>
              <a:prstGeom prst="trapezoid">
                <a:avLst/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1" name="楕円 190">
                <a:extLst>
                  <a:ext uri="{FF2B5EF4-FFF2-40B4-BE49-F238E27FC236}">
                    <a16:creationId xmlns:a16="http://schemas.microsoft.com/office/drawing/2014/main" id="{BFE09E2F-2EFF-4EB8-8550-6700B1AD936F}"/>
                  </a:ext>
                </a:extLst>
              </p:cNvPr>
              <p:cNvSpPr/>
              <p:nvPr/>
            </p:nvSpPr>
            <p:spPr>
              <a:xfrm>
                <a:off x="2643969" y="3727244"/>
                <a:ext cx="492626" cy="466506"/>
              </a:xfrm>
              <a:prstGeom prst="ellipse">
                <a:avLst/>
              </a:prstGeom>
              <a:pattFill prst="dkVert">
                <a:fgClr>
                  <a:schemeClr val="bg1">
                    <a:lumMod val="75000"/>
                  </a:schemeClr>
                </a:fgClr>
                <a:bgClr>
                  <a:schemeClr val="bg1">
                    <a:lumMod val="65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2" name="楕円 191">
                <a:extLst>
                  <a:ext uri="{FF2B5EF4-FFF2-40B4-BE49-F238E27FC236}">
                    <a16:creationId xmlns:a16="http://schemas.microsoft.com/office/drawing/2014/main" id="{362013A6-6775-4B44-861F-9535AFF7FE8B}"/>
                  </a:ext>
                </a:extLst>
              </p:cNvPr>
              <p:cNvSpPr/>
              <p:nvPr/>
            </p:nvSpPr>
            <p:spPr>
              <a:xfrm>
                <a:off x="2275365" y="3923220"/>
                <a:ext cx="1229834" cy="908430"/>
              </a:xfrm>
              <a:prstGeom prst="ellipse">
                <a:avLst/>
              </a:prstGeom>
              <a:pattFill prst="dkVert">
                <a:fgClr>
                  <a:schemeClr val="bg1">
                    <a:lumMod val="75000"/>
                  </a:schemeClr>
                </a:fgClr>
                <a:bgClr>
                  <a:schemeClr val="bg1">
                    <a:lumMod val="65000"/>
                  </a:scheme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93" name="グループ化 192">
                <a:extLst>
                  <a:ext uri="{FF2B5EF4-FFF2-40B4-BE49-F238E27FC236}">
                    <a16:creationId xmlns:a16="http://schemas.microsoft.com/office/drawing/2014/main" id="{CFE7F9D6-B9CB-432E-BBDA-3AE19DEF39B0}"/>
                  </a:ext>
                </a:extLst>
              </p:cNvPr>
              <p:cNvGrpSpPr/>
              <p:nvPr/>
            </p:nvGrpSpPr>
            <p:grpSpPr>
              <a:xfrm rot="20700000">
                <a:off x="2319307" y="4546259"/>
                <a:ext cx="222287" cy="346460"/>
                <a:chOff x="2680607" y="2825750"/>
                <a:chExt cx="157843" cy="236764"/>
              </a:xfrm>
              <a:solidFill>
                <a:srgbClr val="FFCC99"/>
              </a:solidFill>
            </p:grpSpPr>
            <p:sp>
              <p:nvSpPr>
                <p:cNvPr id="223" name="円/楕円 125">
                  <a:extLst>
                    <a:ext uri="{FF2B5EF4-FFF2-40B4-BE49-F238E27FC236}">
                      <a16:creationId xmlns:a16="http://schemas.microsoft.com/office/drawing/2014/main" id="{402FC773-E084-47E5-AB93-E8BA1CF1157C}"/>
                    </a:ext>
                  </a:extLst>
                </p:cNvPr>
                <p:cNvSpPr/>
                <p:nvPr/>
              </p:nvSpPr>
              <p:spPr>
                <a:xfrm>
                  <a:off x="2680607" y="2825750"/>
                  <a:ext cx="157843" cy="236764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4" name="円/楕円 126">
                  <a:extLst>
                    <a:ext uri="{FF2B5EF4-FFF2-40B4-BE49-F238E27FC236}">
                      <a16:creationId xmlns:a16="http://schemas.microsoft.com/office/drawing/2014/main" id="{F78BA86D-AA74-4708-B3DC-49F73A140445}"/>
                    </a:ext>
                  </a:extLst>
                </p:cNvPr>
                <p:cNvSpPr/>
                <p:nvPr/>
              </p:nvSpPr>
              <p:spPr>
                <a:xfrm>
                  <a:off x="2709182" y="2867025"/>
                  <a:ext cx="100694" cy="154214"/>
                </a:xfrm>
                <a:prstGeom prst="ellipse">
                  <a:avLst/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94" name="グループ化 193">
                <a:extLst>
                  <a:ext uri="{FF2B5EF4-FFF2-40B4-BE49-F238E27FC236}">
                    <a16:creationId xmlns:a16="http://schemas.microsoft.com/office/drawing/2014/main" id="{9AE4053E-91E7-4AEE-BC31-A98A413CA086}"/>
                  </a:ext>
                </a:extLst>
              </p:cNvPr>
              <p:cNvGrpSpPr/>
              <p:nvPr/>
            </p:nvGrpSpPr>
            <p:grpSpPr>
              <a:xfrm rot="900000" flipH="1">
                <a:off x="3249396" y="4546259"/>
                <a:ext cx="222287" cy="346460"/>
                <a:chOff x="2680607" y="2825750"/>
                <a:chExt cx="157843" cy="236764"/>
              </a:xfrm>
              <a:solidFill>
                <a:srgbClr val="FFCC99"/>
              </a:solidFill>
            </p:grpSpPr>
            <p:sp>
              <p:nvSpPr>
                <p:cNvPr id="221" name="円/楕円 123">
                  <a:extLst>
                    <a:ext uri="{FF2B5EF4-FFF2-40B4-BE49-F238E27FC236}">
                      <a16:creationId xmlns:a16="http://schemas.microsoft.com/office/drawing/2014/main" id="{49D506C9-90EC-4478-89DC-406283AA7FC7}"/>
                    </a:ext>
                  </a:extLst>
                </p:cNvPr>
                <p:cNvSpPr/>
                <p:nvPr/>
              </p:nvSpPr>
              <p:spPr>
                <a:xfrm>
                  <a:off x="2680607" y="2825750"/>
                  <a:ext cx="157843" cy="236764"/>
                </a:xfrm>
                <a:prstGeom prst="ellipse">
                  <a:avLst/>
                </a:prstGeom>
                <a:grpFill/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2" name="円/楕円 124">
                  <a:extLst>
                    <a:ext uri="{FF2B5EF4-FFF2-40B4-BE49-F238E27FC236}">
                      <a16:creationId xmlns:a16="http://schemas.microsoft.com/office/drawing/2014/main" id="{0EE37040-95AD-43BE-8970-4CF1B0D2E319}"/>
                    </a:ext>
                  </a:extLst>
                </p:cNvPr>
                <p:cNvSpPr/>
                <p:nvPr/>
              </p:nvSpPr>
              <p:spPr>
                <a:xfrm>
                  <a:off x="2709182" y="2867025"/>
                  <a:ext cx="100694" cy="154214"/>
                </a:xfrm>
                <a:prstGeom prst="ellipse">
                  <a:avLst/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95" name="円/楕円 122">
                <a:extLst>
                  <a:ext uri="{FF2B5EF4-FFF2-40B4-BE49-F238E27FC236}">
                    <a16:creationId xmlns:a16="http://schemas.microsoft.com/office/drawing/2014/main" id="{C803A32B-8133-459E-B382-37D282FE247B}"/>
                  </a:ext>
                </a:extLst>
              </p:cNvPr>
              <p:cNvSpPr/>
              <p:nvPr/>
            </p:nvSpPr>
            <p:spPr>
              <a:xfrm>
                <a:off x="2430450" y="4086596"/>
                <a:ext cx="930090" cy="108724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6" name="円/楕円 27">
                <a:extLst>
                  <a:ext uri="{FF2B5EF4-FFF2-40B4-BE49-F238E27FC236}">
                    <a16:creationId xmlns:a16="http://schemas.microsoft.com/office/drawing/2014/main" id="{A70B5803-C719-4B48-918F-461A8AEB9047}"/>
                  </a:ext>
                </a:extLst>
              </p:cNvPr>
              <p:cNvSpPr/>
              <p:nvPr/>
            </p:nvSpPr>
            <p:spPr>
              <a:xfrm rot="10800000">
                <a:off x="2771413" y="5022977"/>
                <a:ext cx="226794" cy="40194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7" name="円/楕円 27">
                <a:extLst>
                  <a:ext uri="{FF2B5EF4-FFF2-40B4-BE49-F238E27FC236}">
                    <a16:creationId xmlns:a16="http://schemas.microsoft.com/office/drawing/2014/main" id="{A6D9CCA9-5816-437F-801F-E47EEE9F0DF0}"/>
                  </a:ext>
                </a:extLst>
              </p:cNvPr>
              <p:cNvSpPr/>
              <p:nvPr/>
            </p:nvSpPr>
            <p:spPr>
              <a:xfrm rot="10800000">
                <a:off x="2549924" y="4436248"/>
                <a:ext cx="263282" cy="54790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8" name="円/楕円 27">
                <a:extLst>
                  <a:ext uri="{FF2B5EF4-FFF2-40B4-BE49-F238E27FC236}">
                    <a16:creationId xmlns:a16="http://schemas.microsoft.com/office/drawing/2014/main" id="{E11AB638-0A9F-4934-8D8A-37E62E030E04}"/>
                  </a:ext>
                </a:extLst>
              </p:cNvPr>
              <p:cNvSpPr/>
              <p:nvPr/>
            </p:nvSpPr>
            <p:spPr>
              <a:xfrm rot="10800000">
                <a:off x="2965694" y="4436248"/>
                <a:ext cx="263282" cy="54790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9" name="円/楕円 27">
                <a:extLst>
                  <a:ext uri="{FF2B5EF4-FFF2-40B4-BE49-F238E27FC236}">
                    <a16:creationId xmlns:a16="http://schemas.microsoft.com/office/drawing/2014/main" id="{B7CA5A55-4A96-4A27-9EAB-3B19C0F685F8}"/>
                  </a:ext>
                </a:extLst>
              </p:cNvPr>
              <p:cNvSpPr/>
              <p:nvPr/>
            </p:nvSpPr>
            <p:spPr>
              <a:xfrm rot="8100000">
                <a:off x="2611663" y="4911675"/>
                <a:ext cx="169589" cy="6312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00" name="円/楕円 27">
                <a:extLst>
                  <a:ext uri="{FF2B5EF4-FFF2-40B4-BE49-F238E27FC236}">
                    <a16:creationId xmlns:a16="http://schemas.microsoft.com/office/drawing/2014/main" id="{571B3FB7-778B-4CFC-B48F-A838C3FECF9B}"/>
                  </a:ext>
                </a:extLst>
              </p:cNvPr>
              <p:cNvSpPr/>
              <p:nvPr/>
            </p:nvSpPr>
            <p:spPr>
              <a:xfrm rot="13500000" flipH="1">
                <a:off x="2987824" y="4911676"/>
                <a:ext cx="169589" cy="6312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201" name="グループ化 200">
                <a:extLst>
                  <a:ext uri="{FF2B5EF4-FFF2-40B4-BE49-F238E27FC236}">
                    <a16:creationId xmlns:a16="http://schemas.microsoft.com/office/drawing/2014/main" id="{B037D492-D72B-4D66-94B8-BFB3F801312C}"/>
                  </a:ext>
                </a:extLst>
              </p:cNvPr>
              <p:cNvGrpSpPr/>
              <p:nvPr/>
            </p:nvGrpSpPr>
            <p:grpSpPr>
              <a:xfrm>
                <a:off x="2478029" y="4577632"/>
                <a:ext cx="109476" cy="88048"/>
                <a:chOff x="648553" y="1246468"/>
                <a:chExt cx="164249" cy="93298"/>
              </a:xfrm>
              <a:solidFill>
                <a:srgbClr val="FF7C80"/>
              </a:solidFill>
            </p:grpSpPr>
            <p:sp>
              <p:nvSpPr>
                <p:cNvPr id="219" name="円/楕円 27">
                  <a:extLst>
                    <a:ext uri="{FF2B5EF4-FFF2-40B4-BE49-F238E27FC236}">
                      <a16:creationId xmlns:a16="http://schemas.microsoft.com/office/drawing/2014/main" id="{539065FD-A2C4-4318-BB36-D4814438DF49}"/>
                    </a:ext>
                  </a:extLst>
                </p:cNvPr>
                <p:cNvSpPr/>
                <p:nvPr/>
              </p:nvSpPr>
              <p:spPr>
                <a:xfrm rot="21302598">
                  <a:off x="648554" y="1310657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0" name="円/楕円 27">
                  <a:extLst>
                    <a:ext uri="{FF2B5EF4-FFF2-40B4-BE49-F238E27FC236}">
                      <a16:creationId xmlns:a16="http://schemas.microsoft.com/office/drawing/2014/main" id="{A1A2D930-6D8B-46B7-8678-A3339223BD58}"/>
                    </a:ext>
                  </a:extLst>
                </p:cNvPr>
                <p:cNvSpPr/>
                <p:nvPr/>
              </p:nvSpPr>
              <p:spPr>
                <a:xfrm rot="523440">
                  <a:off x="648553" y="124646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02" name="グループ化 201">
                <a:extLst>
                  <a:ext uri="{FF2B5EF4-FFF2-40B4-BE49-F238E27FC236}">
                    <a16:creationId xmlns:a16="http://schemas.microsoft.com/office/drawing/2014/main" id="{6EC9E0B1-6545-42FC-A618-F5BA43D992B0}"/>
                  </a:ext>
                </a:extLst>
              </p:cNvPr>
              <p:cNvGrpSpPr/>
              <p:nvPr/>
            </p:nvGrpSpPr>
            <p:grpSpPr>
              <a:xfrm flipH="1">
                <a:off x="3193311" y="4577632"/>
                <a:ext cx="109476" cy="88048"/>
                <a:chOff x="648553" y="1246468"/>
                <a:chExt cx="164249" cy="93298"/>
              </a:xfrm>
              <a:solidFill>
                <a:srgbClr val="FF7C80"/>
              </a:solidFill>
            </p:grpSpPr>
            <p:sp>
              <p:nvSpPr>
                <p:cNvPr id="217" name="円/楕円 27">
                  <a:extLst>
                    <a:ext uri="{FF2B5EF4-FFF2-40B4-BE49-F238E27FC236}">
                      <a16:creationId xmlns:a16="http://schemas.microsoft.com/office/drawing/2014/main" id="{CB1CCF69-02BE-4F64-96AA-4A3627E5275A}"/>
                    </a:ext>
                  </a:extLst>
                </p:cNvPr>
                <p:cNvSpPr/>
                <p:nvPr/>
              </p:nvSpPr>
              <p:spPr>
                <a:xfrm rot="21302598">
                  <a:off x="648554" y="1310657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8" name="円/楕円 27">
                  <a:extLst>
                    <a:ext uri="{FF2B5EF4-FFF2-40B4-BE49-F238E27FC236}">
                      <a16:creationId xmlns:a16="http://schemas.microsoft.com/office/drawing/2014/main" id="{BA0C2288-C186-4534-9336-194FBF421F80}"/>
                    </a:ext>
                  </a:extLst>
                </p:cNvPr>
                <p:cNvSpPr/>
                <p:nvPr/>
              </p:nvSpPr>
              <p:spPr>
                <a:xfrm rot="523440">
                  <a:off x="648553" y="124646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03" name="円/楕円 64">
                <a:extLst>
                  <a:ext uri="{FF2B5EF4-FFF2-40B4-BE49-F238E27FC236}">
                    <a16:creationId xmlns:a16="http://schemas.microsoft.com/office/drawing/2014/main" id="{05D1AC75-A504-43E3-8E58-54A3761AA62A}"/>
                  </a:ext>
                </a:extLst>
              </p:cNvPr>
              <p:cNvSpPr/>
              <p:nvPr/>
            </p:nvSpPr>
            <p:spPr>
              <a:xfrm>
                <a:off x="2830643" y="4791969"/>
                <a:ext cx="110478" cy="109714"/>
              </a:xfrm>
              <a:custGeom>
                <a:avLst/>
                <a:gdLst>
                  <a:gd name="connsiteX0" fmla="*/ 24765 w 116205"/>
                  <a:gd name="connsiteY0" fmla="*/ 4629 h 96069"/>
                  <a:gd name="connsiteX1" fmla="*/ 76599 w 116205"/>
                  <a:gd name="connsiteY1" fmla="*/ 0 h 96069"/>
                  <a:gd name="connsiteX2" fmla="*/ 80010 w 116205"/>
                  <a:gd name="connsiteY2" fmla="*/ 13564 h 96069"/>
                  <a:gd name="connsiteX3" fmla="*/ 40005 w 116205"/>
                  <a:gd name="connsiteY3" fmla="*/ 79457 h 96069"/>
                  <a:gd name="connsiteX4" fmla="*/ 0 w 116205"/>
                  <a:gd name="connsiteY4" fmla="*/ 13564 h 96069"/>
                  <a:gd name="connsiteX5" fmla="*/ 2742 w 116205"/>
                  <a:gd name="connsiteY5" fmla="*/ 2662 h 96069"/>
                  <a:gd name="connsiteX6" fmla="*/ 116205 w 116205"/>
                  <a:gd name="connsiteY6" fmla="*/ 96069 h 96069"/>
                  <a:gd name="connsiteX0" fmla="*/ 24765 w 80010"/>
                  <a:gd name="connsiteY0" fmla="*/ 4629 h 79457"/>
                  <a:gd name="connsiteX1" fmla="*/ 76599 w 80010"/>
                  <a:gd name="connsiteY1" fmla="*/ 0 h 79457"/>
                  <a:gd name="connsiteX2" fmla="*/ 80010 w 80010"/>
                  <a:gd name="connsiteY2" fmla="*/ 13564 h 79457"/>
                  <a:gd name="connsiteX3" fmla="*/ 40005 w 80010"/>
                  <a:gd name="connsiteY3" fmla="*/ 79457 h 79457"/>
                  <a:gd name="connsiteX4" fmla="*/ 0 w 80010"/>
                  <a:gd name="connsiteY4" fmla="*/ 13564 h 79457"/>
                  <a:gd name="connsiteX5" fmla="*/ 2742 w 80010"/>
                  <a:gd name="connsiteY5" fmla="*/ 2662 h 79457"/>
                  <a:gd name="connsiteX0" fmla="*/ 76599 w 80010"/>
                  <a:gd name="connsiteY0" fmla="*/ 0 h 79457"/>
                  <a:gd name="connsiteX1" fmla="*/ 80010 w 80010"/>
                  <a:gd name="connsiteY1" fmla="*/ 13564 h 79457"/>
                  <a:gd name="connsiteX2" fmla="*/ 40005 w 80010"/>
                  <a:gd name="connsiteY2" fmla="*/ 79457 h 79457"/>
                  <a:gd name="connsiteX3" fmla="*/ 0 w 80010"/>
                  <a:gd name="connsiteY3" fmla="*/ 13564 h 79457"/>
                  <a:gd name="connsiteX4" fmla="*/ 2742 w 80010"/>
                  <a:gd name="connsiteY4" fmla="*/ 2662 h 794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10" h="79457">
                    <a:moveTo>
                      <a:pt x="76599" y="0"/>
                    </a:moveTo>
                    <a:cubicBezTo>
                      <a:pt x="79703" y="4150"/>
                      <a:pt x="80010" y="8798"/>
                      <a:pt x="80010" y="13564"/>
                    </a:cubicBezTo>
                    <a:cubicBezTo>
                      <a:pt x="80010" y="49956"/>
                      <a:pt x="62099" y="79457"/>
                      <a:pt x="40005" y="79457"/>
                    </a:cubicBezTo>
                    <a:cubicBezTo>
                      <a:pt x="17911" y="79457"/>
                      <a:pt x="0" y="49956"/>
                      <a:pt x="0" y="13564"/>
                    </a:cubicBezTo>
                    <a:lnTo>
                      <a:pt x="2742" y="2662"/>
                    </a:lnTo>
                  </a:path>
                </a:pathLst>
              </a:cu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04" name="楕円 203">
                <a:extLst>
                  <a:ext uri="{FF2B5EF4-FFF2-40B4-BE49-F238E27FC236}">
                    <a16:creationId xmlns:a16="http://schemas.microsoft.com/office/drawing/2014/main" id="{DB2193D1-92E6-43F4-B9C9-96A734B64B24}"/>
                  </a:ext>
                </a:extLst>
              </p:cNvPr>
              <p:cNvSpPr/>
              <p:nvPr/>
            </p:nvSpPr>
            <p:spPr>
              <a:xfrm>
                <a:off x="3050368" y="3690863"/>
                <a:ext cx="172454" cy="170334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10AE8704-A9F1-4DEC-8FAD-B655503A83C6}"/>
                  </a:ext>
                </a:extLst>
              </p:cNvPr>
              <p:cNvSpPr/>
              <p:nvPr/>
            </p:nvSpPr>
            <p:spPr>
              <a:xfrm>
                <a:off x="2315587" y="5345820"/>
                <a:ext cx="181330" cy="852024"/>
              </a:xfrm>
              <a:custGeom>
                <a:avLst/>
                <a:gdLst>
                  <a:gd name="connsiteX0" fmla="*/ 139060 w 139060"/>
                  <a:gd name="connsiteY0" fmla="*/ 0 h 852024"/>
                  <a:gd name="connsiteX1" fmla="*/ 139060 w 139060"/>
                  <a:gd name="connsiteY1" fmla="*/ 852024 h 852024"/>
                  <a:gd name="connsiteX2" fmla="*/ 0 w 139060"/>
                  <a:gd name="connsiteY2" fmla="*/ 852024 h 852024"/>
                  <a:gd name="connsiteX3" fmla="*/ 0 w 139060"/>
                  <a:gd name="connsiteY3" fmla="*/ 345968 h 852024"/>
                  <a:gd name="connsiteX4" fmla="*/ 115559 w 139060"/>
                  <a:gd name="connsiteY4" fmla="*/ 24069 h 852024"/>
                  <a:gd name="connsiteX5" fmla="*/ 139060 w 139060"/>
                  <a:gd name="connsiteY5" fmla="*/ 0 h 8520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852024">
                    <a:moveTo>
                      <a:pt x="139060" y="0"/>
                    </a:moveTo>
                    <a:lnTo>
                      <a:pt x="139060" y="852024"/>
                    </a:lnTo>
                    <a:lnTo>
                      <a:pt x="0" y="852024"/>
                    </a:lnTo>
                    <a:lnTo>
                      <a:pt x="0" y="345968"/>
                    </a:lnTo>
                    <a:cubicBezTo>
                      <a:pt x="0" y="223692"/>
                      <a:pt x="43367" y="111545"/>
                      <a:pt x="115559" y="24069"/>
                    </a:cubicBezTo>
                    <a:lnTo>
                      <a:pt x="139060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A5700116-8CA7-4013-A033-968833780236}"/>
                  </a:ext>
                </a:extLst>
              </p:cNvPr>
              <p:cNvSpPr/>
              <p:nvPr/>
            </p:nvSpPr>
            <p:spPr>
              <a:xfrm>
                <a:off x="2397805" y="5183647"/>
                <a:ext cx="974010" cy="1014197"/>
              </a:xfrm>
              <a:custGeom>
                <a:avLst/>
                <a:gdLst>
                  <a:gd name="connsiteX0" fmla="*/ 671591 w 974010"/>
                  <a:gd name="connsiteY0" fmla="*/ 0 h 1014197"/>
                  <a:gd name="connsiteX1" fmla="*/ 676569 w 974010"/>
                  <a:gd name="connsiteY1" fmla="*/ 1546 h 1014197"/>
                  <a:gd name="connsiteX2" fmla="*/ 974010 w 974010"/>
                  <a:gd name="connsiteY2" fmla="*/ 450279 h 1014197"/>
                  <a:gd name="connsiteX3" fmla="*/ 974009 w 974010"/>
                  <a:gd name="connsiteY3" fmla="*/ 1014197 h 1014197"/>
                  <a:gd name="connsiteX4" fmla="*/ 0 w 974010"/>
                  <a:gd name="connsiteY4" fmla="*/ 1014197 h 1014197"/>
                  <a:gd name="connsiteX5" fmla="*/ 0 w 974010"/>
                  <a:gd name="connsiteY5" fmla="*/ 450279 h 1014197"/>
                  <a:gd name="connsiteX6" fmla="*/ 297441 w 974010"/>
                  <a:gd name="connsiteY6" fmla="*/ 1546 h 1014197"/>
                  <a:gd name="connsiteX7" fmla="*/ 302418 w 974010"/>
                  <a:gd name="connsiteY7" fmla="*/ 1 h 1014197"/>
                  <a:gd name="connsiteX8" fmla="*/ 342184 w 974010"/>
                  <a:gd name="connsiteY8" fmla="*/ 15668 h 1014197"/>
                  <a:gd name="connsiteX9" fmla="*/ 487004 w 974010"/>
                  <a:gd name="connsiteY9" fmla="*/ 37563 h 1014197"/>
                  <a:gd name="connsiteX10" fmla="*/ 631824 w 974010"/>
                  <a:gd name="connsiteY10" fmla="*/ 15668 h 10141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74010" h="1014197">
                    <a:moveTo>
                      <a:pt x="671591" y="0"/>
                    </a:moveTo>
                    <a:lnTo>
                      <a:pt x="676569" y="1546"/>
                    </a:lnTo>
                    <a:cubicBezTo>
                      <a:pt x="851363" y="75477"/>
                      <a:pt x="974010" y="248556"/>
                      <a:pt x="974010" y="450279"/>
                    </a:cubicBezTo>
                    <a:cubicBezTo>
                      <a:pt x="974010" y="638252"/>
                      <a:pt x="974009" y="826224"/>
                      <a:pt x="974009" y="1014197"/>
                    </a:cubicBezTo>
                    <a:lnTo>
                      <a:pt x="0" y="1014197"/>
                    </a:lnTo>
                    <a:lnTo>
                      <a:pt x="0" y="450279"/>
                    </a:lnTo>
                    <a:cubicBezTo>
                      <a:pt x="0" y="248556"/>
                      <a:pt x="122648" y="75477"/>
                      <a:pt x="297441" y="1546"/>
                    </a:cubicBezTo>
                    <a:lnTo>
                      <a:pt x="302418" y="1"/>
                    </a:lnTo>
                    <a:lnTo>
                      <a:pt x="342184" y="15668"/>
                    </a:lnTo>
                    <a:cubicBezTo>
                      <a:pt x="387932" y="29898"/>
                      <a:pt x="436573" y="37563"/>
                      <a:pt x="487004" y="37563"/>
                    </a:cubicBezTo>
                    <a:cubicBezTo>
                      <a:pt x="537435" y="37563"/>
                      <a:pt x="586076" y="29898"/>
                      <a:pt x="631824" y="15668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7" name="フリーフォーム: 図形 206">
                <a:extLst>
                  <a:ext uri="{FF2B5EF4-FFF2-40B4-BE49-F238E27FC236}">
                    <a16:creationId xmlns:a16="http://schemas.microsoft.com/office/drawing/2014/main" id="{C15AAEB7-C022-4982-8E64-396B8647124A}"/>
                  </a:ext>
                </a:extLst>
              </p:cNvPr>
              <p:cNvSpPr/>
              <p:nvPr/>
            </p:nvSpPr>
            <p:spPr>
              <a:xfrm>
                <a:off x="2580386" y="5184065"/>
                <a:ext cx="608849" cy="211734"/>
              </a:xfrm>
              <a:custGeom>
                <a:avLst/>
                <a:gdLst>
                  <a:gd name="connsiteX0" fmla="*/ 487949 w 608849"/>
                  <a:gd name="connsiteY0" fmla="*/ 0 h 211734"/>
                  <a:gd name="connsiteX1" fmla="*/ 515562 w 608849"/>
                  <a:gd name="connsiteY1" fmla="*/ 10880 h 211734"/>
                  <a:gd name="connsiteX2" fmla="*/ 576714 w 608849"/>
                  <a:gd name="connsiteY2" fmla="*/ 46029 h 211734"/>
                  <a:gd name="connsiteX3" fmla="*/ 608849 w 608849"/>
                  <a:gd name="connsiteY3" fmla="*/ 72543 h 211734"/>
                  <a:gd name="connsiteX4" fmla="*/ 604281 w 608849"/>
                  <a:gd name="connsiteY4" fmla="*/ 80959 h 211734"/>
                  <a:gd name="connsiteX5" fmla="*/ 358321 w 608849"/>
                  <a:gd name="connsiteY5" fmla="*/ 211734 h 211734"/>
                  <a:gd name="connsiteX6" fmla="*/ 250527 w 608849"/>
                  <a:gd name="connsiteY6" fmla="*/ 211734 h 211734"/>
                  <a:gd name="connsiteX7" fmla="*/ 4568 w 608849"/>
                  <a:gd name="connsiteY7" fmla="*/ 80959 h 211734"/>
                  <a:gd name="connsiteX8" fmla="*/ 0 w 608849"/>
                  <a:gd name="connsiteY8" fmla="*/ 72544 h 211734"/>
                  <a:gd name="connsiteX9" fmla="*/ 32136 w 608849"/>
                  <a:gd name="connsiteY9" fmla="*/ 46029 h 211734"/>
                  <a:gd name="connsiteX10" fmla="*/ 93289 w 608849"/>
                  <a:gd name="connsiteY10" fmla="*/ 10880 h 211734"/>
                  <a:gd name="connsiteX11" fmla="*/ 120901 w 608849"/>
                  <a:gd name="connsiteY11" fmla="*/ 1 h 211734"/>
                  <a:gd name="connsiteX12" fmla="*/ 159604 w 608849"/>
                  <a:gd name="connsiteY12" fmla="*/ 15250 h 211734"/>
                  <a:gd name="connsiteX13" fmla="*/ 304424 w 608849"/>
                  <a:gd name="connsiteY13" fmla="*/ 37145 h 211734"/>
                  <a:gd name="connsiteX14" fmla="*/ 449244 w 608849"/>
                  <a:gd name="connsiteY14" fmla="*/ 15250 h 211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608849" h="211734">
                    <a:moveTo>
                      <a:pt x="487949" y="0"/>
                    </a:moveTo>
                    <a:lnTo>
                      <a:pt x="515562" y="10880"/>
                    </a:lnTo>
                    <a:cubicBezTo>
                      <a:pt x="536853" y="21139"/>
                      <a:pt x="557283" y="32902"/>
                      <a:pt x="576714" y="46029"/>
                    </a:cubicBezTo>
                    <a:lnTo>
                      <a:pt x="608849" y="72543"/>
                    </a:lnTo>
                    <a:lnTo>
                      <a:pt x="604281" y="80959"/>
                    </a:lnTo>
                    <a:cubicBezTo>
                      <a:pt x="550976" y="159859"/>
                      <a:pt x="460707" y="211734"/>
                      <a:pt x="358321" y="211734"/>
                    </a:cubicBezTo>
                    <a:lnTo>
                      <a:pt x="250527" y="211734"/>
                    </a:lnTo>
                    <a:cubicBezTo>
                      <a:pt x="148142" y="211734"/>
                      <a:pt x="57872" y="159859"/>
                      <a:pt x="4568" y="80959"/>
                    </a:cubicBezTo>
                    <a:lnTo>
                      <a:pt x="0" y="72544"/>
                    </a:lnTo>
                    <a:lnTo>
                      <a:pt x="32136" y="46029"/>
                    </a:lnTo>
                    <a:cubicBezTo>
                      <a:pt x="51568" y="32902"/>
                      <a:pt x="71998" y="21139"/>
                      <a:pt x="93289" y="10880"/>
                    </a:cubicBezTo>
                    <a:lnTo>
                      <a:pt x="120901" y="1"/>
                    </a:lnTo>
                    <a:lnTo>
                      <a:pt x="159604" y="15250"/>
                    </a:lnTo>
                    <a:cubicBezTo>
                      <a:pt x="205352" y="29480"/>
                      <a:pt x="253993" y="37145"/>
                      <a:pt x="304424" y="37145"/>
                    </a:cubicBezTo>
                    <a:cubicBezTo>
                      <a:pt x="354855" y="37145"/>
                      <a:pt x="403496" y="29480"/>
                      <a:pt x="449244" y="15250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08" name="グループ化 207">
                <a:extLst>
                  <a:ext uri="{FF2B5EF4-FFF2-40B4-BE49-F238E27FC236}">
                    <a16:creationId xmlns:a16="http://schemas.microsoft.com/office/drawing/2014/main" id="{EB1FA016-8B07-4624-9A41-E771034B9974}"/>
                  </a:ext>
                </a:extLst>
              </p:cNvPr>
              <p:cNvGrpSpPr/>
              <p:nvPr/>
            </p:nvGrpSpPr>
            <p:grpSpPr>
              <a:xfrm>
                <a:off x="2596210" y="4559802"/>
                <a:ext cx="587319" cy="130288"/>
                <a:chOff x="2596210" y="4559802"/>
                <a:chExt cx="587319" cy="130288"/>
              </a:xfrm>
            </p:grpSpPr>
            <p:grpSp>
              <p:nvGrpSpPr>
                <p:cNvPr id="209" name="グループ化 208">
                  <a:extLst>
                    <a:ext uri="{FF2B5EF4-FFF2-40B4-BE49-F238E27FC236}">
                      <a16:creationId xmlns:a16="http://schemas.microsoft.com/office/drawing/2014/main" id="{D1774B11-86EC-46E9-8168-A98B8EDED85F}"/>
                    </a:ext>
                  </a:extLst>
                </p:cNvPr>
                <p:cNvGrpSpPr/>
                <p:nvPr/>
              </p:nvGrpSpPr>
              <p:grpSpPr>
                <a:xfrm>
                  <a:off x="2596210" y="4559802"/>
                  <a:ext cx="152578" cy="130288"/>
                  <a:chOff x="2896919" y="3691681"/>
                  <a:chExt cx="138000" cy="203095"/>
                </a:xfrm>
              </p:grpSpPr>
              <p:sp>
                <p:nvSpPr>
                  <p:cNvPr id="214" name="円/楕円 333">
                    <a:extLst>
                      <a:ext uri="{FF2B5EF4-FFF2-40B4-BE49-F238E27FC236}">
                        <a16:creationId xmlns:a16="http://schemas.microsoft.com/office/drawing/2014/main" id="{68FDC36F-CCBA-4A99-B642-1022A91382A5}"/>
                      </a:ext>
                    </a:extLst>
                  </p:cNvPr>
                  <p:cNvSpPr/>
                  <p:nvPr/>
                </p:nvSpPr>
                <p:spPr>
                  <a:xfrm>
                    <a:off x="2896919" y="3691681"/>
                    <a:ext cx="138000" cy="17934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5" name="円/楕円 334">
                    <a:extLst>
                      <a:ext uri="{FF2B5EF4-FFF2-40B4-BE49-F238E27FC236}">
                        <a16:creationId xmlns:a16="http://schemas.microsoft.com/office/drawing/2014/main" id="{B9E59D3D-01A1-4E25-B2CA-C99C36BCBF62}"/>
                      </a:ext>
                    </a:extLst>
                  </p:cNvPr>
                  <p:cNvSpPr/>
                  <p:nvPr/>
                </p:nvSpPr>
                <p:spPr>
                  <a:xfrm>
                    <a:off x="2896919" y="3729255"/>
                    <a:ext cx="138000" cy="16552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6" name="円/楕円 335">
                    <a:extLst>
                      <a:ext uri="{FF2B5EF4-FFF2-40B4-BE49-F238E27FC236}">
                        <a16:creationId xmlns:a16="http://schemas.microsoft.com/office/drawing/2014/main" id="{E77F1B61-26E9-415D-B3DB-C9AEBBE51C8B}"/>
                      </a:ext>
                    </a:extLst>
                  </p:cNvPr>
                  <p:cNvSpPr/>
                  <p:nvPr/>
                </p:nvSpPr>
                <p:spPr>
                  <a:xfrm>
                    <a:off x="2924622" y="3718595"/>
                    <a:ext cx="82597" cy="152425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210" name="グループ化 209">
                  <a:extLst>
                    <a:ext uri="{FF2B5EF4-FFF2-40B4-BE49-F238E27FC236}">
                      <a16:creationId xmlns:a16="http://schemas.microsoft.com/office/drawing/2014/main" id="{048077AF-A126-4966-9B2B-7DC91C4AB00B}"/>
                    </a:ext>
                  </a:extLst>
                </p:cNvPr>
                <p:cNvGrpSpPr/>
                <p:nvPr/>
              </p:nvGrpSpPr>
              <p:grpSpPr>
                <a:xfrm>
                  <a:off x="3030951" y="4559802"/>
                  <a:ext cx="152578" cy="130288"/>
                  <a:chOff x="2896919" y="3691681"/>
                  <a:chExt cx="138000" cy="203095"/>
                </a:xfrm>
              </p:grpSpPr>
              <p:sp>
                <p:nvSpPr>
                  <p:cNvPr id="211" name="円/楕円 333">
                    <a:extLst>
                      <a:ext uri="{FF2B5EF4-FFF2-40B4-BE49-F238E27FC236}">
                        <a16:creationId xmlns:a16="http://schemas.microsoft.com/office/drawing/2014/main" id="{217CE456-479F-40BA-93D3-166993B1A0E9}"/>
                      </a:ext>
                    </a:extLst>
                  </p:cNvPr>
                  <p:cNvSpPr/>
                  <p:nvPr/>
                </p:nvSpPr>
                <p:spPr>
                  <a:xfrm>
                    <a:off x="2896919" y="3691681"/>
                    <a:ext cx="138000" cy="17934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2" name="円/楕円 334">
                    <a:extLst>
                      <a:ext uri="{FF2B5EF4-FFF2-40B4-BE49-F238E27FC236}">
                        <a16:creationId xmlns:a16="http://schemas.microsoft.com/office/drawing/2014/main" id="{BD4636D3-0D19-4EBA-84BC-78C77EEC0294}"/>
                      </a:ext>
                    </a:extLst>
                  </p:cNvPr>
                  <p:cNvSpPr/>
                  <p:nvPr/>
                </p:nvSpPr>
                <p:spPr>
                  <a:xfrm>
                    <a:off x="2896919" y="3729255"/>
                    <a:ext cx="138000" cy="16552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3" name="円/楕円 335">
                    <a:extLst>
                      <a:ext uri="{FF2B5EF4-FFF2-40B4-BE49-F238E27FC236}">
                        <a16:creationId xmlns:a16="http://schemas.microsoft.com/office/drawing/2014/main" id="{C805D3A2-6754-4E34-946A-F4A0635A57FE}"/>
                      </a:ext>
                    </a:extLst>
                  </p:cNvPr>
                  <p:cNvSpPr/>
                  <p:nvPr/>
                </p:nvSpPr>
                <p:spPr>
                  <a:xfrm>
                    <a:off x="2924622" y="3718595"/>
                    <a:ext cx="82597" cy="152425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sp>
          <p:nvSpPr>
            <p:cNvPr id="179" name="楕円 22">
              <a:extLst>
                <a:ext uri="{FF2B5EF4-FFF2-40B4-BE49-F238E27FC236}">
                  <a16:creationId xmlns:a16="http://schemas.microsoft.com/office/drawing/2014/main" id="{1FCC1AF1-A92E-489F-95C0-55B754A294EF}"/>
                </a:ext>
              </a:extLst>
            </p:cNvPr>
            <p:cNvSpPr/>
            <p:nvPr/>
          </p:nvSpPr>
          <p:spPr>
            <a:xfrm>
              <a:off x="4545267" y="445664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0" name="グループ化 179">
              <a:extLst>
                <a:ext uri="{FF2B5EF4-FFF2-40B4-BE49-F238E27FC236}">
                  <a16:creationId xmlns:a16="http://schemas.microsoft.com/office/drawing/2014/main" id="{6F3ED2AB-BF55-4F12-8B04-D7CF6741A9CD}"/>
                </a:ext>
              </a:extLst>
            </p:cNvPr>
            <p:cNvGrpSpPr/>
            <p:nvPr/>
          </p:nvGrpSpPr>
          <p:grpSpPr>
            <a:xfrm>
              <a:off x="4929901" y="4261762"/>
              <a:ext cx="661038" cy="855567"/>
              <a:chOff x="2009481" y="1278796"/>
              <a:chExt cx="661038" cy="855567"/>
            </a:xfrm>
          </p:grpSpPr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BC37F80E-A4BD-4199-9FD4-DE508B87C607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E397EEAB-694E-4271-B889-C25678DD4AEA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" name="四角形: 角を丸くする 183">
                <a:extLst>
                  <a:ext uri="{FF2B5EF4-FFF2-40B4-BE49-F238E27FC236}">
                    <a16:creationId xmlns:a16="http://schemas.microsoft.com/office/drawing/2014/main" id="{0469E9F8-FAC8-48BF-9095-BA315E435065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" name="四角形: 角を丸くする 184">
                <a:extLst>
                  <a:ext uri="{FF2B5EF4-FFF2-40B4-BE49-F238E27FC236}">
                    <a16:creationId xmlns:a16="http://schemas.microsoft.com/office/drawing/2014/main" id="{9C86D925-B2E6-44B6-B025-3119A65F4754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" name="四角形: 角を丸くする 185">
                <a:extLst>
                  <a:ext uri="{FF2B5EF4-FFF2-40B4-BE49-F238E27FC236}">
                    <a16:creationId xmlns:a16="http://schemas.microsoft.com/office/drawing/2014/main" id="{06AA4E16-8E4D-43E4-9199-A6187C4DD0A5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7" name="四角形: 角を丸くする 186">
                <a:extLst>
                  <a:ext uri="{FF2B5EF4-FFF2-40B4-BE49-F238E27FC236}">
                    <a16:creationId xmlns:a16="http://schemas.microsoft.com/office/drawing/2014/main" id="{B11A422C-7348-470C-B6EB-765C9130D746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" name="四角形: 角を丸くする 187">
                <a:extLst>
                  <a:ext uri="{FF2B5EF4-FFF2-40B4-BE49-F238E27FC236}">
                    <a16:creationId xmlns:a16="http://schemas.microsoft.com/office/drawing/2014/main" id="{20C43E01-CF4E-4085-9906-14F2CF8FE904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81" name="フリーフォーム: 図形 180">
              <a:extLst>
                <a:ext uri="{FF2B5EF4-FFF2-40B4-BE49-F238E27FC236}">
                  <a16:creationId xmlns:a16="http://schemas.microsoft.com/office/drawing/2014/main" id="{FD42C0E4-C3D2-49D8-BE71-431D6DCD2B77}"/>
                </a:ext>
              </a:extLst>
            </p:cNvPr>
            <p:cNvSpPr/>
            <p:nvPr/>
          </p:nvSpPr>
          <p:spPr>
            <a:xfrm rot="3600000">
              <a:off x="5145239" y="4868974"/>
              <a:ext cx="897235" cy="836991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56909 w 829854"/>
                <a:gd name="connsiteY0" fmla="*/ 827240 h 827240"/>
                <a:gd name="connsiteX1" fmla="*/ 484832 w 829854"/>
                <a:gd name="connsiteY1" fmla="*/ 297212 h 827240"/>
                <a:gd name="connsiteX2" fmla="*/ 56451 w 829854"/>
                <a:gd name="connsiteY2" fmla="*/ 378956 h 827240"/>
                <a:gd name="connsiteX3" fmla="*/ 13137 w 829854"/>
                <a:gd name="connsiteY3" fmla="*/ 119935 h 827240"/>
                <a:gd name="connsiteX4" fmla="*/ 673797 w 829854"/>
                <a:gd name="connsiteY4" fmla="*/ 2642 h 827240"/>
                <a:gd name="connsiteX5" fmla="*/ 791693 w 829854"/>
                <a:gd name="connsiteY5" fmla="*/ 102867 h 827240"/>
                <a:gd name="connsiteX6" fmla="*/ 829854 w 829854"/>
                <a:gd name="connsiteY6" fmla="*/ 827240 h 827240"/>
                <a:gd name="connsiteX0" fmla="*/ 500535 w 873480"/>
                <a:gd name="connsiteY0" fmla="*/ 826913 h 826913"/>
                <a:gd name="connsiteX1" fmla="*/ 528458 w 873480"/>
                <a:gd name="connsiteY1" fmla="*/ 296885 h 826913"/>
                <a:gd name="connsiteX2" fmla="*/ 62404 w 873480"/>
                <a:gd name="connsiteY2" fmla="*/ 348629 h 826913"/>
                <a:gd name="connsiteX3" fmla="*/ 56763 w 873480"/>
                <a:gd name="connsiteY3" fmla="*/ 119608 h 826913"/>
                <a:gd name="connsiteX4" fmla="*/ 717423 w 873480"/>
                <a:gd name="connsiteY4" fmla="*/ 2315 h 826913"/>
                <a:gd name="connsiteX5" fmla="*/ 835319 w 873480"/>
                <a:gd name="connsiteY5" fmla="*/ 102540 h 826913"/>
                <a:gd name="connsiteX6" fmla="*/ 873480 w 873480"/>
                <a:gd name="connsiteY6" fmla="*/ 826913 h 826913"/>
                <a:gd name="connsiteX0" fmla="*/ 501302 w 874247"/>
                <a:gd name="connsiteY0" fmla="*/ 826913 h 826913"/>
                <a:gd name="connsiteX1" fmla="*/ 529225 w 874247"/>
                <a:gd name="connsiteY1" fmla="*/ 296885 h 826913"/>
                <a:gd name="connsiteX2" fmla="*/ 63171 w 874247"/>
                <a:gd name="connsiteY2" fmla="*/ 348629 h 826913"/>
                <a:gd name="connsiteX3" fmla="*/ 57530 w 874247"/>
                <a:gd name="connsiteY3" fmla="*/ 119608 h 826913"/>
                <a:gd name="connsiteX4" fmla="*/ 718190 w 874247"/>
                <a:gd name="connsiteY4" fmla="*/ 2315 h 826913"/>
                <a:gd name="connsiteX5" fmla="*/ 836086 w 874247"/>
                <a:gd name="connsiteY5" fmla="*/ 102540 h 826913"/>
                <a:gd name="connsiteX6" fmla="*/ 874247 w 874247"/>
                <a:gd name="connsiteY6" fmla="*/ 826913 h 826913"/>
                <a:gd name="connsiteX0" fmla="*/ 498359 w 871304"/>
                <a:gd name="connsiteY0" fmla="*/ 826913 h 826913"/>
                <a:gd name="connsiteX1" fmla="*/ 526282 w 871304"/>
                <a:gd name="connsiteY1" fmla="*/ 296885 h 826913"/>
                <a:gd name="connsiteX2" fmla="*/ 60228 w 871304"/>
                <a:gd name="connsiteY2" fmla="*/ 348629 h 826913"/>
                <a:gd name="connsiteX3" fmla="*/ 54587 w 871304"/>
                <a:gd name="connsiteY3" fmla="*/ 119608 h 826913"/>
                <a:gd name="connsiteX4" fmla="*/ 715247 w 871304"/>
                <a:gd name="connsiteY4" fmla="*/ 2315 h 826913"/>
                <a:gd name="connsiteX5" fmla="*/ 833143 w 871304"/>
                <a:gd name="connsiteY5" fmla="*/ 102540 h 826913"/>
                <a:gd name="connsiteX6" fmla="*/ 871304 w 871304"/>
                <a:gd name="connsiteY6" fmla="*/ 826913 h 826913"/>
                <a:gd name="connsiteX0" fmla="*/ 479234 w 852179"/>
                <a:gd name="connsiteY0" fmla="*/ 826924 h 826924"/>
                <a:gd name="connsiteX1" fmla="*/ 507157 w 852179"/>
                <a:gd name="connsiteY1" fmla="*/ 296896 h 826924"/>
                <a:gd name="connsiteX2" fmla="*/ 41103 w 852179"/>
                <a:gd name="connsiteY2" fmla="*/ 348640 h 826924"/>
                <a:gd name="connsiteX3" fmla="*/ 35462 w 852179"/>
                <a:gd name="connsiteY3" fmla="*/ 119619 h 826924"/>
                <a:gd name="connsiteX4" fmla="*/ 696122 w 852179"/>
                <a:gd name="connsiteY4" fmla="*/ 2326 h 826924"/>
                <a:gd name="connsiteX5" fmla="*/ 814018 w 852179"/>
                <a:gd name="connsiteY5" fmla="*/ 102551 h 826924"/>
                <a:gd name="connsiteX6" fmla="*/ 852179 w 852179"/>
                <a:gd name="connsiteY6" fmla="*/ 826924 h 826924"/>
                <a:gd name="connsiteX0" fmla="*/ 499685 w 872630"/>
                <a:gd name="connsiteY0" fmla="*/ 826924 h 826924"/>
                <a:gd name="connsiteX1" fmla="*/ 527608 w 872630"/>
                <a:gd name="connsiteY1" fmla="*/ 296896 h 826924"/>
                <a:gd name="connsiteX2" fmla="*/ 61554 w 872630"/>
                <a:gd name="connsiteY2" fmla="*/ 348640 h 826924"/>
                <a:gd name="connsiteX3" fmla="*/ 55913 w 872630"/>
                <a:gd name="connsiteY3" fmla="*/ 119619 h 826924"/>
                <a:gd name="connsiteX4" fmla="*/ 716573 w 872630"/>
                <a:gd name="connsiteY4" fmla="*/ 2326 h 826924"/>
                <a:gd name="connsiteX5" fmla="*/ 834469 w 872630"/>
                <a:gd name="connsiteY5" fmla="*/ 102551 h 826924"/>
                <a:gd name="connsiteX6" fmla="*/ 872630 w 872630"/>
                <a:gd name="connsiteY6" fmla="*/ 826924 h 826924"/>
                <a:gd name="connsiteX0" fmla="*/ 486431 w 859376"/>
                <a:gd name="connsiteY0" fmla="*/ 826924 h 826924"/>
                <a:gd name="connsiteX1" fmla="*/ 514354 w 859376"/>
                <a:gd name="connsiteY1" fmla="*/ 296896 h 826924"/>
                <a:gd name="connsiteX2" fmla="*/ 48300 w 859376"/>
                <a:gd name="connsiteY2" fmla="*/ 348640 h 826924"/>
                <a:gd name="connsiteX3" fmla="*/ 42659 w 859376"/>
                <a:gd name="connsiteY3" fmla="*/ 119619 h 826924"/>
                <a:gd name="connsiteX4" fmla="*/ 703319 w 859376"/>
                <a:gd name="connsiteY4" fmla="*/ 2326 h 826924"/>
                <a:gd name="connsiteX5" fmla="*/ 821215 w 859376"/>
                <a:gd name="connsiteY5" fmla="*/ 102551 h 826924"/>
                <a:gd name="connsiteX6" fmla="*/ 859376 w 859376"/>
                <a:gd name="connsiteY6" fmla="*/ 826924 h 826924"/>
                <a:gd name="connsiteX0" fmla="*/ 486431 w 859376"/>
                <a:gd name="connsiteY0" fmla="*/ 828508 h 828508"/>
                <a:gd name="connsiteX1" fmla="*/ 514354 w 859376"/>
                <a:gd name="connsiteY1" fmla="*/ 298480 h 828508"/>
                <a:gd name="connsiteX2" fmla="*/ 48300 w 859376"/>
                <a:gd name="connsiteY2" fmla="*/ 350224 h 828508"/>
                <a:gd name="connsiteX3" fmla="*/ 42659 w 859376"/>
                <a:gd name="connsiteY3" fmla="*/ 121203 h 828508"/>
                <a:gd name="connsiteX4" fmla="*/ 703319 w 859376"/>
                <a:gd name="connsiteY4" fmla="*/ 3910 h 828508"/>
                <a:gd name="connsiteX5" fmla="*/ 821215 w 859376"/>
                <a:gd name="connsiteY5" fmla="*/ 104135 h 828508"/>
                <a:gd name="connsiteX6" fmla="*/ 859376 w 859376"/>
                <a:gd name="connsiteY6" fmla="*/ 828508 h 828508"/>
                <a:gd name="connsiteX0" fmla="*/ 486431 w 859376"/>
                <a:gd name="connsiteY0" fmla="*/ 828508 h 828508"/>
                <a:gd name="connsiteX1" fmla="*/ 514354 w 859376"/>
                <a:gd name="connsiteY1" fmla="*/ 298480 h 828508"/>
                <a:gd name="connsiteX2" fmla="*/ 48300 w 859376"/>
                <a:gd name="connsiteY2" fmla="*/ 350224 h 828508"/>
                <a:gd name="connsiteX3" fmla="*/ 42659 w 859376"/>
                <a:gd name="connsiteY3" fmla="*/ 121203 h 828508"/>
                <a:gd name="connsiteX4" fmla="*/ 703319 w 859376"/>
                <a:gd name="connsiteY4" fmla="*/ 3910 h 828508"/>
                <a:gd name="connsiteX5" fmla="*/ 821215 w 859376"/>
                <a:gd name="connsiteY5" fmla="*/ 104135 h 828508"/>
                <a:gd name="connsiteX6" fmla="*/ 859376 w 859376"/>
                <a:gd name="connsiteY6" fmla="*/ 828508 h 828508"/>
                <a:gd name="connsiteX0" fmla="*/ 486431 w 885061"/>
                <a:gd name="connsiteY0" fmla="*/ 828508 h 828508"/>
                <a:gd name="connsiteX1" fmla="*/ 514354 w 885061"/>
                <a:gd name="connsiteY1" fmla="*/ 298480 h 828508"/>
                <a:gd name="connsiteX2" fmla="*/ 48300 w 885061"/>
                <a:gd name="connsiteY2" fmla="*/ 350224 h 828508"/>
                <a:gd name="connsiteX3" fmla="*/ 42659 w 885061"/>
                <a:gd name="connsiteY3" fmla="*/ 121203 h 828508"/>
                <a:gd name="connsiteX4" fmla="*/ 703319 w 885061"/>
                <a:gd name="connsiteY4" fmla="*/ 3910 h 828508"/>
                <a:gd name="connsiteX5" fmla="*/ 821215 w 885061"/>
                <a:gd name="connsiteY5" fmla="*/ 104135 h 828508"/>
                <a:gd name="connsiteX6" fmla="*/ 859376 w 885061"/>
                <a:gd name="connsiteY6" fmla="*/ 828508 h 828508"/>
                <a:gd name="connsiteX0" fmla="*/ 486431 w 905871"/>
                <a:gd name="connsiteY0" fmla="*/ 828508 h 828508"/>
                <a:gd name="connsiteX1" fmla="*/ 514354 w 905871"/>
                <a:gd name="connsiteY1" fmla="*/ 298480 h 828508"/>
                <a:gd name="connsiteX2" fmla="*/ 48300 w 905871"/>
                <a:gd name="connsiteY2" fmla="*/ 350224 h 828508"/>
                <a:gd name="connsiteX3" fmla="*/ 42659 w 905871"/>
                <a:gd name="connsiteY3" fmla="*/ 121203 h 828508"/>
                <a:gd name="connsiteX4" fmla="*/ 703319 w 905871"/>
                <a:gd name="connsiteY4" fmla="*/ 3910 h 828508"/>
                <a:gd name="connsiteX5" fmla="*/ 821215 w 905871"/>
                <a:gd name="connsiteY5" fmla="*/ 104135 h 828508"/>
                <a:gd name="connsiteX6" fmla="*/ 859376 w 905871"/>
                <a:gd name="connsiteY6" fmla="*/ 828508 h 828508"/>
                <a:gd name="connsiteX0" fmla="*/ 486431 w 897235"/>
                <a:gd name="connsiteY0" fmla="*/ 828508 h 836991"/>
                <a:gd name="connsiteX1" fmla="*/ 514354 w 897235"/>
                <a:gd name="connsiteY1" fmla="*/ 298480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  <a:gd name="connsiteX0" fmla="*/ 486431 w 897235"/>
                <a:gd name="connsiteY0" fmla="*/ 828508 h 836991"/>
                <a:gd name="connsiteX1" fmla="*/ 507763 w 897235"/>
                <a:gd name="connsiteY1" fmla="*/ 319421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  <a:gd name="connsiteX0" fmla="*/ 486431 w 897235"/>
                <a:gd name="connsiteY0" fmla="*/ 828508 h 836991"/>
                <a:gd name="connsiteX1" fmla="*/ 507763 w 897235"/>
                <a:gd name="connsiteY1" fmla="*/ 319421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  <a:gd name="connsiteX0" fmla="*/ 485326 w 897235"/>
                <a:gd name="connsiteY0" fmla="*/ 811372 h 836991"/>
                <a:gd name="connsiteX1" fmla="*/ 507763 w 897235"/>
                <a:gd name="connsiteY1" fmla="*/ 319421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  <a:gd name="connsiteX0" fmla="*/ 494681 w 897235"/>
                <a:gd name="connsiteY0" fmla="*/ 833271 h 836991"/>
                <a:gd name="connsiteX1" fmla="*/ 507763 w 897235"/>
                <a:gd name="connsiteY1" fmla="*/ 319421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97235" h="836991">
                  <a:moveTo>
                    <a:pt x="494681" y="833271"/>
                  </a:moveTo>
                  <a:cubicBezTo>
                    <a:pt x="451921" y="742017"/>
                    <a:pt x="443070" y="530112"/>
                    <a:pt x="507763" y="319421"/>
                  </a:cubicBezTo>
                  <a:cubicBezTo>
                    <a:pt x="364969" y="346669"/>
                    <a:pt x="139148" y="389944"/>
                    <a:pt x="48300" y="350224"/>
                  </a:cubicBezTo>
                  <a:cubicBezTo>
                    <a:pt x="-6532" y="314799"/>
                    <a:pt x="-22800" y="179412"/>
                    <a:pt x="42659" y="121203"/>
                  </a:cubicBezTo>
                  <a:cubicBezTo>
                    <a:pt x="153191" y="23026"/>
                    <a:pt x="635985" y="-12688"/>
                    <a:pt x="703319" y="3910"/>
                  </a:cubicBezTo>
                  <a:cubicBezTo>
                    <a:pt x="770653" y="20508"/>
                    <a:pt x="813439" y="66929"/>
                    <a:pt x="821215" y="104135"/>
                  </a:cubicBezTo>
                  <a:cubicBezTo>
                    <a:pt x="946383" y="442837"/>
                    <a:pt x="890430" y="639819"/>
                    <a:pt x="840730" y="836991"/>
                  </a:cubicBezTo>
                </a:path>
              </a:pathLst>
            </a:custGeom>
            <a:solidFill>
              <a:schemeClr val="bg1">
                <a:lumMod val="9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227" name="グループ化 226">
            <a:extLst>
              <a:ext uri="{FF2B5EF4-FFF2-40B4-BE49-F238E27FC236}">
                <a16:creationId xmlns:a16="http://schemas.microsoft.com/office/drawing/2014/main" id="{408D7E3D-21AE-4924-B392-AA805D3E6E10}"/>
              </a:ext>
            </a:extLst>
          </p:cNvPr>
          <p:cNvGrpSpPr/>
          <p:nvPr/>
        </p:nvGrpSpPr>
        <p:grpSpPr>
          <a:xfrm>
            <a:off x="1389378" y="3773167"/>
            <a:ext cx="1924258" cy="2667133"/>
            <a:chOff x="1389378" y="3773167"/>
            <a:chExt cx="1924258" cy="2667133"/>
          </a:xfrm>
        </p:grpSpPr>
        <p:grpSp>
          <p:nvGrpSpPr>
            <p:cNvPr id="228" name="グループ化 227">
              <a:extLst>
                <a:ext uri="{FF2B5EF4-FFF2-40B4-BE49-F238E27FC236}">
                  <a16:creationId xmlns:a16="http://schemas.microsoft.com/office/drawing/2014/main" id="{522E1377-8CB4-42EC-B0CD-B928628AC521}"/>
                </a:ext>
              </a:extLst>
            </p:cNvPr>
            <p:cNvGrpSpPr/>
            <p:nvPr/>
          </p:nvGrpSpPr>
          <p:grpSpPr>
            <a:xfrm>
              <a:off x="2622929" y="3773167"/>
              <a:ext cx="690707" cy="690706"/>
              <a:chOff x="7992839" y="2840930"/>
              <a:chExt cx="927476" cy="927475"/>
            </a:xfrm>
          </p:grpSpPr>
          <p:sp>
            <p:nvSpPr>
              <p:cNvPr id="269" name="フリーフォーム: 図形 268">
                <a:extLst>
                  <a:ext uri="{FF2B5EF4-FFF2-40B4-BE49-F238E27FC236}">
                    <a16:creationId xmlns:a16="http://schemas.microsoft.com/office/drawing/2014/main" id="{B97B9738-16F6-403D-B8C3-94A307A0D950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52C4BB3D-E785-4DE3-9D0F-6B90B0980387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grpSp>
          <p:nvGrpSpPr>
            <p:cNvPr id="229" name="グループ化 228">
              <a:extLst>
                <a:ext uri="{FF2B5EF4-FFF2-40B4-BE49-F238E27FC236}">
                  <a16:creationId xmlns:a16="http://schemas.microsoft.com/office/drawing/2014/main" id="{8060DF1C-531E-4936-BB4A-921BDD630C53}"/>
                </a:ext>
              </a:extLst>
            </p:cNvPr>
            <p:cNvGrpSpPr/>
            <p:nvPr/>
          </p:nvGrpSpPr>
          <p:grpSpPr>
            <a:xfrm>
              <a:off x="1389378" y="4081723"/>
              <a:ext cx="1267032" cy="2358577"/>
              <a:chOff x="685503" y="3823242"/>
              <a:chExt cx="1267032" cy="2358577"/>
            </a:xfrm>
          </p:grpSpPr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DF1E7168-DDDD-4D55-80E7-421601F33D56}"/>
                  </a:ext>
                </a:extLst>
              </p:cNvPr>
              <p:cNvSpPr/>
              <p:nvPr/>
            </p:nvSpPr>
            <p:spPr>
              <a:xfrm>
                <a:off x="1068497" y="4895357"/>
                <a:ext cx="529322" cy="440816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1" name="フリーフォーム: 図形 240">
                <a:extLst>
                  <a:ext uri="{FF2B5EF4-FFF2-40B4-BE49-F238E27FC236}">
                    <a16:creationId xmlns:a16="http://schemas.microsoft.com/office/drawing/2014/main" id="{EB281679-840C-4365-970C-15376A454E70}"/>
                  </a:ext>
                </a:extLst>
              </p:cNvPr>
              <p:cNvSpPr/>
              <p:nvPr/>
            </p:nvSpPr>
            <p:spPr>
              <a:xfrm>
                <a:off x="756127" y="5263042"/>
                <a:ext cx="153587" cy="918776"/>
              </a:xfrm>
              <a:custGeom>
                <a:avLst/>
                <a:gdLst>
                  <a:gd name="connsiteX0" fmla="*/ 139060 w 139060"/>
                  <a:gd name="connsiteY0" fmla="*/ 0 h 918776"/>
                  <a:gd name="connsiteX1" fmla="*/ 139060 w 139060"/>
                  <a:gd name="connsiteY1" fmla="*/ 918776 h 918776"/>
                  <a:gd name="connsiteX2" fmla="*/ 0 w 139060"/>
                  <a:gd name="connsiteY2" fmla="*/ 918776 h 918776"/>
                  <a:gd name="connsiteX3" fmla="*/ 0 w 139060"/>
                  <a:gd name="connsiteY3" fmla="*/ 299403 h 918776"/>
                  <a:gd name="connsiteX4" fmla="*/ 135721 w 139060"/>
                  <a:gd name="connsiteY4" fmla="*/ 2434 h 918776"/>
                  <a:gd name="connsiteX5" fmla="*/ 139060 w 139060"/>
                  <a:gd name="connsiteY5" fmla="*/ 0 h 9187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8776">
                    <a:moveTo>
                      <a:pt x="139060" y="0"/>
                    </a:moveTo>
                    <a:lnTo>
                      <a:pt x="139060" y="918776"/>
                    </a:lnTo>
                    <a:lnTo>
                      <a:pt x="0" y="918776"/>
                    </a:lnTo>
                    <a:lnTo>
                      <a:pt x="0" y="299403"/>
                    </a:lnTo>
                    <a:cubicBezTo>
                      <a:pt x="0" y="180784"/>
                      <a:pt x="52588" y="74447"/>
                      <a:pt x="135721" y="2434"/>
                    </a:cubicBezTo>
                    <a:lnTo>
                      <a:pt x="139060" y="0"/>
                    </a:ln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2" name="フリーフォーム: 図形 241">
                <a:extLst>
                  <a:ext uri="{FF2B5EF4-FFF2-40B4-BE49-F238E27FC236}">
                    <a16:creationId xmlns:a16="http://schemas.microsoft.com/office/drawing/2014/main" id="{8E223342-F678-4C46-A4EF-7849CD164AC7}"/>
                  </a:ext>
                </a:extLst>
              </p:cNvPr>
              <p:cNvSpPr/>
              <p:nvPr/>
            </p:nvSpPr>
            <p:spPr>
              <a:xfrm>
                <a:off x="838347" y="5165637"/>
                <a:ext cx="974009" cy="1016182"/>
              </a:xfrm>
              <a:custGeom>
                <a:avLst/>
                <a:gdLst>
                  <a:gd name="connsiteX0" fmla="*/ 743127 w 974009"/>
                  <a:gd name="connsiteY0" fmla="*/ 0 h 1016182"/>
                  <a:gd name="connsiteX1" fmla="*/ 752081 w 974009"/>
                  <a:gd name="connsiteY1" fmla="*/ 903 h 1016182"/>
                  <a:gd name="connsiteX2" fmla="*/ 974009 w 974009"/>
                  <a:gd name="connsiteY2" fmla="*/ 273199 h 1016182"/>
                  <a:gd name="connsiteX3" fmla="*/ 974009 w 974009"/>
                  <a:gd name="connsiteY3" fmla="*/ 1016182 h 1016182"/>
                  <a:gd name="connsiteX4" fmla="*/ 0 w 974009"/>
                  <a:gd name="connsiteY4" fmla="*/ 1016182 h 1016182"/>
                  <a:gd name="connsiteX5" fmla="*/ 0 w 974009"/>
                  <a:gd name="connsiteY5" fmla="*/ 273199 h 1016182"/>
                  <a:gd name="connsiteX6" fmla="*/ 221928 w 974009"/>
                  <a:gd name="connsiteY6" fmla="*/ 903 h 1016182"/>
                  <a:gd name="connsiteX7" fmla="*/ 230881 w 974009"/>
                  <a:gd name="connsiteY7" fmla="*/ 0 h 1016182"/>
                  <a:gd name="connsiteX8" fmla="*/ 235401 w 974009"/>
                  <a:gd name="connsiteY8" fmla="*/ 7436 h 1016182"/>
                  <a:gd name="connsiteX9" fmla="*/ 487004 w 974009"/>
                  <a:gd name="connsiteY9" fmla="*/ 126882 h 1016182"/>
                  <a:gd name="connsiteX10" fmla="*/ 738607 w 974009"/>
                  <a:gd name="connsiteY10" fmla="*/ 7436 h 1016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74009" h="1016182">
                    <a:moveTo>
                      <a:pt x="743127" y="0"/>
                    </a:moveTo>
                    <a:lnTo>
                      <a:pt x="752081" y="903"/>
                    </a:lnTo>
                    <a:cubicBezTo>
                      <a:pt x="878735" y="26820"/>
                      <a:pt x="974009" y="138883"/>
                      <a:pt x="974009" y="273199"/>
                    </a:cubicBezTo>
                    <a:lnTo>
                      <a:pt x="974009" y="1016182"/>
                    </a:lnTo>
                    <a:lnTo>
                      <a:pt x="0" y="1016182"/>
                    </a:lnTo>
                    <a:lnTo>
                      <a:pt x="0" y="273199"/>
                    </a:lnTo>
                    <a:cubicBezTo>
                      <a:pt x="0" y="138883"/>
                      <a:pt x="95274" y="26820"/>
                      <a:pt x="221928" y="903"/>
                    </a:cubicBezTo>
                    <a:lnTo>
                      <a:pt x="230881" y="0"/>
                    </a:lnTo>
                    <a:lnTo>
                      <a:pt x="235401" y="7436"/>
                    </a:lnTo>
                    <a:cubicBezTo>
                      <a:pt x="289928" y="79501"/>
                      <a:pt x="382269" y="126882"/>
                      <a:pt x="487004" y="126882"/>
                    </a:cubicBezTo>
                    <a:cubicBezTo>
                      <a:pt x="591739" y="126882"/>
                      <a:pt x="684080" y="79501"/>
                      <a:pt x="738607" y="7436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43" name="グループ化 242">
                <a:extLst>
                  <a:ext uri="{FF2B5EF4-FFF2-40B4-BE49-F238E27FC236}">
                    <a16:creationId xmlns:a16="http://schemas.microsoft.com/office/drawing/2014/main" id="{58173A23-B300-4DE4-BBA3-F7A7A0B79985}"/>
                  </a:ext>
                </a:extLst>
              </p:cNvPr>
              <p:cNvGrpSpPr/>
              <p:nvPr/>
            </p:nvGrpSpPr>
            <p:grpSpPr>
              <a:xfrm>
                <a:off x="685503" y="3823242"/>
                <a:ext cx="1267032" cy="1218328"/>
                <a:chOff x="878044" y="3848329"/>
                <a:chExt cx="917606" cy="882334"/>
              </a:xfrm>
            </p:grpSpPr>
            <p:sp>
              <p:nvSpPr>
                <p:cNvPr id="246" name="円/楕円 473">
                  <a:extLst>
                    <a:ext uri="{FF2B5EF4-FFF2-40B4-BE49-F238E27FC236}">
                      <a16:creationId xmlns:a16="http://schemas.microsoft.com/office/drawing/2014/main" id="{77190E78-EA58-40C0-87AD-495E762D71E0}"/>
                    </a:ext>
                  </a:extLst>
                </p:cNvPr>
                <p:cNvSpPr/>
                <p:nvPr/>
              </p:nvSpPr>
              <p:spPr>
                <a:xfrm>
                  <a:off x="878044" y="3848329"/>
                  <a:ext cx="917606" cy="560788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917606" h="560788">
                      <a:moveTo>
                        <a:pt x="350513" y="0"/>
                      </a:moveTo>
                      <a:cubicBezTo>
                        <a:pt x="389679" y="0"/>
                        <a:pt x="425328" y="15059"/>
                        <a:pt x="451289" y="40456"/>
                      </a:cubicBezTo>
                      <a:cubicBezTo>
                        <a:pt x="477250" y="15059"/>
                        <a:pt x="512899" y="0"/>
                        <a:pt x="552065" y="0"/>
                      </a:cubicBezTo>
                      <a:cubicBezTo>
                        <a:pt x="616429" y="0"/>
                        <a:pt x="671294" y="40669"/>
                        <a:pt x="691209" y="98139"/>
                      </a:cubicBezTo>
                      <a:cubicBezTo>
                        <a:pt x="692807" y="97182"/>
                        <a:pt x="694441" y="97155"/>
                        <a:pt x="696081" y="97155"/>
                      </a:cubicBezTo>
                      <a:cubicBezTo>
                        <a:pt x="778657" y="97155"/>
                        <a:pt x="845598" y="164096"/>
                        <a:pt x="845598" y="246672"/>
                      </a:cubicBezTo>
                      <a:lnTo>
                        <a:pt x="838516" y="281749"/>
                      </a:lnTo>
                      <a:cubicBezTo>
                        <a:pt x="886043" y="305239"/>
                        <a:pt x="917606" y="354569"/>
                        <a:pt x="917606" y="411271"/>
                      </a:cubicBezTo>
                      <a:cubicBezTo>
                        <a:pt x="917606" y="493847"/>
                        <a:pt x="850665" y="560788"/>
                        <a:pt x="768089" y="560788"/>
                      </a:cubicBezTo>
                      <a:cubicBezTo>
                        <a:pt x="685513" y="560788"/>
                        <a:pt x="618572" y="493847"/>
                        <a:pt x="618572" y="411271"/>
                      </a:cubicBezTo>
                      <a:lnTo>
                        <a:pt x="625570" y="376611"/>
                      </a:lnTo>
                      <a:cubicBezTo>
                        <a:pt x="593286" y="360813"/>
                        <a:pt x="568854" y="332439"/>
                        <a:pt x="556937" y="298051"/>
                      </a:cubicBezTo>
                      <a:cubicBezTo>
                        <a:pt x="555339" y="299008"/>
                        <a:pt x="553705" y="299034"/>
                        <a:pt x="552065" y="299034"/>
                      </a:cubicBezTo>
                      <a:cubicBezTo>
                        <a:pt x="512899" y="299034"/>
                        <a:pt x="477250" y="283975"/>
                        <a:pt x="451289" y="258578"/>
                      </a:cubicBezTo>
                      <a:cubicBezTo>
                        <a:pt x="429142" y="280244"/>
                        <a:pt x="399945" y="294386"/>
                        <a:pt x="367269" y="295793"/>
                      </a:cubicBezTo>
                      <a:cubicBezTo>
                        <a:pt x="355155" y="333233"/>
                        <a:pt x="328213" y="363759"/>
                        <a:pt x="292595" y="379380"/>
                      </a:cubicBezTo>
                      <a:cubicBezTo>
                        <a:pt x="297808" y="389212"/>
                        <a:pt x="299034" y="400099"/>
                        <a:pt x="299034" y="411271"/>
                      </a:cubicBezTo>
                      <a:cubicBezTo>
                        <a:pt x="299034" y="493847"/>
                        <a:pt x="232093" y="560788"/>
                        <a:pt x="149517" y="560788"/>
                      </a:cubicBezTo>
                      <a:cubicBezTo>
                        <a:pt x="66941" y="560788"/>
                        <a:pt x="0" y="493847"/>
                        <a:pt x="0" y="411271"/>
                      </a:cubicBezTo>
                      <a:cubicBezTo>
                        <a:pt x="0" y="352234"/>
                        <a:pt x="34217" y="301188"/>
                        <a:pt x="84497" y="278103"/>
                      </a:cubicBezTo>
                      <a:cubicBezTo>
                        <a:pt x="79341" y="268407"/>
                        <a:pt x="78152" y="257678"/>
                        <a:pt x="78152" y="246672"/>
                      </a:cubicBezTo>
                      <a:cubicBezTo>
                        <a:pt x="78152" y="169865"/>
                        <a:pt x="136066" y="106585"/>
                        <a:pt x="210883" y="100544"/>
                      </a:cubicBezTo>
                      <a:cubicBezTo>
                        <a:pt x="229813" y="41769"/>
                        <a:pt x="285285" y="0"/>
                        <a:pt x="350513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7" name="グループ化 246">
                  <a:extLst>
                    <a:ext uri="{FF2B5EF4-FFF2-40B4-BE49-F238E27FC236}">
                      <a16:creationId xmlns:a16="http://schemas.microsoft.com/office/drawing/2014/main" id="{EC301905-86B1-4C15-83EA-45777216C1A9}"/>
                    </a:ext>
                  </a:extLst>
                </p:cNvPr>
                <p:cNvGrpSpPr/>
                <p:nvPr/>
              </p:nvGrpSpPr>
              <p:grpSpPr>
                <a:xfrm>
                  <a:off x="926524" y="3943263"/>
                  <a:ext cx="834570" cy="787400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262" name="グループ化 261">
                    <a:extLst>
                      <a:ext uri="{FF2B5EF4-FFF2-40B4-BE49-F238E27FC236}">
                        <a16:creationId xmlns:a16="http://schemas.microsoft.com/office/drawing/2014/main" id="{A3E22A89-6914-4CF1-BB20-3C858AC5957A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67" name="円/楕円 125">
                      <a:extLst>
                        <a:ext uri="{FF2B5EF4-FFF2-40B4-BE49-F238E27FC236}">
                          <a16:creationId xmlns:a16="http://schemas.microsoft.com/office/drawing/2014/main" id="{2738F795-A783-4E3C-950C-DDEF7F5D53F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68" name="円/楕円 126">
                      <a:extLst>
                        <a:ext uri="{FF2B5EF4-FFF2-40B4-BE49-F238E27FC236}">
                          <a16:creationId xmlns:a16="http://schemas.microsoft.com/office/drawing/2014/main" id="{09E6CADC-A728-4372-A1AB-643F61B862F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263" name="グループ化 262">
                    <a:extLst>
                      <a:ext uri="{FF2B5EF4-FFF2-40B4-BE49-F238E27FC236}">
                        <a16:creationId xmlns:a16="http://schemas.microsoft.com/office/drawing/2014/main" id="{7480476B-306F-442F-BE15-83C6766356E2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65" name="円/楕円 123">
                      <a:extLst>
                        <a:ext uri="{FF2B5EF4-FFF2-40B4-BE49-F238E27FC236}">
                          <a16:creationId xmlns:a16="http://schemas.microsoft.com/office/drawing/2014/main" id="{0B5234B6-F69F-4100-B8CB-D83B2DFD34A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66" name="円/楕円 124">
                      <a:extLst>
                        <a:ext uri="{FF2B5EF4-FFF2-40B4-BE49-F238E27FC236}">
                          <a16:creationId xmlns:a16="http://schemas.microsoft.com/office/drawing/2014/main" id="{87F06D85-CA82-4AB6-87E5-DC8AC3FF1BA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64" name="円/楕円 122">
                    <a:extLst>
                      <a:ext uri="{FF2B5EF4-FFF2-40B4-BE49-F238E27FC236}">
                        <a16:creationId xmlns:a16="http://schemas.microsoft.com/office/drawing/2014/main" id="{02F2E342-6A55-49B6-B434-C817F6EB8C63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8" name="円/楕円 27">
                  <a:extLst>
                    <a:ext uri="{FF2B5EF4-FFF2-40B4-BE49-F238E27FC236}">
                      <a16:creationId xmlns:a16="http://schemas.microsoft.com/office/drawing/2014/main" id="{45616376-4761-479B-B27E-4356C8E53360}"/>
                    </a:ext>
                  </a:extLst>
                </p:cNvPr>
                <p:cNvSpPr/>
                <p:nvPr/>
              </p:nvSpPr>
              <p:spPr>
                <a:xfrm rot="10800000">
                  <a:off x="1253947" y="4621406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9" name="円/楕円 27">
                  <a:extLst>
                    <a:ext uri="{FF2B5EF4-FFF2-40B4-BE49-F238E27FC236}">
                      <a16:creationId xmlns:a16="http://schemas.microsoft.com/office/drawing/2014/main" id="{0357D39A-B13A-4AAA-918C-8CCF130E67A2}"/>
                    </a:ext>
                  </a:extLst>
                </p:cNvPr>
                <p:cNvSpPr/>
                <p:nvPr/>
              </p:nvSpPr>
              <p:spPr>
                <a:xfrm rot="10800000">
                  <a:off x="1060114" y="4201772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0" name="円/楕円 27">
                  <a:extLst>
                    <a:ext uri="{FF2B5EF4-FFF2-40B4-BE49-F238E27FC236}">
                      <a16:creationId xmlns:a16="http://schemas.microsoft.com/office/drawing/2014/main" id="{15A9C585-6867-4ED4-92EC-F9A694D0BBC9}"/>
                    </a:ext>
                  </a:extLst>
                </p:cNvPr>
                <p:cNvSpPr/>
                <p:nvPr/>
              </p:nvSpPr>
              <p:spPr>
                <a:xfrm rot="10800000">
                  <a:off x="1466514" y="4201772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1" name="円/楕円 27">
                  <a:extLst>
                    <a:ext uri="{FF2B5EF4-FFF2-40B4-BE49-F238E27FC236}">
                      <a16:creationId xmlns:a16="http://schemas.microsoft.com/office/drawing/2014/main" id="{C170E341-0301-455D-8BFD-0E09CF391DFF}"/>
                    </a:ext>
                  </a:extLst>
                </p:cNvPr>
                <p:cNvSpPr/>
                <p:nvPr/>
              </p:nvSpPr>
              <p:spPr>
                <a:xfrm rot="8100000">
                  <a:off x="1138253" y="4540799"/>
                  <a:ext cx="122819" cy="4571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7C8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2" name="円/楕円 27">
                  <a:extLst>
                    <a:ext uri="{FF2B5EF4-FFF2-40B4-BE49-F238E27FC236}">
                      <a16:creationId xmlns:a16="http://schemas.microsoft.com/office/drawing/2014/main" id="{60DAEAF1-34BE-40C0-87BD-76B0CB3A322A}"/>
                    </a:ext>
                  </a:extLst>
                </p:cNvPr>
                <p:cNvSpPr/>
                <p:nvPr/>
              </p:nvSpPr>
              <p:spPr>
                <a:xfrm rot="13500000" flipH="1">
                  <a:off x="1410675" y="4540800"/>
                  <a:ext cx="122819" cy="4571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7C8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53" name="グループ化 252">
                  <a:extLst>
                    <a:ext uri="{FF2B5EF4-FFF2-40B4-BE49-F238E27FC236}">
                      <a16:creationId xmlns:a16="http://schemas.microsoft.com/office/drawing/2014/main" id="{702A0461-D226-41C7-AC88-FA3134E534D3}"/>
                    </a:ext>
                  </a:extLst>
                </p:cNvPr>
                <p:cNvGrpSpPr/>
                <p:nvPr/>
              </p:nvGrpSpPr>
              <p:grpSpPr>
                <a:xfrm>
                  <a:off x="1041473" y="4298880"/>
                  <a:ext cx="79284" cy="63766"/>
                  <a:chOff x="648553" y="1246468"/>
                  <a:chExt cx="164249" cy="93298"/>
                </a:xfrm>
                <a:solidFill>
                  <a:srgbClr val="FF7C80"/>
                </a:solidFill>
              </p:grpSpPr>
              <p:sp>
                <p:nvSpPr>
                  <p:cNvPr id="260" name="円/楕円 27">
                    <a:extLst>
                      <a:ext uri="{FF2B5EF4-FFF2-40B4-BE49-F238E27FC236}">
                        <a16:creationId xmlns:a16="http://schemas.microsoft.com/office/drawing/2014/main" id="{62B76FAE-4F6F-4A57-9D58-BA2DD4578AB1}"/>
                      </a:ext>
                    </a:extLst>
                  </p:cNvPr>
                  <p:cNvSpPr/>
                  <p:nvPr/>
                </p:nvSpPr>
                <p:spPr>
                  <a:xfrm rot="21302598">
                    <a:off x="648554" y="1310657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61" name="円/楕円 27">
                    <a:extLst>
                      <a:ext uri="{FF2B5EF4-FFF2-40B4-BE49-F238E27FC236}">
                        <a16:creationId xmlns:a16="http://schemas.microsoft.com/office/drawing/2014/main" id="{44DEF00C-35F9-4811-90E7-C3D643075F36}"/>
                      </a:ext>
                    </a:extLst>
                  </p:cNvPr>
                  <p:cNvSpPr/>
                  <p:nvPr/>
                </p:nvSpPr>
                <p:spPr>
                  <a:xfrm rot="523440">
                    <a:off x="648553" y="1246468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54" name="円/楕円 112">
                  <a:extLst>
                    <a:ext uri="{FF2B5EF4-FFF2-40B4-BE49-F238E27FC236}">
                      <a16:creationId xmlns:a16="http://schemas.microsoft.com/office/drawing/2014/main" id="{8C8D7337-A590-4935-9DBA-BA1104674D8B}"/>
                    </a:ext>
                  </a:extLst>
                </p:cNvPr>
                <p:cNvSpPr/>
                <p:nvPr/>
              </p:nvSpPr>
              <p:spPr>
                <a:xfrm>
                  <a:off x="1147049" y="4307348"/>
                  <a:ext cx="62620" cy="45719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55" name="グループ化 254">
                  <a:extLst>
                    <a:ext uri="{FF2B5EF4-FFF2-40B4-BE49-F238E27FC236}">
                      <a16:creationId xmlns:a16="http://schemas.microsoft.com/office/drawing/2014/main" id="{012FD6E9-4E97-448E-9818-E871AACFEA31}"/>
                    </a:ext>
                  </a:extLst>
                </p:cNvPr>
                <p:cNvGrpSpPr/>
                <p:nvPr/>
              </p:nvGrpSpPr>
              <p:grpSpPr>
                <a:xfrm flipH="1">
                  <a:off x="1559492" y="4298880"/>
                  <a:ext cx="79284" cy="63766"/>
                  <a:chOff x="648553" y="1246468"/>
                  <a:chExt cx="164249" cy="93298"/>
                </a:xfrm>
                <a:solidFill>
                  <a:srgbClr val="FF7C80"/>
                </a:solidFill>
              </p:grpSpPr>
              <p:sp>
                <p:nvSpPr>
                  <p:cNvPr id="258" name="円/楕円 27">
                    <a:extLst>
                      <a:ext uri="{FF2B5EF4-FFF2-40B4-BE49-F238E27FC236}">
                        <a16:creationId xmlns:a16="http://schemas.microsoft.com/office/drawing/2014/main" id="{8C18F0D7-9284-45F6-AB81-359445356706}"/>
                      </a:ext>
                    </a:extLst>
                  </p:cNvPr>
                  <p:cNvSpPr/>
                  <p:nvPr/>
                </p:nvSpPr>
                <p:spPr>
                  <a:xfrm rot="21302598">
                    <a:off x="648554" y="1310657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9" name="円/楕円 27">
                    <a:extLst>
                      <a:ext uri="{FF2B5EF4-FFF2-40B4-BE49-F238E27FC236}">
                        <a16:creationId xmlns:a16="http://schemas.microsoft.com/office/drawing/2014/main" id="{F1C2AD83-27BA-411E-BE30-F53AAFC1E476}"/>
                      </a:ext>
                    </a:extLst>
                  </p:cNvPr>
                  <p:cNvSpPr/>
                  <p:nvPr/>
                </p:nvSpPr>
                <p:spPr>
                  <a:xfrm rot="523440">
                    <a:off x="648553" y="1246468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56" name="円/楕円 114">
                  <a:extLst>
                    <a:ext uri="{FF2B5EF4-FFF2-40B4-BE49-F238E27FC236}">
                      <a16:creationId xmlns:a16="http://schemas.microsoft.com/office/drawing/2014/main" id="{7EB8FFF6-083C-4336-BB5B-3D2C46628E58}"/>
                    </a:ext>
                  </a:extLst>
                </p:cNvPr>
                <p:cNvSpPr/>
                <p:nvPr/>
              </p:nvSpPr>
              <p:spPr>
                <a:xfrm>
                  <a:off x="1470899" y="4307348"/>
                  <a:ext cx="62620" cy="45719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7" name="円/楕円 64">
                  <a:extLst>
                    <a:ext uri="{FF2B5EF4-FFF2-40B4-BE49-F238E27FC236}">
                      <a16:creationId xmlns:a16="http://schemas.microsoft.com/office/drawing/2014/main" id="{E562C590-822C-484A-A610-7F52FE028D34}"/>
                    </a:ext>
                  </a:extLst>
                </p:cNvPr>
                <p:cNvSpPr/>
                <p:nvPr/>
              </p:nvSpPr>
              <p:spPr>
                <a:xfrm>
                  <a:off x="1296842" y="4454106"/>
                  <a:ext cx="80010" cy="79457"/>
                </a:xfrm>
                <a:custGeom>
                  <a:avLst/>
                  <a:gdLst>
                    <a:gd name="connsiteX0" fmla="*/ 24765 w 116205"/>
                    <a:gd name="connsiteY0" fmla="*/ 4629 h 96069"/>
                    <a:gd name="connsiteX1" fmla="*/ 76599 w 116205"/>
                    <a:gd name="connsiteY1" fmla="*/ 0 h 96069"/>
                    <a:gd name="connsiteX2" fmla="*/ 80010 w 116205"/>
                    <a:gd name="connsiteY2" fmla="*/ 13564 h 96069"/>
                    <a:gd name="connsiteX3" fmla="*/ 40005 w 116205"/>
                    <a:gd name="connsiteY3" fmla="*/ 79457 h 96069"/>
                    <a:gd name="connsiteX4" fmla="*/ 0 w 116205"/>
                    <a:gd name="connsiteY4" fmla="*/ 13564 h 96069"/>
                    <a:gd name="connsiteX5" fmla="*/ 2742 w 116205"/>
                    <a:gd name="connsiteY5" fmla="*/ 2662 h 96069"/>
                    <a:gd name="connsiteX6" fmla="*/ 116205 w 116205"/>
                    <a:gd name="connsiteY6" fmla="*/ 96069 h 96069"/>
                    <a:gd name="connsiteX0" fmla="*/ 24765 w 80010"/>
                    <a:gd name="connsiteY0" fmla="*/ 4629 h 79457"/>
                    <a:gd name="connsiteX1" fmla="*/ 76599 w 80010"/>
                    <a:gd name="connsiteY1" fmla="*/ 0 h 79457"/>
                    <a:gd name="connsiteX2" fmla="*/ 80010 w 80010"/>
                    <a:gd name="connsiteY2" fmla="*/ 13564 h 79457"/>
                    <a:gd name="connsiteX3" fmla="*/ 40005 w 80010"/>
                    <a:gd name="connsiteY3" fmla="*/ 79457 h 79457"/>
                    <a:gd name="connsiteX4" fmla="*/ 0 w 80010"/>
                    <a:gd name="connsiteY4" fmla="*/ 13564 h 79457"/>
                    <a:gd name="connsiteX5" fmla="*/ 2742 w 80010"/>
                    <a:gd name="connsiteY5" fmla="*/ 2662 h 79457"/>
                    <a:gd name="connsiteX0" fmla="*/ 76599 w 80010"/>
                    <a:gd name="connsiteY0" fmla="*/ 0 h 79457"/>
                    <a:gd name="connsiteX1" fmla="*/ 80010 w 80010"/>
                    <a:gd name="connsiteY1" fmla="*/ 13564 h 79457"/>
                    <a:gd name="connsiteX2" fmla="*/ 40005 w 80010"/>
                    <a:gd name="connsiteY2" fmla="*/ 79457 h 79457"/>
                    <a:gd name="connsiteX3" fmla="*/ 0 w 80010"/>
                    <a:gd name="connsiteY3" fmla="*/ 13564 h 79457"/>
                    <a:gd name="connsiteX4" fmla="*/ 2742 w 80010"/>
                    <a:gd name="connsiteY4" fmla="*/ 2662 h 794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10" h="79457">
                      <a:moveTo>
                        <a:pt x="76599" y="0"/>
                      </a:moveTo>
                      <a:cubicBezTo>
                        <a:pt x="79703" y="4150"/>
                        <a:pt x="80010" y="8798"/>
                        <a:pt x="80010" y="13564"/>
                      </a:cubicBezTo>
                      <a:cubicBezTo>
                        <a:pt x="80010" y="49956"/>
                        <a:pt x="62099" y="79457"/>
                        <a:pt x="40005" y="79457"/>
                      </a:cubicBezTo>
                      <a:cubicBezTo>
                        <a:pt x="17911" y="79457"/>
                        <a:pt x="0" y="49956"/>
                        <a:pt x="0" y="13564"/>
                      </a:cubicBezTo>
                      <a:lnTo>
                        <a:pt x="2742" y="2662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44" name="フリーフォーム: 図形 243">
                <a:extLst>
                  <a:ext uri="{FF2B5EF4-FFF2-40B4-BE49-F238E27FC236}">
                    <a16:creationId xmlns:a16="http://schemas.microsoft.com/office/drawing/2014/main" id="{5D8357AF-8E28-4EEC-AF4C-36BA28D1D535}"/>
                  </a:ext>
                </a:extLst>
              </p:cNvPr>
              <p:cNvSpPr/>
              <p:nvPr/>
            </p:nvSpPr>
            <p:spPr>
              <a:xfrm>
                <a:off x="914212" y="3917913"/>
                <a:ext cx="805200" cy="231722"/>
              </a:xfrm>
              <a:custGeom>
                <a:avLst/>
                <a:gdLst>
                  <a:gd name="connsiteX0" fmla="*/ 397220 w 936481"/>
                  <a:gd name="connsiteY0" fmla="*/ 0 h 353810"/>
                  <a:gd name="connsiteX1" fmla="*/ 468241 w 936481"/>
                  <a:gd name="connsiteY1" fmla="*/ 1108 h 353810"/>
                  <a:gd name="connsiteX2" fmla="*/ 539261 w 936481"/>
                  <a:gd name="connsiteY2" fmla="*/ 0 h 353810"/>
                  <a:gd name="connsiteX3" fmla="*/ 735498 w 936481"/>
                  <a:gd name="connsiteY3" fmla="*/ 73423 h 353810"/>
                  <a:gd name="connsiteX4" fmla="*/ 929649 w 936481"/>
                  <a:gd name="connsiteY4" fmla="*/ 321656 h 353810"/>
                  <a:gd name="connsiteX5" fmla="*/ 617597 w 936481"/>
                  <a:gd name="connsiteY5" fmla="*/ 277633 h 353810"/>
                  <a:gd name="connsiteX6" fmla="*/ 523711 w 936481"/>
                  <a:gd name="connsiteY6" fmla="*/ 212729 h 353810"/>
                  <a:gd name="connsiteX7" fmla="*/ 468241 w 936481"/>
                  <a:gd name="connsiteY7" fmla="*/ 156840 h 353810"/>
                  <a:gd name="connsiteX8" fmla="*/ 412771 w 936481"/>
                  <a:gd name="connsiteY8" fmla="*/ 212729 h 353810"/>
                  <a:gd name="connsiteX9" fmla="*/ 318884 w 936481"/>
                  <a:gd name="connsiteY9" fmla="*/ 277633 h 353810"/>
                  <a:gd name="connsiteX10" fmla="*/ 6832 w 936481"/>
                  <a:gd name="connsiteY10" fmla="*/ 321656 h 353810"/>
                  <a:gd name="connsiteX11" fmla="*/ 200983 w 936481"/>
                  <a:gd name="connsiteY11" fmla="*/ 73423 h 353810"/>
                  <a:gd name="connsiteX12" fmla="*/ 397220 w 936481"/>
                  <a:gd name="connsiteY12" fmla="*/ 0 h 353810"/>
                  <a:gd name="connsiteX0" fmla="*/ 468241 w 936481"/>
                  <a:gd name="connsiteY0" fmla="*/ 1108 h 353810"/>
                  <a:gd name="connsiteX1" fmla="*/ 539261 w 936481"/>
                  <a:gd name="connsiteY1" fmla="*/ 0 h 353810"/>
                  <a:gd name="connsiteX2" fmla="*/ 735498 w 936481"/>
                  <a:gd name="connsiteY2" fmla="*/ 73423 h 353810"/>
                  <a:gd name="connsiteX3" fmla="*/ 929649 w 936481"/>
                  <a:gd name="connsiteY3" fmla="*/ 321656 h 353810"/>
                  <a:gd name="connsiteX4" fmla="*/ 617597 w 936481"/>
                  <a:gd name="connsiteY4" fmla="*/ 277633 h 353810"/>
                  <a:gd name="connsiteX5" fmla="*/ 523711 w 936481"/>
                  <a:gd name="connsiteY5" fmla="*/ 212729 h 353810"/>
                  <a:gd name="connsiteX6" fmla="*/ 468241 w 936481"/>
                  <a:gd name="connsiteY6" fmla="*/ 156840 h 353810"/>
                  <a:gd name="connsiteX7" fmla="*/ 412771 w 936481"/>
                  <a:gd name="connsiteY7" fmla="*/ 212729 h 353810"/>
                  <a:gd name="connsiteX8" fmla="*/ 318884 w 936481"/>
                  <a:gd name="connsiteY8" fmla="*/ 277633 h 353810"/>
                  <a:gd name="connsiteX9" fmla="*/ 6832 w 936481"/>
                  <a:gd name="connsiteY9" fmla="*/ 321656 h 353810"/>
                  <a:gd name="connsiteX10" fmla="*/ 200983 w 936481"/>
                  <a:gd name="connsiteY10" fmla="*/ 73423 h 353810"/>
                  <a:gd name="connsiteX11" fmla="*/ 397220 w 936481"/>
                  <a:gd name="connsiteY11" fmla="*/ 0 h 353810"/>
                  <a:gd name="connsiteX12" fmla="*/ 559681 w 936481"/>
                  <a:gd name="connsiteY12" fmla="*/ 92548 h 353810"/>
                  <a:gd name="connsiteX0" fmla="*/ 468241 w 936481"/>
                  <a:gd name="connsiteY0" fmla="*/ 1108 h 353810"/>
                  <a:gd name="connsiteX1" fmla="*/ 539261 w 936481"/>
                  <a:gd name="connsiteY1" fmla="*/ 0 h 353810"/>
                  <a:gd name="connsiteX2" fmla="*/ 735498 w 936481"/>
                  <a:gd name="connsiteY2" fmla="*/ 73423 h 353810"/>
                  <a:gd name="connsiteX3" fmla="*/ 929649 w 936481"/>
                  <a:gd name="connsiteY3" fmla="*/ 321656 h 353810"/>
                  <a:gd name="connsiteX4" fmla="*/ 617597 w 936481"/>
                  <a:gd name="connsiteY4" fmla="*/ 277633 h 353810"/>
                  <a:gd name="connsiteX5" fmla="*/ 523711 w 936481"/>
                  <a:gd name="connsiteY5" fmla="*/ 212729 h 353810"/>
                  <a:gd name="connsiteX6" fmla="*/ 468241 w 936481"/>
                  <a:gd name="connsiteY6" fmla="*/ 156840 h 353810"/>
                  <a:gd name="connsiteX7" fmla="*/ 412771 w 936481"/>
                  <a:gd name="connsiteY7" fmla="*/ 212729 h 353810"/>
                  <a:gd name="connsiteX8" fmla="*/ 318884 w 936481"/>
                  <a:gd name="connsiteY8" fmla="*/ 277633 h 353810"/>
                  <a:gd name="connsiteX9" fmla="*/ 6832 w 936481"/>
                  <a:gd name="connsiteY9" fmla="*/ 321656 h 353810"/>
                  <a:gd name="connsiteX10" fmla="*/ 200983 w 936481"/>
                  <a:gd name="connsiteY10" fmla="*/ 73423 h 353810"/>
                  <a:gd name="connsiteX11" fmla="*/ 397220 w 936481"/>
                  <a:gd name="connsiteY11" fmla="*/ 0 h 353810"/>
                  <a:gd name="connsiteX0" fmla="*/ 539261 w 936481"/>
                  <a:gd name="connsiteY0" fmla="*/ 0 h 353810"/>
                  <a:gd name="connsiteX1" fmla="*/ 735498 w 936481"/>
                  <a:gd name="connsiteY1" fmla="*/ 73423 h 353810"/>
                  <a:gd name="connsiteX2" fmla="*/ 929649 w 936481"/>
                  <a:gd name="connsiteY2" fmla="*/ 321656 h 353810"/>
                  <a:gd name="connsiteX3" fmla="*/ 617597 w 936481"/>
                  <a:gd name="connsiteY3" fmla="*/ 277633 h 353810"/>
                  <a:gd name="connsiteX4" fmla="*/ 523711 w 936481"/>
                  <a:gd name="connsiteY4" fmla="*/ 212729 h 353810"/>
                  <a:gd name="connsiteX5" fmla="*/ 468241 w 936481"/>
                  <a:gd name="connsiteY5" fmla="*/ 156840 h 353810"/>
                  <a:gd name="connsiteX6" fmla="*/ 412771 w 936481"/>
                  <a:gd name="connsiteY6" fmla="*/ 212729 h 353810"/>
                  <a:gd name="connsiteX7" fmla="*/ 318884 w 936481"/>
                  <a:gd name="connsiteY7" fmla="*/ 277633 h 353810"/>
                  <a:gd name="connsiteX8" fmla="*/ 6832 w 936481"/>
                  <a:gd name="connsiteY8" fmla="*/ 321656 h 353810"/>
                  <a:gd name="connsiteX9" fmla="*/ 200983 w 936481"/>
                  <a:gd name="connsiteY9" fmla="*/ 73423 h 353810"/>
                  <a:gd name="connsiteX10" fmla="*/ 397220 w 936481"/>
                  <a:gd name="connsiteY10" fmla="*/ 0 h 353810"/>
                  <a:gd name="connsiteX0" fmla="*/ 539261 w 936481"/>
                  <a:gd name="connsiteY0" fmla="*/ 0 h 353810"/>
                  <a:gd name="connsiteX1" fmla="*/ 735498 w 936481"/>
                  <a:gd name="connsiteY1" fmla="*/ 73423 h 353810"/>
                  <a:gd name="connsiteX2" fmla="*/ 929649 w 936481"/>
                  <a:gd name="connsiteY2" fmla="*/ 321656 h 353810"/>
                  <a:gd name="connsiteX3" fmla="*/ 617597 w 936481"/>
                  <a:gd name="connsiteY3" fmla="*/ 277633 h 353810"/>
                  <a:gd name="connsiteX4" fmla="*/ 523711 w 936481"/>
                  <a:gd name="connsiteY4" fmla="*/ 212729 h 353810"/>
                  <a:gd name="connsiteX5" fmla="*/ 468241 w 936481"/>
                  <a:gd name="connsiteY5" fmla="*/ 156840 h 353810"/>
                  <a:gd name="connsiteX6" fmla="*/ 412771 w 936481"/>
                  <a:gd name="connsiteY6" fmla="*/ 212729 h 353810"/>
                  <a:gd name="connsiteX7" fmla="*/ 318884 w 936481"/>
                  <a:gd name="connsiteY7" fmla="*/ 277633 h 353810"/>
                  <a:gd name="connsiteX8" fmla="*/ 6832 w 936481"/>
                  <a:gd name="connsiteY8" fmla="*/ 321656 h 353810"/>
                  <a:gd name="connsiteX9" fmla="*/ 200983 w 936481"/>
                  <a:gd name="connsiteY9" fmla="*/ 73423 h 353810"/>
                  <a:gd name="connsiteX0" fmla="*/ 735498 w 936481"/>
                  <a:gd name="connsiteY0" fmla="*/ 0 h 280387"/>
                  <a:gd name="connsiteX1" fmla="*/ 929649 w 936481"/>
                  <a:gd name="connsiteY1" fmla="*/ 248233 h 280387"/>
                  <a:gd name="connsiteX2" fmla="*/ 617597 w 936481"/>
                  <a:gd name="connsiteY2" fmla="*/ 204210 h 280387"/>
                  <a:gd name="connsiteX3" fmla="*/ 523711 w 936481"/>
                  <a:gd name="connsiteY3" fmla="*/ 139306 h 280387"/>
                  <a:gd name="connsiteX4" fmla="*/ 468241 w 936481"/>
                  <a:gd name="connsiteY4" fmla="*/ 83417 h 280387"/>
                  <a:gd name="connsiteX5" fmla="*/ 412771 w 936481"/>
                  <a:gd name="connsiteY5" fmla="*/ 139306 h 280387"/>
                  <a:gd name="connsiteX6" fmla="*/ 318884 w 936481"/>
                  <a:gd name="connsiteY6" fmla="*/ 204210 h 280387"/>
                  <a:gd name="connsiteX7" fmla="*/ 6832 w 936481"/>
                  <a:gd name="connsiteY7" fmla="*/ 248233 h 280387"/>
                  <a:gd name="connsiteX8" fmla="*/ 200983 w 936481"/>
                  <a:gd name="connsiteY8" fmla="*/ 0 h 280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936481" h="280387">
                    <a:moveTo>
                      <a:pt x="735498" y="0"/>
                    </a:moveTo>
                    <a:cubicBezTo>
                      <a:pt x="875282" y="80704"/>
                      <a:pt x="962207" y="191842"/>
                      <a:pt x="929649" y="248233"/>
                    </a:cubicBezTo>
                    <a:cubicBezTo>
                      <a:pt x="897092" y="304625"/>
                      <a:pt x="757381" y="284915"/>
                      <a:pt x="617597" y="204210"/>
                    </a:cubicBezTo>
                    <a:cubicBezTo>
                      <a:pt x="582651" y="184034"/>
                      <a:pt x="551008" y="161956"/>
                      <a:pt x="523711" y="139306"/>
                    </a:cubicBezTo>
                    <a:lnTo>
                      <a:pt x="468241" y="83417"/>
                    </a:lnTo>
                    <a:lnTo>
                      <a:pt x="412771" y="139306"/>
                    </a:lnTo>
                    <a:cubicBezTo>
                      <a:pt x="385473" y="161956"/>
                      <a:pt x="353830" y="184034"/>
                      <a:pt x="318884" y="204210"/>
                    </a:cubicBezTo>
                    <a:cubicBezTo>
                      <a:pt x="179100" y="284915"/>
                      <a:pt x="39389" y="304625"/>
                      <a:pt x="6832" y="248233"/>
                    </a:cubicBezTo>
                    <a:cubicBezTo>
                      <a:pt x="-25726" y="191842"/>
                      <a:pt x="61199" y="80704"/>
                      <a:pt x="200983" y="0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ED0FEF25-910D-4FD1-BA2B-0899EB4E0E7B}"/>
                  </a:ext>
                </a:extLst>
              </p:cNvPr>
              <p:cNvSpPr/>
              <p:nvPr/>
            </p:nvSpPr>
            <p:spPr>
              <a:xfrm>
                <a:off x="1015780" y="5165637"/>
                <a:ext cx="609218" cy="1016182"/>
              </a:xfrm>
              <a:custGeom>
                <a:avLst/>
                <a:gdLst>
                  <a:gd name="connsiteX0" fmla="*/ 53448 w 609218"/>
                  <a:gd name="connsiteY0" fmla="*/ 0 h 1016182"/>
                  <a:gd name="connsiteX1" fmla="*/ 57968 w 609218"/>
                  <a:gd name="connsiteY1" fmla="*/ 7436 h 1016182"/>
                  <a:gd name="connsiteX2" fmla="*/ 309571 w 609218"/>
                  <a:gd name="connsiteY2" fmla="*/ 126882 h 1016182"/>
                  <a:gd name="connsiteX3" fmla="*/ 561174 w 609218"/>
                  <a:gd name="connsiteY3" fmla="*/ 7436 h 1016182"/>
                  <a:gd name="connsiteX4" fmla="*/ 565694 w 609218"/>
                  <a:gd name="connsiteY4" fmla="*/ 0 h 1016182"/>
                  <a:gd name="connsiteX5" fmla="*/ 574648 w 609218"/>
                  <a:gd name="connsiteY5" fmla="*/ 903 h 1016182"/>
                  <a:gd name="connsiteX6" fmla="*/ 609218 w 609218"/>
                  <a:gd name="connsiteY6" fmla="*/ 14476 h 1016182"/>
                  <a:gd name="connsiteX7" fmla="*/ 609218 w 609218"/>
                  <a:gd name="connsiteY7" fmla="*/ 1016182 h 1016182"/>
                  <a:gd name="connsiteX8" fmla="*/ 0 w 609218"/>
                  <a:gd name="connsiteY8" fmla="*/ 1016182 h 1016182"/>
                  <a:gd name="connsiteX9" fmla="*/ 0 w 609218"/>
                  <a:gd name="connsiteY9" fmla="*/ 18372 h 1016182"/>
                  <a:gd name="connsiteX10" fmla="*/ 44495 w 609218"/>
                  <a:gd name="connsiteY10" fmla="*/ 903 h 1016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09218" h="1016182">
                    <a:moveTo>
                      <a:pt x="53448" y="0"/>
                    </a:moveTo>
                    <a:lnTo>
                      <a:pt x="57968" y="7436"/>
                    </a:lnTo>
                    <a:cubicBezTo>
                      <a:pt x="112495" y="79501"/>
                      <a:pt x="204836" y="126882"/>
                      <a:pt x="309571" y="126882"/>
                    </a:cubicBezTo>
                    <a:cubicBezTo>
                      <a:pt x="414306" y="126882"/>
                      <a:pt x="506647" y="79501"/>
                      <a:pt x="561174" y="7436"/>
                    </a:cubicBezTo>
                    <a:lnTo>
                      <a:pt x="565694" y="0"/>
                    </a:lnTo>
                    <a:lnTo>
                      <a:pt x="574648" y="903"/>
                    </a:lnTo>
                    <a:lnTo>
                      <a:pt x="609218" y="14476"/>
                    </a:lnTo>
                    <a:lnTo>
                      <a:pt x="609218" y="1016182"/>
                    </a:lnTo>
                    <a:lnTo>
                      <a:pt x="0" y="1016182"/>
                    </a:lnTo>
                    <a:lnTo>
                      <a:pt x="0" y="18372"/>
                    </a:lnTo>
                    <a:lnTo>
                      <a:pt x="44495" y="903"/>
                    </a:lnTo>
                    <a:close/>
                  </a:path>
                </a:pathLst>
              </a:custGeom>
              <a:solidFill>
                <a:schemeClr val="accent4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30" name="楕円 22">
              <a:extLst>
                <a:ext uri="{FF2B5EF4-FFF2-40B4-BE49-F238E27FC236}">
                  <a16:creationId xmlns:a16="http://schemas.microsoft.com/office/drawing/2014/main" id="{BE8C56D8-8B3D-4641-8CE3-9846493E2D02}"/>
                </a:ext>
              </a:extLst>
            </p:cNvPr>
            <p:cNvSpPr/>
            <p:nvPr/>
          </p:nvSpPr>
          <p:spPr>
            <a:xfrm>
              <a:off x="1657287" y="441092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solidFill>
                <a:srgbClr val="0070C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31" name="グループ化 230">
              <a:extLst>
                <a:ext uri="{FF2B5EF4-FFF2-40B4-BE49-F238E27FC236}">
                  <a16:creationId xmlns:a16="http://schemas.microsoft.com/office/drawing/2014/main" id="{A687021A-6901-4F69-A2E9-3CDB1E6947B6}"/>
                </a:ext>
              </a:extLst>
            </p:cNvPr>
            <p:cNvGrpSpPr/>
            <p:nvPr/>
          </p:nvGrpSpPr>
          <p:grpSpPr>
            <a:xfrm>
              <a:off x="2027532" y="4195087"/>
              <a:ext cx="661038" cy="855567"/>
              <a:chOff x="2009481" y="1278796"/>
              <a:chExt cx="661038" cy="855567"/>
            </a:xfrm>
          </p:grpSpPr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1B5C28C5-6187-413F-A145-DB25A6EEEEEA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35CDDF7E-E789-4ED6-AF48-9E45BF112D6B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5" name="四角形: 角を丸くする 234">
                <a:extLst>
                  <a:ext uri="{FF2B5EF4-FFF2-40B4-BE49-F238E27FC236}">
                    <a16:creationId xmlns:a16="http://schemas.microsoft.com/office/drawing/2014/main" id="{8B06CBFA-A953-4C8C-92C5-9C860414D666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四角形: 角を丸くする 235">
                <a:extLst>
                  <a:ext uri="{FF2B5EF4-FFF2-40B4-BE49-F238E27FC236}">
                    <a16:creationId xmlns:a16="http://schemas.microsoft.com/office/drawing/2014/main" id="{29B79E74-2817-4AD9-A1EE-8382BEB89094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7" name="四角形: 角を丸くする 236">
                <a:extLst>
                  <a:ext uri="{FF2B5EF4-FFF2-40B4-BE49-F238E27FC236}">
                    <a16:creationId xmlns:a16="http://schemas.microsoft.com/office/drawing/2014/main" id="{4AC00EEF-5AE7-4C7A-8B96-2D6A1629FBFC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8" name="四角形: 角を丸くする 237">
                <a:extLst>
                  <a:ext uri="{FF2B5EF4-FFF2-40B4-BE49-F238E27FC236}">
                    <a16:creationId xmlns:a16="http://schemas.microsoft.com/office/drawing/2014/main" id="{41BA26C3-70B6-4D6E-9E4B-9CFCCB6201FA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9" name="四角形: 角を丸くする 238">
                <a:extLst>
                  <a:ext uri="{FF2B5EF4-FFF2-40B4-BE49-F238E27FC236}">
                    <a16:creationId xmlns:a16="http://schemas.microsoft.com/office/drawing/2014/main" id="{22D9BCDF-78D1-4B38-9A17-23F6B909077E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90D0A4F2-5E80-4497-B15B-283650A75047}"/>
                </a:ext>
              </a:extLst>
            </p:cNvPr>
            <p:cNvSpPr/>
            <p:nvPr/>
          </p:nvSpPr>
          <p:spPr>
            <a:xfrm rot="3600000">
              <a:off x="2286321" y="4787451"/>
              <a:ext cx="781976" cy="84848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784099"/>
                <a:gd name="connsiteY0" fmla="*/ 826528 h 848488"/>
                <a:gd name="connsiteX1" fmla="*/ 471695 w 784099"/>
                <a:gd name="connsiteY1" fmla="*/ 296500 h 848488"/>
                <a:gd name="connsiteX2" fmla="*/ 43314 w 784099"/>
                <a:gd name="connsiteY2" fmla="*/ 378244 h 848488"/>
                <a:gd name="connsiteX3" fmla="*/ 0 w 784099"/>
                <a:gd name="connsiteY3" fmla="*/ 119223 h 848488"/>
                <a:gd name="connsiteX4" fmla="*/ 660660 w 784099"/>
                <a:gd name="connsiteY4" fmla="*/ 1930 h 848488"/>
                <a:gd name="connsiteX5" fmla="*/ 778556 w 784099"/>
                <a:gd name="connsiteY5" fmla="*/ 102155 h 848488"/>
                <a:gd name="connsiteX6" fmla="*/ 773792 w 784099"/>
                <a:gd name="connsiteY6" fmla="*/ 848488 h 848488"/>
                <a:gd name="connsiteX0" fmla="*/ 443772 w 781976"/>
                <a:gd name="connsiteY0" fmla="*/ 826528 h 848488"/>
                <a:gd name="connsiteX1" fmla="*/ 471695 w 781976"/>
                <a:gd name="connsiteY1" fmla="*/ 296500 h 848488"/>
                <a:gd name="connsiteX2" fmla="*/ 43314 w 781976"/>
                <a:gd name="connsiteY2" fmla="*/ 378244 h 848488"/>
                <a:gd name="connsiteX3" fmla="*/ 0 w 781976"/>
                <a:gd name="connsiteY3" fmla="*/ 119223 h 848488"/>
                <a:gd name="connsiteX4" fmla="*/ 660660 w 781976"/>
                <a:gd name="connsiteY4" fmla="*/ 1930 h 848488"/>
                <a:gd name="connsiteX5" fmla="*/ 778556 w 781976"/>
                <a:gd name="connsiteY5" fmla="*/ 102155 h 848488"/>
                <a:gd name="connsiteX6" fmla="*/ 773792 w 781976"/>
                <a:gd name="connsiteY6" fmla="*/ 848488 h 8484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81976" h="84848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65227" y="46742"/>
                    <a:pt x="778556" y="102155"/>
                  </a:cubicBezTo>
                  <a:cubicBezTo>
                    <a:pt x="791885" y="157568"/>
                    <a:pt x="761072" y="607030"/>
                    <a:pt x="773792" y="848488"/>
                  </a:cubicBezTo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79D5EE6-A21C-4366-874D-57EE50469A08}"/>
              </a:ext>
            </a:extLst>
          </p:cNvPr>
          <p:cNvGrpSpPr/>
          <p:nvPr/>
        </p:nvGrpSpPr>
        <p:grpSpPr>
          <a:xfrm>
            <a:off x="1445453" y="866065"/>
            <a:ext cx="1868183" cy="2666207"/>
            <a:chOff x="1445453" y="866065"/>
            <a:chExt cx="1868183" cy="2666207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26AABDC9-5D23-48FE-84B7-362CE6FFAAA7}"/>
                </a:ext>
              </a:extLst>
            </p:cNvPr>
            <p:cNvGrpSpPr/>
            <p:nvPr/>
          </p:nvGrpSpPr>
          <p:grpSpPr>
            <a:xfrm>
              <a:off x="2622929" y="866065"/>
              <a:ext cx="690707" cy="690706"/>
              <a:chOff x="7992839" y="2840930"/>
              <a:chExt cx="927476" cy="927475"/>
            </a:xfrm>
          </p:grpSpPr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490F6A85-D1AE-4312-89FB-D2791AA9CC0F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E4495CB8-9067-4656-A3F6-DDDC12F83FF9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7B7C8ECD-F4C5-4892-B3F8-37EFCF0DBB65}"/>
                </a:ext>
              </a:extLst>
            </p:cNvPr>
            <p:cNvGrpSpPr/>
            <p:nvPr/>
          </p:nvGrpSpPr>
          <p:grpSpPr>
            <a:xfrm>
              <a:off x="1445453" y="1152475"/>
              <a:ext cx="1154882" cy="2379797"/>
              <a:chOff x="756128" y="601639"/>
              <a:chExt cx="1154882" cy="2379797"/>
            </a:xfrm>
          </p:grpSpPr>
          <p:sp>
            <p:nvSpPr>
              <p:cNvPr id="15" name="月 14">
                <a:extLst>
                  <a:ext uri="{FF2B5EF4-FFF2-40B4-BE49-F238E27FC236}">
                    <a16:creationId xmlns:a16="http://schemas.microsoft.com/office/drawing/2014/main" id="{CC357765-2B0F-41EB-8427-495A80DDD9E3}"/>
                  </a:ext>
                </a:extLst>
              </p:cNvPr>
              <p:cNvSpPr/>
              <p:nvPr/>
            </p:nvSpPr>
            <p:spPr>
              <a:xfrm flipH="1">
                <a:off x="1707357" y="1378342"/>
                <a:ext cx="88900" cy="52221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" name="月 15">
                <a:extLst>
                  <a:ext uri="{FF2B5EF4-FFF2-40B4-BE49-F238E27FC236}">
                    <a16:creationId xmlns:a16="http://schemas.microsoft.com/office/drawing/2014/main" id="{0171F94D-D933-491B-9B40-6513769DB078}"/>
                  </a:ext>
                </a:extLst>
              </p:cNvPr>
              <p:cNvSpPr/>
              <p:nvPr/>
            </p:nvSpPr>
            <p:spPr>
              <a:xfrm>
                <a:off x="893546" y="1378342"/>
                <a:ext cx="88900" cy="52221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28DA7BFA-3FF0-4C13-893D-3C2273196912}"/>
                  </a:ext>
                </a:extLst>
              </p:cNvPr>
              <p:cNvSpPr/>
              <p:nvPr/>
            </p:nvSpPr>
            <p:spPr>
              <a:xfrm>
                <a:off x="780355" y="601639"/>
                <a:ext cx="1117919" cy="980595"/>
              </a:xfrm>
              <a:custGeom>
                <a:avLst/>
                <a:gdLst>
                  <a:gd name="connsiteX0" fmla="*/ 564194 w 1117919"/>
                  <a:gd name="connsiteY0" fmla="*/ 0 h 980595"/>
                  <a:gd name="connsiteX1" fmla="*/ 875248 w 1117919"/>
                  <a:gd name="connsiteY1" fmla="*/ 128843 h 980595"/>
                  <a:gd name="connsiteX2" fmla="*/ 906088 w 1117919"/>
                  <a:gd name="connsiteY2" fmla="*/ 166221 h 980595"/>
                  <a:gd name="connsiteX3" fmla="*/ 923972 w 1117919"/>
                  <a:gd name="connsiteY3" fmla="*/ 175929 h 980595"/>
                  <a:gd name="connsiteX4" fmla="*/ 1117919 w 1117919"/>
                  <a:gd name="connsiteY4" fmla="*/ 540698 h 980595"/>
                  <a:gd name="connsiteX5" fmla="*/ 678022 w 1117919"/>
                  <a:gd name="connsiteY5" fmla="*/ 980595 h 980595"/>
                  <a:gd name="connsiteX6" fmla="*/ 589368 w 1117919"/>
                  <a:gd name="connsiteY6" fmla="*/ 971658 h 980595"/>
                  <a:gd name="connsiteX7" fmla="*/ 558960 w 1117919"/>
                  <a:gd name="connsiteY7" fmla="*/ 962219 h 980595"/>
                  <a:gd name="connsiteX8" fmla="*/ 528552 w 1117919"/>
                  <a:gd name="connsiteY8" fmla="*/ 971658 h 980595"/>
                  <a:gd name="connsiteX9" fmla="*/ 439897 w 1117919"/>
                  <a:gd name="connsiteY9" fmla="*/ 980595 h 980595"/>
                  <a:gd name="connsiteX10" fmla="*/ 0 w 1117919"/>
                  <a:gd name="connsiteY10" fmla="*/ 540698 h 980595"/>
                  <a:gd name="connsiteX11" fmla="*/ 193947 w 1117919"/>
                  <a:gd name="connsiteY11" fmla="*/ 175929 h 980595"/>
                  <a:gd name="connsiteX12" fmla="*/ 230791 w 1117919"/>
                  <a:gd name="connsiteY12" fmla="*/ 155930 h 980595"/>
                  <a:gd name="connsiteX13" fmla="*/ 253140 w 1117919"/>
                  <a:gd name="connsiteY13" fmla="*/ 128843 h 980595"/>
                  <a:gd name="connsiteX14" fmla="*/ 564194 w 1117919"/>
                  <a:gd name="connsiteY14" fmla="*/ 0 h 9805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117919" h="980595">
                    <a:moveTo>
                      <a:pt x="564194" y="0"/>
                    </a:moveTo>
                    <a:cubicBezTo>
                      <a:pt x="685668" y="0"/>
                      <a:pt x="795642" y="49237"/>
                      <a:pt x="875248" y="128843"/>
                    </a:cubicBezTo>
                    <a:lnTo>
                      <a:pt x="906088" y="166221"/>
                    </a:lnTo>
                    <a:lnTo>
                      <a:pt x="923972" y="175929"/>
                    </a:lnTo>
                    <a:cubicBezTo>
                      <a:pt x="1040986" y="254981"/>
                      <a:pt x="1117919" y="388856"/>
                      <a:pt x="1117919" y="540698"/>
                    </a:cubicBezTo>
                    <a:cubicBezTo>
                      <a:pt x="1117919" y="783646"/>
                      <a:pt x="920970" y="980595"/>
                      <a:pt x="678022" y="980595"/>
                    </a:cubicBezTo>
                    <a:cubicBezTo>
                      <a:pt x="647654" y="980595"/>
                      <a:pt x="618004" y="977518"/>
                      <a:pt x="589368" y="971658"/>
                    </a:cubicBezTo>
                    <a:lnTo>
                      <a:pt x="558960" y="962219"/>
                    </a:lnTo>
                    <a:lnTo>
                      <a:pt x="528552" y="971658"/>
                    </a:lnTo>
                    <a:cubicBezTo>
                      <a:pt x="499915" y="977518"/>
                      <a:pt x="470266" y="980595"/>
                      <a:pt x="439897" y="980595"/>
                    </a:cubicBezTo>
                    <a:cubicBezTo>
                      <a:pt x="196949" y="980595"/>
                      <a:pt x="0" y="783646"/>
                      <a:pt x="0" y="540698"/>
                    </a:cubicBezTo>
                    <a:cubicBezTo>
                      <a:pt x="0" y="388856"/>
                      <a:pt x="76933" y="254981"/>
                      <a:pt x="193947" y="175929"/>
                    </a:cubicBezTo>
                    <a:lnTo>
                      <a:pt x="230791" y="155930"/>
                    </a:lnTo>
                    <a:lnTo>
                      <a:pt x="253140" y="128843"/>
                    </a:lnTo>
                    <a:cubicBezTo>
                      <a:pt x="332746" y="49237"/>
                      <a:pt x="442720" y="0"/>
                      <a:pt x="564194" y="0"/>
                    </a:cubicBezTo>
                    <a:close/>
                  </a:path>
                </a:pathLst>
              </a:cu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88356B95-34E6-4C6E-BEF4-CF5952617629}"/>
                  </a:ext>
                </a:extLst>
              </p:cNvPr>
              <p:cNvSpPr/>
              <p:nvPr/>
            </p:nvSpPr>
            <p:spPr>
              <a:xfrm>
                <a:off x="1068497" y="1694957"/>
                <a:ext cx="529322" cy="440816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60E89C2E-F744-4103-AE68-1FB5B86B6F02}"/>
                  </a:ext>
                </a:extLst>
              </p:cNvPr>
              <p:cNvSpPr/>
              <p:nvPr/>
            </p:nvSpPr>
            <p:spPr>
              <a:xfrm>
                <a:off x="756128" y="2080536"/>
                <a:ext cx="139060" cy="900900"/>
              </a:xfrm>
              <a:custGeom>
                <a:avLst/>
                <a:gdLst>
                  <a:gd name="connsiteX0" fmla="*/ 139060 w 139060"/>
                  <a:gd name="connsiteY0" fmla="*/ 0 h 918777"/>
                  <a:gd name="connsiteX1" fmla="*/ 139060 w 139060"/>
                  <a:gd name="connsiteY1" fmla="*/ 918777 h 918777"/>
                  <a:gd name="connsiteX2" fmla="*/ 0 w 139060"/>
                  <a:gd name="connsiteY2" fmla="*/ 918777 h 918777"/>
                  <a:gd name="connsiteX3" fmla="*/ 0 w 139060"/>
                  <a:gd name="connsiteY3" fmla="*/ 299404 h 918777"/>
                  <a:gd name="connsiteX4" fmla="*/ 135721 w 139060"/>
                  <a:gd name="connsiteY4" fmla="*/ 2435 h 918777"/>
                  <a:gd name="connsiteX5" fmla="*/ 139060 w 139060"/>
                  <a:gd name="connsiteY5" fmla="*/ 0 h 9187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8777">
                    <a:moveTo>
                      <a:pt x="139060" y="0"/>
                    </a:moveTo>
                    <a:lnTo>
                      <a:pt x="139060" y="918777"/>
                    </a:lnTo>
                    <a:lnTo>
                      <a:pt x="0" y="918777"/>
                    </a:lnTo>
                    <a:lnTo>
                      <a:pt x="0" y="299404"/>
                    </a:lnTo>
                    <a:cubicBezTo>
                      <a:pt x="0" y="180785"/>
                      <a:pt x="52588" y="74448"/>
                      <a:pt x="135721" y="2435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plaid">
                <a:fgClr>
                  <a:srgbClr val="FF0000"/>
                </a:fgClr>
                <a:bgClr>
                  <a:srgbClr val="FF6699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0" name="グループ化 19">
                <a:extLst>
                  <a:ext uri="{FF2B5EF4-FFF2-40B4-BE49-F238E27FC236}">
                    <a16:creationId xmlns:a16="http://schemas.microsoft.com/office/drawing/2014/main" id="{62B9EDA0-4BBD-44D3-98F5-811D13970ECC}"/>
                  </a:ext>
                </a:extLst>
              </p:cNvPr>
              <p:cNvGrpSpPr/>
              <p:nvPr/>
            </p:nvGrpSpPr>
            <p:grpSpPr>
              <a:xfrm>
                <a:off x="772520" y="774115"/>
                <a:ext cx="1138490" cy="1074143"/>
                <a:chOff x="4049500" y="3943264"/>
                <a:chExt cx="834570" cy="787400"/>
              </a:xfrm>
            </p:grpSpPr>
            <p:grpSp>
              <p:nvGrpSpPr>
                <p:cNvPr id="31" name="グループ化 30">
                  <a:extLst>
                    <a:ext uri="{FF2B5EF4-FFF2-40B4-BE49-F238E27FC236}">
                      <a16:creationId xmlns:a16="http://schemas.microsoft.com/office/drawing/2014/main" id="{E3A5ABC0-34E5-4C69-B3AD-C945A0D80F80}"/>
                    </a:ext>
                  </a:extLst>
                </p:cNvPr>
                <p:cNvGrpSpPr/>
                <p:nvPr/>
              </p:nvGrpSpPr>
              <p:grpSpPr>
                <a:xfrm>
                  <a:off x="4049500" y="3943264"/>
                  <a:ext cx="834570" cy="787400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38" name="グループ化 37">
                    <a:extLst>
                      <a:ext uri="{FF2B5EF4-FFF2-40B4-BE49-F238E27FC236}">
                        <a16:creationId xmlns:a16="http://schemas.microsoft.com/office/drawing/2014/main" id="{3B1283E0-081D-48CC-B418-C351E613484B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3" name="円/楕円 177">
                      <a:extLst>
                        <a:ext uri="{FF2B5EF4-FFF2-40B4-BE49-F238E27FC236}">
                          <a16:creationId xmlns:a16="http://schemas.microsoft.com/office/drawing/2014/main" id="{1FFBE718-6BED-44C1-965B-EFF9ADCDC11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4" name="円/楕円 178">
                      <a:extLst>
                        <a:ext uri="{FF2B5EF4-FFF2-40B4-BE49-F238E27FC236}">
                          <a16:creationId xmlns:a16="http://schemas.microsoft.com/office/drawing/2014/main" id="{B3271F52-AD9C-401B-9B12-0155E10440C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39" name="グループ化 38">
                    <a:extLst>
                      <a:ext uri="{FF2B5EF4-FFF2-40B4-BE49-F238E27FC236}">
                        <a16:creationId xmlns:a16="http://schemas.microsoft.com/office/drawing/2014/main" id="{166B129B-74F4-444E-8B8E-1B7B6FB42D92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1" name="円/楕円 175">
                      <a:extLst>
                        <a:ext uri="{FF2B5EF4-FFF2-40B4-BE49-F238E27FC236}">
                          <a16:creationId xmlns:a16="http://schemas.microsoft.com/office/drawing/2014/main" id="{3E0085BB-E769-4DC2-9D2E-191CDC691B1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2" name="円/楕円 176">
                      <a:extLst>
                        <a:ext uri="{FF2B5EF4-FFF2-40B4-BE49-F238E27FC236}">
                          <a16:creationId xmlns:a16="http://schemas.microsoft.com/office/drawing/2014/main" id="{C9E7E42E-0781-4418-A3C7-32A398A6149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0" name="円/楕円 174">
                    <a:extLst>
                      <a:ext uri="{FF2B5EF4-FFF2-40B4-BE49-F238E27FC236}">
                        <a16:creationId xmlns:a16="http://schemas.microsoft.com/office/drawing/2014/main" id="{5A201F59-268F-4F3B-8042-4E3204DFD8E8}"/>
                      </a:ext>
                    </a:extLst>
                  </p:cNvPr>
                  <p:cNvSpPr/>
                  <p:nvPr/>
                </p:nvSpPr>
                <p:spPr>
                  <a:xfrm>
                    <a:off x="2889403" y="2017486"/>
                    <a:ext cx="955820" cy="1045028"/>
                  </a:xfrm>
                  <a:prstGeom prst="ellipse">
                    <a:avLst/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32" name="円/楕円 127">
                  <a:extLst>
                    <a:ext uri="{FF2B5EF4-FFF2-40B4-BE49-F238E27FC236}">
                      <a16:creationId xmlns:a16="http://schemas.microsoft.com/office/drawing/2014/main" id="{E01A65EE-6010-4BC7-B6A9-AB3CDD5626D9}"/>
                    </a:ext>
                  </a:extLst>
                </p:cNvPr>
                <p:cNvSpPr/>
                <p:nvPr/>
              </p:nvSpPr>
              <p:spPr>
                <a:xfrm>
                  <a:off x="4221414" y="4250187"/>
                  <a:ext cx="83926" cy="1434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926" h="143413">
                      <a:moveTo>
                        <a:pt x="12759" y="0"/>
                      </a:moveTo>
                      <a:cubicBezTo>
                        <a:pt x="8263" y="9969"/>
                        <a:pt x="9023" y="21953"/>
                        <a:pt x="14783" y="31931"/>
                      </a:cubicBezTo>
                      <a:lnTo>
                        <a:pt x="15311" y="32495"/>
                      </a:lnTo>
                      <a:cubicBezTo>
                        <a:pt x="22472" y="20393"/>
                        <a:pt x="32600" y="12933"/>
                        <a:pt x="43800" y="12933"/>
                      </a:cubicBezTo>
                      <a:cubicBezTo>
                        <a:pt x="65961" y="12933"/>
                        <a:pt x="83926" y="42142"/>
                        <a:pt x="83926" y="78173"/>
                      </a:cubicBezTo>
                      <a:cubicBezTo>
                        <a:pt x="83926" y="114204"/>
                        <a:pt x="65961" y="143413"/>
                        <a:pt x="43800" y="143413"/>
                      </a:cubicBezTo>
                      <a:cubicBezTo>
                        <a:pt x="21639" y="143413"/>
                        <a:pt x="3674" y="114204"/>
                        <a:pt x="3674" y="78173"/>
                      </a:cubicBezTo>
                      <a:lnTo>
                        <a:pt x="12211" y="44663"/>
                      </a:lnTo>
                      <a:cubicBezTo>
                        <a:pt x="8264" y="44011"/>
                        <a:pt x="5947" y="41284"/>
                        <a:pt x="4106" y="38095"/>
                      </a:cubicBezTo>
                      <a:cubicBezTo>
                        <a:pt x="-3810" y="24385"/>
                        <a:pt x="64" y="7329"/>
                        <a:pt x="12759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3" name="円/楕円 27">
                  <a:extLst>
                    <a:ext uri="{FF2B5EF4-FFF2-40B4-BE49-F238E27FC236}">
                      <a16:creationId xmlns:a16="http://schemas.microsoft.com/office/drawing/2014/main" id="{BE3C8F11-CBC6-4457-90C6-BFBE872708D1}"/>
                    </a:ext>
                  </a:extLst>
                </p:cNvPr>
                <p:cNvSpPr/>
                <p:nvPr/>
              </p:nvSpPr>
              <p:spPr>
                <a:xfrm rot="10800000">
                  <a:off x="4376923" y="4621407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4" name="円/楕円 27">
                  <a:extLst>
                    <a:ext uri="{FF2B5EF4-FFF2-40B4-BE49-F238E27FC236}">
                      <a16:creationId xmlns:a16="http://schemas.microsoft.com/office/drawing/2014/main" id="{9E4C7A66-E19D-4C7E-9DF5-9B73DD4A32A4}"/>
                    </a:ext>
                  </a:extLst>
                </p:cNvPr>
                <p:cNvSpPr/>
                <p:nvPr/>
              </p:nvSpPr>
              <p:spPr>
                <a:xfrm rot="10800000">
                  <a:off x="4183090" y="416413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" name="円/楕円 27">
                  <a:extLst>
                    <a:ext uri="{FF2B5EF4-FFF2-40B4-BE49-F238E27FC236}">
                      <a16:creationId xmlns:a16="http://schemas.microsoft.com/office/drawing/2014/main" id="{1FF50DB1-305B-4FE2-8D7B-97551C5391DA}"/>
                    </a:ext>
                  </a:extLst>
                </p:cNvPr>
                <p:cNvSpPr/>
                <p:nvPr/>
              </p:nvSpPr>
              <p:spPr>
                <a:xfrm rot="10800000">
                  <a:off x="4589490" y="416413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" name="円/楕円 127">
                  <a:extLst>
                    <a:ext uri="{FF2B5EF4-FFF2-40B4-BE49-F238E27FC236}">
                      <a16:creationId xmlns:a16="http://schemas.microsoft.com/office/drawing/2014/main" id="{05CBB0F8-162C-4CCA-950A-6639D09A5001}"/>
                    </a:ext>
                  </a:extLst>
                </p:cNvPr>
                <p:cNvSpPr/>
                <p:nvPr/>
              </p:nvSpPr>
              <p:spPr>
                <a:xfrm>
                  <a:off x="4619592" y="4250187"/>
                  <a:ext cx="83926" cy="1434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926" h="143413">
                      <a:moveTo>
                        <a:pt x="12759" y="0"/>
                      </a:moveTo>
                      <a:cubicBezTo>
                        <a:pt x="8263" y="9969"/>
                        <a:pt x="9023" y="21953"/>
                        <a:pt x="14783" y="31931"/>
                      </a:cubicBezTo>
                      <a:lnTo>
                        <a:pt x="15311" y="32495"/>
                      </a:lnTo>
                      <a:cubicBezTo>
                        <a:pt x="22472" y="20393"/>
                        <a:pt x="32600" y="12933"/>
                        <a:pt x="43800" y="12933"/>
                      </a:cubicBezTo>
                      <a:cubicBezTo>
                        <a:pt x="65961" y="12933"/>
                        <a:pt x="83926" y="42142"/>
                        <a:pt x="83926" y="78173"/>
                      </a:cubicBezTo>
                      <a:cubicBezTo>
                        <a:pt x="83926" y="114204"/>
                        <a:pt x="65961" y="143413"/>
                        <a:pt x="43800" y="143413"/>
                      </a:cubicBezTo>
                      <a:cubicBezTo>
                        <a:pt x="21639" y="143413"/>
                        <a:pt x="3674" y="114204"/>
                        <a:pt x="3674" y="78173"/>
                      </a:cubicBezTo>
                      <a:lnTo>
                        <a:pt x="12211" y="44663"/>
                      </a:lnTo>
                      <a:cubicBezTo>
                        <a:pt x="8264" y="44011"/>
                        <a:pt x="5947" y="41284"/>
                        <a:pt x="4106" y="38095"/>
                      </a:cubicBezTo>
                      <a:cubicBezTo>
                        <a:pt x="-3810" y="24385"/>
                        <a:pt x="64" y="7329"/>
                        <a:pt x="12759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7" name="正方形/長方形 67">
                  <a:extLst>
                    <a:ext uri="{FF2B5EF4-FFF2-40B4-BE49-F238E27FC236}">
                      <a16:creationId xmlns:a16="http://schemas.microsoft.com/office/drawing/2014/main" id="{4F8EFDFF-C04F-4661-9018-87E05F000800}"/>
                    </a:ext>
                  </a:extLst>
                </p:cNvPr>
                <p:cNvSpPr/>
                <p:nvPr/>
              </p:nvSpPr>
              <p:spPr>
                <a:xfrm>
                  <a:off x="4437514" y="4542354"/>
                  <a:ext cx="50129" cy="2569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49072" h="1123608">
                      <a:moveTo>
                        <a:pt x="374536" y="0"/>
                      </a:moveTo>
                      <a:lnTo>
                        <a:pt x="749072" y="374536"/>
                      </a:lnTo>
                      <a:cubicBezTo>
                        <a:pt x="955923" y="581387"/>
                        <a:pt x="955923" y="916758"/>
                        <a:pt x="749072" y="1123608"/>
                      </a:cubicBezTo>
                      <a:cubicBezTo>
                        <a:pt x="542221" y="1330459"/>
                        <a:pt x="206851" y="1330459"/>
                        <a:pt x="0" y="1123608"/>
                      </a:cubicBezTo>
                      <a:cubicBezTo>
                        <a:pt x="-206851" y="916758"/>
                        <a:pt x="-206851" y="581387"/>
                        <a:pt x="0" y="374536"/>
                      </a:cubicBezTo>
                      <a:close/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1" name="片側の 2 つの角を丸めた四角形 66">
                <a:extLst>
                  <a:ext uri="{FF2B5EF4-FFF2-40B4-BE49-F238E27FC236}">
                    <a16:creationId xmlns:a16="http://schemas.microsoft.com/office/drawing/2014/main" id="{4DF39BB7-45E8-495B-9E43-69FF2CCB8342}"/>
                  </a:ext>
                </a:extLst>
              </p:cNvPr>
              <p:cNvSpPr/>
              <p:nvPr/>
            </p:nvSpPr>
            <p:spPr>
              <a:xfrm>
                <a:off x="980774" y="1953059"/>
                <a:ext cx="690864" cy="1028377"/>
              </a:xfrm>
              <a:prstGeom prst="round2SameRect">
                <a:avLst>
                  <a:gd name="adj1" fmla="val 35217"/>
                  <a:gd name="adj2" fmla="val 0"/>
                </a:avLst>
              </a:prstGeom>
              <a:solidFill>
                <a:srgbClr val="002060"/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" name="ホームベース 73">
                <a:extLst>
                  <a:ext uri="{FF2B5EF4-FFF2-40B4-BE49-F238E27FC236}">
                    <a16:creationId xmlns:a16="http://schemas.microsoft.com/office/drawing/2014/main" id="{56B490CD-81C9-49F2-A677-34F99CED8BF5}"/>
                  </a:ext>
                </a:extLst>
              </p:cNvPr>
              <p:cNvSpPr/>
              <p:nvPr/>
            </p:nvSpPr>
            <p:spPr>
              <a:xfrm rot="5400000">
                <a:off x="1100973" y="1971351"/>
                <a:ext cx="434959" cy="448966"/>
              </a:xfrm>
              <a:prstGeom prst="homePlate">
                <a:avLst>
                  <a:gd name="adj" fmla="val 60511"/>
                </a:avLst>
              </a:prstGeom>
              <a:solidFill>
                <a:srgbClr val="FF99CC"/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" name="片側の 2 つの角を丸めた四角形 64">
                <a:extLst>
                  <a:ext uri="{FF2B5EF4-FFF2-40B4-BE49-F238E27FC236}">
                    <a16:creationId xmlns:a16="http://schemas.microsoft.com/office/drawing/2014/main" id="{A000CBFB-FE27-417B-912A-7D9C57451F7F}"/>
                  </a:ext>
                </a:extLst>
              </p:cNvPr>
              <p:cNvSpPr/>
              <p:nvPr/>
            </p:nvSpPr>
            <p:spPr>
              <a:xfrm>
                <a:off x="814087" y="1955622"/>
                <a:ext cx="1024238" cy="1025814"/>
              </a:xfrm>
              <a:custGeom>
                <a:avLst/>
                <a:gdLst/>
                <a:ahLst/>
                <a:cxnLst/>
                <a:rect l="l" t="t" r="r" b="b"/>
                <a:pathLst>
                  <a:path w="1156298" h="1018382">
                    <a:moveTo>
                      <a:pt x="821989" y="0"/>
                    </a:moveTo>
                    <a:cubicBezTo>
                      <a:pt x="1008846" y="11341"/>
                      <a:pt x="1156298" y="166950"/>
                      <a:pt x="1156298" y="356996"/>
                    </a:cubicBezTo>
                    <a:lnTo>
                      <a:pt x="1156298" y="1018382"/>
                    </a:lnTo>
                    <a:lnTo>
                      <a:pt x="821989" y="1018382"/>
                    </a:lnTo>
                    <a:close/>
                    <a:moveTo>
                      <a:pt x="334309" y="0"/>
                    </a:moveTo>
                    <a:lnTo>
                      <a:pt x="334309" y="1018382"/>
                    </a:lnTo>
                    <a:lnTo>
                      <a:pt x="0" y="1018382"/>
                    </a:lnTo>
                    <a:lnTo>
                      <a:pt x="0" y="356996"/>
                    </a:lnTo>
                    <a:cubicBezTo>
                      <a:pt x="0" y="166950"/>
                      <a:pt x="147453" y="11341"/>
                      <a:pt x="334309" y="0"/>
                    </a:cubicBezTo>
                    <a:close/>
                  </a:path>
                </a:pathLst>
              </a:custGeom>
              <a:pattFill prst="plaid">
                <a:fgClr>
                  <a:srgbClr val="FF0000"/>
                </a:fgClr>
                <a:bgClr>
                  <a:srgbClr val="FF6699"/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" name="台形 23">
                <a:extLst>
                  <a:ext uri="{FF2B5EF4-FFF2-40B4-BE49-F238E27FC236}">
                    <a16:creationId xmlns:a16="http://schemas.microsoft.com/office/drawing/2014/main" id="{20F234FC-56A8-4D24-B499-DDAB86A23A44}"/>
                  </a:ext>
                </a:extLst>
              </p:cNvPr>
              <p:cNvSpPr/>
              <p:nvPr/>
            </p:nvSpPr>
            <p:spPr>
              <a:xfrm rot="10800000">
                <a:off x="1180017" y="1955604"/>
                <a:ext cx="296150" cy="190277"/>
              </a:xfrm>
              <a:prstGeom prst="trapezoid">
                <a:avLst>
                  <a:gd name="adj" fmla="val 53033"/>
                </a:avLst>
              </a:prstGeom>
              <a:solidFill>
                <a:srgbClr val="FF99C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D6225F06-1056-43BB-AD65-1C589065A9CA}"/>
                  </a:ext>
                </a:extLst>
              </p:cNvPr>
              <p:cNvSpPr/>
              <p:nvPr/>
            </p:nvSpPr>
            <p:spPr>
              <a:xfrm>
                <a:off x="1009036" y="1865525"/>
                <a:ext cx="643336" cy="323816"/>
              </a:xfrm>
              <a:custGeom>
                <a:avLst/>
                <a:gdLst>
                  <a:gd name="connsiteX0" fmla="*/ 164617 w 643336"/>
                  <a:gd name="connsiteY0" fmla="*/ 1 h 323816"/>
                  <a:gd name="connsiteX1" fmla="*/ 320804 w 643336"/>
                  <a:gd name="connsiteY1" fmla="*/ 323816 h 323816"/>
                  <a:gd name="connsiteX2" fmla="*/ 0 w 643336"/>
                  <a:gd name="connsiteY2" fmla="*/ 165087 h 323816"/>
                  <a:gd name="connsiteX3" fmla="*/ 478719 w 643336"/>
                  <a:gd name="connsiteY3" fmla="*/ 0 h 323816"/>
                  <a:gd name="connsiteX4" fmla="*/ 643336 w 643336"/>
                  <a:gd name="connsiteY4" fmla="*/ 165086 h 323816"/>
                  <a:gd name="connsiteX5" fmla="*/ 322532 w 643336"/>
                  <a:gd name="connsiteY5" fmla="*/ 323815 h 323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43336" h="323816">
                    <a:moveTo>
                      <a:pt x="164617" y="1"/>
                    </a:moveTo>
                    <a:lnTo>
                      <a:pt x="320804" y="323816"/>
                    </a:lnTo>
                    <a:lnTo>
                      <a:pt x="0" y="165087"/>
                    </a:lnTo>
                    <a:close/>
                    <a:moveTo>
                      <a:pt x="478719" y="0"/>
                    </a:moveTo>
                    <a:lnTo>
                      <a:pt x="643336" y="165086"/>
                    </a:lnTo>
                    <a:lnTo>
                      <a:pt x="322532" y="323815"/>
                    </a:lnTo>
                    <a:close/>
                  </a:path>
                </a:pathLst>
              </a:custGeom>
              <a:solidFill>
                <a:srgbClr val="FF99C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円/楕円 82">
                <a:extLst>
                  <a:ext uri="{FF2B5EF4-FFF2-40B4-BE49-F238E27FC236}">
                    <a16:creationId xmlns:a16="http://schemas.microsoft.com/office/drawing/2014/main" id="{6D6C07DD-AFB1-4311-900D-5DE62D96A81D}"/>
                  </a:ext>
                </a:extLst>
              </p:cNvPr>
              <p:cNvSpPr/>
              <p:nvPr/>
            </p:nvSpPr>
            <p:spPr>
              <a:xfrm>
                <a:off x="1250479" y="2106718"/>
                <a:ext cx="146946" cy="201806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円/楕円 83">
                <a:extLst>
                  <a:ext uri="{FF2B5EF4-FFF2-40B4-BE49-F238E27FC236}">
                    <a16:creationId xmlns:a16="http://schemas.microsoft.com/office/drawing/2014/main" id="{E19D0561-E012-4A17-A490-11B3B9A9BB43}"/>
                  </a:ext>
                </a:extLst>
              </p:cNvPr>
              <p:cNvSpPr/>
              <p:nvPr/>
            </p:nvSpPr>
            <p:spPr>
              <a:xfrm flipH="1">
                <a:off x="1275786" y="2133698"/>
                <a:ext cx="96333" cy="147845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円/楕円 83">
                <a:extLst>
                  <a:ext uri="{FF2B5EF4-FFF2-40B4-BE49-F238E27FC236}">
                    <a16:creationId xmlns:a16="http://schemas.microsoft.com/office/drawing/2014/main" id="{F3550189-3BEC-46DC-9EB6-D7BFCB4E350A}"/>
                  </a:ext>
                </a:extLst>
              </p:cNvPr>
              <p:cNvSpPr/>
              <p:nvPr/>
            </p:nvSpPr>
            <p:spPr>
              <a:xfrm flipH="1">
                <a:off x="1301092" y="2153096"/>
                <a:ext cx="45719" cy="575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楕円 28">
                <a:extLst>
                  <a:ext uri="{FF2B5EF4-FFF2-40B4-BE49-F238E27FC236}">
                    <a16:creationId xmlns:a16="http://schemas.microsoft.com/office/drawing/2014/main" id="{1C522AFB-F59E-42D6-A347-6BCAA4FAA791}"/>
                  </a:ext>
                </a:extLst>
              </p:cNvPr>
              <p:cNvSpPr/>
              <p:nvPr/>
            </p:nvSpPr>
            <p:spPr>
              <a:xfrm>
                <a:off x="1047316" y="125012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3133573A-3105-4D6C-B0B1-87697159366E}"/>
                  </a:ext>
                </a:extLst>
              </p:cNvPr>
              <p:cNvSpPr/>
              <p:nvPr/>
            </p:nvSpPr>
            <p:spPr>
              <a:xfrm>
                <a:off x="1587859" y="125012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楕円 22">
              <a:extLst>
                <a:ext uri="{FF2B5EF4-FFF2-40B4-BE49-F238E27FC236}">
                  <a16:creationId xmlns:a16="http://schemas.microsoft.com/office/drawing/2014/main" id="{AD75397B-3989-48F7-8157-949D4DA84FC8}"/>
                </a:ext>
              </a:extLst>
            </p:cNvPr>
            <p:cNvSpPr/>
            <p:nvPr/>
          </p:nvSpPr>
          <p:spPr>
            <a:xfrm>
              <a:off x="1680147" y="145436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593220B4-DEB5-4018-80E5-3E90958C89AB}"/>
                </a:ext>
              </a:extLst>
            </p:cNvPr>
            <p:cNvGrpSpPr/>
            <p:nvPr/>
          </p:nvGrpSpPr>
          <p:grpSpPr>
            <a:xfrm>
              <a:off x="2009481" y="1278796"/>
              <a:ext cx="661038" cy="855567"/>
              <a:chOff x="2009481" y="1278796"/>
              <a:chExt cx="661038" cy="855567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50ABAF0D-8B35-40A0-88E2-1ACD77B87CC0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E2950181-4C31-46F7-A2B1-64732827D84F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四角形: 角を丸くする 9">
                <a:extLst>
                  <a:ext uri="{FF2B5EF4-FFF2-40B4-BE49-F238E27FC236}">
                    <a16:creationId xmlns:a16="http://schemas.microsoft.com/office/drawing/2014/main" id="{861FAC98-0418-4E99-9E03-C73C42BCDABD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四角形: 角を丸くする 10">
                <a:extLst>
                  <a:ext uri="{FF2B5EF4-FFF2-40B4-BE49-F238E27FC236}">
                    <a16:creationId xmlns:a16="http://schemas.microsoft.com/office/drawing/2014/main" id="{B03C3A81-A6A3-484A-8E4D-AB47928E04AB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四角形: 角を丸くする 11">
                <a:extLst>
                  <a:ext uri="{FF2B5EF4-FFF2-40B4-BE49-F238E27FC236}">
                    <a16:creationId xmlns:a16="http://schemas.microsoft.com/office/drawing/2014/main" id="{0C8FEB64-D485-491D-884E-9D88B70255B0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315F0423-5D1C-4A85-82F6-AD976718544B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E310509F-0760-468C-A3FE-189F0EF71789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72C02ADF-FA1B-4932-A97C-293D04C3982A}"/>
                </a:ext>
              </a:extLst>
            </p:cNvPr>
            <p:cNvSpPr/>
            <p:nvPr/>
          </p:nvSpPr>
          <p:spPr>
            <a:xfrm rot="3600000">
              <a:off x="2269093" y="1891693"/>
              <a:ext cx="816717" cy="82652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16717" h="82652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70780" y="64949"/>
                    <a:pt x="778556" y="102155"/>
                  </a:cubicBezTo>
                  <a:cubicBezTo>
                    <a:pt x="786332" y="139361"/>
                    <a:pt x="803997" y="585070"/>
                    <a:pt x="816717" y="826528"/>
                  </a:cubicBezTo>
                </a:path>
              </a:pathLst>
            </a:custGeom>
            <a:pattFill prst="plaid">
              <a:fgClr>
                <a:srgbClr val="FF0000"/>
              </a:fgClr>
              <a:bgClr>
                <a:srgbClr val="FF6699"/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65096042-9576-4973-A4F1-6A349661AC07}"/>
              </a:ext>
            </a:extLst>
          </p:cNvPr>
          <p:cNvGrpSpPr/>
          <p:nvPr/>
        </p:nvGrpSpPr>
        <p:grpSpPr>
          <a:xfrm>
            <a:off x="4395278" y="866065"/>
            <a:ext cx="1894471" cy="2682216"/>
            <a:chOff x="4395278" y="866065"/>
            <a:chExt cx="1894471" cy="2682216"/>
          </a:xfrm>
        </p:grpSpPr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45C6797C-3730-43AF-9016-129688AD26A2}"/>
                </a:ext>
              </a:extLst>
            </p:cNvPr>
            <p:cNvGrpSpPr/>
            <p:nvPr/>
          </p:nvGrpSpPr>
          <p:grpSpPr>
            <a:xfrm>
              <a:off x="5599042" y="866065"/>
              <a:ext cx="690707" cy="690706"/>
              <a:chOff x="7992839" y="2840930"/>
              <a:chExt cx="927476" cy="927475"/>
            </a:xfrm>
          </p:grpSpPr>
          <p:sp>
            <p:nvSpPr>
              <p:cNvPr id="97" name="フリーフォーム: 図形 96">
                <a:extLst>
                  <a:ext uri="{FF2B5EF4-FFF2-40B4-BE49-F238E27FC236}">
                    <a16:creationId xmlns:a16="http://schemas.microsoft.com/office/drawing/2014/main" id="{4F8A1E9A-4C9F-476D-8C06-34D1E0925159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08EE1FB4-4356-4222-924A-76B6FE350F00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9" name="グループ化 48">
              <a:extLst>
                <a:ext uri="{FF2B5EF4-FFF2-40B4-BE49-F238E27FC236}">
                  <a16:creationId xmlns:a16="http://schemas.microsoft.com/office/drawing/2014/main" id="{0F2AB7CF-1E84-42A7-B7F7-6329D7640E66}"/>
                </a:ext>
              </a:extLst>
            </p:cNvPr>
            <p:cNvGrpSpPr/>
            <p:nvPr/>
          </p:nvGrpSpPr>
          <p:grpSpPr>
            <a:xfrm>
              <a:off x="4395278" y="1290440"/>
              <a:ext cx="1099566" cy="2257841"/>
              <a:chOff x="2342717" y="739604"/>
              <a:chExt cx="1099566" cy="2257841"/>
            </a:xfrm>
          </p:grpSpPr>
          <p:sp>
            <p:nvSpPr>
              <p:cNvPr id="61" name="片側の 2 つの角を丸めた四角形 128">
                <a:extLst>
                  <a:ext uri="{FF2B5EF4-FFF2-40B4-BE49-F238E27FC236}">
                    <a16:creationId xmlns:a16="http://schemas.microsoft.com/office/drawing/2014/main" id="{3204A4AC-18A2-4E2C-996F-C20D7125C751}"/>
                  </a:ext>
                </a:extLst>
              </p:cNvPr>
              <p:cNvSpPr/>
              <p:nvPr/>
            </p:nvSpPr>
            <p:spPr>
              <a:xfrm>
                <a:off x="2427322" y="817459"/>
                <a:ext cx="944787" cy="112107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F1A0117C-C7B5-4B9B-806D-7D66C06520C3}"/>
                  </a:ext>
                </a:extLst>
              </p:cNvPr>
              <p:cNvSpPr/>
              <p:nvPr/>
            </p:nvSpPr>
            <p:spPr>
              <a:xfrm>
                <a:off x="2342717" y="2080536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solidFill>
                <a:schemeClr val="accent6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3" name="片側の 2 つの角を丸めた四角形 144">
                <a:extLst>
                  <a:ext uri="{FF2B5EF4-FFF2-40B4-BE49-F238E27FC236}">
                    <a16:creationId xmlns:a16="http://schemas.microsoft.com/office/drawing/2014/main" id="{B2C8624C-8491-4197-8662-4B85BEDC7E6F}"/>
                  </a:ext>
                </a:extLst>
              </p:cNvPr>
              <p:cNvSpPr/>
              <p:nvPr/>
            </p:nvSpPr>
            <p:spPr>
              <a:xfrm>
                <a:off x="2426660" y="1976519"/>
                <a:ext cx="974009" cy="1020926"/>
              </a:xfrm>
              <a:prstGeom prst="round2SameRect">
                <a:avLst>
                  <a:gd name="adj1" fmla="val 28536"/>
                  <a:gd name="adj2" fmla="val 0"/>
                </a:avLst>
              </a:prstGeom>
              <a:solidFill>
                <a:schemeClr val="accent6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EEA5ACF3-4F80-46B2-962B-3263D9329F41}"/>
                  </a:ext>
                </a:extLst>
              </p:cNvPr>
              <p:cNvSpPr/>
              <p:nvPr/>
            </p:nvSpPr>
            <p:spPr>
              <a:xfrm>
                <a:off x="2675185" y="1744066"/>
                <a:ext cx="467840" cy="380772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5" name="二等辺三角形 64">
                <a:extLst>
                  <a:ext uri="{FF2B5EF4-FFF2-40B4-BE49-F238E27FC236}">
                    <a16:creationId xmlns:a16="http://schemas.microsoft.com/office/drawing/2014/main" id="{3F76F86A-6D2B-4D6A-969F-33F0F12B4912}"/>
                  </a:ext>
                </a:extLst>
              </p:cNvPr>
              <p:cNvSpPr/>
              <p:nvPr/>
            </p:nvSpPr>
            <p:spPr>
              <a:xfrm rot="10800000">
                <a:off x="2707049" y="2078936"/>
                <a:ext cx="409782" cy="593697"/>
              </a:xfrm>
              <a:prstGeom prst="triangle">
                <a:avLst/>
              </a:prstGeom>
              <a:solidFill>
                <a:schemeClr val="accent6">
                  <a:lumMod val="5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6" name="グループ化 65">
                <a:extLst>
                  <a:ext uri="{FF2B5EF4-FFF2-40B4-BE49-F238E27FC236}">
                    <a16:creationId xmlns:a16="http://schemas.microsoft.com/office/drawing/2014/main" id="{83B43175-6763-40A8-9000-E9CD058A1356}"/>
                  </a:ext>
                </a:extLst>
              </p:cNvPr>
              <p:cNvGrpSpPr/>
              <p:nvPr/>
            </p:nvGrpSpPr>
            <p:grpSpPr>
              <a:xfrm>
                <a:off x="2355996" y="880575"/>
                <a:ext cx="1086287" cy="1024894"/>
                <a:chOff x="2791859" y="2017486"/>
                <a:chExt cx="1150915" cy="1045028"/>
              </a:xfrm>
              <a:solidFill>
                <a:srgbClr val="FFCC99"/>
              </a:solidFill>
            </p:grpSpPr>
            <p:grpSp>
              <p:nvGrpSpPr>
                <p:cNvPr id="90" name="グループ化 89">
                  <a:extLst>
                    <a:ext uri="{FF2B5EF4-FFF2-40B4-BE49-F238E27FC236}">
                      <a16:creationId xmlns:a16="http://schemas.microsoft.com/office/drawing/2014/main" id="{CF71FE5B-E25E-4DE6-9F00-A9B2BB22AD50}"/>
                    </a:ext>
                  </a:extLst>
                </p:cNvPr>
                <p:cNvGrpSpPr/>
                <p:nvPr/>
              </p:nvGrpSpPr>
              <p:grpSpPr>
                <a:xfrm rot="20700000">
                  <a:off x="2791859" y="2459313"/>
                  <a:ext cx="222006" cy="333009"/>
                  <a:chOff x="2680607" y="2825750"/>
                  <a:chExt cx="157843" cy="236764"/>
                </a:xfrm>
                <a:grpFill/>
              </p:grpSpPr>
              <p:sp>
                <p:nvSpPr>
                  <p:cNvPr id="95" name="円/楕円 159">
                    <a:extLst>
                      <a:ext uri="{FF2B5EF4-FFF2-40B4-BE49-F238E27FC236}">
                        <a16:creationId xmlns:a16="http://schemas.microsoft.com/office/drawing/2014/main" id="{8B04E74C-1FBD-438D-8E21-00D3F6CE0940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6" name="円/楕円 160">
                    <a:extLst>
                      <a:ext uri="{FF2B5EF4-FFF2-40B4-BE49-F238E27FC236}">
                        <a16:creationId xmlns:a16="http://schemas.microsoft.com/office/drawing/2014/main" id="{3FB3BAEF-498D-429C-B44A-A326E2430DD8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1" name="グループ化 90">
                  <a:extLst>
                    <a:ext uri="{FF2B5EF4-FFF2-40B4-BE49-F238E27FC236}">
                      <a16:creationId xmlns:a16="http://schemas.microsoft.com/office/drawing/2014/main" id="{31881740-6364-4861-AA48-9B0750D2B4A6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3720768" y="2459301"/>
                  <a:ext cx="222006" cy="333008"/>
                  <a:chOff x="2680607" y="2825750"/>
                  <a:chExt cx="157843" cy="236764"/>
                </a:xfrm>
                <a:grpFill/>
              </p:grpSpPr>
              <p:sp>
                <p:nvSpPr>
                  <p:cNvPr id="93" name="円/楕円 157">
                    <a:extLst>
                      <a:ext uri="{FF2B5EF4-FFF2-40B4-BE49-F238E27FC236}">
                        <a16:creationId xmlns:a16="http://schemas.microsoft.com/office/drawing/2014/main" id="{60C9EDDA-1DFB-413C-9A4F-BBC2F9DDA4E1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4" name="円/楕円 158">
                    <a:extLst>
                      <a:ext uri="{FF2B5EF4-FFF2-40B4-BE49-F238E27FC236}">
                        <a16:creationId xmlns:a16="http://schemas.microsoft.com/office/drawing/2014/main" id="{11F10807-C26E-451A-ABE4-2E95B2DE600D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2" name="円/楕円 156">
                  <a:extLst>
                    <a:ext uri="{FF2B5EF4-FFF2-40B4-BE49-F238E27FC236}">
                      <a16:creationId xmlns:a16="http://schemas.microsoft.com/office/drawing/2014/main" id="{7AA661C6-9729-4DA1-A66A-D4245061CAC6}"/>
                    </a:ext>
                  </a:extLst>
                </p:cNvPr>
                <p:cNvSpPr/>
                <p:nvPr/>
              </p:nvSpPr>
              <p:spPr>
                <a:xfrm>
                  <a:off x="2902857" y="2017486"/>
                  <a:ext cx="928914" cy="1045028"/>
                </a:xfrm>
                <a:prstGeom prst="ellipse">
                  <a:avLst/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67" name="円/楕円 27">
                <a:extLst>
                  <a:ext uri="{FF2B5EF4-FFF2-40B4-BE49-F238E27FC236}">
                    <a16:creationId xmlns:a16="http://schemas.microsoft.com/office/drawing/2014/main" id="{EEE4E83D-0646-49F3-9740-884A98D1F74F}"/>
                  </a:ext>
                </a:extLst>
              </p:cNvPr>
              <p:cNvSpPr/>
              <p:nvPr/>
            </p:nvSpPr>
            <p:spPr>
              <a:xfrm rot="10800000">
                <a:off x="2793804" y="1781382"/>
                <a:ext cx="213788" cy="3788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8" name="月 67">
                <a:extLst>
                  <a:ext uri="{FF2B5EF4-FFF2-40B4-BE49-F238E27FC236}">
                    <a16:creationId xmlns:a16="http://schemas.microsoft.com/office/drawing/2014/main" id="{DEC5880A-5DE6-4CB8-8796-2EC095B03B97}"/>
                  </a:ext>
                </a:extLst>
              </p:cNvPr>
              <p:cNvSpPr/>
              <p:nvPr/>
            </p:nvSpPr>
            <p:spPr>
              <a:xfrm>
                <a:off x="2459311" y="1053789"/>
                <a:ext cx="104457" cy="846766"/>
              </a:xfrm>
              <a:prstGeom prst="moon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69" name="月 68">
                <a:extLst>
                  <a:ext uri="{FF2B5EF4-FFF2-40B4-BE49-F238E27FC236}">
                    <a16:creationId xmlns:a16="http://schemas.microsoft.com/office/drawing/2014/main" id="{D4A544B9-642A-496E-A259-21DEF88F87EC}"/>
                  </a:ext>
                </a:extLst>
              </p:cNvPr>
              <p:cNvSpPr/>
              <p:nvPr/>
            </p:nvSpPr>
            <p:spPr>
              <a:xfrm flipH="1">
                <a:off x="3234510" y="1053789"/>
                <a:ext cx="104457" cy="846766"/>
              </a:xfrm>
              <a:prstGeom prst="moon">
                <a:avLst/>
              </a:pr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0" name="正方形/長方形 67">
                <a:extLst>
                  <a:ext uri="{FF2B5EF4-FFF2-40B4-BE49-F238E27FC236}">
                    <a16:creationId xmlns:a16="http://schemas.microsoft.com/office/drawing/2014/main" id="{F91057BB-E587-4CE4-8612-EBED943C72F6}"/>
                  </a:ext>
                </a:extLst>
              </p:cNvPr>
              <p:cNvSpPr/>
              <p:nvPr/>
            </p:nvSpPr>
            <p:spPr>
              <a:xfrm>
                <a:off x="2867091" y="1685158"/>
                <a:ext cx="65249" cy="33445"/>
              </a:xfrm>
              <a:custGeom>
                <a:avLst/>
                <a:gdLst/>
                <a:ahLst/>
                <a:cxnLst/>
                <a:rect l="l" t="t" r="r" b="b"/>
                <a:pathLst>
                  <a:path w="749072" h="1123608">
                    <a:moveTo>
                      <a:pt x="374536" y="0"/>
                    </a:moveTo>
                    <a:lnTo>
                      <a:pt x="749072" y="374536"/>
                    </a:lnTo>
                    <a:cubicBezTo>
                      <a:pt x="955923" y="581387"/>
                      <a:pt x="955923" y="916758"/>
                      <a:pt x="749072" y="1123608"/>
                    </a:cubicBezTo>
                    <a:cubicBezTo>
                      <a:pt x="542221" y="1330459"/>
                      <a:pt x="206851" y="1330459"/>
                      <a:pt x="0" y="1123608"/>
                    </a:cubicBezTo>
                    <a:cubicBezTo>
                      <a:pt x="-206851" y="916758"/>
                      <a:pt x="-206851" y="581387"/>
                      <a:pt x="0" y="374536"/>
                    </a:cubicBezTo>
                    <a:close/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37668E77-96C7-40F9-A856-FA026736828F}"/>
                  </a:ext>
                </a:extLst>
              </p:cNvPr>
              <p:cNvSpPr/>
              <p:nvPr/>
            </p:nvSpPr>
            <p:spPr>
              <a:xfrm>
                <a:off x="2394411" y="739604"/>
                <a:ext cx="1028240" cy="651784"/>
              </a:xfrm>
              <a:custGeom>
                <a:avLst/>
                <a:gdLst>
                  <a:gd name="connsiteX0" fmla="*/ 474085 w 1031382"/>
                  <a:gd name="connsiteY0" fmla="*/ 0 h 594179"/>
                  <a:gd name="connsiteX1" fmla="*/ 520965 w 1031382"/>
                  <a:gd name="connsiteY1" fmla="*/ 3715 h 594179"/>
                  <a:gd name="connsiteX2" fmla="*/ 557297 w 1031382"/>
                  <a:gd name="connsiteY2" fmla="*/ 1 h 594179"/>
                  <a:gd name="connsiteX3" fmla="*/ 796709 w 1031382"/>
                  <a:gd name="connsiteY3" fmla="*/ 67334 h 594179"/>
                  <a:gd name="connsiteX4" fmla="*/ 990269 w 1031382"/>
                  <a:gd name="connsiteY4" fmla="*/ 594179 h 594179"/>
                  <a:gd name="connsiteX5" fmla="*/ 990268 w 1031382"/>
                  <a:gd name="connsiteY5" fmla="*/ 594179 h 594179"/>
                  <a:gd name="connsiteX6" fmla="*/ 639436 w 1031382"/>
                  <a:gd name="connsiteY6" fmla="*/ 339739 h 594179"/>
                  <a:gd name="connsiteX7" fmla="*/ 515690 w 1031382"/>
                  <a:gd name="connsiteY7" fmla="*/ 276595 h 594179"/>
                  <a:gd name="connsiteX8" fmla="*/ 391946 w 1031382"/>
                  <a:gd name="connsiteY8" fmla="*/ 339738 h 594179"/>
                  <a:gd name="connsiteX9" fmla="*/ 41114 w 1031382"/>
                  <a:gd name="connsiteY9" fmla="*/ 594178 h 594179"/>
                  <a:gd name="connsiteX10" fmla="*/ 41113 w 1031382"/>
                  <a:gd name="connsiteY10" fmla="*/ 594178 h 594179"/>
                  <a:gd name="connsiteX11" fmla="*/ 234673 w 1031382"/>
                  <a:gd name="connsiteY11" fmla="*/ 67333 h 594179"/>
                  <a:gd name="connsiteX12" fmla="*/ 474085 w 1031382"/>
                  <a:gd name="connsiteY12" fmla="*/ 0 h 5941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1382" h="594179">
                    <a:moveTo>
                      <a:pt x="474085" y="0"/>
                    </a:moveTo>
                    <a:lnTo>
                      <a:pt x="520965" y="3715"/>
                    </a:lnTo>
                    <a:lnTo>
                      <a:pt x="557297" y="1"/>
                    </a:lnTo>
                    <a:cubicBezTo>
                      <a:pt x="636256" y="831"/>
                      <a:pt x="719396" y="22698"/>
                      <a:pt x="796709" y="67334"/>
                    </a:cubicBezTo>
                    <a:cubicBezTo>
                      <a:pt x="1002877" y="186366"/>
                      <a:pt x="1089537" y="422242"/>
                      <a:pt x="990269" y="594179"/>
                    </a:cubicBezTo>
                    <a:lnTo>
                      <a:pt x="990268" y="594179"/>
                    </a:lnTo>
                    <a:cubicBezTo>
                      <a:pt x="882758" y="497516"/>
                      <a:pt x="764842" y="412142"/>
                      <a:pt x="639436" y="339739"/>
                    </a:cubicBezTo>
                    <a:lnTo>
                      <a:pt x="515690" y="276595"/>
                    </a:lnTo>
                    <a:lnTo>
                      <a:pt x="391946" y="339738"/>
                    </a:lnTo>
                    <a:cubicBezTo>
                      <a:pt x="266540" y="412141"/>
                      <a:pt x="148624" y="497515"/>
                      <a:pt x="41114" y="594178"/>
                    </a:cubicBezTo>
                    <a:lnTo>
                      <a:pt x="41113" y="594178"/>
                    </a:lnTo>
                    <a:cubicBezTo>
                      <a:pt x="-58155" y="422241"/>
                      <a:pt x="28505" y="186365"/>
                      <a:pt x="234673" y="67333"/>
                    </a:cubicBezTo>
                    <a:cubicBezTo>
                      <a:pt x="311986" y="22697"/>
                      <a:pt x="395126" y="830"/>
                      <a:pt x="474085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" name="月 71">
                <a:extLst>
                  <a:ext uri="{FF2B5EF4-FFF2-40B4-BE49-F238E27FC236}">
                    <a16:creationId xmlns:a16="http://schemas.microsoft.com/office/drawing/2014/main" id="{310B1114-2CB0-47CF-BD52-AC750EDFB923}"/>
                  </a:ext>
                </a:extLst>
              </p:cNvPr>
              <p:cNvSpPr/>
              <p:nvPr/>
            </p:nvSpPr>
            <p:spPr>
              <a:xfrm rot="5400000">
                <a:off x="2631235" y="1122921"/>
                <a:ext cx="59509" cy="22558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73" name="月 72">
                <a:extLst>
                  <a:ext uri="{FF2B5EF4-FFF2-40B4-BE49-F238E27FC236}">
                    <a16:creationId xmlns:a16="http://schemas.microsoft.com/office/drawing/2014/main" id="{9D6B8BFA-A70C-49FB-AB5B-7550473E99BC}"/>
                  </a:ext>
                </a:extLst>
              </p:cNvPr>
              <p:cNvSpPr/>
              <p:nvPr/>
            </p:nvSpPr>
            <p:spPr>
              <a:xfrm rot="5400000">
                <a:off x="3113988" y="1122923"/>
                <a:ext cx="59509" cy="225583"/>
              </a:xfrm>
              <a:prstGeom prst="moon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74" name="グループ化 73">
                <a:extLst>
                  <a:ext uri="{FF2B5EF4-FFF2-40B4-BE49-F238E27FC236}">
                    <a16:creationId xmlns:a16="http://schemas.microsoft.com/office/drawing/2014/main" id="{36223147-8CC3-4244-9DDB-38E29DF865C1}"/>
                  </a:ext>
                </a:extLst>
              </p:cNvPr>
              <p:cNvGrpSpPr/>
              <p:nvPr/>
            </p:nvGrpSpPr>
            <p:grpSpPr>
              <a:xfrm>
                <a:off x="2551722" y="1271341"/>
                <a:ext cx="205719" cy="280405"/>
                <a:chOff x="2551722" y="1271341"/>
                <a:chExt cx="205719" cy="280405"/>
              </a:xfrm>
            </p:grpSpPr>
            <p:sp>
              <p:nvSpPr>
                <p:cNvPr id="83" name="二等辺三角形 82">
                  <a:extLst>
                    <a:ext uri="{FF2B5EF4-FFF2-40B4-BE49-F238E27FC236}">
                      <a16:creationId xmlns:a16="http://schemas.microsoft.com/office/drawing/2014/main" id="{627DCA14-3613-4F3D-8BC8-EB7760400078}"/>
                    </a:ext>
                  </a:extLst>
                </p:cNvPr>
                <p:cNvSpPr/>
                <p:nvPr/>
              </p:nvSpPr>
              <p:spPr>
                <a:xfrm rot="18900000">
                  <a:off x="2573946" y="1271341"/>
                  <a:ext cx="45719" cy="73117"/>
                </a:xfrm>
                <a:prstGeom prst="triangl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" name="二等辺三角形 83">
                  <a:extLst>
                    <a:ext uri="{FF2B5EF4-FFF2-40B4-BE49-F238E27FC236}">
                      <a16:creationId xmlns:a16="http://schemas.microsoft.com/office/drawing/2014/main" id="{C271BB5D-F49B-475C-85E2-1BF8AFE0397A}"/>
                    </a:ext>
                  </a:extLst>
                </p:cNvPr>
                <p:cNvSpPr/>
                <p:nvPr/>
              </p:nvSpPr>
              <p:spPr>
                <a:xfrm rot="18900000">
                  <a:off x="2551722" y="1306266"/>
                  <a:ext cx="45719" cy="73117"/>
                </a:xfrm>
                <a:prstGeom prst="triangl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85" name="グループ化 84">
                  <a:extLst>
                    <a:ext uri="{FF2B5EF4-FFF2-40B4-BE49-F238E27FC236}">
                      <a16:creationId xmlns:a16="http://schemas.microsoft.com/office/drawing/2014/main" id="{26EA877D-1F87-4C20-A876-26C6453DEED4}"/>
                    </a:ext>
                  </a:extLst>
                </p:cNvPr>
                <p:cNvGrpSpPr/>
                <p:nvPr/>
              </p:nvGrpSpPr>
              <p:grpSpPr>
                <a:xfrm>
                  <a:off x="2577818" y="1287398"/>
                  <a:ext cx="179623" cy="264348"/>
                  <a:chOff x="2896919" y="3691681"/>
                  <a:chExt cx="138000" cy="203092"/>
                </a:xfrm>
              </p:grpSpPr>
              <p:sp>
                <p:nvSpPr>
                  <p:cNvPr id="86" name="円/楕円 148">
                    <a:extLst>
                      <a:ext uri="{FF2B5EF4-FFF2-40B4-BE49-F238E27FC236}">
                        <a16:creationId xmlns:a16="http://schemas.microsoft.com/office/drawing/2014/main" id="{5F7FBA4E-C29E-41D1-9073-5439FA2C5205}"/>
                      </a:ext>
                    </a:extLst>
                  </p:cNvPr>
                  <p:cNvSpPr/>
                  <p:nvPr/>
                </p:nvSpPr>
                <p:spPr>
                  <a:xfrm>
                    <a:off x="2896919" y="3691681"/>
                    <a:ext cx="138000" cy="17934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7" name="円/楕円 149">
                    <a:extLst>
                      <a:ext uri="{FF2B5EF4-FFF2-40B4-BE49-F238E27FC236}">
                        <a16:creationId xmlns:a16="http://schemas.microsoft.com/office/drawing/2014/main" id="{F04F7905-409D-4D3D-89AD-DD5385666160}"/>
                      </a:ext>
                    </a:extLst>
                  </p:cNvPr>
                  <p:cNvSpPr/>
                  <p:nvPr/>
                </p:nvSpPr>
                <p:spPr>
                  <a:xfrm>
                    <a:off x="2896919" y="3715432"/>
                    <a:ext cx="138000" cy="17934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8" name="円/楕円 150">
                    <a:extLst>
                      <a:ext uri="{FF2B5EF4-FFF2-40B4-BE49-F238E27FC236}">
                        <a16:creationId xmlns:a16="http://schemas.microsoft.com/office/drawing/2014/main" id="{864868BB-45F2-4BA3-B60D-33869C3BD983}"/>
                      </a:ext>
                    </a:extLst>
                  </p:cNvPr>
                  <p:cNvSpPr/>
                  <p:nvPr/>
                </p:nvSpPr>
                <p:spPr>
                  <a:xfrm>
                    <a:off x="2921404" y="3747251"/>
                    <a:ext cx="89030" cy="11570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9" name="円/楕円 151">
                    <a:extLst>
                      <a:ext uri="{FF2B5EF4-FFF2-40B4-BE49-F238E27FC236}">
                        <a16:creationId xmlns:a16="http://schemas.microsoft.com/office/drawing/2014/main" id="{E3E2F7F9-4A08-4484-8E91-24D0438028B8}"/>
                      </a:ext>
                    </a:extLst>
                  </p:cNvPr>
                  <p:cNvSpPr/>
                  <p:nvPr/>
                </p:nvSpPr>
                <p:spPr>
                  <a:xfrm>
                    <a:off x="2943059" y="3745686"/>
                    <a:ext cx="45719" cy="59415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75" name="グループ化 74">
                <a:extLst>
                  <a:ext uri="{FF2B5EF4-FFF2-40B4-BE49-F238E27FC236}">
                    <a16:creationId xmlns:a16="http://schemas.microsoft.com/office/drawing/2014/main" id="{08F94143-3823-4AC6-A357-B61421DE9691}"/>
                  </a:ext>
                </a:extLst>
              </p:cNvPr>
              <p:cNvGrpSpPr/>
              <p:nvPr/>
            </p:nvGrpSpPr>
            <p:grpSpPr>
              <a:xfrm>
                <a:off x="3024797" y="1271341"/>
                <a:ext cx="205719" cy="280405"/>
                <a:chOff x="2551722" y="1271341"/>
                <a:chExt cx="205719" cy="280405"/>
              </a:xfrm>
            </p:grpSpPr>
            <p:sp>
              <p:nvSpPr>
                <p:cNvPr id="76" name="二等辺三角形 75">
                  <a:extLst>
                    <a:ext uri="{FF2B5EF4-FFF2-40B4-BE49-F238E27FC236}">
                      <a16:creationId xmlns:a16="http://schemas.microsoft.com/office/drawing/2014/main" id="{857BFD8A-5596-4FC4-BE44-E46BB9A40A7B}"/>
                    </a:ext>
                  </a:extLst>
                </p:cNvPr>
                <p:cNvSpPr/>
                <p:nvPr/>
              </p:nvSpPr>
              <p:spPr>
                <a:xfrm rot="18900000">
                  <a:off x="2573946" y="1271341"/>
                  <a:ext cx="45719" cy="73117"/>
                </a:xfrm>
                <a:prstGeom prst="triangl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7" name="二等辺三角形 76">
                  <a:extLst>
                    <a:ext uri="{FF2B5EF4-FFF2-40B4-BE49-F238E27FC236}">
                      <a16:creationId xmlns:a16="http://schemas.microsoft.com/office/drawing/2014/main" id="{559DBC9B-B9F7-4EA7-9620-ABD869B397A3}"/>
                    </a:ext>
                  </a:extLst>
                </p:cNvPr>
                <p:cNvSpPr/>
                <p:nvPr/>
              </p:nvSpPr>
              <p:spPr>
                <a:xfrm rot="18900000">
                  <a:off x="2551722" y="1306266"/>
                  <a:ext cx="45719" cy="73117"/>
                </a:xfrm>
                <a:prstGeom prst="triangl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78" name="グループ化 77">
                  <a:extLst>
                    <a:ext uri="{FF2B5EF4-FFF2-40B4-BE49-F238E27FC236}">
                      <a16:creationId xmlns:a16="http://schemas.microsoft.com/office/drawing/2014/main" id="{F0525D45-8CA3-4AA0-99F7-622C38416ED8}"/>
                    </a:ext>
                  </a:extLst>
                </p:cNvPr>
                <p:cNvGrpSpPr/>
                <p:nvPr/>
              </p:nvGrpSpPr>
              <p:grpSpPr>
                <a:xfrm>
                  <a:off x="2577818" y="1287398"/>
                  <a:ext cx="179623" cy="264348"/>
                  <a:chOff x="2896919" y="3691681"/>
                  <a:chExt cx="138000" cy="203092"/>
                </a:xfrm>
              </p:grpSpPr>
              <p:sp>
                <p:nvSpPr>
                  <p:cNvPr id="79" name="円/楕円 148">
                    <a:extLst>
                      <a:ext uri="{FF2B5EF4-FFF2-40B4-BE49-F238E27FC236}">
                        <a16:creationId xmlns:a16="http://schemas.microsoft.com/office/drawing/2014/main" id="{28DA933D-1240-42C0-A13F-15B467D46136}"/>
                      </a:ext>
                    </a:extLst>
                  </p:cNvPr>
                  <p:cNvSpPr/>
                  <p:nvPr/>
                </p:nvSpPr>
                <p:spPr>
                  <a:xfrm>
                    <a:off x="2896919" y="3691681"/>
                    <a:ext cx="138000" cy="17934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0" name="円/楕円 149">
                    <a:extLst>
                      <a:ext uri="{FF2B5EF4-FFF2-40B4-BE49-F238E27FC236}">
                        <a16:creationId xmlns:a16="http://schemas.microsoft.com/office/drawing/2014/main" id="{D3D135C7-28B6-40E4-BA21-1F5FB9CA3A9D}"/>
                      </a:ext>
                    </a:extLst>
                  </p:cNvPr>
                  <p:cNvSpPr/>
                  <p:nvPr/>
                </p:nvSpPr>
                <p:spPr>
                  <a:xfrm>
                    <a:off x="2896919" y="3715432"/>
                    <a:ext cx="138000" cy="17934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1" name="円/楕円 150">
                    <a:extLst>
                      <a:ext uri="{FF2B5EF4-FFF2-40B4-BE49-F238E27FC236}">
                        <a16:creationId xmlns:a16="http://schemas.microsoft.com/office/drawing/2014/main" id="{E9D64391-2488-425F-A1AA-98C35B6947FF}"/>
                      </a:ext>
                    </a:extLst>
                  </p:cNvPr>
                  <p:cNvSpPr/>
                  <p:nvPr/>
                </p:nvSpPr>
                <p:spPr>
                  <a:xfrm>
                    <a:off x="2921404" y="3747251"/>
                    <a:ext cx="89030" cy="11570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2" name="円/楕円 151">
                    <a:extLst>
                      <a:ext uri="{FF2B5EF4-FFF2-40B4-BE49-F238E27FC236}">
                        <a16:creationId xmlns:a16="http://schemas.microsoft.com/office/drawing/2014/main" id="{FFCB8A2F-3A90-452E-9232-2C44ABBE4A24}"/>
                      </a:ext>
                    </a:extLst>
                  </p:cNvPr>
                  <p:cNvSpPr/>
                  <p:nvPr/>
                </p:nvSpPr>
                <p:spPr>
                  <a:xfrm>
                    <a:off x="2943059" y="3745686"/>
                    <a:ext cx="45719" cy="59415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sp>
          <p:nvSpPr>
            <p:cNvPr id="50" name="楕円 22">
              <a:extLst>
                <a:ext uri="{FF2B5EF4-FFF2-40B4-BE49-F238E27FC236}">
                  <a16:creationId xmlns:a16="http://schemas.microsoft.com/office/drawing/2014/main" id="{8DF1D199-DB2F-4ED0-B95E-F4D984DB37B2}"/>
                </a:ext>
              </a:extLst>
            </p:cNvPr>
            <p:cNvSpPr/>
            <p:nvPr/>
          </p:nvSpPr>
          <p:spPr>
            <a:xfrm>
              <a:off x="4537647" y="169058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092E387D-AF34-4140-A9C2-273CCC36E696}"/>
                </a:ext>
              </a:extLst>
            </p:cNvPr>
            <p:cNvGrpSpPr/>
            <p:nvPr/>
          </p:nvGrpSpPr>
          <p:grpSpPr>
            <a:xfrm>
              <a:off x="4941112" y="1278796"/>
              <a:ext cx="661038" cy="855567"/>
              <a:chOff x="2009481" y="1278796"/>
              <a:chExt cx="661038" cy="855567"/>
            </a:xfrm>
          </p:grpSpPr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17E248A2-BA6D-4EC9-BD8F-D3D96169EC6B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フリーフォーム: 図形 54">
                <a:extLst>
                  <a:ext uri="{FF2B5EF4-FFF2-40B4-BE49-F238E27FC236}">
                    <a16:creationId xmlns:a16="http://schemas.microsoft.com/office/drawing/2014/main" id="{A8701D6C-EAA5-4F8B-ACC8-950D1820EF4F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四角形: 角を丸くする 55">
                <a:extLst>
                  <a:ext uri="{FF2B5EF4-FFF2-40B4-BE49-F238E27FC236}">
                    <a16:creationId xmlns:a16="http://schemas.microsoft.com/office/drawing/2014/main" id="{74AB7710-BBFE-49CD-BBD8-1904E1DC6535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7" name="四角形: 角を丸くする 56">
                <a:extLst>
                  <a:ext uri="{FF2B5EF4-FFF2-40B4-BE49-F238E27FC236}">
                    <a16:creationId xmlns:a16="http://schemas.microsoft.com/office/drawing/2014/main" id="{CAA28AA0-DA6C-4A4E-BBCC-E51E3F56FED8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四角形: 角を丸くする 57">
                <a:extLst>
                  <a:ext uri="{FF2B5EF4-FFF2-40B4-BE49-F238E27FC236}">
                    <a16:creationId xmlns:a16="http://schemas.microsoft.com/office/drawing/2014/main" id="{1349E76C-C6EC-420E-8994-F20CB56512CE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四角形: 角を丸くする 58">
                <a:extLst>
                  <a:ext uri="{FF2B5EF4-FFF2-40B4-BE49-F238E27FC236}">
                    <a16:creationId xmlns:a16="http://schemas.microsoft.com/office/drawing/2014/main" id="{D295B228-1520-4D7E-A3B6-DE62FB675EFF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四角形: 角を丸くする 59">
                <a:extLst>
                  <a:ext uri="{FF2B5EF4-FFF2-40B4-BE49-F238E27FC236}">
                    <a16:creationId xmlns:a16="http://schemas.microsoft.com/office/drawing/2014/main" id="{23148863-3F37-445C-A7C8-A176DD9B20DC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0B384D32-237B-498F-91F2-FCEAC04C6ABA}"/>
                </a:ext>
              </a:extLst>
            </p:cNvPr>
            <p:cNvSpPr/>
            <p:nvPr/>
          </p:nvSpPr>
          <p:spPr>
            <a:xfrm rot="3600000">
              <a:off x="5200724" y="1891693"/>
              <a:ext cx="816717" cy="82652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16717" h="82652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70780" y="64949"/>
                    <a:pt x="778556" y="102155"/>
                  </a:cubicBezTo>
                  <a:cubicBezTo>
                    <a:pt x="786332" y="139361"/>
                    <a:pt x="803997" y="585070"/>
                    <a:pt x="816717" y="826528"/>
                  </a:cubicBezTo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C7960C59-193A-44D2-9A93-D0DEFE9456F5}"/>
                </a:ext>
              </a:extLst>
            </p:cNvPr>
            <p:cNvSpPr/>
            <p:nvPr/>
          </p:nvSpPr>
          <p:spPr>
            <a:xfrm rot="10800000">
              <a:off x="4549479" y="2527355"/>
              <a:ext cx="830602" cy="721595"/>
            </a:xfrm>
            <a:custGeom>
              <a:avLst/>
              <a:gdLst>
                <a:gd name="connsiteX0" fmla="*/ 624642 w 830602"/>
                <a:gd name="connsiteY0" fmla="*/ 721595 h 721595"/>
                <a:gd name="connsiteX1" fmla="*/ 606501 w 830602"/>
                <a:gd name="connsiteY1" fmla="*/ 721595 h 721595"/>
                <a:gd name="connsiteX2" fmla="*/ 415581 w 830602"/>
                <a:gd name="connsiteY2" fmla="*/ 28575 h 721595"/>
                <a:gd name="connsiteX3" fmla="*/ 224661 w 830602"/>
                <a:gd name="connsiteY3" fmla="*/ 721595 h 721595"/>
                <a:gd name="connsiteX4" fmla="*/ 206519 w 830602"/>
                <a:gd name="connsiteY4" fmla="*/ 721595 h 721595"/>
                <a:gd name="connsiteX5" fmla="*/ 9984 w 830602"/>
                <a:gd name="connsiteY5" fmla="*/ 640188 h 721595"/>
                <a:gd name="connsiteX6" fmla="*/ 0 w 830602"/>
                <a:gd name="connsiteY6" fmla="*/ 628088 h 721595"/>
                <a:gd name="connsiteX7" fmla="*/ 2380 w 830602"/>
                <a:gd name="connsiteY7" fmla="*/ 624492 h 721595"/>
                <a:gd name="connsiteX8" fmla="*/ 175932 w 830602"/>
                <a:gd name="connsiteY8" fmla="*/ 497556 h 721595"/>
                <a:gd name="connsiteX9" fmla="*/ 139262 w 830602"/>
                <a:gd name="connsiteY9" fmla="*/ 417616 h 721595"/>
                <a:gd name="connsiteX10" fmla="*/ 415582 w 830602"/>
                <a:gd name="connsiteY10" fmla="*/ 0 h 721595"/>
                <a:gd name="connsiteX11" fmla="*/ 689524 w 830602"/>
                <a:gd name="connsiteY11" fmla="*/ 414021 h 721595"/>
                <a:gd name="connsiteX12" fmla="*/ 651205 w 830602"/>
                <a:gd name="connsiteY12" fmla="*/ 497556 h 721595"/>
                <a:gd name="connsiteX13" fmla="*/ 830602 w 830602"/>
                <a:gd name="connsiteY13" fmla="*/ 628766 h 721595"/>
                <a:gd name="connsiteX14" fmla="*/ 821178 w 830602"/>
                <a:gd name="connsiteY14" fmla="*/ 640188 h 721595"/>
                <a:gd name="connsiteX15" fmla="*/ 624642 w 830602"/>
                <a:gd name="connsiteY15" fmla="*/ 721595 h 721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830602" h="721595">
                  <a:moveTo>
                    <a:pt x="624642" y="721595"/>
                  </a:moveTo>
                  <a:lnTo>
                    <a:pt x="606501" y="721595"/>
                  </a:lnTo>
                  <a:lnTo>
                    <a:pt x="415581" y="28575"/>
                  </a:lnTo>
                  <a:lnTo>
                    <a:pt x="224661" y="721595"/>
                  </a:lnTo>
                  <a:lnTo>
                    <a:pt x="206519" y="721595"/>
                  </a:lnTo>
                  <a:cubicBezTo>
                    <a:pt x="129767" y="721595"/>
                    <a:pt x="60281" y="690485"/>
                    <a:pt x="9984" y="640188"/>
                  </a:cubicBezTo>
                  <a:lnTo>
                    <a:pt x="0" y="628088"/>
                  </a:lnTo>
                  <a:lnTo>
                    <a:pt x="2380" y="624492"/>
                  </a:lnTo>
                  <a:lnTo>
                    <a:pt x="175932" y="497556"/>
                  </a:lnTo>
                  <a:lnTo>
                    <a:pt x="139262" y="417616"/>
                  </a:lnTo>
                  <a:lnTo>
                    <a:pt x="415582" y="0"/>
                  </a:lnTo>
                  <a:lnTo>
                    <a:pt x="689524" y="414021"/>
                  </a:lnTo>
                  <a:lnTo>
                    <a:pt x="651205" y="497556"/>
                  </a:lnTo>
                  <a:lnTo>
                    <a:pt x="830602" y="628766"/>
                  </a:lnTo>
                  <a:lnTo>
                    <a:pt x="821178" y="640188"/>
                  </a:lnTo>
                  <a:cubicBezTo>
                    <a:pt x="770880" y="690485"/>
                    <a:pt x="701394" y="721595"/>
                    <a:pt x="624642" y="721595"/>
                  </a:cubicBez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B7B0F8E7-E956-4DC2-B1BE-2BC282AC2905}"/>
              </a:ext>
            </a:extLst>
          </p:cNvPr>
          <p:cNvGrpSpPr/>
          <p:nvPr/>
        </p:nvGrpSpPr>
        <p:grpSpPr>
          <a:xfrm>
            <a:off x="7326151" y="866065"/>
            <a:ext cx="1913832" cy="2682216"/>
            <a:chOff x="7326151" y="866065"/>
            <a:chExt cx="1913832" cy="2682216"/>
          </a:xfrm>
        </p:grpSpPr>
        <p:grpSp>
          <p:nvGrpSpPr>
            <p:cNvPr id="100" name="グループ化 99">
              <a:extLst>
                <a:ext uri="{FF2B5EF4-FFF2-40B4-BE49-F238E27FC236}">
                  <a16:creationId xmlns:a16="http://schemas.microsoft.com/office/drawing/2014/main" id="{9327DF10-EB41-466C-86F2-71234B1998A0}"/>
                </a:ext>
              </a:extLst>
            </p:cNvPr>
            <p:cNvGrpSpPr/>
            <p:nvPr/>
          </p:nvGrpSpPr>
          <p:grpSpPr>
            <a:xfrm>
              <a:off x="8549276" y="866065"/>
              <a:ext cx="690707" cy="690706"/>
              <a:chOff x="7992839" y="2840930"/>
              <a:chExt cx="927476" cy="927475"/>
            </a:xfrm>
          </p:grpSpPr>
          <p:sp>
            <p:nvSpPr>
              <p:cNvPr id="137" name="フリーフォーム: 図形 136">
                <a:extLst>
                  <a:ext uri="{FF2B5EF4-FFF2-40B4-BE49-F238E27FC236}">
                    <a16:creationId xmlns:a16="http://schemas.microsoft.com/office/drawing/2014/main" id="{214B5885-A6A5-45E5-A904-3C01B0CBE8DB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57B5B09A-4BA5-40C9-9084-A03B4F6F65BF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1" name="グループ化 100">
              <a:extLst>
                <a:ext uri="{FF2B5EF4-FFF2-40B4-BE49-F238E27FC236}">
                  <a16:creationId xmlns:a16="http://schemas.microsoft.com/office/drawing/2014/main" id="{BB92BEC0-CC77-4031-B2CD-99578F108D49}"/>
                </a:ext>
              </a:extLst>
            </p:cNvPr>
            <p:cNvGrpSpPr/>
            <p:nvPr/>
          </p:nvGrpSpPr>
          <p:grpSpPr>
            <a:xfrm>
              <a:off x="7326151" y="1167401"/>
              <a:ext cx="1153186" cy="2380880"/>
              <a:chOff x="3891254" y="616565"/>
              <a:chExt cx="1153186" cy="2380880"/>
            </a:xfrm>
          </p:grpSpPr>
          <p:sp>
            <p:nvSpPr>
              <p:cNvPr id="112" name="円/楕円 351">
                <a:extLst>
                  <a:ext uri="{FF2B5EF4-FFF2-40B4-BE49-F238E27FC236}">
                    <a16:creationId xmlns:a16="http://schemas.microsoft.com/office/drawing/2014/main" id="{9BF48618-FF29-4DFF-91A0-667CFF5CED70}"/>
                  </a:ext>
                </a:extLst>
              </p:cNvPr>
              <p:cNvSpPr/>
              <p:nvPr/>
            </p:nvSpPr>
            <p:spPr>
              <a:xfrm>
                <a:off x="4033004" y="1055000"/>
                <a:ext cx="903328" cy="1239066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02FACF2F-6869-41E6-9723-61E05E88D006}"/>
                  </a:ext>
                </a:extLst>
              </p:cNvPr>
              <p:cNvSpPr/>
              <p:nvPr/>
            </p:nvSpPr>
            <p:spPr>
              <a:xfrm>
                <a:off x="3912724" y="2080536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trellis">
                <a:fgClr>
                  <a:srgbClr val="0070C0"/>
                </a:fgClr>
                <a:bgClr>
                  <a:schemeClr val="accent1">
                    <a:lumMod val="40000"/>
                    <a:lumOff val="6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4" name="片側の 2 つの角を丸めた四角形 144">
                <a:extLst>
                  <a:ext uri="{FF2B5EF4-FFF2-40B4-BE49-F238E27FC236}">
                    <a16:creationId xmlns:a16="http://schemas.microsoft.com/office/drawing/2014/main" id="{8859CF7F-DF24-41E1-95D3-39374E2B0A0B}"/>
                  </a:ext>
                </a:extLst>
              </p:cNvPr>
              <p:cNvSpPr/>
              <p:nvPr/>
            </p:nvSpPr>
            <p:spPr>
              <a:xfrm>
                <a:off x="3996667" y="1976519"/>
                <a:ext cx="974009" cy="1020926"/>
              </a:xfrm>
              <a:prstGeom prst="round2SameRect">
                <a:avLst>
                  <a:gd name="adj1" fmla="val 28536"/>
                  <a:gd name="adj2" fmla="val 0"/>
                </a:avLst>
              </a:prstGeom>
              <a:pattFill prst="trellis">
                <a:fgClr>
                  <a:srgbClr val="0070C0"/>
                </a:fgClr>
                <a:bgClr>
                  <a:schemeClr val="accent1">
                    <a:lumMod val="40000"/>
                    <a:lumOff val="60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50538CBB-DA4C-425E-A843-051C5B8C570A}"/>
                  </a:ext>
                </a:extLst>
              </p:cNvPr>
              <p:cNvSpPr/>
              <p:nvPr/>
            </p:nvSpPr>
            <p:spPr>
              <a:xfrm>
                <a:off x="4245192" y="1744066"/>
                <a:ext cx="467840" cy="380772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16" name="グループ化 115">
                <a:extLst>
                  <a:ext uri="{FF2B5EF4-FFF2-40B4-BE49-F238E27FC236}">
                    <a16:creationId xmlns:a16="http://schemas.microsoft.com/office/drawing/2014/main" id="{8B72D017-B280-4BD8-BA22-9E6C6B0113E0}"/>
                  </a:ext>
                </a:extLst>
              </p:cNvPr>
              <p:cNvGrpSpPr/>
              <p:nvPr/>
            </p:nvGrpSpPr>
            <p:grpSpPr>
              <a:xfrm>
                <a:off x="3891254" y="616565"/>
                <a:ext cx="1153186" cy="1280628"/>
                <a:chOff x="3927963" y="3342038"/>
                <a:chExt cx="1079768" cy="1199097"/>
              </a:xfrm>
            </p:grpSpPr>
            <p:sp>
              <p:nvSpPr>
                <p:cNvPr id="117" name="円/楕円 351">
                  <a:extLst>
                    <a:ext uri="{FF2B5EF4-FFF2-40B4-BE49-F238E27FC236}">
                      <a16:creationId xmlns:a16="http://schemas.microsoft.com/office/drawing/2014/main" id="{5F38BB67-B10F-45E4-A589-350FAEC47DF8}"/>
                    </a:ext>
                  </a:extLst>
                </p:cNvPr>
                <p:cNvSpPr/>
                <p:nvPr/>
              </p:nvSpPr>
              <p:spPr>
                <a:xfrm>
                  <a:off x="3971723" y="3440091"/>
                  <a:ext cx="1025889" cy="1089473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18" name="グループ化 117">
                  <a:extLst>
                    <a:ext uri="{FF2B5EF4-FFF2-40B4-BE49-F238E27FC236}">
                      <a16:creationId xmlns:a16="http://schemas.microsoft.com/office/drawing/2014/main" id="{740EC12F-C60E-4F0D-9818-3B8CC4CA1393}"/>
                    </a:ext>
                  </a:extLst>
                </p:cNvPr>
                <p:cNvGrpSpPr/>
                <p:nvPr/>
              </p:nvGrpSpPr>
              <p:grpSpPr>
                <a:xfrm>
                  <a:off x="3958047" y="3550779"/>
                  <a:ext cx="1049684" cy="990356"/>
                  <a:chOff x="1986974" y="3943263"/>
                  <a:chExt cx="834570" cy="787400"/>
                </a:xfrm>
              </p:grpSpPr>
              <p:grpSp>
                <p:nvGrpSpPr>
                  <p:cNvPr id="127" name="グループ化 126">
                    <a:extLst>
                      <a:ext uri="{FF2B5EF4-FFF2-40B4-BE49-F238E27FC236}">
                        <a16:creationId xmlns:a16="http://schemas.microsoft.com/office/drawing/2014/main" id="{91649EFB-90CE-4AAF-9223-33587B2BA4BE}"/>
                      </a:ext>
                    </a:extLst>
                  </p:cNvPr>
                  <p:cNvGrpSpPr/>
                  <p:nvPr/>
                </p:nvGrpSpPr>
                <p:grpSpPr>
                  <a:xfrm>
                    <a:off x="1986974" y="3943263"/>
                    <a:ext cx="834570" cy="787400"/>
                    <a:chOff x="2791855" y="2017486"/>
                    <a:chExt cx="1150919" cy="1045028"/>
                  </a:xfrm>
                  <a:solidFill>
                    <a:srgbClr val="FFCC99"/>
                  </a:solidFill>
                </p:grpSpPr>
                <p:grpSp>
                  <p:nvGrpSpPr>
                    <p:cNvPr id="130" name="グループ化 129">
                      <a:extLst>
                        <a:ext uri="{FF2B5EF4-FFF2-40B4-BE49-F238E27FC236}">
                          <a16:creationId xmlns:a16="http://schemas.microsoft.com/office/drawing/2014/main" id="{159EDB86-303F-4578-971B-880186DF4D92}"/>
                        </a:ext>
                      </a:extLst>
                    </p:cNvPr>
                    <p:cNvGrpSpPr/>
                    <p:nvPr/>
                  </p:nvGrpSpPr>
                  <p:grpSpPr>
                    <a:xfrm rot="20700000">
                      <a:off x="2791855" y="2459301"/>
                      <a:ext cx="222006" cy="333008"/>
                      <a:chOff x="2680607" y="2825750"/>
                      <a:chExt cx="157843" cy="236764"/>
                    </a:xfrm>
                    <a:grpFill/>
                  </p:grpSpPr>
                  <p:sp>
                    <p:nvSpPr>
                      <p:cNvPr id="135" name="円/楕円 370">
                        <a:extLst>
                          <a:ext uri="{FF2B5EF4-FFF2-40B4-BE49-F238E27FC236}">
                            <a16:creationId xmlns:a16="http://schemas.microsoft.com/office/drawing/2014/main" id="{B01102A9-A957-4B55-8F3F-05E54B09F69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2680607" y="2825750"/>
                        <a:ext cx="157843" cy="236764"/>
                      </a:xfrm>
                      <a:prstGeom prst="ellipse">
                        <a:avLst/>
                      </a:prstGeom>
                      <a:grpFill/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36" name="円/楕円 371">
                        <a:extLst>
                          <a:ext uri="{FF2B5EF4-FFF2-40B4-BE49-F238E27FC236}">
                            <a16:creationId xmlns:a16="http://schemas.microsoft.com/office/drawing/2014/main" id="{FC7CB68F-62FC-4774-92C3-6B7BABA32774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2709182" y="2867025"/>
                        <a:ext cx="100694" cy="154214"/>
                      </a:xfrm>
                      <a:prstGeom prst="ellipse">
                        <a:avLst/>
                      </a:prstGeom>
                      <a:solidFill>
                        <a:srgbClr val="FF9966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grpSp>
                  <p:nvGrpSpPr>
                    <p:cNvPr id="131" name="グループ化 130">
                      <a:extLst>
                        <a:ext uri="{FF2B5EF4-FFF2-40B4-BE49-F238E27FC236}">
                          <a16:creationId xmlns:a16="http://schemas.microsoft.com/office/drawing/2014/main" id="{E34A0CF1-074C-421E-961D-D3C91534B389}"/>
                        </a:ext>
                      </a:extLst>
                    </p:cNvPr>
                    <p:cNvGrpSpPr/>
                    <p:nvPr/>
                  </p:nvGrpSpPr>
                  <p:grpSpPr>
                    <a:xfrm rot="900000" flipH="1">
                      <a:off x="3720768" y="2459301"/>
                      <a:ext cx="222006" cy="333008"/>
                      <a:chOff x="2680607" y="2825750"/>
                      <a:chExt cx="157843" cy="236764"/>
                    </a:xfrm>
                    <a:grpFill/>
                  </p:grpSpPr>
                  <p:sp>
                    <p:nvSpPr>
                      <p:cNvPr id="133" name="円/楕円 368">
                        <a:extLst>
                          <a:ext uri="{FF2B5EF4-FFF2-40B4-BE49-F238E27FC236}">
                            <a16:creationId xmlns:a16="http://schemas.microsoft.com/office/drawing/2014/main" id="{888F41AA-29FD-4FDC-BB99-77705E514B8A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2680607" y="2825750"/>
                        <a:ext cx="157843" cy="236764"/>
                      </a:xfrm>
                      <a:prstGeom prst="ellipse">
                        <a:avLst/>
                      </a:prstGeom>
                      <a:grpFill/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  <a:cs typeface="+mn-cs"/>
                        </a:endParaRPr>
                      </a:p>
                    </p:txBody>
                  </p:sp>
                  <p:sp>
                    <p:nvSpPr>
                      <p:cNvPr id="134" name="円/楕円 369">
                        <a:extLst>
                          <a:ext uri="{FF2B5EF4-FFF2-40B4-BE49-F238E27FC236}">
                            <a16:creationId xmlns:a16="http://schemas.microsoft.com/office/drawing/2014/main" id="{3B854A93-DF57-4D5B-B98A-1A387FC77733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2709182" y="2867025"/>
                        <a:ext cx="100694" cy="154214"/>
                      </a:xfrm>
                      <a:prstGeom prst="ellipse">
                        <a:avLst/>
                      </a:prstGeom>
                      <a:solidFill>
                        <a:srgbClr val="FF9966"/>
                      </a:solidFill>
                      <a:ln w="12700" cap="flat" cmpd="sng" algn="ctr">
                        <a:noFill/>
                        <a:prstDash val="solid"/>
                        <a:miter lim="800000"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marL="0" marR="0" lvl="0" indent="0" algn="ctr" defTabSz="914400" eaLnBrk="1" fontAlgn="auto" latinLnBrk="0" hangingPunct="1">
                          <a:lnSpc>
                            <a:spcPct val="100000"/>
                          </a:lnSpc>
                          <a:spcBef>
                            <a:spcPts val="0"/>
                          </a:spcBef>
                          <a:spcAft>
                            <a:spcPts val="0"/>
                          </a:spcAft>
                          <a:buClrTx/>
                          <a:buSzTx/>
                          <a:buFontTx/>
                          <a:buNone/>
                          <a:tabLst/>
                          <a:defRPr/>
                        </a:pPr>
                        <a:endParaRPr kumimoji="0" lang="ja-JP" altLang="en-US" sz="18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ＭＳ Ｐゴシック"/>
                          <a:cs typeface="+mn-cs"/>
                        </a:endParaRPr>
                      </a:p>
                    </p:txBody>
                  </p:sp>
                </p:grpSp>
                <p:sp>
                  <p:nvSpPr>
                    <p:cNvPr id="132" name="円/楕円 367">
                      <a:extLst>
                        <a:ext uri="{FF2B5EF4-FFF2-40B4-BE49-F238E27FC236}">
                          <a16:creationId xmlns:a16="http://schemas.microsoft.com/office/drawing/2014/main" id="{977D94CD-4665-4469-9697-2A5266210A6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902857" y="2017486"/>
                      <a:ext cx="928914" cy="1045028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28" name="円/楕円 27">
                    <a:extLst>
                      <a:ext uri="{FF2B5EF4-FFF2-40B4-BE49-F238E27FC236}">
                        <a16:creationId xmlns:a16="http://schemas.microsoft.com/office/drawing/2014/main" id="{6BD3522E-931E-44BD-82D9-6729CCD4F6BF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2314397" y="4621406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29" name="正方形/長方形 67">
                    <a:extLst>
                      <a:ext uri="{FF2B5EF4-FFF2-40B4-BE49-F238E27FC236}">
                        <a16:creationId xmlns:a16="http://schemas.microsoft.com/office/drawing/2014/main" id="{B4323DA3-1562-4B29-B9AC-F38DEE2E0D8D}"/>
                      </a:ext>
                    </a:extLst>
                  </p:cNvPr>
                  <p:cNvSpPr/>
                  <p:nvPr/>
                </p:nvSpPr>
                <p:spPr>
                  <a:xfrm>
                    <a:off x="2379193" y="4553552"/>
                    <a:ext cx="50129" cy="2569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749072" h="1123608">
                        <a:moveTo>
                          <a:pt x="374536" y="0"/>
                        </a:moveTo>
                        <a:lnTo>
                          <a:pt x="749072" y="374536"/>
                        </a:lnTo>
                        <a:cubicBezTo>
                          <a:pt x="955923" y="581387"/>
                          <a:pt x="955923" y="916758"/>
                          <a:pt x="749072" y="1123608"/>
                        </a:cubicBezTo>
                        <a:cubicBezTo>
                          <a:pt x="542221" y="1330459"/>
                          <a:pt x="206851" y="1330459"/>
                          <a:pt x="0" y="1123608"/>
                        </a:cubicBezTo>
                        <a:cubicBezTo>
                          <a:pt x="-206851" y="916758"/>
                          <a:pt x="-206851" y="581387"/>
                          <a:pt x="0" y="374536"/>
                        </a:cubicBezTo>
                        <a:close/>
                      </a:path>
                    </a:pathLst>
                  </a:custGeom>
                  <a:solidFill>
                    <a:srgbClr val="FF9966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19" name="月 118">
                  <a:extLst>
                    <a:ext uri="{FF2B5EF4-FFF2-40B4-BE49-F238E27FC236}">
                      <a16:creationId xmlns:a16="http://schemas.microsoft.com/office/drawing/2014/main" id="{E0717B12-2813-4D8A-9578-998E46725805}"/>
                    </a:ext>
                  </a:extLst>
                </p:cNvPr>
                <p:cNvSpPr/>
                <p:nvPr/>
              </p:nvSpPr>
              <p:spPr>
                <a:xfrm rot="2700000">
                  <a:off x="4120383" y="3342037"/>
                  <a:ext cx="244486" cy="629325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20" name="月 119">
                  <a:extLst>
                    <a:ext uri="{FF2B5EF4-FFF2-40B4-BE49-F238E27FC236}">
                      <a16:creationId xmlns:a16="http://schemas.microsoft.com/office/drawing/2014/main" id="{7CC80C34-5327-4D7A-840F-7AAEC942362D}"/>
                    </a:ext>
                  </a:extLst>
                </p:cNvPr>
                <p:cNvSpPr/>
                <p:nvPr/>
              </p:nvSpPr>
              <p:spPr>
                <a:xfrm rot="18900000" flipH="1">
                  <a:off x="4606529" y="3342038"/>
                  <a:ext cx="244486" cy="629325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21" name="円/楕円 355">
                  <a:extLst>
                    <a:ext uri="{FF2B5EF4-FFF2-40B4-BE49-F238E27FC236}">
                      <a16:creationId xmlns:a16="http://schemas.microsoft.com/office/drawing/2014/main" id="{1B765D98-6506-4B6C-ADB5-316FDFC6663F}"/>
                    </a:ext>
                  </a:extLst>
                </p:cNvPr>
                <p:cNvSpPr/>
                <p:nvPr/>
              </p:nvSpPr>
              <p:spPr>
                <a:xfrm>
                  <a:off x="4208156" y="3953079"/>
                  <a:ext cx="100936" cy="16411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2" name="月 121">
                  <a:extLst>
                    <a:ext uri="{FF2B5EF4-FFF2-40B4-BE49-F238E27FC236}">
                      <a16:creationId xmlns:a16="http://schemas.microsoft.com/office/drawing/2014/main" id="{1BDE9B9B-94D9-440D-A3CD-F094B3839AFD}"/>
                    </a:ext>
                  </a:extLst>
                </p:cNvPr>
                <p:cNvSpPr/>
                <p:nvPr/>
              </p:nvSpPr>
              <p:spPr>
                <a:xfrm rot="5400000">
                  <a:off x="4222462" y="3795271"/>
                  <a:ext cx="56686" cy="155814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3" name="円/楕円 355">
                  <a:extLst>
                    <a:ext uri="{FF2B5EF4-FFF2-40B4-BE49-F238E27FC236}">
                      <a16:creationId xmlns:a16="http://schemas.microsoft.com/office/drawing/2014/main" id="{AC93D864-00C0-40D6-8111-3BBF5440A3B7}"/>
                    </a:ext>
                  </a:extLst>
                </p:cNvPr>
                <p:cNvSpPr/>
                <p:nvPr/>
              </p:nvSpPr>
              <p:spPr>
                <a:xfrm>
                  <a:off x="4674881" y="3953079"/>
                  <a:ext cx="100936" cy="164111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4" name="月 123">
                  <a:extLst>
                    <a:ext uri="{FF2B5EF4-FFF2-40B4-BE49-F238E27FC236}">
                      <a16:creationId xmlns:a16="http://schemas.microsoft.com/office/drawing/2014/main" id="{0798417B-3851-4221-953E-6F1E38858D63}"/>
                    </a:ext>
                  </a:extLst>
                </p:cNvPr>
                <p:cNvSpPr/>
                <p:nvPr/>
              </p:nvSpPr>
              <p:spPr>
                <a:xfrm rot="5400000">
                  <a:off x="4689187" y="3795271"/>
                  <a:ext cx="56686" cy="155814"/>
                </a:xfrm>
                <a:prstGeom prst="moon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5" name="円/楕円 355">
                  <a:extLst>
                    <a:ext uri="{FF2B5EF4-FFF2-40B4-BE49-F238E27FC236}">
                      <a16:creationId xmlns:a16="http://schemas.microsoft.com/office/drawing/2014/main" id="{E4C5CF60-CA68-4251-9E6D-038ADBB3D126}"/>
                    </a:ext>
                  </a:extLst>
                </p:cNvPr>
                <p:cNvSpPr/>
                <p:nvPr/>
              </p:nvSpPr>
              <p:spPr>
                <a:xfrm>
                  <a:off x="4235764" y="3981673"/>
                  <a:ext cx="45720" cy="45720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6" name="円/楕円 355">
                  <a:extLst>
                    <a:ext uri="{FF2B5EF4-FFF2-40B4-BE49-F238E27FC236}">
                      <a16:creationId xmlns:a16="http://schemas.microsoft.com/office/drawing/2014/main" id="{855649E0-0E62-46D9-BC79-BC0684B30911}"/>
                    </a:ext>
                  </a:extLst>
                </p:cNvPr>
                <p:cNvSpPr/>
                <p:nvPr/>
              </p:nvSpPr>
              <p:spPr>
                <a:xfrm>
                  <a:off x="4702489" y="3981673"/>
                  <a:ext cx="45720" cy="45720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02" name="楕円 22">
              <a:extLst>
                <a:ext uri="{FF2B5EF4-FFF2-40B4-BE49-F238E27FC236}">
                  <a16:creationId xmlns:a16="http://schemas.microsoft.com/office/drawing/2014/main" id="{43CCD1A9-D309-4BFD-A5D6-21DB936890B6}"/>
                </a:ext>
              </a:extLst>
            </p:cNvPr>
            <p:cNvSpPr/>
            <p:nvPr/>
          </p:nvSpPr>
          <p:spPr>
            <a:xfrm>
              <a:off x="7349427" y="156104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03" name="グループ化 102">
              <a:extLst>
                <a:ext uri="{FF2B5EF4-FFF2-40B4-BE49-F238E27FC236}">
                  <a16:creationId xmlns:a16="http://schemas.microsoft.com/office/drawing/2014/main" id="{B16C9ECB-B607-45F5-BA4B-72FAA33A91F6}"/>
                </a:ext>
              </a:extLst>
            </p:cNvPr>
            <p:cNvGrpSpPr/>
            <p:nvPr/>
          </p:nvGrpSpPr>
          <p:grpSpPr>
            <a:xfrm>
              <a:off x="7887414" y="1278796"/>
              <a:ext cx="661038" cy="855567"/>
              <a:chOff x="2009481" y="1278796"/>
              <a:chExt cx="661038" cy="855567"/>
            </a:xfrm>
          </p:grpSpPr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B9CAA2A7-7237-4541-A006-0AD0AD0374D7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EE5B6836-B20F-429A-AC60-18610B6D7D3C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四角形: 角を丸くする 106">
                <a:extLst>
                  <a:ext uri="{FF2B5EF4-FFF2-40B4-BE49-F238E27FC236}">
                    <a16:creationId xmlns:a16="http://schemas.microsoft.com/office/drawing/2014/main" id="{CAC78AB7-4792-4CC9-86C0-F4A44D271CE5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四角形: 角を丸くする 107">
                <a:extLst>
                  <a:ext uri="{FF2B5EF4-FFF2-40B4-BE49-F238E27FC236}">
                    <a16:creationId xmlns:a16="http://schemas.microsoft.com/office/drawing/2014/main" id="{D7FA14CA-5E5B-406C-8545-6B1CD1BB41D1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四角形: 角を丸くする 108">
                <a:extLst>
                  <a:ext uri="{FF2B5EF4-FFF2-40B4-BE49-F238E27FC236}">
                    <a16:creationId xmlns:a16="http://schemas.microsoft.com/office/drawing/2014/main" id="{73CF28FF-3F9F-4153-AA66-1F5C8A27B1ED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四角形: 角を丸くする 109">
                <a:extLst>
                  <a:ext uri="{FF2B5EF4-FFF2-40B4-BE49-F238E27FC236}">
                    <a16:creationId xmlns:a16="http://schemas.microsoft.com/office/drawing/2014/main" id="{7A14880B-C362-492A-8D17-A3ACC997D814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四角形: 角を丸くする 110">
                <a:extLst>
                  <a:ext uri="{FF2B5EF4-FFF2-40B4-BE49-F238E27FC236}">
                    <a16:creationId xmlns:a16="http://schemas.microsoft.com/office/drawing/2014/main" id="{55EFD2EB-3DE1-49BF-B2A3-CFD5C906E081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7DF38FE3-03AD-42E9-AAE0-781A875A9B1E}"/>
                </a:ext>
              </a:extLst>
            </p:cNvPr>
            <p:cNvSpPr/>
            <p:nvPr/>
          </p:nvSpPr>
          <p:spPr>
            <a:xfrm rot="3600000">
              <a:off x="8147026" y="1891693"/>
              <a:ext cx="816717" cy="82652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16717" h="82652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70780" y="64949"/>
                    <a:pt x="778556" y="102155"/>
                  </a:cubicBezTo>
                  <a:cubicBezTo>
                    <a:pt x="786332" y="139361"/>
                    <a:pt x="803997" y="585070"/>
                    <a:pt x="816717" y="826528"/>
                  </a:cubicBezTo>
                </a:path>
              </a:pathLst>
            </a:custGeom>
            <a:pattFill prst="trellis">
              <a:fgClr>
                <a:srgbClr val="0070C0"/>
              </a:fgClr>
              <a:bgClr>
                <a:schemeClr val="accent1">
                  <a:lumMod val="40000"/>
                  <a:lumOff val="60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7E4D42D1-5120-4042-8CD0-06F81F5AB4BC}"/>
              </a:ext>
            </a:extLst>
          </p:cNvPr>
          <p:cNvGrpSpPr/>
          <p:nvPr/>
        </p:nvGrpSpPr>
        <p:grpSpPr>
          <a:xfrm>
            <a:off x="7315016" y="3773167"/>
            <a:ext cx="1924967" cy="2683159"/>
            <a:chOff x="7315016" y="3773167"/>
            <a:chExt cx="1924967" cy="2683159"/>
          </a:xfrm>
        </p:grpSpPr>
        <p:grpSp>
          <p:nvGrpSpPr>
            <p:cNvPr id="140" name="グループ化 139">
              <a:extLst>
                <a:ext uri="{FF2B5EF4-FFF2-40B4-BE49-F238E27FC236}">
                  <a16:creationId xmlns:a16="http://schemas.microsoft.com/office/drawing/2014/main" id="{C8BDEEE1-7268-4F2A-9EB3-97F6D31D2A90}"/>
                </a:ext>
              </a:extLst>
            </p:cNvPr>
            <p:cNvGrpSpPr/>
            <p:nvPr/>
          </p:nvGrpSpPr>
          <p:grpSpPr>
            <a:xfrm>
              <a:off x="8549276" y="3773167"/>
              <a:ext cx="690707" cy="690706"/>
              <a:chOff x="7992839" y="2840930"/>
              <a:chExt cx="927476" cy="927475"/>
            </a:xfrm>
          </p:grpSpPr>
          <p:sp>
            <p:nvSpPr>
              <p:cNvPr id="174" name="フリーフォーム: 図形 173">
                <a:extLst>
                  <a:ext uri="{FF2B5EF4-FFF2-40B4-BE49-F238E27FC236}">
                    <a16:creationId xmlns:a16="http://schemas.microsoft.com/office/drawing/2014/main" id="{5A462906-47B0-4337-875A-2554A5555B6E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5" name="フリーフォーム: 図形 174">
                <a:extLst>
                  <a:ext uri="{FF2B5EF4-FFF2-40B4-BE49-F238E27FC236}">
                    <a16:creationId xmlns:a16="http://schemas.microsoft.com/office/drawing/2014/main" id="{B8284788-487F-44FA-969B-AC96952C5C29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41" name="グループ化 140">
              <a:extLst>
                <a:ext uri="{FF2B5EF4-FFF2-40B4-BE49-F238E27FC236}">
                  <a16:creationId xmlns:a16="http://schemas.microsoft.com/office/drawing/2014/main" id="{BA4F8254-C97B-4305-A02F-3D62F0ED4DCD}"/>
                </a:ext>
              </a:extLst>
            </p:cNvPr>
            <p:cNvGrpSpPr/>
            <p:nvPr/>
          </p:nvGrpSpPr>
          <p:grpSpPr>
            <a:xfrm>
              <a:off x="7315016" y="4095130"/>
              <a:ext cx="1182186" cy="2361196"/>
              <a:chOff x="3882425" y="3836649"/>
              <a:chExt cx="1182186" cy="2361196"/>
            </a:xfrm>
          </p:grpSpPr>
          <p:sp>
            <p:nvSpPr>
              <p:cNvPr id="152" name="フリーフォーム: 図形 151">
                <a:extLst>
                  <a:ext uri="{FF2B5EF4-FFF2-40B4-BE49-F238E27FC236}">
                    <a16:creationId xmlns:a16="http://schemas.microsoft.com/office/drawing/2014/main" id="{33657BA3-BA7E-45EC-BC44-CDB80F010D65}"/>
                  </a:ext>
                </a:extLst>
              </p:cNvPr>
              <p:cNvSpPr/>
              <p:nvPr/>
            </p:nvSpPr>
            <p:spPr>
              <a:xfrm>
                <a:off x="3912724" y="5280936"/>
                <a:ext cx="139060" cy="916908"/>
              </a:xfrm>
              <a:custGeom>
                <a:avLst/>
                <a:gdLst>
                  <a:gd name="connsiteX0" fmla="*/ 139060 w 139060"/>
                  <a:gd name="connsiteY0" fmla="*/ 0 h 916908"/>
                  <a:gd name="connsiteX1" fmla="*/ 139060 w 139060"/>
                  <a:gd name="connsiteY1" fmla="*/ 916908 h 916908"/>
                  <a:gd name="connsiteX2" fmla="*/ 0 w 139060"/>
                  <a:gd name="connsiteY2" fmla="*/ 916908 h 916908"/>
                  <a:gd name="connsiteX3" fmla="*/ 0 w 139060"/>
                  <a:gd name="connsiteY3" fmla="*/ 297535 h 916908"/>
                  <a:gd name="connsiteX4" fmla="*/ 115031 w 139060"/>
                  <a:gd name="connsiteY4" fmla="*/ 19826 h 916908"/>
                  <a:gd name="connsiteX5" fmla="*/ 139060 w 139060"/>
                  <a:gd name="connsiteY5" fmla="*/ 0 h 9169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6908">
                    <a:moveTo>
                      <a:pt x="139060" y="0"/>
                    </a:moveTo>
                    <a:lnTo>
                      <a:pt x="139060" y="916908"/>
                    </a:lnTo>
                    <a:lnTo>
                      <a:pt x="0" y="916908"/>
                    </a:lnTo>
                    <a:lnTo>
                      <a:pt x="0" y="297535"/>
                    </a:lnTo>
                    <a:cubicBezTo>
                      <a:pt x="0" y="189083"/>
                      <a:pt x="43959" y="90898"/>
                      <a:pt x="115031" y="19826"/>
                    </a:cubicBezTo>
                    <a:lnTo>
                      <a:pt x="139060" y="0"/>
                    </a:lnTo>
                    <a:close/>
                  </a:path>
                </a:pathLst>
              </a:cu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3" name="片側の 2 つの角を丸めた四角形 144">
                <a:extLst>
                  <a:ext uri="{FF2B5EF4-FFF2-40B4-BE49-F238E27FC236}">
                    <a16:creationId xmlns:a16="http://schemas.microsoft.com/office/drawing/2014/main" id="{F2187185-94DD-473E-BA78-078A9BAE4497}"/>
                  </a:ext>
                </a:extLst>
              </p:cNvPr>
              <p:cNvSpPr/>
              <p:nvPr/>
            </p:nvSpPr>
            <p:spPr>
              <a:xfrm>
                <a:off x="3996667" y="5176919"/>
                <a:ext cx="974009" cy="1020926"/>
              </a:xfrm>
              <a:prstGeom prst="round2SameRect">
                <a:avLst>
                  <a:gd name="adj1" fmla="val 28536"/>
                  <a:gd name="adj2" fmla="val 0"/>
                </a:avLst>
              </a:prstGeom>
              <a:pattFill prst="trellis">
                <a:fgClr>
                  <a:srgbClr val="002060"/>
                </a:fgClr>
                <a:bgClr>
                  <a:srgbClr val="ED7D31">
                    <a:lumMod val="75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4" name="フリーフォーム: 図形 153">
                <a:extLst>
                  <a:ext uri="{FF2B5EF4-FFF2-40B4-BE49-F238E27FC236}">
                    <a16:creationId xmlns:a16="http://schemas.microsoft.com/office/drawing/2014/main" id="{D24BA9EE-172F-44E9-BBAF-E18D20AA1023}"/>
                  </a:ext>
                </a:extLst>
              </p:cNvPr>
              <p:cNvSpPr/>
              <p:nvPr/>
            </p:nvSpPr>
            <p:spPr>
              <a:xfrm>
                <a:off x="4245192" y="4944466"/>
                <a:ext cx="467840" cy="380772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55" name="グループ化 154">
                <a:extLst>
                  <a:ext uri="{FF2B5EF4-FFF2-40B4-BE49-F238E27FC236}">
                    <a16:creationId xmlns:a16="http://schemas.microsoft.com/office/drawing/2014/main" id="{FE5E7E30-8173-4005-849E-1D3A519BF5BD}"/>
                  </a:ext>
                </a:extLst>
              </p:cNvPr>
              <p:cNvGrpSpPr/>
              <p:nvPr/>
            </p:nvGrpSpPr>
            <p:grpSpPr>
              <a:xfrm>
                <a:off x="3882425" y="3836649"/>
                <a:ext cx="1182186" cy="1254189"/>
                <a:chOff x="5138890" y="3817636"/>
                <a:chExt cx="860611" cy="913028"/>
              </a:xfrm>
            </p:grpSpPr>
            <p:sp>
              <p:nvSpPr>
                <p:cNvPr id="157" name="雲 391">
                  <a:extLst>
                    <a:ext uri="{FF2B5EF4-FFF2-40B4-BE49-F238E27FC236}">
                      <a16:creationId xmlns:a16="http://schemas.microsoft.com/office/drawing/2014/main" id="{E9C0EDEE-A7BE-42F8-B544-6E596CAD111E}"/>
                    </a:ext>
                  </a:extLst>
                </p:cNvPr>
                <p:cNvSpPr/>
                <p:nvPr/>
              </p:nvSpPr>
              <p:spPr>
                <a:xfrm>
                  <a:off x="5138890" y="3817636"/>
                  <a:ext cx="860611" cy="624824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928791" h="684142">
                      <a:moveTo>
                        <a:pt x="390797" y="508"/>
                      </a:moveTo>
                      <a:cubicBezTo>
                        <a:pt x="396003" y="-92"/>
                        <a:pt x="401215" y="35"/>
                        <a:pt x="406166" y="2032"/>
                      </a:cubicBezTo>
                      <a:cubicBezTo>
                        <a:pt x="406732" y="1224"/>
                        <a:pt x="407453" y="1069"/>
                        <a:pt x="408176" y="930"/>
                      </a:cubicBezTo>
                      <a:cubicBezTo>
                        <a:pt x="429611" y="-3209"/>
                        <a:pt x="451022" y="6582"/>
                        <a:pt x="464396" y="28234"/>
                      </a:cubicBezTo>
                      <a:cubicBezTo>
                        <a:pt x="477769" y="6582"/>
                        <a:pt x="499181" y="-3209"/>
                        <a:pt x="520615" y="930"/>
                      </a:cubicBezTo>
                      <a:cubicBezTo>
                        <a:pt x="521339" y="1069"/>
                        <a:pt x="522059" y="1224"/>
                        <a:pt x="522625" y="2032"/>
                      </a:cubicBezTo>
                      <a:cubicBezTo>
                        <a:pt x="535574" y="-1254"/>
                        <a:pt x="549192" y="1211"/>
                        <a:pt x="561945" y="8686"/>
                      </a:cubicBezTo>
                      <a:lnTo>
                        <a:pt x="590055" y="37923"/>
                      </a:lnTo>
                      <a:cubicBezTo>
                        <a:pt x="628400" y="2229"/>
                        <a:pt x="683194" y="20259"/>
                        <a:pt x="706518" y="80110"/>
                      </a:cubicBezTo>
                      <a:cubicBezTo>
                        <a:pt x="749907" y="45522"/>
                        <a:pt x="805137" y="56745"/>
                        <a:pt x="839202" y="107099"/>
                      </a:cubicBezTo>
                      <a:cubicBezTo>
                        <a:pt x="860762" y="138980"/>
                        <a:pt x="870767" y="182290"/>
                        <a:pt x="866477" y="225236"/>
                      </a:cubicBezTo>
                      <a:cubicBezTo>
                        <a:pt x="866667" y="225964"/>
                        <a:pt x="866872" y="226676"/>
                        <a:pt x="867062" y="227404"/>
                      </a:cubicBezTo>
                      <a:cubicBezTo>
                        <a:pt x="899007" y="231900"/>
                        <a:pt x="924429" y="266060"/>
                        <a:pt x="928291" y="309671"/>
                      </a:cubicBezTo>
                      <a:cubicBezTo>
                        <a:pt x="931584" y="346918"/>
                        <a:pt x="918414" y="383279"/>
                        <a:pt x="894764" y="402227"/>
                      </a:cubicBezTo>
                      <a:cubicBezTo>
                        <a:pt x="911433" y="426383"/>
                        <a:pt x="917464" y="460670"/>
                        <a:pt x="910641" y="492440"/>
                      </a:cubicBezTo>
                      <a:cubicBezTo>
                        <a:pt x="901223" y="536351"/>
                        <a:pt x="869801" y="564607"/>
                        <a:pt x="836337" y="559273"/>
                      </a:cubicBezTo>
                      <a:cubicBezTo>
                        <a:pt x="802272" y="640431"/>
                        <a:pt x="726036" y="667516"/>
                        <a:pt x="667340" y="619330"/>
                      </a:cubicBezTo>
                      <a:cubicBezTo>
                        <a:pt x="642472" y="670096"/>
                        <a:pt x="597072" y="694347"/>
                        <a:pt x="553572" y="680116"/>
                      </a:cubicBezTo>
                      <a:cubicBezTo>
                        <a:pt x="520921" y="669433"/>
                        <a:pt x="494102" y="638537"/>
                        <a:pt x="483380" y="596366"/>
                      </a:cubicBezTo>
                      <a:cubicBezTo>
                        <a:pt x="476530" y="595229"/>
                        <a:pt x="469962" y="592400"/>
                        <a:pt x="464396" y="587273"/>
                      </a:cubicBezTo>
                      <a:cubicBezTo>
                        <a:pt x="458829" y="592400"/>
                        <a:pt x="452261" y="595229"/>
                        <a:pt x="445411" y="596366"/>
                      </a:cubicBezTo>
                      <a:cubicBezTo>
                        <a:pt x="434690" y="638537"/>
                        <a:pt x="407871" y="669433"/>
                        <a:pt x="375219" y="680116"/>
                      </a:cubicBezTo>
                      <a:cubicBezTo>
                        <a:pt x="331719" y="694347"/>
                        <a:pt x="286320" y="670096"/>
                        <a:pt x="261452" y="619330"/>
                      </a:cubicBezTo>
                      <a:cubicBezTo>
                        <a:pt x="202755" y="667516"/>
                        <a:pt x="126520" y="640431"/>
                        <a:pt x="92454" y="559273"/>
                      </a:cubicBezTo>
                      <a:cubicBezTo>
                        <a:pt x="58991" y="564607"/>
                        <a:pt x="27569" y="536351"/>
                        <a:pt x="18150" y="492440"/>
                      </a:cubicBezTo>
                      <a:cubicBezTo>
                        <a:pt x="11328" y="460670"/>
                        <a:pt x="17359" y="426383"/>
                        <a:pt x="34027" y="402227"/>
                      </a:cubicBezTo>
                      <a:cubicBezTo>
                        <a:pt x="10378" y="383279"/>
                        <a:pt x="-2793" y="346918"/>
                        <a:pt x="500" y="309671"/>
                      </a:cubicBezTo>
                      <a:cubicBezTo>
                        <a:pt x="4363" y="266060"/>
                        <a:pt x="29785" y="231900"/>
                        <a:pt x="61729" y="227404"/>
                      </a:cubicBezTo>
                      <a:cubicBezTo>
                        <a:pt x="61919" y="226676"/>
                        <a:pt x="62125" y="225964"/>
                        <a:pt x="62315" y="225236"/>
                      </a:cubicBezTo>
                      <a:cubicBezTo>
                        <a:pt x="58025" y="182290"/>
                        <a:pt x="68029" y="138980"/>
                        <a:pt x="89589" y="107099"/>
                      </a:cubicBezTo>
                      <a:cubicBezTo>
                        <a:pt x="123655" y="56745"/>
                        <a:pt x="178884" y="45522"/>
                        <a:pt x="222273" y="80110"/>
                      </a:cubicBezTo>
                      <a:cubicBezTo>
                        <a:pt x="245597" y="20259"/>
                        <a:pt x="300392" y="2229"/>
                        <a:pt x="338736" y="37923"/>
                      </a:cubicBezTo>
                      <a:lnTo>
                        <a:pt x="366846" y="8686"/>
                      </a:lnTo>
                      <a:cubicBezTo>
                        <a:pt x="374611" y="4135"/>
                        <a:pt x="382696" y="1441"/>
                        <a:pt x="390797" y="508"/>
                      </a:cubicBezTo>
                      <a:close/>
                    </a:path>
                  </a:pathLst>
                </a:custGeom>
                <a:solidFill>
                  <a:srgbClr val="7030A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158" name="グループ化 157">
                  <a:extLst>
                    <a:ext uri="{FF2B5EF4-FFF2-40B4-BE49-F238E27FC236}">
                      <a16:creationId xmlns:a16="http://schemas.microsoft.com/office/drawing/2014/main" id="{E9E0C8CA-6565-426D-B473-186477EC65F3}"/>
                    </a:ext>
                  </a:extLst>
                </p:cNvPr>
                <p:cNvGrpSpPr/>
                <p:nvPr/>
              </p:nvGrpSpPr>
              <p:grpSpPr>
                <a:xfrm>
                  <a:off x="5151912" y="3943264"/>
                  <a:ext cx="834570" cy="787400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167" name="グループ化 166">
                    <a:extLst>
                      <a:ext uri="{FF2B5EF4-FFF2-40B4-BE49-F238E27FC236}">
                        <a16:creationId xmlns:a16="http://schemas.microsoft.com/office/drawing/2014/main" id="{C9BC6028-D98E-4664-BBC0-2B53344B66B8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172" name="円/楕円 256">
                      <a:extLst>
                        <a:ext uri="{FF2B5EF4-FFF2-40B4-BE49-F238E27FC236}">
                          <a16:creationId xmlns:a16="http://schemas.microsoft.com/office/drawing/2014/main" id="{0E2CA55F-6251-4B71-8AD5-7137997431B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73" name="円/楕円 257">
                      <a:extLst>
                        <a:ext uri="{FF2B5EF4-FFF2-40B4-BE49-F238E27FC236}">
                          <a16:creationId xmlns:a16="http://schemas.microsoft.com/office/drawing/2014/main" id="{5BBC520B-D0F1-4CB3-A1C6-6D73B15EC6A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168" name="グループ化 167">
                    <a:extLst>
                      <a:ext uri="{FF2B5EF4-FFF2-40B4-BE49-F238E27FC236}">
                        <a16:creationId xmlns:a16="http://schemas.microsoft.com/office/drawing/2014/main" id="{FBE7B72E-645F-4EEA-B8CA-30ED4B58CB6B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170" name="円/楕円 254">
                      <a:extLst>
                        <a:ext uri="{FF2B5EF4-FFF2-40B4-BE49-F238E27FC236}">
                          <a16:creationId xmlns:a16="http://schemas.microsoft.com/office/drawing/2014/main" id="{388115B1-B2A9-443D-B8D1-CCC0DC46CE2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71" name="円/楕円 255">
                      <a:extLst>
                        <a:ext uri="{FF2B5EF4-FFF2-40B4-BE49-F238E27FC236}">
                          <a16:creationId xmlns:a16="http://schemas.microsoft.com/office/drawing/2014/main" id="{15697C9B-908B-45B6-93AD-F6AF5480FE4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169" name="円/楕円 253">
                    <a:extLst>
                      <a:ext uri="{FF2B5EF4-FFF2-40B4-BE49-F238E27FC236}">
                        <a16:creationId xmlns:a16="http://schemas.microsoft.com/office/drawing/2014/main" id="{963F551F-6208-45BD-9F70-5A941E5A2ADA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59" name="円/楕円 127">
                  <a:extLst>
                    <a:ext uri="{FF2B5EF4-FFF2-40B4-BE49-F238E27FC236}">
                      <a16:creationId xmlns:a16="http://schemas.microsoft.com/office/drawing/2014/main" id="{5B8080F5-82AE-4FC9-96DD-0DEFA65ABB10}"/>
                    </a:ext>
                  </a:extLst>
                </p:cNvPr>
                <p:cNvSpPr/>
                <p:nvPr/>
              </p:nvSpPr>
              <p:spPr>
                <a:xfrm>
                  <a:off x="5333569" y="4250187"/>
                  <a:ext cx="83926" cy="1434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926" h="143413">
                      <a:moveTo>
                        <a:pt x="12759" y="0"/>
                      </a:moveTo>
                      <a:cubicBezTo>
                        <a:pt x="8263" y="9969"/>
                        <a:pt x="9023" y="21953"/>
                        <a:pt x="14783" y="31931"/>
                      </a:cubicBezTo>
                      <a:lnTo>
                        <a:pt x="15311" y="32495"/>
                      </a:lnTo>
                      <a:cubicBezTo>
                        <a:pt x="22472" y="20393"/>
                        <a:pt x="32600" y="12933"/>
                        <a:pt x="43800" y="12933"/>
                      </a:cubicBezTo>
                      <a:cubicBezTo>
                        <a:pt x="65961" y="12933"/>
                        <a:pt x="83926" y="42142"/>
                        <a:pt x="83926" y="78173"/>
                      </a:cubicBezTo>
                      <a:cubicBezTo>
                        <a:pt x="83926" y="114204"/>
                        <a:pt x="65961" y="143413"/>
                        <a:pt x="43800" y="143413"/>
                      </a:cubicBezTo>
                      <a:cubicBezTo>
                        <a:pt x="21639" y="143413"/>
                        <a:pt x="3674" y="114204"/>
                        <a:pt x="3674" y="78173"/>
                      </a:cubicBezTo>
                      <a:lnTo>
                        <a:pt x="12211" y="44663"/>
                      </a:lnTo>
                      <a:cubicBezTo>
                        <a:pt x="8264" y="44011"/>
                        <a:pt x="5947" y="41284"/>
                        <a:pt x="4106" y="38095"/>
                      </a:cubicBezTo>
                      <a:cubicBezTo>
                        <a:pt x="-3810" y="24385"/>
                        <a:pt x="64" y="7329"/>
                        <a:pt x="12759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" name="円/楕円 27">
                  <a:extLst>
                    <a:ext uri="{FF2B5EF4-FFF2-40B4-BE49-F238E27FC236}">
                      <a16:creationId xmlns:a16="http://schemas.microsoft.com/office/drawing/2014/main" id="{79BE40E2-9CB1-4690-8333-269182637A6C}"/>
                    </a:ext>
                  </a:extLst>
                </p:cNvPr>
                <p:cNvSpPr/>
                <p:nvPr/>
              </p:nvSpPr>
              <p:spPr>
                <a:xfrm rot="10800000">
                  <a:off x="5489078" y="4621407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" name="円/楕円 27">
                  <a:extLst>
                    <a:ext uri="{FF2B5EF4-FFF2-40B4-BE49-F238E27FC236}">
                      <a16:creationId xmlns:a16="http://schemas.microsoft.com/office/drawing/2014/main" id="{870C0D62-3746-4538-B4E2-E8875AEF888F}"/>
                    </a:ext>
                  </a:extLst>
                </p:cNvPr>
                <p:cNvSpPr/>
                <p:nvPr/>
              </p:nvSpPr>
              <p:spPr>
                <a:xfrm rot="10800000">
                  <a:off x="5295245" y="416413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2" name="円/楕円 27">
                  <a:extLst>
                    <a:ext uri="{FF2B5EF4-FFF2-40B4-BE49-F238E27FC236}">
                      <a16:creationId xmlns:a16="http://schemas.microsoft.com/office/drawing/2014/main" id="{A8D2D65B-FF31-4BC9-8283-E80A68370F41}"/>
                    </a:ext>
                  </a:extLst>
                </p:cNvPr>
                <p:cNvSpPr/>
                <p:nvPr/>
              </p:nvSpPr>
              <p:spPr>
                <a:xfrm rot="10800000">
                  <a:off x="5687087" y="416413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3" name="円/楕円 127">
                  <a:extLst>
                    <a:ext uri="{FF2B5EF4-FFF2-40B4-BE49-F238E27FC236}">
                      <a16:creationId xmlns:a16="http://schemas.microsoft.com/office/drawing/2014/main" id="{48F15B54-D052-41E9-89F5-7F9B3192D614}"/>
                    </a:ext>
                  </a:extLst>
                </p:cNvPr>
                <p:cNvSpPr/>
                <p:nvPr/>
              </p:nvSpPr>
              <p:spPr>
                <a:xfrm>
                  <a:off x="5725309" y="4250187"/>
                  <a:ext cx="83926" cy="14341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3926" h="143413">
                      <a:moveTo>
                        <a:pt x="12759" y="0"/>
                      </a:moveTo>
                      <a:cubicBezTo>
                        <a:pt x="8263" y="9969"/>
                        <a:pt x="9023" y="21953"/>
                        <a:pt x="14783" y="31931"/>
                      </a:cubicBezTo>
                      <a:lnTo>
                        <a:pt x="15311" y="32495"/>
                      </a:lnTo>
                      <a:cubicBezTo>
                        <a:pt x="22472" y="20393"/>
                        <a:pt x="32600" y="12933"/>
                        <a:pt x="43800" y="12933"/>
                      </a:cubicBezTo>
                      <a:cubicBezTo>
                        <a:pt x="65961" y="12933"/>
                        <a:pt x="83926" y="42142"/>
                        <a:pt x="83926" y="78173"/>
                      </a:cubicBezTo>
                      <a:cubicBezTo>
                        <a:pt x="83926" y="114204"/>
                        <a:pt x="65961" y="143413"/>
                        <a:pt x="43800" y="143413"/>
                      </a:cubicBezTo>
                      <a:cubicBezTo>
                        <a:pt x="21639" y="143413"/>
                        <a:pt x="3674" y="114204"/>
                        <a:pt x="3674" y="78173"/>
                      </a:cubicBezTo>
                      <a:lnTo>
                        <a:pt x="12211" y="44663"/>
                      </a:lnTo>
                      <a:cubicBezTo>
                        <a:pt x="8264" y="44011"/>
                        <a:pt x="5947" y="41284"/>
                        <a:pt x="4106" y="38095"/>
                      </a:cubicBezTo>
                      <a:cubicBezTo>
                        <a:pt x="-3810" y="24385"/>
                        <a:pt x="64" y="7329"/>
                        <a:pt x="12759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4" name="円/楕円 247">
                  <a:extLst>
                    <a:ext uri="{FF2B5EF4-FFF2-40B4-BE49-F238E27FC236}">
                      <a16:creationId xmlns:a16="http://schemas.microsoft.com/office/drawing/2014/main" id="{27ABF03F-9499-492E-997C-CED4B1F5A629}"/>
                    </a:ext>
                  </a:extLst>
                </p:cNvPr>
                <p:cNvSpPr/>
                <p:nvPr/>
              </p:nvSpPr>
              <p:spPr>
                <a:xfrm>
                  <a:off x="5509070" y="4464806"/>
                  <a:ext cx="118869" cy="69275"/>
                </a:xfrm>
                <a:prstGeom prst="ellipse">
                  <a:avLst/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5" name="月 164">
                  <a:extLst>
                    <a:ext uri="{FF2B5EF4-FFF2-40B4-BE49-F238E27FC236}">
                      <a16:creationId xmlns:a16="http://schemas.microsoft.com/office/drawing/2014/main" id="{B6236426-D9B6-42DF-9A02-C94874C6894B}"/>
                    </a:ext>
                  </a:extLst>
                </p:cNvPr>
                <p:cNvSpPr/>
                <p:nvPr/>
              </p:nvSpPr>
              <p:spPr>
                <a:xfrm rot="1800000">
                  <a:off x="5419033" y="4506047"/>
                  <a:ext cx="45719" cy="128698"/>
                </a:xfrm>
                <a:prstGeom prst="moon">
                  <a:avLst/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6" name="月 165">
                  <a:extLst>
                    <a:ext uri="{FF2B5EF4-FFF2-40B4-BE49-F238E27FC236}">
                      <a16:creationId xmlns:a16="http://schemas.microsoft.com/office/drawing/2014/main" id="{1A83900D-4D73-4D8A-9800-CA4430DA8B55}"/>
                    </a:ext>
                  </a:extLst>
                </p:cNvPr>
                <p:cNvSpPr/>
                <p:nvPr/>
              </p:nvSpPr>
              <p:spPr>
                <a:xfrm rot="19800000" flipH="1">
                  <a:off x="5664228" y="4506047"/>
                  <a:ext cx="45719" cy="128698"/>
                </a:xfrm>
                <a:prstGeom prst="moon">
                  <a:avLst/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56" name="フリーフォーム: 図形 155">
                <a:extLst>
                  <a:ext uri="{FF2B5EF4-FFF2-40B4-BE49-F238E27FC236}">
                    <a16:creationId xmlns:a16="http://schemas.microsoft.com/office/drawing/2014/main" id="{DDB8DA46-957F-4B14-B122-C403D7247764}"/>
                  </a:ext>
                </a:extLst>
              </p:cNvPr>
              <p:cNvSpPr/>
              <p:nvPr/>
            </p:nvSpPr>
            <p:spPr>
              <a:xfrm>
                <a:off x="4418381" y="4674583"/>
                <a:ext cx="108376" cy="164125"/>
              </a:xfrm>
              <a:custGeom>
                <a:avLst/>
                <a:gdLst>
                  <a:gd name="connsiteX0" fmla="*/ 14178 w 108376"/>
                  <a:gd name="connsiteY0" fmla="*/ 0 h 164125"/>
                  <a:gd name="connsiteX1" fmla="*/ 54189 w 108376"/>
                  <a:gd name="connsiteY1" fmla="*/ 3841 h 164125"/>
                  <a:gd name="connsiteX2" fmla="*/ 94198 w 108376"/>
                  <a:gd name="connsiteY2" fmla="*/ 0 h 164125"/>
                  <a:gd name="connsiteX3" fmla="*/ 104118 w 108376"/>
                  <a:gd name="connsiteY3" fmla="*/ 26832 h 164125"/>
                  <a:gd name="connsiteX4" fmla="*/ 108376 w 108376"/>
                  <a:gd name="connsiteY4" fmla="*/ 65299 h 164125"/>
                  <a:gd name="connsiteX5" fmla="*/ 54188 w 108376"/>
                  <a:gd name="connsiteY5" fmla="*/ 164125 h 164125"/>
                  <a:gd name="connsiteX6" fmla="*/ 0 w 108376"/>
                  <a:gd name="connsiteY6" fmla="*/ 65299 h 164125"/>
                  <a:gd name="connsiteX7" fmla="*/ 4259 w 108376"/>
                  <a:gd name="connsiteY7" fmla="*/ 26832 h 164125"/>
                  <a:gd name="connsiteX0" fmla="*/ 54189 w 145629"/>
                  <a:gd name="connsiteY0" fmla="*/ 3841 h 164125"/>
                  <a:gd name="connsiteX1" fmla="*/ 94198 w 145629"/>
                  <a:gd name="connsiteY1" fmla="*/ 0 h 164125"/>
                  <a:gd name="connsiteX2" fmla="*/ 104118 w 145629"/>
                  <a:gd name="connsiteY2" fmla="*/ 26832 h 164125"/>
                  <a:gd name="connsiteX3" fmla="*/ 108376 w 145629"/>
                  <a:gd name="connsiteY3" fmla="*/ 65299 h 164125"/>
                  <a:gd name="connsiteX4" fmla="*/ 54188 w 145629"/>
                  <a:gd name="connsiteY4" fmla="*/ 164125 h 164125"/>
                  <a:gd name="connsiteX5" fmla="*/ 0 w 145629"/>
                  <a:gd name="connsiteY5" fmla="*/ 65299 h 164125"/>
                  <a:gd name="connsiteX6" fmla="*/ 4259 w 145629"/>
                  <a:gd name="connsiteY6" fmla="*/ 26832 h 164125"/>
                  <a:gd name="connsiteX7" fmla="*/ 14178 w 145629"/>
                  <a:gd name="connsiteY7" fmla="*/ 0 h 164125"/>
                  <a:gd name="connsiteX8" fmla="*/ 145629 w 145629"/>
                  <a:gd name="connsiteY8" fmla="*/ 95281 h 164125"/>
                  <a:gd name="connsiteX0" fmla="*/ 54189 w 108376"/>
                  <a:gd name="connsiteY0" fmla="*/ 3841 h 164125"/>
                  <a:gd name="connsiteX1" fmla="*/ 94198 w 108376"/>
                  <a:gd name="connsiteY1" fmla="*/ 0 h 164125"/>
                  <a:gd name="connsiteX2" fmla="*/ 104118 w 108376"/>
                  <a:gd name="connsiteY2" fmla="*/ 26832 h 164125"/>
                  <a:gd name="connsiteX3" fmla="*/ 108376 w 108376"/>
                  <a:gd name="connsiteY3" fmla="*/ 65299 h 164125"/>
                  <a:gd name="connsiteX4" fmla="*/ 54188 w 108376"/>
                  <a:gd name="connsiteY4" fmla="*/ 164125 h 164125"/>
                  <a:gd name="connsiteX5" fmla="*/ 0 w 108376"/>
                  <a:gd name="connsiteY5" fmla="*/ 65299 h 164125"/>
                  <a:gd name="connsiteX6" fmla="*/ 4259 w 108376"/>
                  <a:gd name="connsiteY6" fmla="*/ 26832 h 164125"/>
                  <a:gd name="connsiteX7" fmla="*/ 14178 w 108376"/>
                  <a:gd name="connsiteY7" fmla="*/ 0 h 164125"/>
                  <a:gd name="connsiteX0" fmla="*/ 94198 w 108376"/>
                  <a:gd name="connsiteY0" fmla="*/ 0 h 164125"/>
                  <a:gd name="connsiteX1" fmla="*/ 104118 w 108376"/>
                  <a:gd name="connsiteY1" fmla="*/ 26832 h 164125"/>
                  <a:gd name="connsiteX2" fmla="*/ 108376 w 108376"/>
                  <a:gd name="connsiteY2" fmla="*/ 65299 h 164125"/>
                  <a:gd name="connsiteX3" fmla="*/ 54188 w 108376"/>
                  <a:gd name="connsiteY3" fmla="*/ 164125 h 164125"/>
                  <a:gd name="connsiteX4" fmla="*/ 0 w 108376"/>
                  <a:gd name="connsiteY4" fmla="*/ 65299 h 164125"/>
                  <a:gd name="connsiteX5" fmla="*/ 4259 w 108376"/>
                  <a:gd name="connsiteY5" fmla="*/ 26832 h 164125"/>
                  <a:gd name="connsiteX6" fmla="*/ 14178 w 108376"/>
                  <a:gd name="connsiteY6" fmla="*/ 0 h 1641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08376" h="164125">
                    <a:moveTo>
                      <a:pt x="94198" y="0"/>
                    </a:moveTo>
                    <a:lnTo>
                      <a:pt x="104118" y="26832"/>
                    </a:lnTo>
                    <a:cubicBezTo>
                      <a:pt x="106860" y="38655"/>
                      <a:pt x="108376" y="51654"/>
                      <a:pt x="108376" y="65299"/>
                    </a:cubicBezTo>
                    <a:cubicBezTo>
                      <a:pt x="108376" y="119879"/>
                      <a:pt x="84115" y="164125"/>
                      <a:pt x="54188" y="164125"/>
                    </a:cubicBezTo>
                    <a:cubicBezTo>
                      <a:pt x="24261" y="164125"/>
                      <a:pt x="0" y="119879"/>
                      <a:pt x="0" y="65299"/>
                    </a:cubicBezTo>
                    <a:cubicBezTo>
                      <a:pt x="0" y="51654"/>
                      <a:pt x="1517" y="38655"/>
                      <a:pt x="4259" y="26832"/>
                    </a:cubicBezTo>
                    <a:lnTo>
                      <a:pt x="14178" y="0"/>
                    </a:lnTo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142" name="楕円 22">
              <a:extLst>
                <a:ext uri="{FF2B5EF4-FFF2-40B4-BE49-F238E27FC236}">
                  <a16:creationId xmlns:a16="http://schemas.microsoft.com/office/drawing/2014/main" id="{3396E287-247F-4BD7-8A9F-DF6A62E27739}"/>
                </a:ext>
              </a:extLst>
            </p:cNvPr>
            <p:cNvSpPr/>
            <p:nvPr/>
          </p:nvSpPr>
          <p:spPr>
            <a:xfrm>
              <a:off x="7509447" y="437282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CDB3791B-10CE-4B8F-9067-E84500BE9912}"/>
                </a:ext>
              </a:extLst>
            </p:cNvPr>
            <p:cNvGrpSpPr/>
            <p:nvPr/>
          </p:nvGrpSpPr>
          <p:grpSpPr>
            <a:xfrm>
              <a:off x="7887414" y="4195087"/>
              <a:ext cx="661038" cy="855567"/>
              <a:chOff x="2009481" y="1278796"/>
              <a:chExt cx="661038" cy="855567"/>
            </a:xfrm>
          </p:grpSpPr>
          <p:sp>
            <p:nvSpPr>
              <p:cNvPr id="145" name="フリーフォーム: 図形 144">
                <a:extLst>
                  <a:ext uri="{FF2B5EF4-FFF2-40B4-BE49-F238E27FC236}">
                    <a16:creationId xmlns:a16="http://schemas.microsoft.com/office/drawing/2014/main" id="{D4D0895A-C3F2-45B6-90DC-D04B45C6098E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6" name="フリーフォーム: 図形 145">
                <a:extLst>
                  <a:ext uri="{FF2B5EF4-FFF2-40B4-BE49-F238E27FC236}">
                    <a16:creationId xmlns:a16="http://schemas.microsoft.com/office/drawing/2014/main" id="{3ACAE72D-363E-4200-84B5-4C0D25CF14FA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7" name="四角形: 角を丸くする 146">
                <a:extLst>
                  <a:ext uri="{FF2B5EF4-FFF2-40B4-BE49-F238E27FC236}">
                    <a16:creationId xmlns:a16="http://schemas.microsoft.com/office/drawing/2014/main" id="{50C94AFC-E4E5-4067-BF5B-1BBCA5A9803C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8" name="四角形: 角を丸くする 147">
                <a:extLst>
                  <a:ext uri="{FF2B5EF4-FFF2-40B4-BE49-F238E27FC236}">
                    <a16:creationId xmlns:a16="http://schemas.microsoft.com/office/drawing/2014/main" id="{FF211692-7237-44FC-A654-2CC2900C255E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9" name="四角形: 角を丸くする 148">
                <a:extLst>
                  <a:ext uri="{FF2B5EF4-FFF2-40B4-BE49-F238E27FC236}">
                    <a16:creationId xmlns:a16="http://schemas.microsoft.com/office/drawing/2014/main" id="{7EEB4ED8-F530-4259-9DB8-685DB4D64F69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0" name="四角形: 角を丸くする 149">
                <a:extLst>
                  <a:ext uri="{FF2B5EF4-FFF2-40B4-BE49-F238E27FC236}">
                    <a16:creationId xmlns:a16="http://schemas.microsoft.com/office/drawing/2014/main" id="{6BFFFFBF-8280-4E76-A3E0-E40A6C67DA16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1" name="四角形: 角を丸くする 150">
                <a:extLst>
                  <a:ext uri="{FF2B5EF4-FFF2-40B4-BE49-F238E27FC236}">
                    <a16:creationId xmlns:a16="http://schemas.microsoft.com/office/drawing/2014/main" id="{5066C620-32AB-43D8-8471-4EA37561FD50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44" name="フリーフォーム: 図形 143">
              <a:extLst>
                <a:ext uri="{FF2B5EF4-FFF2-40B4-BE49-F238E27FC236}">
                  <a16:creationId xmlns:a16="http://schemas.microsoft.com/office/drawing/2014/main" id="{E4FCFAA4-27B1-48AD-BE4E-D5A3AA3FA120}"/>
                </a:ext>
              </a:extLst>
            </p:cNvPr>
            <p:cNvSpPr/>
            <p:nvPr/>
          </p:nvSpPr>
          <p:spPr>
            <a:xfrm rot="3600000">
              <a:off x="8147026" y="4807984"/>
              <a:ext cx="816717" cy="82652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16717" h="82652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70780" y="64949"/>
                    <a:pt x="778556" y="102155"/>
                  </a:cubicBezTo>
                  <a:cubicBezTo>
                    <a:pt x="786332" y="139361"/>
                    <a:pt x="803997" y="585070"/>
                    <a:pt x="816717" y="826528"/>
                  </a:cubicBezTo>
                </a:path>
              </a:pathLst>
            </a:custGeom>
            <a:pattFill prst="trellis">
              <a:fgClr>
                <a:srgbClr val="002060"/>
              </a:fgClr>
              <a:bgClr>
                <a:srgbClr val="ED7D31">
                  <a:lumMod val="75000"/>
                </a:srgb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914400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DFE42D1F-85CE-41D3-8E79-A71E18D4919D}"/>
              </a:ext>
            </a:extLst>
          </p:cNvPr>
          <p:cNvGrpSpPr/>
          <p:nvPr/>
        </p:nvGrpSpPr>
        <p:grpSpPr>
          <a:xfrm>
            <a:off x="4349584" y="3773167"/>
            <a:ext cx="1940165" cy="2683158"/>
            <a:chOff x="4349584" y="3773167"/>
            <a:chExt cx="1940165" cy="2683158"/>
          </a:xfrm>
        </p:grpSpPr>
        <p:grpSp>
          <p:nvGrpSpPr>
            <p:cNvPr id="177" name="グループ化 176">
              <a:extLst>
                <a:ext uri="{FF2B5EF4-FFF2-40B4-BE49-F238E27FC236}">
                  <a16:creationId xmlns:a16="http://schemas.microsoft.com/office/drawing/2014/main" id="{70D8EEEF-D352-4849-9E31-8006E1134F43}"/>
                </a:ext>
              </a:extLst>
            </p:cNvPr>
            <p:cNvGrpSpPr/>
            <p:nvPr/>
          </p:nvGrpSpPr>
          <p:grpSpPr>
            <a:xfrm>
              <a:off x="5599042" y="3773167"/>
              <a:ext cx="690707" cy="690706"/>
              <a:chOff x="7992839" y="2840930"/>
              <a:chExt cx="927476" cy="927475"/>
            </a:xfrm>
          </p:grpSpPr>
          <p:sp>
            <p:nvSpPr>
              <p:cNvPr id="225" name="フリーフォーム: 図形 224">
                <a:extLst>
                  <a:ext uri="{FF2B5EF4-FFF2-40B4-BE49-F238E27FC236}">
                    <a16:creationId xmlns:a16="http://schemas.microsoft.com/office/drawing/2014/main" id="{35D26283-0406-4524-AD42-F3F5793B8DE7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E51F9186-075A-4A42-A31C-66263AAF46A4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78" name="グループ化 177">
              <a:extLst>
                <a:ext uri="{FF2B5EF4-FFF2-40B4-BE49-F238E27FC236}">
                  <a16:creationId xmlns:a16="http://schemas.microsoft.com/office/drawing/2014/main" id="{49F72ADE-51DB-42DE-AEE5-E441E5F1EA08}"/>
                </a:ext>
              </a:extLst>
            </p:cNvPr>
            <p:cNvGrpSpPr/>
            <p:nvPr/>
          </p:nvGrpSpPr>
          <p:grpSpPr>
            <a:xfrm>
              <a:off x="4349584" y="3949344"/>
              <a:ext cx="1229834" cy="2506981"/>
              <a:chOff x="2275365" y="3690863"/>
              <a:chExt cx="1229834" cy="2506981"/>
            </a:xfrm>
          </p:grpSpPr>
          <p:sp>
            <p:nvSpPr>
              <p:cNvPr id="189" name="フリーフォーム: 図形 188">
                <a:extLst>
                  <a:ext uri="{FF2B5EF4-FFF2-40B4-BE49-F238E27FC236}">
                    <a16:creationId xmlns:a16="http://schemas.microsoft.com/office/drawing/2014/main" id="{9733E90F-AA87-4066-A4A0-CCA54D865D66}"/>
                  </a:ext>
                </a:extLst>
              </p:cNvPr>
              <p:cNvSpPr/>
              <p:nvPr/>
            </p:nvSpPr>
            <p:spPr>
              <a:xfrm>
                <a:off x="2628361" y="4895450"/>
                <a:ext cx="511882" cy="440816"/>
              </a:xfrm>
              <a:custGeom>
                <a:avLst/>
                <a:gdLst>
                  <a:gd name="connsiteX0" fmla="*/ 155557 w 511882"/>
                  <a:gd name="connsiteY0" fmla="*/ 0 h 440816"/>
                  <a:gd name="connsiteX1" fmla="*/ 358276 w 511882"/>
                  <a:gd name="connsiteY1" fmla="*/ 0 h 440816"/>
                  <a:gd name="connsiteX2" fmla="*/ 382660 w 511882"/>
                  <a:gd name="connsiteY2" fmla="*/ 277853 h 440816"/>
                  <a:gd name="connsiteX3" fmla="*/ 406024 w 511882"/>
                  <a:gd name="connsiteY3" fmla="*/ 277853 h 440816"/>
                  <a:gd name="connsiteX4" fmla="*/ 502480 w 511882"/>
                  <a:gd name="connsiteY4" fmla="*/ 326345 h 440816"/>
                  <a:gd name="connsiteX5" fmla="*/ 511882 w 511882"/>
                  <a:gd name="connsiteY5" fmla="*/ 334919 h 440816"/>
                  <a:gd name="connsiteX6" fmla="*/ 502423 w 511882"/>
                  <a:gd name="connsiteY6" fmla="*/ 351715 h 440816"/>
                  <a:gd name="connsiteX7" fmla="*/ 258560 w 511882"/>
                  <a:gd name="connsiteY7" fmla="*/ 440816 h 440816"/>
                  <a:gd name="connsiteX8" fmla="*/ 14697 w 511882"/>
                  <a:gd name="connsiteY8" fmla="*/ 351715 h 440816"/>
                  <a:gd name="connsiteX9" fmla="*/ 0 w 511882"/>
                  <a:gd name="connsiteY9" fmla="*/ 325615 h 440816"/>
                  <a:gd name="connsiteX10" fmla="*/ 95004 w 511882"/>
                  <a:gd name="connsiteY10" fmla="*/ 277853 h 440816"/>
                  <a:gd name="connsiteX11" fmla="*/ 131174 w 511882"/>
                  <a:gd name="connsiteY11" fmla="*/ 277853 h 440816"/>
                  <a:gd name="connsiteX0" fmla="*/ 155557 w 511882"/>
                  <a:gd name="connsiteY0" fmla="*/ 0 h 440816"/>
                  <a:gd name="connsiteX1" fmla="*/ 358276 w 511882"/>
                  <a:gd name="connsiteY1" fmla="*/ 0 h 440816"/>
                  <a:gd name="connsiteX2" fmla="*/ 382660 w 511882"/>
                  <a:gd name="connsiteY2" fmla="*/ 277853 h 440816"/>
                  <a:gd name="connsiteX3" fmla="*/ 406024 w 511882"/>
                  <a:gd name="connsiteY3" fmla="*/ 277853 h 440816"/>
                  <a:gd name="connsiteX4" fmla="*/ 502480 w 511882"/>
                  <a:gd name="connsiteY4" fmla="*/ 326345 h 440816"/>
                  <a:gd name="connsiteX5" fmla="*/ 511882 w 511882"/>
                  <a:gd name="connsiteY5" fmla="*/ 334919 h 440816"/>
                  <a:gd name="connsiteX6" fmla="*/ 502423 w 511882"/>
                  <a:gd name="connsiteY6" fmla="*/ 351715 h 440816"/>
                  <a:gd name="connsiteX7" fmla="*/ 258560 w 511882"/>
                  <a:gd name="connsiteY7" fmla="*/ 440816 h 440816"/>
                  <a:gd name="connsiteX8" fmla="*/ 14697 w 511882"/>
                  <a:gd name="connsiteY8" fmla="*/ 351715 h 440816"/>
                  <a:gd name="connsiteX9" fmla="*/ 0 w 511882"/>
                  <a:gd name="connsiteY9" fmla="*/ 325615 h 440816"/>
                  <a:gd name="connsiteX10" fmla="*/ 131174 w 511882"/>
                  <a:gd name="connsiteY10" fmla="*/ 277853 h 440816"/>
                  <a:gd name="connsiteX11" fmla="*/ 155557 w 511882"/>
                  <a:gd name="connsiteY11" fmla="*/ 0 h 440816"/>
                  <a:gd name="connsiteX0" fmla="*/ 155557 w 511882"/>
                  <a:gd name="connsiteY0" fmla="*/ 0 h 440816"/>
                  <a:gd name="connsiteX1" fmla="*/ 358276 w 511882"/>
                  <a:gd name="connsiteY1" fmla="*/ 0 h 440816"/>
                  <a:gd name="connsiteX2" fmla="*/ 382660 w 511882"/>
                  <a:gd name="connsiteY2" fmla="*/ 277853 h 440816"/>
                  <a:gd name="connsiteX3" fmla="*/ 502480 w 511882"/>
                  <a:gd name="connsiteY3" fmla="*/ 326345 h 440816"/>
                  <a:gd name="connsiteX4" fmla="*/ 511882 w 511882"/>
                  <a:gd name="connsiteY4" fmla="*/ 334919 h 440816"/>
                  <a:gd name="connsiteX5" fmla="*/ 502423 w 511882"/>
                  <a:gd name="connsiteY5" fmla="*/ 351715 h 440816"/>
                  <a:gd name="connsiteX6" fmla="*/ 258560 w 511882"/>
                  <a:gd name="connsiteY6" fmla="*/ 440816 h 440816"/>
                  <a:gd name="connsiteX7" fmla="*/ 14697 w 511882"/>
                  <a:gd name="connsiteY7" fmla="*/ 351715 h 440816"/>
                  <a:gd name="connsiteX8" fmla="*/ 0 w 511882"/>
                  <a:gd name="connsiteY8" fmla="*/ 325615 h 440816"/>
                  <a:gd name="connsiteX9" fmla="*/ 131174 w 511882"/>
                  <a:gd name="connsiteY9" fmla="*/ 277853 h 440816"/>
                  <a:gd name="connsiteX10" fmla="*/ 155557 w 511882"/>
                  <a:gd name="connsiteY10" fmla="*/ 0 h 4408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11882" h="440816">
                    <a:moveTo>
                      <a:pt x="155557" y="0"/>
                    </a:moveTo>
                    <a:lnTo>
                      <a:pt x="358276" y="0"/>
                    </a:lnTo>
                    <a:lnTo>
                      <a:pt x="382660" y="277853"/>
                    </a:lnTo>
                    <a:lnTo>
                      <a:pt x="502480" y="326345"/>
                    </a:lnTo>
                    <a:lnTo>
                      <a:pt x="511882" y="334919"/>
                    </a:lnTo>
                    <a:lnTo>
                      <a:pt x="502423" y="351715"/>
                    </a:lnTo>
                    <a:cubicBezTo>
                      <a:pt x="462245" y="404076"/>
                      <a:pt x="368186" y="440816"/>
                      <a:pt x="258560" y="440816"/>
                    </a:cubicBezTo>
                    <a:cubicBezTo>
                      <a:pt x="148934" y="440816"/>
                      <a:pt x="54875" y="404076"/>
                      <a:pt x="14697" y="351715"/>
                    </a:cubicBezTo>
                    <a:lnTo>
                      <a:pt x="0" y="325615"/>
                    </a:lnTo>
                    <a:lnTo>
                      <a:pt x="131174" y="277853"/>
                    </a:lnTo>
                    <a:lnTo>
                      <a:pt x="155557" y="0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0" name="台形 189">
                <a:extLst>
                  <a:ext uri="{FF2B5EF4-FFF2-40B4-BE49-F238E27FC236}">
                    <a16:creationId xmlns:a16="http://schemas.microsoft.com/office/drawing/2014/main" id="{67D964C3-379B-4CAB-B2F2-B71F47810380}"/>
                  </a:ext>
                </a:extLst>
              </p:cNvPr>
              <p:cNvSpPr/>
              <p:nvPr/>
            </p:nvSpPr>
            <p:spPr>
              <a:xfrm rot="15300000">
                <a:off x="2804092" y="3544537"/>
                <a:ext cx="45719" cy="663669"/>
              </a:xfrm>
              <a:prstGeom prst="trapezoid">
                <a:avLst/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1" name="楕円 190">
                <a:extLst>
                  <a:ext uri="{FF2B5EF4-FFF2-40B4-BE49-F238E27FC236}">
                    <a16:creationId xmlns:a16="http://schemas.microsoft.com/office/drawing/2014/main" id="{2321BAA7-83D5-475A-AD09-7B0203BB7689}"/>
                  </a:ext>
                </a:extLst>
              </p:cNvPr>
              <p:cNvSpPr/>
              <p:nvPr/>
            </p:nvSpPr>
            <p:spPr>
              <a:xfrm>
                <a:off x="2643969" y="3727244"/>
                <a:ext cx="492626" cy="466506"/>
              </a:xfrm>
              <a:prstGeom prst="ellipse">
                <a:avLst/>
              </a:prstGeom>
              <a:pattFill prst="dkVert">
                <a:fgClr>
                  <a:schemeClr val="bg1">
                    <a:lumMod val="75000"/>
                  </a:schemeClr>
                </a:fgClr>
                <a:bgClr>
                  <a:schemeClr val="bg1">
                    <a:lumMod val="65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2" name="楕円 191">
                <a:extLst>
                  <a:ext uri="{FF2B5EF4-FFF2-40B4-BE49-F238E27FC236}">
                    <a16:creationId xmlns:a16="http://schemas.microsoft.com/office/drawing/2014/main" id="{9B95260C-EE68-47F5-BE6A-C88CF08C0435}"/>
                  </a:ext>
                </a:extLst>
              </p:cNvPr>
              <p:cNvSpPr/>
              <p:nvPr/>
            </p:nvSpPr>
            <p:spPr>
              <a:xfrm>
                <a:off x="2275365" y="3923220"/>
                <a:ext cx="1229834" cy="908430"/>
              </a:xfrm>
              <a:prstGeom prst="ellipse">
                <a:avLst/>
              </a:prstGeom>
              <a:pattFill prst="dkVert">
                <a:fgClr>
                  <a:schemeClr val="bg1">
                    <a:lumMod val="75000"/>
                  </a:schemeClr>
                </a:fgClr>
                <a:bgClr>
                  <a:schemeClr val="bg1">
                    <a:lumMod val="65000"/>
                  </a:scheme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93" name="グループ化 192">
                <a:extLst>
                  <a:ext uri="{FF2B5EF4-FFF2-40B4-BE49-F238E27FC236}">
                    <a16:creationId xmlns:a16="http://schemas.microsoft.com/office/drawing/2014/main" id="{E5083990-1DC7-448D-AAB8-CB8C12C686CF}"/>
                  </a:ext>
                </a:extLst>
              </p:cNvPr>
              <p:cNvGrpSpPr/>
              <p:nvPr/>
            </p:nvGrpSpPr>
            <p:grpSpPr>
              <a:xfrm rot="20700000">
                <a:off x="2319307" y="4546259"/>
                <a:ext cx="222287" cy="346460"/>
                <a:chOff x="2680607" y="2825750"/>
                <a:chExt cx="157843" cy="236764"/>
              </a:xfrm>
              <a:solidFill>
                <a:srgbClr val="FFCC99"/>
              </a:solidFill>
            </p:grpSpPr>
            <p:sp>
              <p:nvSpPr>
                <p:cNvPr id="223" name="円/楕円 125">
                  <a:extLst>
                    <a:ext uri="{FF2B5EF4-FFF2-40B4-BE49-F238E27FC236}">
                      <a16:creationId xmlns:a16="http://schemas.microsoft.com/office/drawing/2014/main" id="{2246FD1A-5D25-435B-99DF-CE2863E1AA97}"/>
                    </a:ext>
                  </a:extLst>
                </p:cNvPr>
                <p:cNvSpPr/>
                <p:nvPr/>
              </p:nvSpPr>
              <p:spPr>
                <a:xfrm>
                  <a:off x="2680607" y="2825750"/>
                  <a:ext cx="157843" cy="236764"/>
                </a:xfrm>
                <a:prstGeom prst="ellipse">
                  <a:avLst/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4" name="円/楕円 126">
                  <a:extLst>
                    <a:ext uri="{FF2B5EF4-FFF2-40B4-BE49-F238E27FC236}">
                      <a16:creationId xmlns:a16="http://schemas.microsoft.com/office/drawing/2014/main" id="{E63178AE-E98E-44A9-AD25-962E186A5E32}"/>
                    </a:ext>
                  </a:extLst>
                </p:cNvPr>
                <p:cNvSpPr/>
                <p:nvPr/>
              </p:nvSpPr>
              <p:spPr>
                <a:xfrm>
                  <a:off x="2709182" y="2867025"/>
                  <a:ext cx="100694" cy="154214"/>
                </a:xfrm>
                <a:prstGeom prst="ellipse">
                  <a:avLst/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94" name="グループ化 193">
                <a:extLst>
                  <a:ext uri="{FF2B5EF4-FFF2-40B4-BE49-F238E27FC236}">
                    <a16:creationId xmlns:a16="http://schemas.microsoft.com/office/drawing/2014/main" id="{CDEB68C4-3149-49D7-8901-EB40507BBD59}"/>
                  </a:ext>
                </a:extLst>
              </p:cNvPr>
              <p:cNvGrpSpPr/>
              <p:nvPr/>
            </p:nvGrpSpPr>
            <p:grpSpPr>
              <a:xfrm rot="900000" flipH="1">
                <a:off x="3249396" y="4546259"/>
                <a:ext cx="222287" cy="346460"/>
                <a:chOff x="2680607" y="2825750"/>
                <a:chExt cx="157843" cy="236764"/>
              </a:xfrm>
              <a:solidFill>
                <a:srgbClr val="FFCC99"/>
              </a:solidFill>
            </p:grpSpPr>
            <p:sp>
              <p:nvSpPr>
                <p:cNvPr id="221" name="円/楕円 123">
                  <a:extLst>
                    <a:ext uri="{FF2B5EF4-FFF2-40B4-BE49-F238E27FC236}">
                      <a16:creationId xmlns:a16="http://schemas.microsoft.com/office/drawing/2014/main" id="{9D38B176-9AB2-47DD-9828-FD59EDDCECC1}"/>
                    </a:ext>
                  </a:extLst>
                </p:cNvPr>
                <p:cNvSpPr/>
                <p:nvPr/>
              </p:nvSpPr>
              <p:spPr>
                <a:xfrm>
                  <a:off x="2680607" y="2825750"/>
                  <a:ext cx="157843" cy="236764"/>
                </a:xfrm>
                <a:prstGeom prst="ellipse">
                  <a:avLst/>
                </a:pr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2" name="円/楕円 124">
                  <a:extLst>
                    <a:ext uri="{FF2B5EF4-FFF2-40B4-BE49-F238E27FC236}">
                      <a16:creationId xmlns:a16="http://schemas.microsoft.com/office/drawing/2014/main" id="{2D3F2FBD-3627-48EC-8060-D67A32EF2B4E}"/>
                    </a:ext>
                  </a:extLst>
                </p:cNvPr>
                <p:cNvSpPr/>
                <p:nvPr/>
              </p:nvSpPr>
              <p:spPr>
                <a:xfrm>
                  <a:off x="2709182" y="2867025"/>
                  <a:ext cx="100694" cy="154214"/>
                </a:xfrm>
                <a:prstGeom prst="ellipse">
                  <a:avLst/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195" name="円/楕円 122">
                <a:extLst>
                  <a:ext uri="{FF2B5EF4-FFF2-40B4-BE49-F238E27FC236}">
                    <a16:creationId xmlns:a16="http://schemas.microsoft.com/office/drawing/2014/main" id="{C969BEB5-3754-41D2-B732-4D7715FDF90C}"/>
                  </a:ext>
                </a:extLst>
              </p:cNvPr>
              <p:cNvSpPr/>
              <p:nvPr/>
            </p:nvSpPr>
            <p:spPr>
              <a:xfrm>
                <a:off x="2430450" y="4086596"/>
                <a:ext cx="930090" cy="1087243"/>
              </a:xfrm>
              <a:prstGeom prst="ellipse">
                <a:avLst/>
              </a:pr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6" name="円/楕円 27">
                <a:extLst>
                  <a:ext uri="{FF2B5EF4-FFF2-40B4-BE49-F238E27FC236}">
                    <a16:creationId xmlns:a16="http://schemas.microsoft.com/office/drawing/2014/main" id="{49638DC4-2A9A-4D37-9173-AEDA6CA4BFE0}"/>
                  </a:ext>
                </a:extLst>
              </p:cNvPr>
              <p:cNvSpPr/>
              <p:nvPr/>
            </p:nvSpPr>
            <p:spPr>
              <a:xfrm rot="10800000">
                <a:off x="2771413" y="5022977"/>
                <a:ext cx="226794" cy="40194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7" name="円/楕円 27">
                <a:extLst>
                  <a:ext uri="{FF2B5EF4-FFF2-40B4-BE49-F238E27FC236}">
                    <a16:creationId xmlns:a16="http://schemas.microsoft.com/office/drawing/2014/main" id="{6EE3F4D8-1FB7-4E19-B093-611EAAB06F84}"/>
                  </a:ext>
                </a:extLst>
              </p:cNvPr>
              <p:cNvSpPr/>
              <p:nvPr/>
            </p:nvSpPr>
            <p:spPr>
              <a:xfrm rot="10800000">
                <a:off x="2549924" y="4436248"/>
                <a:ext cx="263282" cy="54790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8" name="円/楕円 27">
                <a:extLst>
                  <a:ext uri="{FF2B5EF4-FFF2-40B4-BE49-F238E27FC236}">
                    <a16:creationId xmlns:a16="http://schemas.microsoft.com/office/drawing/2014/main" id="{13112EA2-3AEE-4739-A86B-39324EA80CD7}"/>
                  </a:ext>
                </a:extLst>
              </p:cNvPr>
              <p:cNvSpPr/>
              <p:nvPr/>
            </p:nvSpPr>
            <p:spPr>
              <a:xfrm rot="10800000">
                <a:off x="2965694" y="4436248"/>
                <a:ext cx="263282" cy="54790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9" name="円/楕円 27">
                <a:extLst>
                  <a:ext uri="{FF2B5EF4-FFF2-40B4-BE49-F238E27FC236}">
                    <a16:creationId xmlns:a16="http://schemas.microsoft.com/office/drawing/2014/main" id="{71DAC725-9AE7-43DB-BD75-329B24C8D952}"/>
                  </a:ext>
                </a:extLst>
              </p:cNvPr>
              <p:cNvSpPr/>
              <p:nvPr/>
            </p:nvSpPr>
            <p:spPr>
              <a:xfrm rot="8100000">
                <a:off x="2611663" y="4911675"/>
                <a:ext cx="169589" cy="6312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00" name="円/楕円 27">
                <a:extLst>
                  <a:ext uri="{FF2B5EF4-FFF2-40B4-BE49-F238E27FC236}">
                    <a16:creationId xmlns:a16="http://schemas.microsoft.com/office/drawing/2014/main" id="{2DEFDE31-3C11-4DBD-A5C0-C66FDD19D9CA}"/>
                  </a:ext>
                </a:extLst>
              </p:cNvPr>
              <p:cNvSpPr/>
              <p:nvPr/>
            </p:nvSpPr>
            <p:spPr>
              <a:xfrm rot="13500000" flipH="1">
                <a:off x="2987824" y="4911676"/>
                <a:ext cx="169589" cy="63129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rgbClr val="FF7C8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201" name="グループ化 200">
                <a:extLst>
                  <a:ext uri="{FF2B5EF4-FFF2-40B4-BE49-F238E27FC236}">
                    <a16:creationId xmlns:a16="http://schemas.microsoft.com/office/drawing/2014/main" id="{224F2B2E-510F-4434-9E9A-41B8C6C32E55}"/>
                  </a:ext>
                </a:extLst>
              </p:cNvPr>
              <p:cNvGrpSpPr/>
              <p:nvPr/>
            </p:nvGrpSpPr>
            <p:grpSpPr>
              <a:xfrm>
                <a:off x="2478029" y="4577632"/>
                <a:ext cx="109476" cy="88048"/>
                <a:chOff x="648553" y="1246468"/>
                <a:chExt cx="164249" cy="93298"/>
              </a:xfrm>
              <a:solidFill>
                <a:srgbClr val="FF7C80"/>
              </a:solidFill>
            </p:grpSpPr>
            <p:sp>
              <p:nvSpPr>
                <p:cNvPr id="219" name="円/楕円 27">
                  <a:extLst>
                    <a:ext uri="{FF2B5EF4-FFF2-40B4-BE49-F238E27FC236}">
                      <a16:creationId xmlns:a16="http://schemas.microsoft.com/office/drawing/2014/main" id="{87D45A00-E401-4A62-A947-89C58F2D515C}"/>
                    </a:ext>
                  </a:extLst>
                </p:cNvPr>
                <p:cNvSpPr/>
                <p:nvPr/>
              </p:nvSpPr>
              <p:spPr>
                <a:xfrm rot="21302598">
                  <a:off x="648554" y="1310657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20" name="円/楕円 27">
                  <a:extLst>
                    <a:ext uri="{FF2B5EF4-FFF2-40B4-BE49-F238E27FC236}">
                      <a16:creationId xmlns:a16="http://schemas.microsoft.com/office/drawing/2014/main" id="{10ABFEBE-C90B-4DAD-A215-2B8A71B199ED}"/>
                    </a:ext>
                  </a:extLst>
                </p:cNvPr>
                <p:cNvSpPr/>
                <p:nvPr/>
              </p:nvSpPr>
              <p:spPr>
                <a:xfrm rot="523440">
                  <a:off x="648553" y="124646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02" name="グループ化 201">
                <a:extLst>
                  <a:ext uri="{FF2B5EF4-FFF2-40B4-BE49-F238E27FC236}">
                    <a16:creationId xmlns:a16="http://schemas.microsoft.com/office/drawing/2014/main" id="{A5A60DA5-24D5-46AD-AB89-FB07BA882D5D}"/>
                  </a:ext>
                </a:extLst>
              </p:cNvPr>
              <p:cNvGrpSpPr/>
              <p:nvPr/>
            </p:nvGrpSpPr>
            <p:grpSpPr>
              <a:xfrm flipH="1">
                <a:off x="3193311" y="4577632"/>
                <a:ext cx="109476" cy="88048"/>
                <a:chOff x="648553" y="1246468"/>
                <a:chExt cx="164249" cy="93298"/>
              </a:xfrm>
              <a:solidFill>
                <a:srgbClr val="FF7C80"/>
              </a:solidFill>
            </p:grpSpPr>
            <p:sp>
              <p:nvSpPr>
                <p:cNvPr id="217" name="円/楕円 27">
                  <a:extLst>
                    <a:ext uri="{FF2B5EF4-FFF2-40B4-BE49-F238E27FC236}">
                      <a16:creationId xmlns:a16="http://schemas.microsoft.com/office/drawing/2014/main" id="{66841976-0346-4C71-A856-FC2CB387C7EA}"/>
                    </a:ext>
                  </a:extLst>
                </p:cNvPr>
                <p:cNvSpPr/>
                <p:nvPr/>
              </p:nvSpPr>
              <p:spPr>
                <a:xfrm rot="21302598">
                  <a:off x="648554" y="1310657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8" name="円/楕円 27">
                  <a:extLst>
                    <a:ext uri="{FF2B5EF4-FFF2-40B4-BE49-F238E27FC236}">
                      <a16:creationId xmlns:a16="http://schemas.microsoft.com/office/drawing/2014/main" id="{88A2816D-B45D-4201-8D83-64C9BAAEC103}"/>
                    </a:ext>
                  </a:extLst>
                </p:cNvPr>
                <p:cNvSpPr/>
                <p:nvPr/>
              </p:nvSpPr>
              <p:spPr>
                <a:xfrm rot="523440">
                  <a:off x="648553" y="1246468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grpFill/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03" name="円/楕円 64">
                <a:extLst>
                  <a:ext uri="{FF2B5EF4-FFF2-40B4-BE49-F238E27FC236}">
                    <a16:creationId xmlns:a16="http://schemas.microsoft.com/office/drawing/2014/main" id="{38D27826-73A7-4DC2-8F17-B716B3C39281}"/>
                  </a:ext>
                </a:extLst>
              </p:cNvPr>
              <p:cNvSpPr/>
              <p:nvPr/>
            </p:nvSpPr>
            <p:spPr>
              <a:xfrm>
                <a:off x="2830643" y="4791969"/>
                <a:ext cx="110478" cy="109714"/>
              </a:xfrm>
              <a:custGeom>
                <a:avLst/>
                <a:gdLst>
                  <a:gd name="connsiteX0" fmla="*/ 24765 w 116205"/>
                  <a:gd name="connsiteY0" fmla="*/ 4629 h 96069"/>
                  <a:gd name="connsiteX1" fmla="*/ 76599 w 116205"/>
                  <a:gd name="connsiteY1" fmla="*/ 0 h 96069"/>
                  <a:gd name="connsiteX2" fmla="*/ 80010 w 116205"/>
                  <a:gd name="connsiteY2" fmla="*/ 13564 h 96069"/>
                  <a:gd name="connsiteX3" fmla="*/ 40005 w 116205"/>
                  <a:gd name="connsiteY3" fmla="*/ 79457 h 96069"/>
                  <a:gd name="connsiteX4" fmla="*/ 0 w 116205"/>
                  <a:gd name="connsiteY4" fmla="*/ 13564 h 96069"/>
                  <a:gd name="connsiteX5" fmla="*/ 2742 w 116205"/>
                  <a:gd name="connsiteY5" fmla="*/ 2662 h 96069"/>
                  <a:gd name="connsiteX6" fmla="*/ 116205 w 116205"/>
                  <a:gd name="connsiteY6" fmla="*/ 96069 h 96069"/>
                  <a:gd name="connsiteX0" fmla="*/ 24765 w 80010"/>
                  <a:gd name="connsiteY0" fmla="*/ 4629 h 79457"/>
                  <a:gd name="connsiteX1" fmla="*/ 76599 w 80010"/>
                  <a:gd name="connsiteY1" fmla="*/ 0 h 79457"/>
                  <a:gd name="connsiteX2" fmla="*/ 80010 w 80010"/>
                  <a:gd name="connsiteY2" fmla="*/ 13564 h 79457"/>
                  <a:gd name="connsiteX3" fmla="*/ 40005 w 80010"/>
                  <a:gd name="connsiteY3" fmla="*/ 79457 h 79457"/>
                  <a:gd name="connsiteX4" fmla="*/ 0 w 80010"/>
                  <a:gd name="connsiteY4" fmla="*/ 13564 h 79457"/>
                  <a:gd name="connsiteX5" fmla="*/ 2742 w 80010"/>
                  <a:gd name="connsiteY5" fmla="*/ 2662 h 79457"/>
                  <a:gd name="connsiteX0" fmla="*/ 76599 w 80010"/>
                  <a:gd name="connsiteY0" fmla="*/ 0 h 79457"/>
                  <a:gd name="connsiteX1" fmla="*/ 80010 w 80010"/>
                  <a:gd name="connsiteY1" fmla="*/ 13564 h 79457"/>
                  <a:gd name="connsiteX2" fmla="*/ 40005 w 80010"/>
                  <a:gd name="connsiteY2" fmla="*/ 79457 h 79457"/>
                  <a:gd name="connsiteX3" fmla="*/ 0 w 80010"/>
                  <a:gd name="connsiteY3" fmla="*/ 13564 h 79457"/>
                  <a:gd name="connsiteX4" fmla="*/ 2742 w 80010"/>
                  <a:gd name="connsiteY4" fmla="*/ 2662 h 794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010" h="79457">
                    <a:moveTo>
                      <a:pt x="76599" y="0"/>
                    </a:moveTo>
                    <a:cubicBezTo>
                      <a:pt x="79703" y="4150"/>
                      <a:pt x="80010" y="8798"/>
                      <a:pt x="80010" y="13564"/>
                    </a:cubicBezTo>
                    <a:cubicBezTo>
                      <a:pt x="80010" y="49956"/>
                      <a:pt x="62099" y="79457"/>
                      <a:pt x="40005" y="79457"/>
                    </a:cubicBezTo>
                    <a:cubicBezTo>
                      <a:pt x="17911" y="79457"/>
                      <a:pt x="0" y="49956"/>
                      <a:pt x="0" y="13564"/>
                    </a:cubicBezTo>
                    <a:lnTo>
                      <a:pt x="2742" y="2662"/>
                    </a:lnTo>
                  </a:path>
                </a:pathLst>
              </a:cu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204" name="楕円 203">
                <a:extLst>
                  <a:ext uri="{FF2B5EF4-FFF2-40B4-BE49-F238E27FC236}">
                    <a16:creationId xmlns:a16="http://schemas.microsoft.com/office/drawing/2014/main" id="{4176A76C-15C6-458F-AA38-E6927D526B36}"/>
                  </a:ext>
                </a:extLst>
              </p:cNvPr>
              <p:cNvSpPr/>
              <p:nvPr/>
            </p:nvSpPr>
            <p:spPr>
              <a:xfrm>
                <a:off x="3050368" y="3690863"/>
                <a:ext cx="172454" cy="170334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9F5D46F5-03F8-41BC-B733-B11A0D891D97}"/>
                  </a:ext>
                </a:extLst>
              </p:cNvPr>
              <p:cNvSpPr/>
              <p:nvPr/>
            </p:nvSpPr>
            <p:spPr>
              <a:xfrm>
                <a:off x="2315587" y="5345820"/>
                <a:ext cx="181330" cy="852024"/>
              </a:xfrm>
              <a:custGeom>
                <a:avLst/>
                <a:gdLst>
                  <a:gd name="connsiteX0" fmla="*/ 139060 w 139060"/>
                  <a:gd name="connsiteY0" fmla="*/ 0 h 852024"/>
                  <a:gd name="connsiteX1" fmla="*/ 139060 w 139060"/>
                  <a:gd name="connsiteY1" fmla="*/ 852024 h 852024"/>
                  <a:gd name="connsiteX2" fmla="*/ 0 w 139060"/>
                  <a:gd name="connsiteY2" fmla="*/ 852024 h 852024"/>
                  <a:gd name="connsiteX3" fmla="*/ 0 w 139060"/>
                  <a:gd name="connsiteY3" fmla="*/ 345968 h 852024"/>
                  <a:gd name="connsiteX4" fmla="*/ 115559 w 139060"/>
                  <a:gd name="connsiteY4" fmla="*/ 24069 h 852024"/>
                  <a:gd name="connsiteX5" fmla="*/ 139060 w 139060"/>
                  <a:gd name="connsiteY5" fmla="*/ 0 h 85202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852024">
                    <a:moveTo>
                      <a:pt x="139060" y="0"/>
                    </a:moveTo>
                    <a:lnTo>
                      <a:pt x="139060" y="852024"/>
                    </a:lnTo>
                    <a:lnTo>
                      <a:pt x="0" y="852024"/>
                    </a:lnTo>
                    <a:lnTo>
                      <a:pt x="0" y="345968"/>
                    </a:lnTo>
                    <a:cubicBezTo>
                      <a:pt x="0" y="223692"/>
                      <a:pt x="43367" y="111545"/>
                      <a:pt x="115559" y="24069"/>
                    </a:cubicBezTo>
                    <a:lnTo>
                      <a:pt x="139060" y="0"/>
                    </a:lnTo>
                    <a:close/>
                  </a:path>
                </a:pathLst>
              </a:cu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595F8E81-680F-4469-B5E2-9862A2F6FCAF}"/>
                  </a:ext>
                </a:extLst>
              </p:cNvPr>
              <p:cNvSpPr/>
              <p:nvPr/>
            </p:nvSpPr>
            <p:spPr>
              <a:xfrm>
                <a:off x="2397805" y="5183647"/>
                <a:ext cx="974010" cy="1014197"/>
              </a:xfrm>
              <a:custGeom>
                <a:avLst/>
                <a:gdLst>
                  <a:gd name="connsiteX0" fmla="*/ 671591 w 974010"/>
                  <a:gd name="connsiteY0" fmla="*/ 0 h 1014197"/>
                  <a:gd name="connsiteX1" fmla="*/ 676569 w 974010"/>
                  <a:gd name="connsiteY1" fmla="*/ 1546 h 1014197"/>
                  <a:gd name="connsiteX2" fmla="*/ 974010 w 974010"/>
                  <a:gd name="connsiteY2" fmla="*/ 450279 h 1014197"/>
                  <a:gd name="connsiteX3" fmla="*/ 974009 w 974010"/>
                  <a:gd name="connsiteY3" fmla="*/ 1014197 h 1014197"/>
                  <a:gd name="connsiteX4" fmla="*/ 0 w 974010"/>
                  <a:gd name="connsiteY4" fmla="*/ 1014197 h 1014197"/>
                  <a:gd name="connsiteX5" fmla="*/ 0 w 974010"/>
                  <a:gd name="connsiteY5" fmla="*/ 450279 h 1014197"/>
                  <a:gd name="connsiteX6" fmla="*/ 297441 w 974010"/>
                  <a:gd name="connsiteY6" fmla="*/ 1546 h 1014197"/>
                  <a:gd name="connsiteX7" fmla="*/ 302418 w 974010"/>
                  <a:gd name="connsiteY7" fmla="*/ 1 h 1014197"/>
                  <a:gd name="connsiteX8" fmla="*/ 342184 w 974010"/>
                  <a:gd name="connsiteY8" fmla="*/ 15668 h 1014197"/>
                  <a:gd name="connsiteX9" fmla="*/ 487004 w 974010"/>
                  <a:gd name="connsiteY9" fmla="*/ 37563 h 1014197"/>
                  <a:gd name="connsiteX10" fmla="*/ 631824 w 974010"/>
                  <a:gd name="connsiteY10" fmla="*/ 15668 h 10141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74010" h="1014197">
                    <a:moveTo>
                      <a:pt x="671591" y="0"/>
                    </a:moveTo>
                    <a:lnTo>
                      <a:pt x="676569" y="1546"/>
                    </a:lnTo>
                    <a:cubicBezTo>
                      <a:pt x="851363" y="75477"/>
                      <a:pt x="974010" y="248556"/>
                      <a:pt x="974010" y="450279"/>
                    </a:cubicBezTo>
                    <a:cubicBezTo>
                      <a:pt x="974010" y="638252"/>
                      <a:pt x="974009" y="826224"/>
                      <a:pt x="974009" y="1014197"/>
                    </a:cubicBezTo>
                    <a:lnTo>
                      <a:pt x="0" y="1014197"/>
                    </a:lnTo>
                    <a:lnTo>
                      <a:pt x="0" y="450279"/>
                    </a:lnTo>
                    <a:cubicBezTo>
                      <a:pt x="0" y="248556"/>
                      <a:pt x="122648" y="75477"/>
                      <a:pt x="297441" y="1546"/>
                    </a:cubicBezTo>
                    <a:lnTo>
                      <a:pt x="302418" y="1"/>
                    </a:lnTo>
                    <a:lnTo>
                      <a:pt x="342184" y="15668"/>
                    </a:lnTo>
                    <a:cubicBezTo>
                      <a:pt x="387932" y="29898"/>
                      <a:pt x="436573" y="37563"/>
                      <a:pt x="487004" y="37563"/>
                    </a:cubicBezTo>
                    <a:cubicBezTo>
                      <a:pt x="537435" y="37563"/>
                      <a:pt x="586076" y="29898"/>
                      <a:pt x="631824" y="15668"/>
                    </a:cubicBezTo>
                    <a:close/>
                  </a:path>
                </a:pathLst>
              </a:cu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7" name="フリーフォーム: 図形 206">
                <a:extLst>
                  <a:ext uri="{FF2B5EF4-FFF2-40B4-BE49-F238E27FC236}">
                    <a16:creationId xmlns:a16="http://schemas.microsoft.com/office/drawing/2014/main" id="{77B34EA0-EC34-46E6-94FF-2A4D29B82BC2}"/>
                  </a:ext>
                </a:extLst>
              </p:cNvPr>
              <p:cNvSpPr/>
              <p:nvPr/>
            </p:nvSpPr>
            <p:spPr>
              <a:xfrm>
                <a:off x="2580386" y="5184065"/>
                <a:ext cx="608849" cy="211734"/>
              </a:xfrm>
              <a:custGeom>
                <a:avLst/>
                <a:gdLst>
                  <a:gd name="connsiteX0" fmla="*/ 487949 w 608849"/>
                  <a:gd name="connsiteY0" fmla="*/ 0 h 211734"/>
                  <a:gd name="connsiteX1" fmla="*/ 515562 w 608849"/>
                  <a:gd name="connsiteY1" fmla="*/ 10880 h 211734"/>
                  <a:gd name="connsiteX2" fmla="*/ 576714 w 608849"/>
                  <a:gd name="connsiteY2" fmla="*/ 46029 h 211734"/>
                  <a:gd name="connsiteX3" fmla="*/ 608849 w 608849"/>
                  <a:gd name="connsiteY3" fmla="*/ 72543 h 211734"/>
                  <a:gd name="connsiteX4" fmla="*/ 604281 w 608849"/>
                  <a:gd name="connsiteY4" fmla="*/ 80959 h 211734"/>
                  <a:gd name="connsiteX5" fmla="*/ 358321 w 608849"/>
                  <a:gd name="connsiteY5" fmla="*/ 211734 h 211734"/>
                  <a:gd name="connsiteX6" fmla="*/ 250527 w 608849"/>
                  <a:gd name="connsiteY6" fmla="*/ 211734 h 211734"/>
                  <a:gd name="connsiteX7" fmla="*/ 4568 w 608849"/>
                  <a:gd name="connsiteY7" fmla="*/ 80959 h 211734"/>
                  <a:gd name="connsiteX8" fmla="*/ 0 w 608849"/>
                  <a:gd name="connsiteY8" fmla="*/ 72544 h 211734"/>
                  <a:gd name="connsiteX9" fmla="*/ 32136 w 608849"/>
                  <a:gd name="connsiteY9" fmla="*/ 46029 h 211734"/>
                  <a:gd name="connsiteX10" fmla="*/ 93289 w 608849"/>
                  <a:gd name="connsiteY10" fmla="*/ 10880 h 211734"/>
                  <a:gd name="connsiteX11" fmla="*/ 120901 w 608849"/>
                  <a:gd name="connsiteY11" fmla="*/ 1 h 211734"/>
                  <a:gd name="connsiteX12" fmla="*/ 159604 w 608849"/>
                  <a:gd name="connsiteY12" fmla="*/ 15250 h 211734"/>
                  <a:gd name="connsiteX13" fmla="*/ 304424 w 608849"/>
                  <a:gd name="connsiteY13" fmla="*/ 37145 h 211734"/>
                  <a:gd name="connsiteX14" fmla="*/ 449244 w 608849"/>
                  <a:gd name="connsiteY14" fmla="*/ 15250 h 2117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608849" h="211734">
                    <a:moveTo>
                      <a:pt x="487949" y="0"/>
                    </a:moveTo>
                    <a:lnTo>
                      <a:pt x="515562" y="10880"/>
                    </a:lnTo>
                    <a:cubicBezTo>
                      <a:pt x="536853" y="21139"/>
                      <a:pt x="557283" y="32902"/>
                      <a:pt x="576714" y="46029"/>
                    </a:cubicBezTo>
                    <a:lnTo>
                      <a:pt x="608849" y="72543"/>
                    </a:lnTo>
                    <a:lnTo>
                      <a:pt x="604281" y="80959"/>
                    </a:lnTo>
                    <a:cubicBezTo>
                      <a:pt x="550976" y="159859"/>
                      <a:pt x="460707" y="211734"/>
                      <a:pt x="358321" y="211734"/>
                    </a:cubicBezTo>
                    <a:lnTo>
                      <a:pt x="250527" y="211734"/>
                    </a:lnTo>
                    <a:cubicBezTo>
                      <a:pt x="148142" y="211734"/>
                      <a:pt x="57872" y="159859"/>
                      <a:pt x="4568" y="80959"/>
                    </a:cubicBezTo>
                    <a:lnTo>
                      <a:pt x="0" y="72544"/>
                    </a:lnTo>
                    <a:lnTo>
                      <a:pt x="32136" y="46029"/>
                    </a:lnTo>
                    <a:cubicBezTo>
                      <a:pt x="51568" y="32902"/>
                      <a:pt x="71998" y="21139"/>
                      <a:pt x="93289" y="10880"/>
                    </a:cubicBezTo>
                    <a:lnTo>
                      <a:pt x="120901" y="1"/>
                    </a:lnTo>
                    <a:lnTo>
                      <a:pt x="159604" y="15250"/>
                    </a:lnTo>
                    <a:cubicBezTo>
                      <a:pt x="205352" y="29480"/>
                      <a:pt x="253993" y="37145"/>
                      <a:pt x="304424" y="37145"/>
                    </a:cubicBezTo>
                    <a:cubicBezTo>
                      <a:pt x="354855" y="37145"/>
                      <a:pt x="403496" y="29480"/>
                      <a:pt x="449244" y="15250"/>
                    </a:cubicBez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08" name="グループ化 207">
                <a:extLst>
                  <a:ext uri="{FF2B5EF4-FFF2-40B4-BE49-F238E27FC236}">
                    <a16:creationId xmlns:a16="http://schemas.microsoft.com/office/drawing/2014/main" id="{52BD57EB-AE63-4BD2-BD48-4C5806DE01C0}"/>
                  </a:ext>
                </a:extLst>
              </p:cNvPr>
              <p:cNvGrpSpPr/>
              <p:nvPr/>
            </p:nvGrpSpPr>
            <p:grpSpPr>
              <a:xfrm>
                <a:off x="2596210" y="4559802"/>
                <a:ext cx="587319" cy="130288"/>
                <a:chOff x="2596210" y="4559802"/>
                <a:chExt cx="587319" cy="130288"/>
              </a:xfrm>
            </p:grpSpPr>
            <p:grpSp>
              <p:nvGrpSpPr>
                <p:cNvPr id="209" name="グループ化 208">
                  <a:extLst>
                    <a:ext uri="{FF2B5EF4-FFF2-40B4-BE49-F238E27FC236}">
                      <a16:creationId xmlns:a16="http://schemas.microsoft.com/office/drawing/2014/main" id="{26B6D290-DB48-47D6-AA2C-2B8AD14648C3}"/>
                    </a:ext>
                  </a:extLst>
                </p:cNvPr>
                <p:cNvGrpSpPr/>
                <p:nvPr/>
              </p:nvGrpSpPr>
              <p:grpSpPr>
                <a:xfrm>
                  <a:off x="2596210" y="4559802"/>
                  <a:ext cx="152578" cy="130288"/>
                  <a:chOff x="2896919" y="3691681"/>
                  <a:chExt cx="138000" cy="203095"/>
                </a:xfrm>
              </p:grpSpPr>
              <p:sp>
                <p:nvSpPr>
                  <p:cNvPr id="214" name="円/楕円 333">
                    <a:extLst>
                      <a:ext uri="{FF2B5EF4-FFF2-40B4-BE49-F238E27FC236}">
                        <a16:creationId xmlns:a16="http://schemas.microsoft.com/office/drawing/2014/main" id="{35EA6A3F-9D65-448D-988E-B5C47961A1EC}"/>
                      </a:ext>
                    </a:extLst>
                  </p:cNvPr>
                  <p:cNvSpPr/>
                  <p:nvPr/>
                </p:nvSpPr>
                <p:spPr>
                  <a:xfrm>
                    <a:off x="2896919" y="3691681"/>
                    <a:ext cx="138000" cy="17934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5" name="円/楕円 334">
                    <a:extLst>
                      <a:ext uri="{FF2B5EF4-FFF2-40B4-BE49-F238E27FC236}">
                        <a16:creationId xmlns:a16="http://schemas.microsoft.com/office/drawing/2014/main" id="{D0581880-B78F-4255-941C-513CFEEF253A}"/>
                      </a:ext>
                    </a:extLst>
                  </p:cNvPr>
                  <p:cNvSpPr/>
                  <p:nvPr/>
                </p:nvSpPr>
                <p:spPr>
                  <a:xfrm>
                    <a:off x="2896919" y="3729255"/>
                    <a:ext cx="138000" cy="16552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6" name="円/楕円 335">
                    <a:extLst>
                      <a:ext uri="{FF2B5EF4-FFF2-40B4-BE49-F238E27FC236}">
                        <a16:creationId xmlns:a16="http://schemas.microsoft.com/office/drawing/2014/main" id="{0695EF53-3818-4086-9A6C-73D0819DCEA4}"/>
                      </a:ext>
                    </a:extLst>
                  </p:cNvPr>
                  <p:cNvSpPr/>
                  <p:nvPr/>
                </p:nvSpPr>
                <p:spPr>
                  <a:xfrm>
                    <a:off x="2924622" y="3718595"/>
                    <a:ext cx="82597" cy="152425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210" name="グループ化 209">
                  <a:extLst>
                    <a:ext uri="{FF2B5EF4-FFF2-40B4-BE49-F238E27FC236}">
                      <a16:creationId xmlns:a16="http://schemas.microsoft.com/office/drawing/2014/main" id="{F3805BB0-4B5B-4029-9BD6-1D0B42F50CD6}"/>
                    </a:ext>
                  </a:extLst>
                </p:cNvPr>
                <p:cNvGrpSpPr/>
                <p:nvPr/>
              </p:nvGrpSpPr>
              <p:grpSpPr>
                <a:xfrm>
                  <a:off x="3030951" y="4559802"/>
                  <a:ext cx="152578" cy="130288"/>
                  <a:chOff x="2896919" y="3691681"/>
                  <a:chExt cx="138000" cy="203095"/>
                </a:xfrm>
              </p:grpSpPr>
              <p:sp>
                <p:nvSpPr>
                  <p:cNvPr id="211" name="円/楕円 333">
                    <a:extLst>
                      <a:ext uri="{FF2B5EF4-FFF2-40B4-BE49-F238E27FC236}">
                        <a16:creationId xmlns:a16="http://schemas.microsoft.com/office/drawing/2014/main" id="{9B1148A4-9668-4E5D-B172-B7082EA59AFE}"/>
                      </a:ext>
                    </a:extLst>
                  </p:cNvPr>
                  <p:cNvSpPr/>
                  <p:nvPr/>
                </p:nvSpPr>
                <p:spPr>
                  <a:xfrm>
                    <a:off x="2896919" y="3691681"/>
                    <a:ext cx="138000" cy="17934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2" name="円/楕円 334">
                    <a:extLst>
                      <a:ext uri="{FF2B5EF4-FFF2-40B4-BE49-F238E27FC236}">
                        <a16:creationId xmlns:a16="http://schemas.microsoft.com/office/drawing/2014/main" id="{58EF32E9-157C-4718-8C1B-B46442008EA2}"/>
                      </a:ext>
                    </a:extLst>
                  </p:cNvPr>
                  <p:cNvSpPr/>
                  <p:nvPr/>
                </p:nvSpPr>
                <p:spPr>
                  <a:xfrm>
                    <a:off x="2896919" y="3729255"/>
                    <a:ext cx="138000" cy="165521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3" name="円/楕円 335">
                    <a:extLst>
                      <a:ext uri="{FF2B5EF4-FFF2-40B4-BE49-F238E27FC236}">
                        <a16:creationId xmlns:a16="http://schemas.microsoft.com/office/drawing/2014/main" id="{EF8D5178-631D-4407-A9C2-CA5D59D6DAE8}"/>
                      </a:ext>
                    </a:extLst>
                  </p:cNvPr>
                  <p:cNvSpPr/>
                  <p:nvPr/>
                </p:nvSpPr>
                <p:spPr>
                  <a:xfrm>
                    <a:off x="2924622" y="3718595"/>
                    <a:ext cx="82597" cy="152425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sp>
          <p:nvSpPr>
            <p:cNvPr id="179" name="楕円 22">
              <a:extLst>
                <a:ext uri="{FF2B5EF4-FFF2-40B4-BE49-F238E27FC236}">
                  <a16:creationId xmlns:a16="http://schemas.microsoft.com/office/drawing/2014/main" id="{42FAC276-0563-485F-9CE8-1F6F114E294C}"/>
                </a:ext>
              </a:extLst>
            </p:cNvPr>
            <p:cNvSpPr/>
            <p:nvPr/>
          </p:nvSpPr>
          <p:spPr>
            <a:xfrm>
              <a:off x="4545267" y="445664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0" name="グループ化 179">
              <a:extLst>
                <a:ext uri="{FF2B5EF4-FFF2-40B4-BE49-F238E27FC236}">
                  <a16:creationId xmlns:a16="http://schemas.microsoft.com/office/drawing/2014/main" id="{4C28E93D-EF24-4586-A34C-067841C1A5C9}"/>
                </a:ext>
              </a:extLst>
            </p:cNvPr>
            <p:cNvGrpSpPr/>
            <p:nvPr/>
          </p:nvGrpSpPr>
          <p:grpSpPr>
            <a:xfrm>
              <a:off x="4929901" y="4261762"/>
              <a:ext cx="661038" cy="855567"/>
              <a:chOff x="2009481" y="1278796"/>
              <a:chExt cx="661038" cy="855567"/>
            </a:xfrm>
          </p:grpSpPr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D01E248E-83B5-4AC3-8022-DA11CEBFFDCD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E3C62A5F-BF7F-4E0E-AA10-5CA72CD706C3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" name="四角形: 角を丸くする 183">
                <a:extLst>
                  <a:ext uri="{FF2B5EF4-FFF2-40B4-BE49-F238E27FC236}">
                    <a16:creationId xmlns:a16="http://schemas.microsoft.com/office/drawing/2014/main" id="{75185B4D-1E34-4C73-B41A-584052111A93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" name="四角形: 角を丸くする 184">
                <a:extLst>
                  <a:ext uri="{FF2B5EF4-FFF2-40B4-BE49-F238E27FC236}">
                    <a16:creationId xmlns:a16="http://schemas.microsoft.com/office/drawing/2014/main" id="{F689BE18-4BB6-4809-AAFE-D9925065DE40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" name="四角形: 角を丸くする 185">
                <a:extLst>
                  <a:ext uri="{FF2B5EF4-FFF2-40B4-BE49-F238E27FC236}">
                    <a16:creationId xmlns:a16="http://schemas.microsoft.com/office/drawing/2014/main" id="{009F9051-A056-464B-BD4C-54285EC32498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7" name="四角形: 角を丸くする 186">
                <a:extLst>
                  <a:ext uri="{FF2B5EF4-FFF2-40B4-BE49-F238E27FC236}">
                    <a16:creationId xmlns:a16="http://schemas.microsoft.com/office/drawing/2014/main" id="{80AAB040-58E1-46AE-891F-7CFE8607D794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" name="四角形: 角を丸くする 187">
                <a:extLst>
                  <a:ext uri="{FF2B5EF4-FFF2-40B4-BE49-F238E27FC236}">
                    <a16:creationId xmlns:a16="http://schemas.microsoft.com/office/drawing/2014/main" id="{B3F6C3E6-FF2A-44E0-A0CF-1D3DDCD2AE7C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81" name="フリーフォーム: 図形 180">
              <a:extLst>
                <a:ext uri="{FF2B5EF4-FFF2-40B4-BE49-F238E27FC236}">
                  <a16:creationId xmlns:a16="http://schemas.microsoft.com/office/drawing/2014/main" id="{05827C7E-1F2B-4D83-95CC-C70F93B79997}"/>
                </a:ext>
              </a:extLst>
            </p:cNvPr>
            <p:cNvSpPr/>
            <p:nvPr/>
          </p:nvSpPr>
          <p:spPr>
            <a:xfrm rot="3600000">
              <a:off x="5145239" y="4868974"/>
              <a:ext cx="897235" cy="836991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56909 w 829854"/>
                <a:gd name="connsiteY0" fmla="*/ 827240 h 827240"/>
                <a:gd name="connsiteX1" fmla="*/ 484832 w 829854"/>
                <a:gd name="connsiteY1" fmla="*/ 297212 h 827240"/>
                <a:gd name="connsiteX2" fmla="*/ 56451 w 829854"/>
                <a:gd name="connsiteY2" fmla="*/ 378956 h 827240"/>
                <a:gd name="connsiteX3" fmla="*/ 13137 w 829854"/>
                <a:gd name="connsiteY3" fmla="*/ 119935 h 827240"/>
                <a:gd name="connsiteX4" fmla="*/ 673797 w 829854"/>
                <a:gd name="connsiteY4" fmla="*/ 2642 h 827240"/>
                <a:gd name="connsiteX5" fmla="*/ 791693 w 829854"/>
                <a:gd name="connsiteY5" fmla="*/ 102867 h 827240"/>
                <a:gd name="connsiteX6" fmla="*/ 829854 w 829854"/>
                <a:gd name="connsiteY6" fmla="*/ 827240 h 827240"/>
                <a:gd name="connsiteX0" fmla="*/ 500535 w 873480"/>
                <a:gd name="connsiteY0" fmla="*/ 826913 h 826913"/>
                <a:gd name="connsiteX1" fmla="*/ 528458 w 873480"/>
                <a:gd name="connsiteY1" fmla="*/ 296885 h 826913"/>
                <a:gd name="connsiteX2" fmla="*/ 62404 w 873480"/>
                <a:gd name="connsiteY2" fmla="*/ 348629 h 826913"/>
                <a:gd name="connsiteX3" fmla="*/ 56763 w 873480"/>
                <a:gd name="connsiteY3" fmla="*/ 119608 h 826913"/>
                <a:gd name="connsiteX4" fmla="*/ 717423 w 873480"/>
                <a:gd name="connsiteY4" fmla="*/ 2315 h 826913"/>
                <a:gd name="connsiteX5" fmla="*/ 835319 w 873480"/>
                <a:gd name="connsiteY5" fmla="*/ 102540 h 826913"/>
                <a:gd name="connsiteX6" fmla="*/ 873480 w 873480"/>
                <a:gd name="connsiteY6" fmla="*/ 826913 h 826913"/>
                <a:gd name="connsiteX0" fmla="*/ 501302 w 874247"/>
                <a:gd name="connsiteY0" fmla="*/ 826913 h 826913"/>
                <a:gd name="connsiteX1" fmla="*/ 529225 w 874247"/>
                <a:gd name="connsiteY1" fmla="*/ 296885 h 826913"/>
                <a:gd name="connsiteX2" fmla="*/ 63171 w 874247"/>
                <a:gd name="connsiteY2" fmla="*/ 348629 h 826913"/>
                <a:gd name="connsiteX3" fmla="*/ 57530 w 874247"/>
                <a:gd name="connsiteY3" fmla="*/ 119608 h 826913"/>
                <a:gd name="connsiteX4" fmla="*/ 718190 w 874247"/>
                <a:gd name="connsiteY4" fmla="*/ 2315 h 826913"/>
                <a:gd name="connsiteX5" fmla="*/ 836086 w 874247"/>
                <a:gd name="connsiteY5" fmla="*/ 102540 h 826913"/>
                <a:gd name="connsiteX6" fmla="*/ 874247 w 874247"/>
                <a:gd name="connsiteY6" fmla="*/ 826913 h 826913"/>
                <a:gd name="connsiteX0" fmla="*/ 498359 w 871304"/>
                <a:gd name="connsiteY0" fmla="*/ 826913 h 826913"/>
                <a:gd name="connsiteX1" fmla="*/ 526282 w 871304"/>
                <a:gd name="connsiteY1" fmla="*/ 296885 h 826913"/>
                <a:gd name="connsiteX2" fmla="*/ 60228 w 871304"/>
                <a:gd name="connsiteY2" fmla="*/ 348629 h 826913"/>
                <a:gd name="connsiteX3" fmla="*/ 54587 w 871304"/>
                <a:gd name="connsiteY3" fmla="*/ 119608 h 826913"/>
                <a:gd name="connsiteX4" fmla="*/ 715247 w 871304"/>
                <a:gd name="connsiteY4" fmla="*/ 2315 h 826913"/>
                <a:gd name="connsiteX5" fmla="*/ 833143 w 871304"/>
                <a:gd name="connsiteY5" fmla="*/ 102540 h 826913"/>
                <a:gd name="connsiteX6" fmla="*/ 871304 w 871304"/>
                <a:gd name="connsiteY6" fmla="*/ 826913 h 826913"/>
                <a:gd name="connsiteX0" fmla="*/ 479234 w 852179"/>
                <a:gd name="connsiteY0" fmla="*/ 826924 h 826924"/>
                <a:gd name="connsiteX1" fmla="*/ 507157 w 852179"/>
                <a:gd name="connsiteY1" fmla="*/ 296896 h 826924"/>
                <a:gd name="connsiteX2" fmla="*/ 41103 w 852179"/>
                <a:gd name="connsiteY2" fmla="*/ 348640 h 826924"/>
                <a:gd name="connsiteX3" fmla="*/ 35462 w 852179"/>
                <a:gd name="connsiteY3" fmla="*/ 119619 h 826924"/>
                <a:gd name="connsiteX4" fmla="*/ 696122 w 852179"/>
                <a:gd name="connsiteY4" fmla="*/ 2326 h 826924"/>
                <a:gd name="connsiteX5" fmla="*/ 814018 w 852179"/>
                <a:gd name="connsiteY5" fmla="*/ 102551 h 826924"/>
                <a:gd name="connsiteX6" fmla="*/ 852179 w 852179"/>
                <a:gd name="connsiteY6" fmla="*/ 826924 h 826924"/>
                <a:gd name="connsiteX0" fmla="*/ 499685 w 872630"/>
                <a:gd name="connsiteY0" fmla="*/ 826924 h 826924"/>
                <a:gd name="connsiteX1" fmla="*/ 527608 w 872630"/>
                <a:gd name="connsiteY1" fmla="*/ 296896 h 826924"/>
                <a:gd name="connsiteX2" fmla="*/ 61554 w 872630"/>
                <a:gd name="connsiteY2" fmla="*/ 348640 h 826924"/>
                <a:gd name="connsiteX3" fmla="*/ 55913 w 872630"/>
                <a:gd name="connsiteY3" fmla="*/ 119619 h 826924"/>
                <a:gd name="connsiteX4" fmla="*/ 716573 w 872630"/>
                <a:gd name="connsiteY4" fmla="*/ 2326 h 826924"/>
                <a:gd name="connsiteX5" fmla="*/ 834469 w 872630"/>
                <a:gd name="connsiteY5" fmla="*/ 102551 h 826924"/>
                <a:gd name="connsiteX6" fmla="*/ 872630 w 872630"/>
                <a:gd name="connsiteY6" fmla="*/ 826924 h 826924"/>
                <a:gd name="connsiteX0" fmla="*/ 486431 w 859376"/>
                <a:gd name="connsiteY0" fmla="*/ 826924 h 826924"/>
                <a:gd name="connsiteX1" fmla="*/ 514354 w 859376"/>
                <a:gd name="connsiteY1" fmla="*/ 296896 h 826924"/>
                <a:gd name="connsiteX2" fmla="*/ 48300 w 859376"/>
                <a:gd name="connsiteY2" fmla="*/ 348640 h 826924"/>
                <a:gd name="connsiteX3" fmla="*/ 42659 w 859376"/>
                <a:gd name="connsiteY3" fmla="*/ 119619 h 826924"/>
                <a:gd name="connsiteX4" fmla="*/ 703319 w 859376"/>
                <a:gd name="connsiteY4" fmla="*/ 2326 h 826924"/>
                <a:gd name="connsiteX5" fmla="*/ 821215 w 859376"/>
                <a:gd name="connsiteY5" fmla="*/ 102551 h 826924"/>
                <a:gd name="connsiteX6" fmla="*/ 859376 w 859376"/>
                <a:gd name="connsiteY6" fmla="*/ 826924 h 826924"/>
                <a:gd name="connsiteX0" fmla="*/ 486431 w 859376"/>
                <a:gd name="connsiteY0" fmla="*/ 828508 h 828508"/>
                <a:gd name="connsiteX1" fmla="*/ 514354 w 859376"/>
                <a:gd name="connsiteY1" fmla="*/ 298480 h 828508"/>
                <a:gd name="connsiteX2" fmla="*/ 48300 w 859376"/>
                <a:gd name="connsiteY2" fmla="*/ 350224 h 828508"/>
                <a:gd name="connsiteX3" fmla="*/ 42659 w 859376"/>
                <a:gd name="connsiteY3" fmla="*/ 121203 h 828508"/>
                <a:gd name="connsiteX4" fmla="*/ 703319 w 859376"/>
                <a:gd name="connsiteY4" fmla="*/ 3910 h 828508"/>
                <a:gd name="connsiteX5" fmla="*/ 821215 w 859376"/>
                <a:gd name="connsiteY5" fmla="*/ 104135 h 828508"/>
                <a:gd name="connsiteX6" fmla="*/ 859376 w 859376"/>
                <a:gd name="connsiteY6" fmla="*/ 828508 h 828508"/>
                <a:gd name="connsiteX0" fmla="*/ 486431 w 859376"/>
                <a:gd name="connsiteY0" fmla="*/ 828508 h 828508"/>
                <a:gd name="connsiteX1" fmla="*/ 514354 w 859376"/>
                <a:gd name="connsiteY1" fmla="*/ 298480 h 828508"/>
                <a:gd name="connsiteX2" fmla="*/ 48300 w 859376"/>
                <a:gd name="connsiteY2" fmla="*/ 350224 h 828508"/>
                <a:gd name="connsiteX3" fmla="*/ 42659 w 859376"/>
                <a:gd name="connsiteY3" fmla="*/ 121203 h 828508"/>
                <a:gd name="connsiteX4" fmla="*/ 703319 w 859376"/>
                <a:gd name="connsiteY4" fmla="*/ 3910 h 828508"/>
                <a:gd name="connsiteX5" fmla="*/ 821215 w 859376"/>
                <a:gd name="connsiteY5" fmla="*/ 104135 h 828508"/>
                <a:gd name="connsiteX6" fmla="*/ 859376 w 859376"/>
                <a:gd name="connsiteY6" fmla="*/ 828508 h 828508"/>
                <a:gd name="connsiteX0" fmla="*/ 486431 w 885061"/>
                <a:gd name="connsiteY0" fmla="*/ 828508 h 828508"/>
                <a:gd name="connsiteX1" fmla="*/ 514354 w 885061"/>
                <a:gd name="connsiteY1" fmla="*/ 298480 h 828508"/>
                <a:gd name="connsiteX2" fmla="*/ 48300 w 885061"/>
                <a:gd name="connsiteY2" fmla="*/ 350224 h 828508"/>
                <a:gd name="connsiteX3" fmla="*/ 42659 w 885061"/>
                <a:gd name="connsiteY3" fmla="*/ 121203 h 828508"/>
                <a:gd name="connsiteX4" fmla="*/ 703319 w 885061"/>
                <a:gd name="connsiteY4" fmla="*/ 3910 h 828508"/>
                <a:gd name="connsiteX5" fmla="*/ 821215 w 885061"/>
                <a:gd name="connsiteY5" fmla="*/ 104135 h 828508"/>
                <a:gd name="connsiteX6" fmla="*/ 859376 w 885061"/>
                <a:gd name="connsiteY6" fmla="*/ 828508 h 828508"/>
                <a:gd name="connsiteX0" fmla="*/ 486431 w 905871"/>
                <a:gd name="connsiteY0" fmla="*/ 828508 h 828508"/>
                <a:gd name="connsiteX1" fmla="*/ 514354 w 905871"/>
                <a:gd name="connsiteY1" fmla="*/ 298480 h 828508"/>
                <a:gd name="connsiteX2" fmla="*/ 48300 w 905871"/>
                <a:gd name="connsiteY2" fmla="*/ 350224 h 828508"/>
                <a:gd name="connsiteX3" fmla="*/ 42659 w 905871"/>
                <a:gd name="connsiteY3" fmla="*/ 121203 h 828508"/>
                <a:gd name="connsiteX4" fmla="*/ 703319 w 905871"/>
                <a:gd name="connsiteY4" fmla="*/ 3910 h 828508"/>
                <a:gd name="connsiteX5" fmla="*/ 821215 w 905871"/>
                <a:gd name="connsiteY5" fmla="*/ 104135 h 828508"/>
                <a:gd name="connsiteX6" fmla="*/ 859376 w 905871"/>
                <a:gd name="connsiteY6" fmla="*/ 828508 h 828508"/>
                <a:gd name="connsiteX0" fmla="*/ 486431 w 897235"/>
                <a:gd name="connsiteY0" fmla="*/ 828508 h 836991"/>
                <a:gd name="connsiteX1" fmla="*/ 514354 w 897235"/>
                <a:gd name="connsiteY1" fmla="*/ 298480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  <a:gd name="connsiteX0" fmla="*/ 486431 w 897235"/>
                <a:gd name="connsiteY0" fmla="*/ 828508 h 836991"/>
                <a:gd name="connsiteX1" fmla="*/ 507763 w 897235"/>
                <a:gd name="connsiteY1" fmla="*/ 319421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  <a:gd name="connsiteX0" fmla="*/ 486431 w 897235"/>
                <a:gd name="connsiteY0" fmla="*/ 828508 h 836991"/>
                <a:gd name="connsiteX1" fmla="*/ 507763 w 897235"/>
                <a:gd name="connsiteY1" fmla="*/ 319421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  <a:gd name="connsiteX0" fmla="*/ 485326 w 897235"/>
                <a:gd name="connsiteY0" fmla="*/ 811372 h 836991"/>
                <a:gd name="connsiteX1" fmla="*/ 507763 w 897235"/>
                <a:gd name="connsiteY1" fmla="*/ 319421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  <a:gd name="connsiteX0" fmla="*/ 494681 w 897235"/>
                <a:gd name="connsiteY0" fmla="*/ 833271 h 836991"/>
                <a:gd name="connsiteX1" fmla="*/ 507763 w 897235"/>
                <a:gd name="connsiteY1" fmla="*/ 319421 h 836991"/>
                <a:gd name="connsiteX2" fmla="*/ 48300 w 897235"/>
                <a:gd name="connsiteY2" fmla="*/ 350224 h 836991"/>
                <a:gd name="connsiteX3" fmla="*/ 42659 w 897235"/>
                <a:gd name="connsiteY3" fmla="*/ 121203 h 836991"/>
                <a:gd name="connsiteX4" fmla="*/ 703319 w 897235"/>
                <a:gd name="connsiteY4" fmla="*/ 3910 h 836991"/>
                <a:gd name="connsiteX5" fmla="*/ 821215 w 897235"/>
                <a:gd name="connsiteY5" fmla="*/ 104135 h 836991"/>
                <a:gd name="connsiteX6" fmla="*/ 840730 w 897235"/>
                <a:gd name="connsiteY6" fmla="*/ 836991 h 836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97235" h="836991">
                  <a:moveTo>
                    <a:pt x="494681" y="833271"/>
                  </a:moveTo>
                  <a:cubicBezTo>
                    <a:pt x="451921" y="742017"/>
                    <a:pt x="443070" y="530112"/>
                    <a:pt x="507763" y="319421"/>
                  </a:cubicBezTo>
                  <a:cubicBezTo>
                    <a:pt x="364969" y="346669"/>
                    <a:pt x="139148" y="389944"/>
                    <a:pt x="48300" y="350224"/>
                  </a:cubicBezTo>
                  <a:cubicBezTo>
                    <a:pt x="-6532" y="314799"/>
                    <a:pt x="-22800" y="179412"/>
                    <a:pt x="42659" y="121203"/>
                  </a:cubicBezTo>
                  <a:cubicBezTo>
                    <a:pt x="153191" y="23026"/>
                    <a:pt x="635985" y="-12688"/>
                    <a:pt x="703319" y="3910"/>
                  </a:cubicBezTo>
                  <a:cubicBezTo>
                    <a:pt x="770653" y="20508"/>
                    <a:pt x="813439" y="66929"/>
                    <a:pt x="821215" y="104135"/>
                  </a:cubicBezTo>
                  <a:cubicBezTo>
                    <a:pt x="946383" y="442837"/>
                    <a:pt x="890430" y="639819"/>
                    <a:pt x="840730" y="836991"/>
                  </a:cubicBezTo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227" name="グループ化 226">
            <a:extLst>
              <a:ext uri="{FF2B5EF4-FFF2-40B4-BE49-F238E27FC236}">
                <a16:creationId xmlns:a16="http://schemas.microsoft.com/office/drawing/2014/main" id="{1DC2A3E1-3A2C-48BC-9C9E-4DBAAF27A405}"/>
              </a:ext>
            </a:extLst>
          </p:cNvPr>
          <p:cNvGrpSpPr/>
          <p:nvPr/>
        </p:nvGrpSpPr>
        <p:grpSpPr>
          <a:xfrm>
            <a:off x="1389378" y="3773167"/>
            <a:ext cx="1924258" cy="2667133"/>
            <a:chOff x="1389378" y="3773167"/>
            <a:chExt cx="1924258" cy="2667133"/>
          </a:xfrm>
        </p:grpSpPr>
        <p:grpSp>
          <p:nvGrpSpPr>
            <p:cNvPr id="228" name="グループ化 227">
              <a:extLst>
                <a:ext uri="{FF2B5EF4-FFF2-40B4-BE49-F238E27FC236}">
                  <a16:creationId xmlns:a16="http://schemas.microsoft.com/office/drawing/2014/main" id="{4853941C-D95F-4A6A-83D1-78416DB1095E}"/>
                </a:ext>
              </a:extLst>
            </p:cNvPr>
            <p:cNvGrpSpPr/>
            <p:nvPr/>
          </p:nvGrpSpPr>
          <p:grpSpPr>
            <a:xfrm>
              <a:off x="2622929" y="3773167"/>
              <a:ext cx="690707" cy="690706"/>
              <a:chOff x="7992839" y="2840930"/>
              <a:chExt cx="927476" cy="927475"/>
            </a:xfrm>
          </p:grpSpPr>
          <p:sp>
            <p:nvSpPr>
              <p:cNvPr id="269" name="フリーフォーム: 図形 268">
                <a:extLst>
                  <a:ext uri="{FF2B5EF4-FFF2-40B4-BE49-F238E27FC236}">
                    <a16:creationId xmlns:a16="http://schemas.microsoft.com/office/drawing/2014/main" id="{2298055E-005B-4D32-A334-32C6239C8C61}"/>
                  </a:ext>
                </a:extLst>
              </p:cNvPr>
              <p:cNvSpPr/>
              <p:nvPr/>
            </p:nvSpPr>
            <p:spPr bwMode="auto">
              <a:xfrm>
                <a:off x="7992839" y="2840930"/>
                <a:ext cx="927476" cy="927475"/>
              </a:xfrm>
              <a:custGeom>
                <a:avLst/>
                <a:gdLst>
                  <a:gd name="connsiteX0" fmla="*/ 447642 w 927476"/>
                  <a:gd name="connsiteY0" fmla="*/ 780053 h 927475"/>
                  <a:gd name="connsiteX1" fmla="*/ 479835 w 927476"/>
                  <a:gd name="connsiteY1" fmla="*/ 780053 h 927475"/>
                  <a:gd name="connsiteX2" fmla="*/ 495931 w 927476"/>
                  <a:gd name="connsiteY2" fmla="*/ 927475 h 927475"/>
                  <a:gd name="connsiteX3" fmla="*/ 431545 w 927476"/>
                  <a:gd name="connsiteY3" fmla="*/ 927475 h 927475"/>
                  <a:gd name="connsiteX4" fmla="*/ 291641 w 927476"/>
                  <a:gd name="connsiteY4" fmla="*/ 729627 h 927475"/>
                  <a:gd name="connsiteX5" fmla="*/ 319521 w 927476"/>
                  <a:gd name="connsiteY5" fmla="*/ 745724 h 927475"/>
                  <a:gd name="connsiteX6" fmla="*/ 259749 w 927476"/>
                  <a:gd name="connsiteY6" fmla="*/ 881443 h 927475"/>
                  <a:gd name="connsiteX7" fmla="*/ 203989 w 927476"/>
                  <a:gd name="connsiteY7" fmla="*/ 849250 h 927475"/>
                  <a:gd name="connsiteX8" fmla="*/ 635607 w 927476"/>
                  <a:gd name="connsiteY8" fmla="*/ 729625 h 927475"/>
                  <a:gd name="connsiteX9" fmla="*/ 723258 w 927476"/>
                  <a:gd name="connsiteY9" fmla="*/ 849248 h 927475"/>
                  <a:gd name="connsiteX10" fmla="*/ 667498 w 927476"/>
                  <a:gd name="connsiteY10" fmla="*/ 881441 h 927475"/>
                  <a:gd name="connsiteX11" fmla="*/ 607727 w 927476"/>
                  <a:gd name="connsiteY11" fmla="*/ 745721 h 927475"/>
                  <a:gd name="connsiteX12" fmla="*/ 181522 w 927476"/>
                  <a:gd name="connsiteY12" fmla="*/ 607956 h 927475"/>
                  <a:gd name="connsiteX13" fmla="*/ 197619 w 927476"/>
                  <a:gd name="connsiteY13" fmla="*/ 635836 h 927475"/>
                  <a:gd name="connsiteX14" fmla="*/ 77996 w 927476"/>
                  <a:gd name="connsiteY14" fmla="*/ 723486 h 927475"/>
                  <a:gd name="connsiteX15" fmla="*/ 45803 w 927476"/>
                  <a:gd name="connsiteY15" fmla="*/ 667726 h 927475"/>
                  <a:gd name="connsiteX16" fmla="*/ 745722 w 927476"/>
                  <a:gd name="connsiteY16" fmla="*/ 607955 h 927475"/>
                  <a:gd name="connsiteX17" fmla="*/ 881441 w 927476"/>
                  <a:gd name="connsiteY17" fmla="*/ 667726 h 927475"/>
                  <a:gd name="connsiteX18" fmla="*/ 849249 w 927476"/>
                  <a:gd name="connsiteY18" fmla="*/ 723484 h 927475"/>
                  <a:gd name="connsiteX19" fmla="*/ 729626 w 927476"/>
                  <a:gd name="connsiteY19" fmla="*/ 635834 h 927475"/>
                  <a:gd name="connsiteX20" fmla="*/ 0 w 927476"/>
                  <a:gd name="connsiteY20" fmla="*/ 431545 h 927475"/>
                  <a:gd name="connsiteX21" fmla="*/ 147420 w 927476"/>
                  <a:gd name="connsiteY21" fmla="*/ 447642 h 927475"/>
                  <a:gd name="connsiteX22" fmla="*/ 147420 w 927476"/>
                  <a:gd name="connsiteY22" fmla="*/ 479835 h 927475"/>
                  <a:gd name="connsiteX23" fmla="*/ 0 w 927476"/>
                  <a:gd name="connsiteY23" fmla="*/ 495931 h 927475"/>
                  <a:gd name="connsiteX24" fmla="*/ 927476 w 927476"/>
                  <a:gd name="connsiteY24" fmla="*/ 431544 h 927475"/>
                  <a:gd name="connsiteX25" fmla="*/ 927476 w 927476"/>
                  <a:gd name="connsiteY25" fmla="*/ 495930 h 927475"/>
                  <a:gd name="connsiteX26" fmla="*/ 780050 w 927476"/>
                  <a:gd name="connsiteY26" fmla="*/ 479833 h 927475"/>
                  <a:gd name="connsiteX27" fmla="*/ 780050 w 927476"/>
                  <a:gd name="connsiteY27" fmla="*/ 447640 h 927475"/>
                  <a:gd name="connsiteX28" fmla="*/ 78226 w 927476"/>
                  <a:gd name="connsiteY28" fmla="*/ 203989 h 927475"/>
                  <a:gd name="connsiteX29" fmla="*/ 197846 w 927476"/>
                  <a:gd name="connsiteY29" fmla="*/ 291639 h 927475"/>
                  <a:gd name="connsiteX30" fmla="*/ 181750 w 927476"/>
                  <a:gd name="connsiteY30" fmla="*/ 319519 h 927475"/>
                  <a:gd name="connsiteX31" fmla="*/ 46033 w 927476"/>
                  <a:gd name="connsiteY31" fmla="*/ 259749 h 927475"/>
                  <a:gd name="connsiteX32" fmla="*/ 849019 w 927476"/>
                  <a:gd name="connsiteY32" fmla="*/ 203988 h 927475"/>
                  <a:gd name="connsiteX33" fmla="*/ 881211 w 927476"/>
                  <a:gd name="connsiteY33" fmla="*/ 259746 h 927475"/>
                  <a:gd name="connsiteX34" fmla="*/ 745492 w 927476"/>
                  <a:gd name="connsiteY34" fmla="*/ 319518 h 927475"/>
                  <a:gd name="connsiteX35" fmla="*/ 729396 w 927476"/>
                  <a:gd name="connsiteY35" fmla="*/ 291639 h 927475"/>
                  <a:gd name="connsiteX36" fmla="*/ 667727 w 927476"/>
                  <a:gd name="connsiteY36" fmla="*/ 46033 h 927475"/>
                  <a:gd name="connsiteX37" fmla="*/ 723485 w 927476"/>
                  <a:gd name="connsiteY37" fmla="*/ 78225 h 927475"/>
                  <a:gd name="connsiteX38" fmla="*/ 635834 w 927476"/>
                  <a:gd name="connsiteY38" fmla="*/ 197848 h 927475"/>
                  <a:gd name="connsiteX39" fmla="*/ 607955 w 927476"/>
                  <a:gd name="connsiteY39" fmla="*/ 181752 h 927475"/>
                  <a:gd name="connsiteX40" fmla="*/ 259519 w 927476"/>
                  <a:gd name="connsiteY40" fmla="*/ 46033 h 927475"/>
                  <a:gd name="connsiteX41" fmla="*/ 319289 w 927476"/>
                  <a:gd name="connsiteY41" fmla="*/ 181750 h 927475"/>
                  <a:gd name="connsiteX42" fmla="*/ 291410 w 927476"/>
                  <a:gd name="connsiteY42" fmla="*/ 197846 h 927475"/>
                  <a:gd name="connsiteX43" fmla="*/ 203761 w 927476"/>
                  <a:gd name="connsiteY43" fmla="*/ 78225 h 927475"/>
                  <a:gd name="connsiteX44" fmla="*/ 431545 w 927476"/>
                  <a:gd name="connsiteY44" fmla="*/ 0 h 927475"/>
                  <a:gd name="connsiteX45" fmla="*/ 495929 w 927476"/>
                  <a:gd name="connsiteY45" fmla="*/ 0 h 927475"/>
                  <a:gd name="connsiteX46" fmla="*/ 479833 w 927476"/>
                  <a:gd name="connsiteY46" fmla="*/ 147422 h 927475"/>
                  <a:gd name="connsiteX47" fmla="*/ 447641 w 927476"/>
                  <a:gd name="connsiteY47" fmla="*/ 147422 h 927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927476" h="927475">
                    <a:moveTo>
                      <a:pt x="447642" y="780053"/>
                    </a:moveTo>
                    <a:lnTo>
                      <a:pt x="479835" y="780053"/>
                    </a:lnTo>
                    <a:lnTo>
                      <a:pt x="495931" y="927475"/>
                    </a:lnTo>
                    <a:lnTo>
                      <a:pt x="431545" y="927475"/>
                    </a:lnTo>
                    <a:close/>
                    <a:moveTo>
                      <a:pt x="291641" y="729627"/>
                    </a:moveTo>
                    <a:lnTo>
                      <a:pt x="319521" y="745724"/>
                    </a:lnTo>
                    <a:lnTo>
                      <a:pt x="259749" y="881443"/>
                    </a:lnTo>
                    <a:lnTo>
                      <a:pt x="203989" y="849250"/>
                    </a:lnTo>
                    <a:close/>
                    <a:moveTo>
                      <a:pt x="635607" y="729625"/>
                    </a:moveTo>
                    <a:lnTo>
                      <a:pt x="723258" y="849248"/>
                    </a:lnTo>
                    <a:lnTo>
                      <a:pt x="667498" y="881441"/>
                    </a:lnTo>
                    <a:lnTo>
                      <a:pt x="607727" y="745721"/>
                    </a:lnTo>
                    <a:close/>
                    <a:moveTo>
                      <a:pt x="181522" y="607956"/>
                    </a:moveTo>
                    <a:lnTo>
                      <a:pt x="197619" y="635836"/>
                    </a:lnTo>
                    <a:lnTo>
                      <a:pt x="77996" y="723486"/>
                    </a:lnTo>
                    <a:lnTo>
                      <a:pt x="45803" y="667726"/>
                    </a:lnTo>
                    <a:close/>
                    <a:moveTo>
                      <a:pt x="745722" y="607955"/>
                    </a:moveTo>
                    <a:lnTo>
                      <a:pt x="881441" y="667726"/>
                    </a:lnTo>
                    <a:lnTo>
                      <a:pt x="849249" y="723484"/>
                    </a:lnTo>
                    <a:lnTo>
                      <a:pt x="729626" y="635834"/>
                    </a:lnTo>
                    <a:close/>
                    <a:moveTo>
                      <a:pt x="0" y="431545"/>
                    </a:moveTo>
                    <a:lnTo>
                      <a:pt x="147420" y="447642"/>
                    </a:lnTo>
                    <a:lnTo>
                      <a:pt x="147420" y="479835"/>
                    </a:lnTo>
                    <a:lnTo>
                      <a:pt x="0" y="495931"/>
                    </a:lnTo>
                    <a:close/>
                    <a:moveTo>
                      <a:pt x="927476" y="431544"/>
                    </a:moveTo>
                    <a:lnTo>
                      <a:pt x="927476" y="495930"/>
                    </a:lnTo>
                    <a:lnTo>
                      <a:pt x="780050" y="479833"/>
                    </a:lnTo>
                    <a:lnTo>
                      <a:pt x="780050" y="447640"/>
                    </a:lnTo>
                    <a:close/>
                    <a:moveTo>
                      <a:pt x="78226" y="203989"/>
                    </a:moveTo>
                    <a:lnTo>
                      <a:pt x="197846" y="291639"/>
                    </a:lnTo>
                    <a:lnTo>
                      <a:pt x="181750" y="319519"/>
                    </a:lnTo>
                    <a:lnTo>
                      <a:pt x="46033" y="259749"/>
                    </a:lnTo>
                    <a:close/>
                    <a:moveTo>
                      <a:pt x="849019" y="203988"/>
                    </a:moveTo>
                    <a:lnTo>
                      <a:pt x="881211" y="259746"/>
                    </a:lnTo>
                    <a:lnTo>
                      <a:pt x="745492" y="319518"/>
                    </a:lnTo>
                    <a:lnTo>
                      <a:pt x="729396" y="291639"/>
                    </a:lnTo>
                    <a:close/>
                    <a:moveTo>
                      <a:pt x="667727" y="46033"/>
                    </a:moveTo>
                    <a:lnTo>
                      <a:pt x="723485" y="78225"/>
                    </a:lnTo>
                    <a:lnTo>
                      <a:pt x="635834" y="197848"/>
                    </a:lnTo>
                    <a:lnTo>
                      <a:pt x="607955" y="181752"/>
                    </a:lnTo>
                    <a:close/>
                    <a:moveTo>
                      <a:pt x="259519" y="46033"/>
                    </a:moveTo>
                    <a:lnTo>
                      <a:pt x="319289" y="181750"/>
                    </a:lnTo>
                    <a:lnTo>
                      <a:pt x="291410" y="197846"/>
                    </a:lnTo>
                    <a:lnTo>
                      <a:pt x="203761" y="78225"/>
                    </a:lnTo>
                    <a:close/>
                    <a:moveTo>
                      <a:pt x="431545" y="0"/>
                    </a:moveTo>
                    <a:lnTo>
                      <a:pt x="495929" y="0"/>
                    </a:lnTo>
                    <a:lnTo>
                      <a:pt x="479833" y="147422"/>
                    </a:lnTo>
                    <a:lnTo>
                      <a:pt x="447641" y="147422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6E469328-6A1A-415E-8061-40AD0E98E9DE}"/>
                  </a:ext>
                </a:extLst>
              </p:cNvPr>
              <p:cNvSpPr/>
              <p:nvPr/>
            </p:nvSpPr>
            <p:spPr bwMode="auto">
              <a:xfrm>
                <a:off x="8197157" y="3029147"/>
                <a:ext cx="516113" cy="516112"/>
              </a:xfrm>
              <a:custGeom>
                <a:avLst/>
                <a:gdLst>
                  <a:gd name="connsiteX0" fmla="*/ 1661838 w 3323674"/>
                  <a:gd name="connsiteY0" fmla="*/ 0 h 3323669"/>
                  <a:gd name="connsiteX1" fmla="*/ 2994519 w 3323674"/>
                  <a:gd name="connsiteY1" fmla="*/ 658294 h 3323669"/>
                  <a:gd name="connsiteX2" fmla="*/ 3323674 w 3323674"/>
                  <a:gd name="connsiteY2" fmla="*/ 2137463 h 3323669"/>
                  <a:gd name="connsiteX3" fmla="*/ 2401414 w 3323674"/>
                  <a:gd name="connsiteY3" fmla="*/ 3323668 h 3323669"/>
                  <a:gd name="connsiteX4" fmla="*/ 2058961 w 3323674"/>
                  <a:gd name="connsiteY4" fmla="*/ 3323669 h 3323669"/>
                  <a:gd name="connsiteX5" fmla="*/ 2501425 w 3323674"/>
                  <a:gd name="connsiteY5" fmla="*/ 2740098 h 3323669"/>
                  <a:gd name="connsiteX6" fmla="*/ 2500501 w 3323674"/>
                  <a:gd name="connsiteY6" fmla="*/ 2739397 h 3323669"/>
                  <a:gd name="connsiteX7" fmla="*/ 3031116 w 3323674"/>
                  <a:gd name="connsiteY7" fmla="*/ 2056914 h 3323669"/>
                  <a:gd name="connsiteX8" fmla="*/ 2757707 w 3323674"/>
                  <a:gd name="connsiteY8" fmla="*/ 828244 h 3323669"/>
                  <a:gd name="connsiteX9" fmla="*/ 1650715 w 3323674"/>
                  <a:gd name="connsiteY9" fmla="*/ 281431 h 3323669"/>
                  <a:gd name="connsiteX10" fmla="*/ 543724 w 3323674"/>
                  <a:gd name="connsiteY10" fmla="*/ 828245 h 3323669"/>
                  <a:gd name="connsiteX11" fmla="*/ 270315 w 3323674"/>
                  <a:gd name="connsiteY11" fmla="*/ 2056914 h 3323669"/>
                  <a:gd name="connsiteX12" fmla="*/ 1036383 w 3323674"/>
                  <a:gd name="connsiteY12" fmla="*/ 3042239 h 3323669"/>
                  <a:gd name="connsiteX13" fmla="*/ 1555459 w 3323674"/>
                  <a:gd name="connsiteY13" fmla="*/ 3042239 h 3323669"/>
                  <a:gd name="connsiteX14" fmla="*/ 2244441 w 3323674"/>
                  <a:gd name="connsiteY14" fmla="*/ 2133533 h 3323669"/>
                  <a:gd name="connsiteX15" fmla="*/ 2247351 w 3323674"/>
                  <a:gd name="connsiteY15" fmla="*/ 2135739 h 3323669"/>
                  <a:gd name="connsiteX16" fmla="*/ 2440378 w 3323674"/>
                  <a:gd name="connsiteY16" fmla="*/ 1887466 h 3323669"/>
                  <a:gd name="connsiteX17" fmla="*/ 2284227 w 3323674"/>
                  <a:gd name="connsiteY17" fmla="*/ 1185758 h 3323669"/>
                  <a:gd name="connsiteX18" fmla="*/ 1652013 w 3323674"/>
                  <a:gd name="connsiteY18" fmla="*/ 873467 h 3323669"/>
                  <a:gd name="connsiteX19" fmla="*/ 1019798 w 3323674"/>
                  <a:gd name="connsiteY19" fmla="*/ 1185758 h 3323669"/>
                  <a:gd name="connsiteX20" fmla="*/ 863647 w 3323674"/>
                  <a:gd name="connsiteY20" fmla="*/ 1887466 h 3323669"/>
                  <a:gd name="connsiteX21" fmla="*/ 1300247 w 3323674"/>
                  <a:gd name="connsiteY21" fmla="*/ 2449022 h 3323669"/>
                  <a:gd name="connsiteX22" fmla="*/ 1854110 w 3323674"/>
                  <a:gd name="connsiteY22" fmla="*/ 1718526 h 3323669"/>
                  <a:gd name="connsiteX23" fmla="*/ 1814116 w 3323674"/>
                  <a:gd name="connsiteY23" fmla="*/ 1538784 h 3323669"/>
                  <a:gd name="connsiteX24" fmla="*/ 1650714 w 3323674"/>
                  <a:gd name="connsiteY24" fmla="*/ 1458071 h 3323669"/>
                  <a:gd name="connsiteX25" fmla="*/ 1487314 w 3323674"/>
                  <a:gd name="connsiteY25" fmla="*/ 1538784 h 3323669"/>
                  <a:gd name="connsiteX26" fmla="*/ 1449050 w 3323674"/>
                  <a:gd name="connsiteY26" fmla="*/ 1710752 h 3323669"/>
                  <a:gd name="connsiteX27" fmla="*/ 1156397 w 3323674"/>
                  <a:gd name="connsiteY27" fmla="*/ 1788891 h 3323669"/>
                  <a:gd name="connsiteX28" fmla="*/ 1251747 w 3323674"/>
                  <a:gd name="connsiteY28" fmla="*/ 1360416 h 3323669"/>
                  <a:gd name="connsiteX29" fmla="*/ 1652013 w 3323674"/>
                  <a:gd name="connsiteY29" fmla="*/ 1162702 h 3323669"/>
                  <a:gd name="connsiteX30" fmla="*/ 2052278 w 3323674"/>
                  <a:gd name="connsiteY30" fmla="*/ 1360415 h 3323669"/>
                  <a:gd name="connsiteX31" fmla="*/ 2151143 w 3323674"/>
                  <a:gd name="connsiteY31" fmla="*/ 1804685 h 3323669"/>
                  <a:gd name="connsiteX32" fmla="*/ 2044517 w 3323674"/>
                  <a:gd name="connsiteY32" fmla="*/ 1941826 h 3323669"/>
                  <a:gd name="connsiteX33" fmla="*/ 1446664 w 3323674"/>
                  <a:gd name="connsiteY33" fmla="*/ 2730340 h 3323669"/>
                  <a:gd name="connsiteX34" fmla="*/ 1445051 w 3323674"/>
                  <a:gd name="connsiteY34" fmla="*/ 2729115 h 3323669"/>
                  <a:gd name="connsiteX35" fmla="*/ 1432578 w 3323674"/>
                  <a:gd name="connsiteY35" fmla="*/ 2745566 h 3323669"/>
                  <a:gd name="connsiteX36" fmla="*/ 1169710 w 3323674"/>
                  <a:gd name="connsiteY36" fmla="*/ 2745566 h 3323669"/>
                  <a:gd name="connsiteX37" fmla="*/ 568278 w 3323674"/>
                  <a:gd name="connsiteY37" fmla="*/ 1972004 h 3323669"/>
                  <a:gd name="connsiteX38" fmla="*/ 782928 w 3323674"/>
                  <a:gd name="connsiteY38" fmla="*/ 1007394 h 3323669"/>
                  <a:gd name="connsiteX39" fmla="*/ 1652012 w 3323674"/>
                  <a:gd name="connsiteY39" fmla="*/ 578098 h 3323669"/>
                  <a:gd name="connsiteX40" fmla="*/ 2521097 w 3323674"/>
                  <a:gd name="connsiteY40" fmla="*/ 1007393 h 3323669"/>
                  <a:gd name="connsiteX41" fmla="*/ 2735747 w 3323674"/>
                  <a:gd name="connsiteY41" fmla="*/ 1972004 h 3323669"/>
                  <a:gd name="connsiteX42" fmla="*/ 2367907 w 3323674"/>
                  <a:gd name="connsiteY42" fmla="*/ 2445120 h 3323669"/>
                  <a:gd name="connsiteX43" fmla="*/ 1719085 w 3323674"/>
                  <a:gd name="connsiteY43" fmla="*/ 3300858 h 3323669"/>
                  <a:gd name="connsiteX44" fmla="*/ 1717472 w 3323674"/>
                  <a:gd name="connsiteY44" fmla="*/ 3299635 h 3323669"/>
                  <a:gd name="connsiteX45" fmla="*/ 1699249 w 3323674"/>
                  <a:gd name="connsiteY45" fmla="*/ 3323669 h 3323669"/>
                  <a:gd name="connsiteX46" fmla="*/ 922262 w 3323674"/>
                  <a:gd name="connsiteY46" fmla="*/ 3323669 h 3323669"/>
                  <a:gd name="connsiteX47" fmla="*/ 0 w 3323674"/>
                  <a:gd name="connsiteY47" fmla="*/ 2137463 h 3323669"/>
                  <a:gd name="connsiteX48" fmla="*/ 329156 w 3323674"/>
                  <a:gd name="connsiteY48" fmla="*/ 658295 h 33236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</a:cxnLst>
                <a:rect l="l" t="t" r="r" b="b"/>
                <a:pathLst>
                  <a:path w="3323674" h="3323669">
                    <a:moveTo>
                      <a:pt x="1661838" y="0"/>
                    </a:moveTo>
                    <a:lnTo>
                      <a:pt x="2994519" y="658294"/>
                    </a:lnTo>
                    <a:lnTo>
                      <a:pt x="3323674" y="2137463"/>
                    </a:lnTo>
                    <a:lnTo>
                      <a:pt x="2401414" y="3323668"/>
                    </a:lnTo>
                    <a:lnTo>
                      <a:pt x="2058961" y="3323669"/>
                    </a:lnTo>
                    <a:lnTo>
                      <a:pt x="2501425" y="2740098"/>
                    </a:lnTo>
                    <a:lnTo>
                      <a:pt x="2500501" y="2739397"/>
                    </a:lnTo>
                    <a:lnTo>
                      <a:pt x="3031116" y="2056914"/>
                    </a:lnTo>
                    <a:lnTo>
                      <a:pt x="2757707" y="828244"/>
                    </a:lnTo>
                    <a:lnTo>
                      <a:pt x="1650715" y="281431"/>
                    </a:lnTo>
                    <a:lnTo>
                      <a:pt x="543724" y="828245"/>
                    </a:lnTo>
                    <a:lnTo>
                      <a:pt x="270315" y="2056914"/>
                    </a:lnTo>
                    <a:lnTo>
                      <a:pt x="1036383" y="3042239"/>
                    </a:lnTo>
                    <a:lnTo>
                      <a:pt x="1555459" y="3042239"/>
                    </a:lnTo>
                    <a:lnTo>
                      <a:pt x="2244441" y="2133533"/>
                    </a:lnTo>
                    <a:lnTo>
                      <a:pt x="2247351" y="2135739"/>
                    </a:lnTo>
                    <a:lnTo>
                      <a:pt x="2440378" y="1887466"/>
                    </a:lnTo>
                    <a:lnTo>
                      <a:pt x="2284227" y="1185758"/>
                    </a:lnTo>
                    <a:lnTo>
                      <a:pt x="1652013" y="873467"/>
                    </a:lnTo>
                    <a:lnTo>
                      <a:pt x="1019798" y="1185758"/>
                    </a:lnTo>
                    <a:lnTo>
                      <a:pt x="863647" y="1887466"/>
                    </a:lnTo>
                    <a:lnTo>
                      <a:pt x="1300247" y="2449022"/>
                    </a:lnTo>
                    <a:lnTo>
                      <a:pt x="1854110" y="1718526"/>
                    </a:lnTo>
                    <a:lnTo>
                      <a:pt x="1814116" y="1538784"/>
                    </a:lnTo>
                    <a:lnTo>
                      <a:pt x="1650714" y="1458071"/>
                    </a:lnTo>
                    <a:lnTo>
                      <a:pt x="1487314" y="1538784"/>
                    </a:lnTo>
                    <a:lnTo>
                      <a:pt x="1449050" y="1710752"/>
                    </a:lnTo>
                    <a:lnTo>
                      <a:pt x="1156397" y="1788891"/>
                    </a:lnTo>
                    <a:lnTo>
                      <a:pt x="1251747" y="1360416"/>
                    </a:lnTo>
                    <a:lnTo>
                      <a:pt x="1652013" y="1162702"/>
                    </a:lnTo>
                    <a:lnTo>
                      <a:pt x="2052278" y="1360415"/>
                    </a:lnTo>
                    <a:lnTo>
                      <a:pt x="2151143" y="1804685"/>
                    </a:lnTo>
                    <a:lnTo>
                      <a:pt x="2044517" y="1941826"/>
                    </a:lnTo>
                    <a:lnTo>
                      <a:pt x="1446664" y="2730340"/>
                    </a:lnTo>
                    <a:lnTo>
                      <a:pt x="1445051" y="2729115"/>
                    </a:lnTo>
                    <a:lnTo>
                      <a:pt x="1432578" y="2745566"/>
                    </a:lnTo>
                    <a:lnTo>
                      <a:pt x="1169710" y="2745566"/>
                    </a:lnTo>
                    <a:lnTo>
                      <a:pt x="568278" y="1972004"/>
                    </a:lnTo>
                    <a:lnTo>
                      <a:pt x="782928" y="1007394"/>
                    </a:lnTo>
                    <a:lnTo>
                      <a:pt x="1652012" y="578098"/>
                    </a:lnTo>
                    <a:lnTo>
                      <a:pt x="2521097" y="1007393"/>
                    </a:lnTo>
                    <a:lnTo>
                      <a:pt x="2735747" y="1972004"/>
                    </a:lnTo>
                    <a:lnTo>
                      <a:pt x="2367907" y="2445120"/>
                    </a:lnTo>
                    <a:lnTo>
                      <a:pt x="1719085" y="3300858"/>
                    </a:lnTo>
                    <a:lnTo>
                      <a:pt x="1717472" y="3299635"/>
                    </a:lnTo>
                    <a:lnTo>
                      <a:pt x="1699249" y="3323669"/>
                    </a:lnTo>
                    <a:lnTo>
                      <a:pt x="922262" y="3323669"/>
                    </a:lnTo>
                    <a:lnTo>
                      <a:pt x="0" y="2137463"/>
                    </a:lnTo>
                    <a:lnTo>
                      <a:pt x="329156" y="658295"/>
                    </a:lnTo>
                    <a:close/>
                  </a:path>
                </a:pathLst>
              </a:custGeom>
              <a:solidFill>
                <a:srgbClr val="FFC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grpSp>
          <p:nvGrpSpPr>
            <p:cNvPr id="229" name="グループ化 228">
              <a:extLst>
                <a:ext uri="{FF2B5EF4-FFF2-40B4-BE49-F238E27FC236}">
                  <a16:creationId xmlns:a16="http://schemas.microsoft.com/office/drawing/2014/main" id="{CAFA7E84-D33A-49CC-952D-CC1C415295D4}"/>
                </a:ext>
              </a:extLst>
            </p:cNvPr>
            <p:cNvGrpSpPr/>
            <p:nvPr/>
          </p:nvGrpSpPr>
          <p:grpSpPr>
            <a:xfrm>
              <a:off x="1389378" y="4081723"/>
              <a:ext cx="1267032" cy="2358577"/>
              <a:chOff x="685503" y="3823242"/>
              <a:chExt cx="1267032" cy="2358577"/>
            </a:xfrm>
          </p:grpSpPr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353BE7E4-9003-42C7-973F-618FEEEB573A}"/>
                  </a:ext>
                </a:extLst>
              </p:cNvPr>
              <p:cNvSpPr/>
              <p:nvPr/>
            </p:nvSpPr>
            <p:spPr>
              <a:xfrm>
                <a:off x="1068497" y="4895357"/>
                <a:ext cx="529322" cy="440816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25992" h="380772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6315" y="24000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80772"/>
                      <a:pt x="262996" y="380772"/>
                    </a:cubicBezTo>
                    <a:cubicBezTo>
                      <a:pt x="117747" y="380772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6411" y="24000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1" name="フリーフォーム: 図形 240">
                <a:extLst>
                  <a:ext uri="{FF2B5EF4-FFF2-40B4-BE49-F238E27FC236}">
                    <a16:creationId xmlns:a16="http://schemas.microsoft.com/office/drawing/2014/main" id="{B62E1795-685D-4FB8-8E88-62742E3F4468}"/>
                  </a:ext>
                </a:extLst>
              </p:cNvPr>
              <p:cNvSpPr/>
              <p:nvPr/>
            </p:nvSpPr>
            <p:spPr>
              <a:xfrm>
                <a:off x="756127" y="5263042"/>
                <a:ext cx="153587" cy="918776"/>
              </a:xfrm>
              <a:custGeom>
                <a:avLst/>
                <a:gdLst>
                  <a:gd name="connsiteX0" fmla="*/ 139060 w 139060"/>
                  <a:gd name="connsiteY0" fmla="*/ 0 h 918776"/>
                  <a:gd name="connsiteX1" fmla="*/ 139060 w 139060"/>
                  <a:gd name="connsiteY1" fmla="*/ 918776 h 918776"/>
                  <a:gd name="connsiteX2" fmla="*/ 0 w 139060"/>
                  <a:gd name="connsiteY2" fmla="*/ 918776 h 918776"/>
                  <a:gd name="connsiteX3" fmla="*/ 0 w 139060"/>
                  <a:gd name="connsiteY3" fmla="*/ 299403 h 918776"/>
                  <a:gd name="connsiteX4" fmla="*/ 135721 w 139060"/>
                  <a:gd name="connsiteY4" fmla="*/ 2434 h 918776"/>
                  <a:gd name="connsiteX5" fmla="*/ 139060 w 139060"/>
                  <a:gd name="connsiteY5" fmla="*/ 0 h 9187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39060" h="918776">
                    <a:moveTo>
                      <a:pt x="139060" y="0"/>
                    </a:moveTo>
                    <a:lnTo>
                      <a:pt x="139060" y="918776"/>
                    </a:lnTo>
                    <a:lnTo>
                      <a:pt x="0" y="918776"/>
                    </a:lnTo>
                    <a:lnTo>
                      <a:pt x="0" y="299403"/>
                    </a:lnTo>
                    <a:cubicBezTo>
                      <a:pt x="0" y="180784"/>
                      <a:pt x="52588" y="74447"/>
                      <a:pt x="135721" y="2434"/>
                    </a:cubicBezTo>
                    <a:lnTo>
                      <a:pt x="139060" y="0"/>
                    </a:ln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2" name="フリーフォーム: 図形 241">
                <a:extLst>
                  <a:ext uri="{FF2B5EF4-FFF2-40B4-BE49-F238E27FC236}">
                    <a16:creationId xmlns:a16="http://schemas.microsoft.com/office/drawing/2014/main" id="{237BF3E9-F474-43D2-8612-C28DD080A5BF}"/>
                  </a:ext>
                </a:extLst>
              </p:cNvPr>
              <p:cNvSpPr/>
              <p:nvPr/>
            </p:nvSpPr>
            <p:spPr>
              <a:xfrm>
                <a:off x="838347" y="5165637"/>
                <a:ext cx="974009" cy="1016182"/>
              </a:xfrm>
              <a:custGeom>
                <a:avLst/>
                <a:gdLst>
                  <a:gd name="connsiteX0" fmla="*/ 743127 w 974009"/>
                  <a:gd name="connsiteY0" fmla="*/ 0 h 1016182"/>
                  <a:gd name="connsiteX1" fmla="*/ 752081 w 974009"/>
                  <a:gd name="connsiteY1" fmla="*/ 903 h 1016182"/>
                  <a:gd name="connsiteX2" fmla="*/ 974009 w 974009"/>
                  <a:gd name="connsiteY2" fmla="*/ 273199 h 1016182"/>
                  <a:gd name="connsiteX3" fmla="*/ 974009 w 974009"/>
                  <a:gd name="connsiteY3" fmla="*/ 1016182 h 1016182"/>
                  <a:gd name="connsiteX4" fmla="*/ 0 w 974009"/>
                  <a:gd name="connsiteY4" fmla="*/ 1016182 h 1016182"/>
                  <a:gd name="connsiteX5" fmla="*/ 0 w 974009"/>
                  <a:gd name="connsiteY5" fmla="*/ 273199 h 1016182"/>
                  <a:gd name="connsiteX6" fmla="*/ 221928 w 974009"/>
                  <a:gd name="connsiteY6" fmla="*/ 903 h 1016182"/>
                  <a:gd name="connsiteX7" fmla="*/ 230881 w 974009"/>
                  <a:gd name="connsiteY7" fmla="*/ 0 h 1016182"/>
                  <a:gd name="connsiteX8" fmla="*/ 235401 w 974009"/>
                  <a:gd name="connsiteY8" fmla="*/ 7436 h 1016182"/>
                  <a:gd name="connsiteX9" fmla="*/ 487004 w 974009"/>
                  <a:gd name="connsiteY9" fmla="*/ 126882 h 1016182"/>
                  <a:gd name="connsiteX10" fmla="*/ 738607 w 974009"/>
                  <a:gd name="connsiteY10" fmla="*/ 7436 h 1016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974009" h="1016182">
                    <a:moveTo>
                      <a:pt x="743127" y="0"/>
                    </a:moveTo>
                    <a:lnTo>
                      <a:pt x="752081" y="903"/>
                    </a:lnTo>
                    <a:cubicBezTo>
                      <a:pt x="878735" y="26820"/>
                      <a:pt x="974009" y="138883"/>
                      <a:pt x="974009" y="273199"/>
                    </a:cubicBezTo>
                    <a:lnTo>
                      <a:pt x="974009" y="1016182"/>
                    </a:lnTo>
                    <a:lnTo>
                      <a:pt x="0" y="1016182"/>
                    </a:lnTo>
                    <a:lnTo>
                      <a:pt x="0" y="273199"/>
                    </a:lnTo>
                    <a:cubicBezTo>
                      <a:pt x="0" y="138883"/>
                      <a:pt x="95274" y="26820"/>
                      <a:pt x="221928" y="903"/>
                    </a:cubicBezTo>
                    <a:lnTo>
                      <a:pt x="230881" y="0"/>
                    </a:lnTo>
                    <a:lnTo>
                      <a:pt x="235401" y="7436"/>
                    </a:lnTo>
                    <a:cubicBezTo>
                      <a:pt x="289928" y="79501"/>
                      <a:pt x="382269" y="126882"/>
                      <a:pt x="487004" y="126882"/>
                    </a:cubicBezTo>
                    <a:cubicBezTo>
                      <a:pt x="591739" y="126882"/>
                      <a:pt x="684080" y="79501"/>
                      <a:pt x="738607" y="7436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243" name="グループ化 242">
                <a:extLst>
                  <a:ext uri="{FF2B5EF4-FFF2-40B4-BE49-F238E27FC236}">
                    <a16:creationId xmlns:a16="http://schemas.microsoft.com/office/drawing/2014/main" id="{FA952278-227B-4B5A-878B-C32FBFC26AE2}"/>
                  </a:ext>
                </a:extLst>
              </p:cNvPr>
              <p:cNvGrpSpPr/>
              <p:nvPr/>
            </p:nvGrpSpPr>
            <p:grpSpPr>
              <a:xfrm>
                <a:off x="685503" y="3823242"/>
                <a:ext cx="1267032" cy="1218328"/>
                <a:chOff x="878044" y="3848329"/>
                <a:chExt cx="917606" cy="882334"/>
              </a:xfrm>
            </p:grpSpPr>
            <p:sp>
              <p:nvSpPr>
                <p:cNvPr id="246" name="円/楕円 473">
                  <a:extLst>
                    <a:ext uri="{FF2B5EF4-FFF2-40B4-BE49-F238E27FC236}">
                      <a16:creationId xmlns:a16="http://schemas.microsoft.com/office/drawing/2014/main" id="{3227E77E-FDD5-43D8-9D55-78339648D1DB}"/>
                    </a:ext>
                  </a:extLst>
                </p:cNvPr>
                <p:cNvSpPr/>
                <p:nvPr/>
              </p:nvSpPr>
              <p:spPr>
                <a:xfrm>
                  <a:off x="878044" y="3848329"/>
                  <a:ext cx="917606" cy="560788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917606" h="560788">
                      <a:moveTo>
                        <a:pt x="350513" y="0"/>
                      </a:moveTo>
                      <a:cubicBezTo>
                        <a:pt x="389679" y="0"/>
                        <a:pt x="425328" y="15059"/>
                        <a:pt x="451289" y="40456"/>
                      </a:cubicBezTo>
                      <a:cubicBezTo>
                        <a:pt x="477250" y="15059"/>
                        <a:pt x="512899" y="0"/>
                        <a:pt x="552065" y="0"/>
                      </a:cubicBezTo>
                      <a:cubicBezTo>
                        <a:pt x="616429" y="0"/>
                        <a:pt x="671294" y="40669"/>
                        <a:pt x="691209" y="98139"/>
                      </a:cubicBezTo>
                      <a:cubicBezTo>
                        <a:pt x="692807" y="97182"/>
                        <a:pt x="694441" y="97155"/>
                        <a:pt x="696081" y="97155"/>
                      </a:cubicBezTo>
                      <a:cubicBezTo>
                        <a:pt x="778657" y="97155"/>
                        <a:pt x="845598" y="164096"/>
                        <a:pt x="845598" y="246672"/>
                      </a:cubicBezTo>
                      <a:lnTo>
                        <a:pt x="838516" y="281749"/>
                      </a:lnTo>
                      <a:cubicBezTo>
                        <a:pt x="886043" y="305239"/>
                        <a:pt x="917606" y="354569"/>
                        <a:pt x="917606" y="411271"/>
                      </a:cubicBezTo>
                      <a:cubicBezTo>
                        <a:pt x="917606" y="493847"/>
                        <a:pt x="850665" y="560788"/>
                        <a:pt x="768089" y="560788"/>
                      </a:cubicBezTo>
                      <a:cubicBezTo>
                        <a:pt x="685513" y="560788"/>
                        <a:pt x="618572" y="493847"/>
                        <a:pt x="618572" y="411271"/>
                      </a:cubicBezTo>
                      <a:lnTo>
                        <a:pt x="625570" y="376611"/>
                      </a:lnTo>
                      <a:cubicBezTo>
                        <a:pt x="593286" y="360813"/>
                        <a:pt x="568854" y="332439"/>
                        <a:pt x="556937" y="298051"/>
                      </a:cubicBezTo>
                      <a:cubicBezTo>
                        <a:pt x="555339" y="299008"/>
                        <a:pt x="553705" y="299034"/>
                        <a:pt x="552065" y="299034"/>
                      </a:cubicBezTo>
                      <a:cubicBezTo>
                        <a:pt x="512899" y="299034"/>
                        <a:pt x="477250" y="283975"/>
                        <a:pt x="451289" y="258578"/>
                      </a:cubicBezTo>
                      <a:cubicBezTo>
                        <a:pt x="429142" y="280244"/>
                        <a:pt x="399945" y="294386"/>
                        <a:pt x="367269" y="295793"/>
                      </a:cubicBezTo>
                      <a:cubicBezTo>
                        <a:pt x="355155" y="333233"/>
                        <a:pt x="328213" y="363759"/>
                        <a:pt x="292595" y="379380"/>
                      </a:cubicBezTo>
                      <a:cubicBezTo>
                        <a:pt x="297808" y="389212"/>
                        <a:pt x="299034" y="400099"/>
                        <a:pt x="299034" y="411271"/>
                      </a:cubicBezTo>
                      <a:cubicBezTo>
                        <a:pt x="299034" y="493847"/>
                        <a:pt x="232093" y="560788"/>
                        <a:pt x="149517" y="560788"/>
                      </a:cubicBezTo>
                      <a:cubicBezTo>
                        <a:pt x="66941" y="560788"/>
                        <a:pt x="0" y="493847"/>
                        <a:pt x="0" y="411271"/>
                      </a:cubicBezTo>
                      <a:cubicBezTo>
                        <a:pt x="0" y="352234"/>
                        <a:pt x="34217" y="301188"/>
                        <a:pt x="84497" y="278103"/>
                      </a:cubicBezTo>
                      <a:cubicBezTo>
                        <a:pt x="79341" y="268407"/>
                        <a:pt x="78152" y="257678"/>
                        <a:pt x="78152" y="246672"/>
                      </a:cubicBezTo>
                      <a:cubicBezTo>
                        <a:pt x="78152" y="169865"/>
                        <a:pt x="136066" y="106585"/>
                        <a:pt x="210883" y="100544"/>
                      </a:cubicBezTo>
                      <a:cubicBezTo>
                        <a:pt x="229813" y="41769"/>
                        <a:pt x="285285" y="0"/>
                        <a:pt x="350513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7" name="グループ化 246">
                  <a:extLst>
                    <a:ext uri="{FF2B5EF4-FFF2-40B4-BE49-F238E27FC236}">
                      <a16:creationId xmlns:a16="http://schemas.microsoft.com/office/drawing/2014/main" id="{882FCCEB-6C0C-43C4-A4D9-12A5644B654B}"/>
                    </a:ext>
                  </a:extLst>
                </p:cNvPr>
                <p:cNvGrpSpPr/>
                <p:nvPr/>
              </p:nvGrpSpPr>
              <p:grpSpPr>
                <a:xfrm>
                  <a:off x="926524" y="3943263"/>
                  <a:ext cx="834570" cy="787400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262" name="グループ化 261">
                    <a:extLst>
                      <a:ext uri="{FF2B5EF4-FFF2-40B4-BE49-F238E27FC236}">
                        <a16:creationId xmlns:a16="http://schemas.microsoft.com/office/drawing/2014/main" id="{01780A87-3BA0-4B75-BFCE-46F64675ABB6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67" name="円/楕円 125">
                      <a:extLst>
                        <a:ext uri="{FF2B5EF4-FFF2-40B4-BE49-F238E27FC236}">
                          <a16:creationId xmlns:a16="http://schemas.microsoft.com/office/drawing/2014/main" id="{E1F2970C-86A0-4719-9CB7-5F6C4B8A4D2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68" name="円/楕円 126">
                      <a:extLst>
                        <a:ext uri="{FF2B5EF4-FFF2-40B4-BE49-F238E27FC236}">
                          <a16:creationId xmlns:a16="http://schemas.microsoft.com/office/drawing/2014/main" id="{00258194-D62F-4F12-B693-A5EBCB1EB40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263" name="グループ化 262">
                    <a:extLst>
                      <a:ext uri="{FF2B5EF4-FFF2-40B4-BE49-F238E27FC236}">
                        <a16:creationId xmlns:a16="http://schemas.microsoft.com/office/drawing/2014/main" id="{61DE4BA9-BBB8-4D84-B15B-6CFB4F7151C8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65" name="円/楕円 123">
                      <a:extLst>
                        <a:ext uri="{FF2B5EF4-FFF2-40B4-BE49-F238E27FC236}">
                          <a16:creationId xmlns:a16="http://schemas.microsoft.com/office/drawing/2014/main" id="{0BFDF571-06E6-4765-BB7E-801C2C3C1AA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66" name="円/楕円 124">
                      <a:extLst>
                        <a:ext uri="{FF2B5EF4-FFF2-40B4-BE49-F238E27FC236}">
                          <a16:creationId xmlns:a16="http://schemas.microsoft.com/office/drawing/2014/main" id="{C1891396-0733-4F37-BBCE-CBF74BBCD56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FF9966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64" name="円/楕円 122">
                    <a:extLst>
                      <a:ext uri="{FF2B5EF4-FFF2-40B4-BE49-F238E27FC236}">
                        <a16:creationId xmlns:a16="http://schemas.microsoft.com/office/drawing/2014/main" id="{E7665B33-C880-4540-A66C-756CC59D2297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8" name="円/楕円 27">
                  <a:extLst>
                    <a:ext uri="{FF2B5EF4-FFF2-40B4-BE49-F238E27FC236}">
                      <a16:creationId xmlns:a16="http://schemas.microsoft.com/office/drawing/2014/main" id="{D986BA47-A6DC-441B-894A-B61D49DF91A9}"/>
                    </a:ext>
                  </a:extLst>
                </p:cNvPr>
                <p:cNvSpPr/>
                <p:nvPr/>
              </p:nvSpPr>
              <p:spPr>
                <a:xfrm rot="10800000">
                  <a:off x="1253947" y="4621406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9" name="円/楕円 27">
                  <a:extLst>
                    <a:ext uri="{FF2B5EF4-FFF2-40B4-BE49-F238E27FC236}">
                      <a16:creationId xmlns:a16="http://schemas.microsoft.com/office/drawing/2014/main" id="{EF5371A5-0E52-49C2-BACD-4CE3B481D847}"/>
                    </a:ext>
                  </a:extLst>
                </p:cNvPr>
                <p:cNvSpPr/>
                <p:nvPr/>
              </p:nvSpPr>
              <p:spPr>
                <a:xfrm rot="10800000">
                  <a:off x="1060114" y="4201772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0" name="円/楕円 27">
                  <a:extLst>
                    <a:ext uri="{FF2B5EF4-FFF2-40B4-BE49-F238E27FC236}">
                      <a16:creationId xmlns:a16="http://schemas.microsoft.com/office/drawing/2014/main" id="{CBC57EB6-B889-41E9-8C84-F23B3915CEF8}"/>
                    </a:ext>
                  </a:extLst>
                </p:cNvPr>
                <p:cNvSpPr/>
                <p:nvPr/>
              </p:nvSpPr>
              <p:spPr>
                <a:xfrm rot="10800000">
                  <a:off x="1466514" y="4201772"/>
                  <a:ext cx="164248" cy="2910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1" name="円/楕円 27">
                  <a:extLst>
                    <a:ext uri="{FF2B5EF4-FFF2-40B4-BE49-F238E27FC236}">
                      <a16:creationId xmlns:a16="http://schemas.microsoft.com/office/drawing/2014/main" id="{A76B4B33-9306-45CE-99D6-3FFF08504746}"/>
                    </a:ext>
                  </a:extLst>
                </p:cNvPr>
                <p:cNvSpPr/>
                <p:nvPr/>
              </p:nvSpPr>
              <p:spPr>
                <a:xfrm rot="8100000">
                  <a:off x="1138253" y="4540799"/>
                  <a:ext cx="122819" cy="4571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7C8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2" name="円/楕円 27">
                  <a:extLst>
                    <a:ext uri="{FF2B5EF4-FFF2-40B4-BE49-F238E27FC236}">
                      <a16:creationId xmlns:a16="http://schemas.microsoft.com/office/drawing/2014/main" id="{053A300F-93E3-4381-9D3A-1BB80ACE99A9}"/>
                    </a:ext>
                  </a:extLst>
                </p:cNvPr>
                <p:cNvSpPr/>
                <p:nvPr/>
              </p:nvSpPr>
              <p:spPr>
                <a:xfrm rot="13500000" flipH="1">
                  <a:off x="1410675" y="4540800"/>
                  <a:ext cx="122819" cy="45719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rgbClr val="FF7C8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53" name="グループ化 252">
                  <a:extLst>
                    <a:ext uri="{FF2B5EF4-FFF2-40B4-BE49-F238E27FC236}">
                      <a16:creationId xmlns:a16="http://schemas.microsoft.com/office/drawing/2014/main" id="{AE5D78C9-2DB9-4ABF-9285-82E4437E9AD9}"/>
                    </a:ext>
                  </a:extLst>
                </p:cNvPr>
                <p:cNvGrpSpPr/>
                <p:nvPr/>
              </p:nvGrpSpPr>
              <p:grpSpPr>
                <a:xfrm>
                  <a:off x="1041473" y="4298880"/>
                  <a:ext cx="79284" cy="63766"/>
                  <a:chOff x="648553" y="1246468"/>
                  <a:chExt cx="164249" cy="93298"/>
                </a:xfrm>
                <a:solidFill>
                  <a:srgbClr val="FF7C80"/>
                </a:solidFill>
              </p:grpSpPr>
              <p:sp>
                <p:nvSpPr>
                  <p:cNvPr id="260" name="円/楕円 27">
                    <a:extLst>
                      <a:ext uri="{FF2B5EF4-FFF2-40B4-BE49-F238E27FC236}">
                        <a16:creationId xmlns:a16="http://schemas.microsoft.com/office/drawing/2014/main" id="{A7B251DB-E662-47AC-A1ED-E62C3C073DE2}"/>
                      </a:ext>
                    </a:extLst>
                  </p:cNvPr>
                  <p:cNvSpPr/>
                  <p:nvPr/>
                </p:nvSpPr>
                <p:spPr>
                  <a:xfrm rot="21302598">
                    <a:off x="648554" y="1310657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61" name="円/楕円 27">
                    <a:extLst>
                      <a:ext uri="{FF2B5EF4-FFF2-40B4-BE49-F238E27FC236}">
                        <a16:creationId xmlns:a16="http://schemas.microsoft.com/office/drawing/2014/main" id="{1C809658-DEAA-4DAF-B064-5783F145ED12}"/>
                      </a:ext>
                    </a:extLst>
                  </p:cNvPr>
                  <p:cNvSpPr/>
                  <p:nvPr/>
                </p:nvSpPr>
                <p:spPr>
                  <a:xfrm rot="523440">
                    <a:off x="648553" y="1246468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54" name="円/楕円 112">
                  <a:extLst>
                    <a:ext uri="{FF2B5EF4-FFF2-40B4-BE49-F238E27FC236}">
                      <a16:creationId xmlns:a16="http://schemas.microsoft.com/office/drawing/2014/main" id="{F294B1CE-6B41-4083-BFF9-A6B58BDCE5FC}"/>
                    </a:ext>
                  </a:extLst>
                </p:cNvPr>
                <p:cNvSpPr/>
                <p:nvPr/>
              </p:nvSpPr>
              <p:spPr>
                <a:xfrm>
                  <a:off x="1147049" y="4307348"/>
                  <a:ext cx="62620" cy="45719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55" name="グループ化 254">
                  <a:extLst>
                    <a:ext uri="{FF2B5EF4-FFF2-40B4-BE49-F238E27FC236}">
                      <a16:creationId xmlns:a16="http://schemas.microsoft.com/office/drawing/2014/main" id="{7DBE00EE-2C64-4F81-995D-2A30E7546CC9}"/>
                    </a:ext>
                  </a:extLst>
                </p:cNvPr>
                <p:cNvGrpSpPr/>
                <p:nvPr/>
              </p:nvGrpSpPr>
              <p:grpSpPr>
                <a:xfrm flipH="1">
                  <a:off x="1559492" y="4298880"/>
                  <a:ext cx="79284" cy="63766"/>
                  <a:chOff x="648553" y="1246468"/>
                  <a:chExt cx="164249" cy="93298"/>
                </a:xfrm>
                <a:solidFill>
                  <a:srgbClr val="FF7C80"/>
                </a:solidFill>
              </p:grpSpPr>
              <p:sp>
                <p:nvSpPr>
                  <p:cNvPr id="258" name="円/楕円 27">
                    <a:extLst>
                      <a:ext uri="{FF2B5EF4-FFF2-40B4-BE49-F238E27FC236}">
                        <a16:creationId xmlns:a16="http://schemas.microsoft.com/office/drawing/2014/main" id="{BA4B93E9-5CF1-4EFE-97C5-CD803D21FBF1}"/>
                      </a:ext>
                    </a:extLst>
                  </p:cNvPr>
                  <p:cNvSpPr/>
                  <p:nvPr/>
                </p:nvSpPr>
                <p:spPr>
                  <a:xfrm rot="21302598">
                    <a:off x="648554" y="1310657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9" name="円/楕円 27">
                    <a:extLst>
                      <a:ext uri="{FF2B5EF4-FFF2-40B4-BE49-F238E27FC236}">
                        <a16:creationId xmlns:a16="http://schemas.microsoft.com/office/drawing/2014/main" id="{DC5D4A74-46D7-480E-A3A2-1AA4D94F480D}"/>
                      </a:ext>
                    </a:extLst>
                  </p:cNvPr>
                  <p:cNvSpPr/>
                  <p:nvPr/>
                </p:nvSpPr>
                <p:spPr>
                  <a:xfrm rot="523440">
                    <a:off x="648553" y="1246468"/>
                    <a:ext cx="164248" cy="29109"/>
                  </a:xfrm>
                  <a:custGeom>
                    <a:avLst/>
                    <a:gdLst>
                      <a:gd name="connsiteX0" fmla="*/ 0 w 3210417"/>
                      <a:gd name="connsiteY0" fmla="*/ 346285 h 692570"/>
                      <a:gd name="connsiteX1" fmla="*/ 1605209 w 3210417"/>
                      <a:gd name="connsiteY1" fmla="*/ 0 h 692570"/>
                      <a:gd name="connsiteX2" fmla="*/ 3210418 w 3210417"/>
                      <a:gd name="connsiteY2" fmla="*/ 346285 h 692570"/>
                      <a:gd name="connsiteX3" fmla="*/ 1605209 w 3210417"/>
                      <a:gd name="connsiteY3" fmla="*/ 692570 h 692570"/>
                      <a:gd name="connsiteX4" fmla="*/ 0 w 3210417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346285 h 692570"/>
                      <a:gd name="connsiteX1" fmla="*/ 1605209 w 3210418"/>
                      <a:gd name="connsiteY1" fmla="*/ 0 h 692570"/>
                      <a:gd name="connsiteX2" fmla="*/ 3210418 w 3210418"/>
                      <a:gd name="connsiteY2" fmla="*/ 346285 h 692570"/>
                      <a:gd name="connsiteX3" fmla="*/ 1605209 w 3210418"/>
                      <a:gd name="connsiteY3" fmla="*/ 692570 h 692570"/>
                      <a:gd name="connsiteX4" fmla="*/ 0 w 3210418"/>
                      <a:gd name="connsiteY4" fmla="*/ 346285 h 692570"/>
                      <a:gd name="connsiteX0" fmla="*/ 0 w 3210418"/>
                      <a:gd name="connsiteY0" fmla="*/ 57559 h 403844"/>
                      <a:gd name="connsiteX1" fmla="*/ 1605209 w 3210418"/>
                      <a:gd name="connsiteY1" fmla="*/ 212924 h 403844"/>
                      <a:gd name="connsiteX2" fmla="*/ 3210418 w 3210418"/>
                      <a:gd name="connsiteY2" fmla="*/ 57559 h 403844"/>
                      <a:gd name="connsiteX3" fmla="*/ 1605209 w 3210418"/>
                      <a:gd name="connsiteY3" fmla="*/ 403844 h 403844"/>
                      <a:gd name="connsiteX4" fmla="*/ 0 w 3210418"/>
                      <a:gd name="connsiteY4" fmla="*/ 57559 h 403844"/>
                      <a:gd name="connsiteX0" fmla="*/ 58 w 3210476"/>
                      <a:gd name="connsiteY0" fmla="*/ 57559 h 403844"/>
                      <a:gd name="connsiteX1" fmla="*/ 1605267 w 3210476"/>
                      <a:gd name="connsiteY1" fmla="*/ 212924 h 403844"/>
                      <a:gd name="connsiteX2" fmla="*/ 3210476 w 3210476"/>
                      <a:gd name="connsiteY2" fmla="*/ 57559 h 403844"/>
                      <a:gd name="connsiteX3" fmla="*/ 1605267 w 3210476"/>
                      <a:gd name="connsiteY3" fmla="*/ 403844 h 403844"/>
                      <a:gd name="connsiteX4" fmla="*/ 58 w 3210476"/>
                      <a:gd name="connsiteY4" fmla="*/ 57559 h 403844"/>
                      <a:gd name="connsiteX0" fmla="*/ 58 w 3210534"/>
                      <a:gd name="connsiteY0" fmla="*/ 15401 h 361686"/>
                      <a:gd name="connsiteX1" fmla="*/ 1605267 w 3210534"/>
                      <a:gd name="connsiteY1" fmla="*/ 170766 h 361686"/>
                      <a:gd name="connsiteX2" fmla="*/ 3210476 w 3210534"/>
                      <a:gd name="connsiteY2" fmla="*/ 15401 h 361686"/>
                      <a:gd name="connsiteX3" fmla="*/ 1605267 w 3210534"/>
                      <a:gd name="connsiteY3" fmla="*/ 361686 h 361686"/>
                      <a:gd name="connsiteX4" fmla="*/ 58 w 3210534"/>
                      <a:gd name="connsiteY4" fmla="*/ 15401 h 361686"/>
                      <a:gd name="connsiteX0" fmla="*/ 58 w 3210476"/>
                      <a:gd name="connsiteY0" fmla="*/ 20254 h 366539"/>
                      <a:gd name="connsiteX1" fmla="*/ 1605267 w 3210476"/>
                      <a:gd name="connsiteY1" fmla="*/ 175619 h 366539"/>
                      <a:gd name="connsiteX2" fmla="*/ 3210476 w 3210476"/>
                      <a:gd name="connsiteY2" fmla="*/ 20254 h 366539"/>
                      <a:gd name="connsiteX3" fmla="*/ 1605267 w 3210476"/>
                      <a:gd name="connsiteY3" fmla="*/ 366539 h 366539"/>
                      <a:gd name="connsiteX4" fmla="*/ 58 w 3210476"/>
                      <a:gd name="connsiteY4" fmla="*/ 20254 h 36653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3210476" h="366539">
                        <a:moveTo>
                          <a:pt x="58" y="20254"/>
                        </a:moveTo>
                        <a:cubicBezTo>
                          <a:pt x="7704" y="-55984"/>
                          <a:pt x="718735" y="175619"/>
                          <a:pt x="1605267" y="175619"/>
                        </a:cubicBezTo>
                        <a:cubicBezTo>
                          <a:pt x="2491799" y="175619"/>
                          <a:pt x="3210476" y="-70988"/>
                          <a:pt x="3210476" y="20254"/>
                        </a:cubicBezTo>
                        <a:cubicBezTo>
                          <a:pt x="3210476" y="111496"/>
                          <a:pt x="2491799" y="366539"/>
                          <a:pt x="1605267" y="366539"/>
                        </a:cubicBezTo>
                        <a:cubicBezTo>
                          <a:pt x="718735" y="366539"/>
                          <a:pt x="-7588" y="96492"/>
                          <a:pt x="58" y="20254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56" name="円/楕円 114">
                  <a:extLst>
                    <a:ext uri="{FF2B5EF4-FFF2-40B4-BE49-F238E27FC236}">
                      <a16:creationId xmlns:a16="http://schemas.microsoft.com/office/drawing/2014/main" id="{3ED818BE-06F2-4052-B50F-BB14B3336149}"/>
                    </a:ext>
                  </a:extLst>
                </p:cNvPr>
                <p:cNvSpPr/>
                <p:nvPr/>
              </p:nvSpPr>
              <p:spPr>
                <a:xfrm>
                  <a:off x="1470899" y="4307348"/>
                  <a:ext cx="62620" cy="45719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7" name="円/楕円 64">
                  <a:extLst>
                    <a:ext uri="{FF2B5EF4-FFF2-40B4-BE49-F238E27FC236}">
                      <a16:creationId xmlns:a16="http://schemas.microsoft.com/office/drawing/2014/main" id="{7C8B6733-6AE2-44DC-8EC9-EE166D9AF6F7}"/>
                    </a:ext>
                  </a:extLst>
                </p:cNvPr>
                <p:cNvSpPr/>
                <p:nvPr/>
              </p:nvSpPr>
              <p:spPr>
                <a:xfrm>
                  <a:off x="1296842" y="4454106"/>
                  <a:ext cx="80010" cy="79457"/>
                </a:xfrm>
                <a:custGeom>
                  <a:avLst/>
                  <a:gdLst>
                    <a:gd name="connsiteX0" fmla="*/ 24765 w 116205"/>
                    <a:gd name="connsiteY0" fmla="*/ 4629 h 96069"/>
                    <a:gd name="connsiteX1" fmla="*/ 76599 w 116205"/>
                    <a:gd name="connsiteY1" fmla="*/ 0 h 96069"/>
                    <a:gd name="connsiteX2" fmla="*/ 80010 w 116205"/>
                    <a:gd name="connsiteY2" fmla="*/ 13564 h 96069"/>
                    <a:gd name="connsiteX3" fmla="*/ 40005 w 116205"/>
                    <a:gd name="connsiteY3" fmla="*/ 79457 h 96069"/>
                    <a:gd name="connsiteX4" fmla="*/ 0 w 116205"/>
                    <a:gd name="connsiteY4" fmla="*/ 13564 h 96069"/>
                    <a:gd name="connsiteX5" fmla="*/ 2742 w 116205"/>
                    <a:gd name="connsiteY5" fmla="*/ 2662 h 96069"/>
                    <a:gd name="connsiteX6" fmla="*/ 116205 w 116205"/>
                    <a:gd name="connsiteY6" fmla="*/ 96069 h 96069"/>
                    <a:gd name="connsiteX0" fmla="*/ 24765 w 80010"/>
                    <a:gd name="connsiteY0" fmla="*/ 4629 h 79457"/>
                    <a:gd name="connsiteX1" fmla="*/ 76599 w 80010"/>
                    <a:gd name="connsiteY1" fmla="*/ 0 h 79457"/>
                    <a:gd name="connsiteX2" fmla="*/ 80010 w 80010"/>
                    <a:gd name="connsiteY2" fmla="*/ 13564 h 79457"/>
                    <a:gd name="connsiteX3" fmla="*/ 40005 w 80010"/>
                    <a:gd name="connsiteY3" fmla="*/ 79457 h 79457"/>
                    <a:gd name="connsiteX4" fmla="*/ 0 w 80010"/>
                    <a:gd name="connsiteY4" fmla="*/ 13564 h 79457"/>
                    <a:gd name="connsiteX5" fmla="*/ 2742 w 80010"/>
                    <a:gd name="connsiteY5" fmla="*/ 2662 h 79457"/>
                    <a:gd name="connsiteX0" fmla="*/ 76599 w 80010"/>
                    <a:gd name="connsiteY0" fmla="*/ 0 h 79457"/>
                    <a:gd name="connsiteX1" fmla="*/ 80010 w 80010"/>
                    <a:gd name="connsiteY1" fmla="*/ 13564 h 79457"/>
                    <a:gd name="connsiteX2" fmla="*/ 40005 w 80010"/>
                    <a:gd name="connsiteY2" fmla="*/ 79457 h 79457"/>
                    <a:gd name="connsiteX3" fmla="*/ 0 w 80010"/>
                    <a:gd name="connsiteY3" fmla="*/ 13564 h 79457"/>
                    <a:gd name="connsiteX4" fmla="*/ 2742 w 80010"/>
                    <a:gd name="connsiteY4" fmla="*/ 2662 h 794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80010" h="79457">
                      <a:moveTo>
                        <a:pt x="76599" y="0"/>
                      </a:moveTo>
                      <a:cubicBezTo>
                        <a:pt x="79703" y="4150"/>
                        <a:pt x="80010" y="8798"/>
                        <a:pt x="80010" y="13564"/>
                      </a:cubicBezTo>
                      <a:cubicBezTo>
                        <a:pt x="80010" y="49956"/>
                        <a:pt x="62099" y="79457"/>
                        <a:pt x="40005" y="79457"/>
                      </a:cubicBezTo>
                      <a:cubicBezTo>
                        <a:pt x="17911" y="79457"/>
                        <a:pt x="0" y="49956"/>
                        <a:pt x="0" y="13564"/>
                      </a:cubicBezTo>
                      <a:lnTo>
                        <a:pt x="2742" y="2662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44" name="フリーフォーム: 図形 243">
                <a:extLst>
                  <a:ext uri="{FF2B5EF4-FFF2-40B4-BE49-F238E27FC236}">
                    <a16:creationId xmlns:a16="http://schemas.microsoft.com/office/drawing/2014/main" id="{9D7794EE-3453-4F9F-8578-AD5E9B6C9801}"/>
                  </a:ext>
                </a:extLst>
              </p:cNvPr>
              <p:cNvSpPr/>
              <p:nvPr/>
            </p:nvSpPr>
            <p:spPr>
              <a:xfrm>
                <a:off x="914212" y="3917913"/>
                <a:ext cx="805200" cy="231722"/>
              </a:xfrm>
              <a:custGeom>
                <a:avLst/>
                <a:gdLst>
                  <a:gd name="connsiteX0" fmla="*/ 397220 w 936481"/>
                  <a:gd name="connsiteY0" fmla="*/ 0 h 353810"/>
                  <a:gd name="connsiteX1" fmla="*/ 468241 w 936481"/>
                  <a:gd name="connsiteY1" fmla="*/ 1108 h 353810"/>
                  <a:gd name="connsiteX2" fmla="*/ 539261 w 936481"/>
                  <a:gd name="connsiteY2" fmla="*/ 0 h 353810"/>
                  <a:gd name="connsiteX3" fmla="*/ 735498 w 936481"/>
                  <a:gd name="connsiteY3" fmla="*/ 73423 h 353810"/>
                  <a:gd name="connsiteX4" fmla="*/ 929649 w 936481"/>
                  <a:gd name="connsiteY4" fmla="*/ 321656 h 353810"/>
                  <a:gd name="connsiteX5" fmla="*/ 617597 w 936481"/>
                  <a:gd name="connsiteY5" fmla="*/ 277633 h 353810"/>
                  <a:gd name="connsiteX6" fmla="*/ 523711 w 936481"/>
                  <a:gd name="connsiteY6" fmla="*/ 212729 h 353810"/>
                  <a:gd name="connsiteX7" fmla="*/ 468241 w 936481"/>
                  <a:gd name="connsiteY7" fmla="*/ 156840 h 353810"/>
                  <a:gd name="connsiteX8" fmla="*/ 412771 w 936481"/>
                  <a:gd name="connsiteY8" fmla="*/ 212729 h 353810"/>
                  <a:gd name="connsiteX9" fmla="*/ 318884 w 936481"/>
                  <a:gd name="connsiteY9" fmla="*/ 277633 h 353810"/>
                  <a:gd name="connsiteX10" fmla="*/ 6832 w 936481"/>
                  <a:gd name="connsiteY10" fmla="*/ 321656 h 353810"/>
                  <a:gd name="connsiteX11" fmla="*/ 200983 w 936481"/>
                  <a:gd name="connsiteY11" fmla="*/ 73423 h 353810"/>
                  <a:gd name="connsiteX12" fmla="*/ 397220 w 936481"/>
                  <a:gd name="connsiteY12" fmla="*/ 0 h 353810"/>
                  <a:gd name="connsiteX0" fmla="*/ 468241 w 936481"/>
                  <a:gd name="connsiteY0" fmla="*/ 1108 h 353810"/>
                  <a:gd name="connsiteX1" fmla="*/ 539261 w 936481"/>
                  <a:gd name="connsiteY1" fmla="*/ 0 h 353810"/>
                  <a:gd name="connsiteX2" fmla="*/ 735498 w 936481"/>
                  <a:gd name="connsiteY2" fmla="*/ 73423 h 353810"/>
                  <a:gd name="connsiteX3" fmla="*/ 929649 w 936481"/>
                  <a:gd name="connsiteY3" fmla="*/ 321656 h 353810"/>
                  <a:gd name="connsiteX4" fmla="*/ 617597 w 936481"/>
                  <a:gd name="connsiteY4" fmla="*/ 277633 h 353810"/>
                  <a:gd name="connsiteX5" fmla="*/ 523711 w 936481"/>
                  <a:gd name="connsiteY5" fmla="*/ 212729 h 353810"/>
                  <a:gd name="connsiteX6" fmla="*/ 468241 w 936481"/>
                  <a:gd name="connsiteY6" fmla="*/ 156840 h 353810"/>
                  <a:gd name="connsiteX7" fmla="*/ 412771 w 936481"/>
                  <a:gd name="connsiteY7" fmla="*/ 212729 h 353810"/>
                  <a:gd name="connsiteX8" fmla="*/ 318884 w 936481"/>
                  <a:gd name="connsiteY8" fmla="*/ 277633 h 353810"/>
                  <a:gd name="connsiteX9" fmla="*/ 6832 w 936481"/>
                  <a:gd name="connsiteY9" fmla="*/ 321656 h 353810"/>
                  <a:gd name="connsiteX10" fmla="*/ 200983 w 936481"/>
                  <a:gd name="connsiteY10" fmla="*/ 73423 h 353810"/>
                  <a:gd name="connsiteX11" fmla="*/ 397220 w 936481"/>
                  <a:gd name="connsiteY11" fmla="*/ 0 h 353810"/>
                  <a:gd name="connsiteX12" fmla="*/ 559681 w 936481"/>
                  <a:gd name="connsiteY12" fmla="*/ 92548 h 353810"/>
                  <a:gd name="connsiteX0" fmla="*/ 468241 w 936481"/>
                  <a:gd name="connsiteY0" fmla="*/ 1108 h 353810"/>
                  <a:gd name="connsiteX1" fmla="*/ 539261 w 936481"/>
                  <a:gd name="connsiteY1" fmla="*/ 0 h 353810"/>
                  <a:gd name="connsiteX2" fmla="*/ 735498 w 936481"/>
                  <a:gd name="connsiteY2" fmla="*/ 73423 h 353810"/>
                  <a:gd name="connsiteX3" fmla="*/ 929649 w 936481"/>
                  <a:gd name="connsiteY3" fmla="*/ 321656 h 353810"/>
                  <a:gd name="connsiteX4" fmla="*/ 617597 w 936481"/>
                  <a:gd name="connsiteY4" fmla="*/ 277633 h 353810"/>
                  <a:gd name="connsiteX5" fmla="*/ 523711 w 936481"/>
                  <a:gd name="connsiteY5" fmla="*/ 212729 h 353810"/>
                  <a:gd name="connsiteX6" fmla="*/ 468241 w 936481"/>
                  <a:gd name="connsiteY6" fmla="*/ 156840 h 353810"/>
                  <a:gd name="connsiteX7" fmla="*/ 412771 w 936481"/>
                  <a:gd name="connsiteY7" fmla="*/ 212729 h 353810"/>
                  <a:gd name="connsiteX8" fmla="*/ 318884 w 936481"/>
                  <a:gd name="connsiteY8" fmla="*/ 277633 h 353810"/>
                  <a:gd name="connsiteX9" fmla="*/ 6832 w 936481"/>
                  <a:gd name="connsiteY9" fmla="*/ 321656 h 353810"/>
                  <a:gd name="connsiteX10" fmla="*/ 200983 w 936481"/>
                  <a:gd name="connsiteY10" fmla="*/ 73423 h 353810"/>
                  <a:gd name="connsiteX11" fmla="*/ 397220 w 936481"/>
                  <a:gd name="connsiteY11" fmla="*/ 0 h 353810"/>
                  <a:gd name="connsiteX0" fmla="*/ 539261 w 936481"/>
                  <a:gd name="connsiteY0" fmla="*/ 0 h 353810"/>
                  <a:gd name="connsiteX1" fmla="*/ 735498 w 936481"/>
                  <a:gd name="connsiteY1" fmla="*/ 73423 h 353810"/>
                  <a:gd name="connsiteX2" fmla="*/ 929649 w 936481"/>
                  <a:gd name="connsiteY2" fmla="*/ 321656 h 353810"/>
                  <a:gd name="connsiteX3" fmla="*/ 617597 w 936481"/>
                  <a:gd name="connsiteY3" fmla="*/ 277633 h 353810"/>
                  <a:gd name="connsiteX4" fmla="*/ 523711 w 936481"/>
                  <a:gd name="connsiteY4" fmla="*/ 212729 h 353810"/>
                  <a:gd name="connsiteX5" fmla="*/ 468241 w 936481"/>
                  <a:gd name="connsiteY5" fmla="*/ 156840 h 353810"/>
                  <a:gd name="connsiteX6" fmla="*/ 412771 w 936481"/>
                  <a:gd name="connsiteY6" fmla="*/ 212729 h 353810"/>
                  <a:gd name="connsiteX7" fmla="*/ 318884 w 936481"/>
                  <a:gd name="connsiteY7" fmla="*/ 277633 h 353810"/>
                  <a:gd name="connsiteX8" fmla="*/ 6832 w 936481"/>
                  <a:gd name="connsiteY8" fmla="*/ 321656 h 353810"/>
                  <a:gd name="connsiteX9" fmla="*/ 200983 w 936481"/>
                  <a:gd name="connsiteY9" fmla="*/ 73423 h 353810"/>
                  <a:gd name="connsiteX10" fmla="*/ 397220 w 936481"/>
                  <a:gd name="connsiteY10" fmla="*/ 0 h 353810"/>
                  <a:gd name="connsiteX0" fmla="*/ 539261 w 936481"/>
                  <a:gd name="connsiteY0" fmla="*/ 0 h 353810"/>
                  <a:gd name="connsiteX1" fmla="*/ 735498 w 936481"/>
                  <a:gd name="connsiteY1" fmla="*/ 73423 h 353810"/>
                  <a:gd name="connsiteX2" fmla="*/ 929649 w 936481"/>
                  <a:gd name="connsiteY2" fmla="*/ 321656 h 353810"/>
                  <a:gd name="connsiteX3" fmla="*/ 617597 w 936481"/>
                  <a:gd name="connsiteY3" fmla="*/ 277633 h 353810"/>
                  <a:gd name="connsiteX4" fmla="*/ 523711 w 936481"/>
                  <a:gd name="connsiteY4" fmla="*/ 212729 h 353810"/>
                  <a:gd name="connsiteX5" fmla="*/ 468241 w 936481"/>
                  <a:gd name="connsiteY5" fmla="*/ 156840 h 353810"/>
                  <a:gd name="connsiteX6" fmla="*/ 412771 w 936481"/>
                  <a:gd name="connsiteY6" fmla="*/ 212729 h 353810"/>
                  <a:gd name="connsiteX7" fmla="*/ 318884 w 936481"/>
                  <a:gd name="connsiteY7" fmla="*/ 277633 h 353810"/>
                  <a:gd name="connsiteX8" fmla="*/ 6832 w 936481"/>
                  <a:gd name="connsiteY8" fmla="*/ 321656 h 353810"/>
                  <a:gd name="connsiteX9" fmla="*/ 200983 w 936481"/>
                  <a:gd name="connsiteY9" fmla="*/ 73423 h 353810"/>
                  <a:gd name="connsiteX0" fmla="*/ 735498 w 936481"/>
                  <a:gd name="connsiteY0" fmla="*/ 0 h 280387"/>
                  <a:gd name="connsiteX1" fmla="*/ 929649 w 936481"/>
                  <a:gd name="connsiteY1" fmla="*/ 248233 h 280387"/>
                  <a:gd name="connsiteX2" fmla="*/ 617597 w 936481"/>
                  <a:gd name="connsiteY2" fmla="*/ 204210 h 280387"/>
                  <a:gd name="connsiteX3" fmla="*/ 523711 w 936481"/>
                  <a:gd name="connsiteY3" fmla="*/ 139306 h 280387"/>
                  <a:gd name="connsiteX4" fmla="*/ 468241 w 936481"/>
                  <a:gd name="connsiteY4" fmla="*/ 83417 h 280387"/>
                  <a:gd name="connsiteX5" fmla="*/ 412771 w 936481"/>
                  <a:gd name="connsiteY5" fmla="*/ 139306 h 280387"/>
                  <a:gd name="connsiteX6" fmla="*/ 318884 w 936481"/>
                  <a:gd name="connsiteY6" fmla="*/ 204210 h 280387"/>
                  <a:gd name="connsiteX7" fmla="*/ 6832 w 936481"/>
                  <a:gd name="connsiteY7" fmla="*/ 248233 h 280387"/>
                  <a:gd name="connsiteX8" fmla="*/ 200983 w 936481"/>
                  <a:gd name="connsiteY8" fmla="*/ 0 h 2803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936481" h="280387">
                    <a:moveTo>
                      <a:pt x="735498" y="0"/>
                    </a:moveTo>
                    <a:cubicBezTo>
                      <a:pt x="875282" y="80704"/>
                      <a:pt x="962207" y="191842"/>
                      <a:pt x="929649" y="248233"/>
                    </a:cubicBezTo>
                    <a:cubicBezTo>
                      <a:pt x="897092" y="304625"/>
                      <a:pt x="757381" y="284915"/>
                      <a:pt x="617597" y="204210"/>
                    </a:cubicBezTo>
                    <a:cubicBezTo>
                      <a:pt x="582651" y="184034"/>
                      <a:pt x="551008" y="161956"/>
                      <a:pt x="523711" y="139306"/>
                    </a:cubicBezTo>
                    <a:lnTo>
                      <a:pt x="468241" y="83417"/>
                    </a:lnTo>
                    <a:lnTo>
                      <a:pt x="412771" y="139306"/>
                    </a:lnTo>
                    <a:cubicBezTo>
                      <a:pt x="385473" y="161956"/>
                      <a:pt x="353830" y="184034"/>
                      <a:pt x="318884" y="204210"/>
                    </a:cubicBezTo>
                    <a:cubicBezTo>
                      <a:pt x="179100" y="284915"/>
                      <a:pt x="39389" y="304625"/>
                      <a:pt x="6832" y="248233"/>
                    </a:cubicBezTo>
                    <a:cubicBezTo>
                      <a:pt x="-25726" y="191842"/>
                      <a:pt x="61199" y="80704"/>
                      <a:pt x="200983" y="0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1FD882F3-697E-42B7-BBFA-D63EC6CC8CDB}"/>
                  </a:ext>
                </a:extLst>
              </p:cNvPr>
              <p:cNvSpPr/>
              <p:nvPr/>
            </p:nvSpPr>
            <p:spPr>
              <a:xfrm>
                <a:off x="1015780" y="5165637"/>
                <a:ext cx="609218" cy="1016182"/>
              </a:xfrm>
              <a:custGeom>
                <a:avLst/>
                <a:gdLst>
                  <a:gd name="connsiteX0" fmla="*/ 53448 w 609218"/>
                  <a:gd name="connsiteY0" fmla="*/ 0 h 1016182"/>
                  <a:gd name="connsiteX1" fmla="*/ 57968 w 609218"/>
                  <a:gd name="connsiteY1" fmla="*/ 7436 h 1016182"/>
                  <a:gd name="connsiteX2" fmla="*/ 309571 w 609218"/>
                  <a:gd name="connsiteY2" fmla="*/ 126882 h 1016182"/>
                  <a:gd name="connsiteX3" fmla="*/ 561174 w 609218"/>
                  <a:gd name="connsiteY3" fmla="*/ 7436 h 1016182"/>
                  <a:gd name="connsiteX4" fmla="*/ 565694 w 609218"/>
                  <a:gd name="connsiteY4" fmla="*/ 0 h 1016182"/>
                  <a:gd name="connsiteX5" fmla="*/ 574648 w 609218"/>
                  <a:gd name="connsiteY5" fmla="*/ 903 h 1016182"/>
                  <a:gd name="connsiteX6" fmla="*/ 609218 w 609218"/>
                  <a:gd name="connsiteY6" fmla="*/ 14476 h 1016182"/>
                  <a:gd name="connsiteX7" fmla="*/ 609218 w 609218"/>
                  <a:gd name="connsiteY7" fmla="*/ 1016182 h 1016182"/>
                  <a:gd name="connsiteX8" fmla="*/ 0 w 609218"/>
                  <a:gd name="connsiteY8" fmla="*/ 1016182 h 1016182"/>
                  <a:gd name="connsiteX9" fmla="*/ 0 w 609218"/>
                  <a:gd name="connsiteY9" fmla="*/ 18372 h 1016182"/>
                  <a:gd name="connsiteX10" fmla="*/ 44495 w 609218"/>
                  <a:gd name="connsiteY10" fmla="*/ 903 h 1016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09218" h="1016182">
                    <a:moveTo>
                      <a:pt x="53448" y="0"/>
                    </a:moveTo>
                    <a:lnTo>
                      <a:pt x="57968" y="7436"/>
                    </a:lnTo>
                    <a:cubicBezTo>
                      <a:pt x="112495" y="79501"/>
                      <a:pt x="204836" y="126882"/>
                      <a:pt x="309571" y="126882"/>
                    </a:cubicBezTo>
                    <a:cubicBezTo>
                      <a:pt x="414306" y="126882"/>
                      <a:pt x="506647" y="79501"/>
                      <a:pt x="561174" y="7436"/>
                    </a:cubicBezTo>
                    <a:lnTo>
                      <a:pt x="565694" y="0"/>
                    </a:lnTo>
                    <a:lnTo>
                      <a:pt x="574648" y="903"/>
                    </a:lnTo>
                    <a:lnTo>
                      <a:pt x="609218" y="14476"/>
                    </a:lnTo>
                    <a:lnTo>
                      <a:pt x="609218" y="1016182"/>
                    </a:lnTo>
                    <a:lnTo>
                      <a:pt x="0" y="1016182"/>
                    </a:lnTo>
                    <a:lnTo>
                      <a:pt x="0" y="18372"/>
                    </a:lnTo>
                    <a:lnTo>
                      <a:pt x="44495" y="903"/>
                    </a:lnTo>
                    <a:close/>
                  </a:path>
                </a:pathLst>
              </a:custGeom>
              <a:solidFill>
                <a:schemeClr val="accent4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30" name="楕円 22">
              <a:extLst>
                <a:ext uri="{FF2B5EF4-FFF2-40B4-BE49-F238E27FC236}">
                  <a16:creationId xmlns:a16="http://schemas.microsoft.com/office/drawing/2014/main" id="{5CD3BAFA-20D4-4192-B8B9-7037A5A015B7}"/>
                </a:ext>
              </a:extLst>
            </p:cNvPr>
            <p:cNvSpPr/>
            <p:nvPr/>
          </p:nvSpPr>
          <p:spPr>
            <a:xfrm>
              <a:off x="1657287" y="4410929"/>
              <a:ext cx="110763" cy="167955"/>
            </a:xfrm>
            <a:custGeom>
              <a:avLst/>
              <a:gdLst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927222 h 1854444"/>
                <a:gd name="connsiteX1" fmla="*/ 927222 w 1854444"/>
                <a:gd name="connsiteY1" fmla="*/ 0 h 1854444"/>
                <a:gd name="connsiteX2" fmla="*/ 1854444 w 1854444"/>
                <a:gd name="connsiteY2" fmla="*/ 927222 h 1854444"/>
                <a:gd name="connsiteX3" fmla="*/ 927222 w 1854444"/>
                <a:gd name="connsiteY3" fmla="*/ 1854444 h 1854444"/>
                <a:gd name="connsiteX4" fmla="*/ 0 w 1854444"/>
                <a:gd name="connsiteY4" fmla="*/ 927222 h 1854444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  <a:gd name="connsiteX0" fmla="*/ 0 w 1854444"/>
                <a:gd name="connsiteY0" fmla="*/ 1884754 h 2811976"/>
                <a:gd name="connsiteX1" fmla="*/ 935849 w 1854444"/>
                <a:gd name="connsiteY1" fmla="*/ 0 h 2811976"/>
                <a:gd name="connsiteX2" fmla="*/ 1854444 w 1854444"/>
                <a:gd name="connsiteY2" fmla="*/ 1884754 h 2811976"/>
                <a:gd name="connsiteX3" fmla="*/ 927222 w 1854444"/>
                <a:gd name="connsiteY3" fmla="*/ 2811976 h 2811976"/>
                <a:gd name="connsiteX4" fmla="*/ 0 w 1854444"/>
                <a:gd name="connsiteY4" fmla="*/ 1884754 h 28119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54444" h="2811976">
                  <a:moveTo>
                    <a:pt x="0" y="1884754"/>
                  </a:moveTo>
                  <a:cubicBezTo>
                    <a:pt x="0" y="1372663"/>
                    <a:pt x="579033" y="638356"/>
                    <a:pt x="935849" y="0"/>
                  </a:cubicBezTo>
                  <a:cubicBezTo>
                    <a:pt x="1258159" y="646981"/>
                    <a:pt x="1854444" y="1372663"/>
                    <a:pt x="1854444" y="1884754"/>
                  </a:cubicBezTo>
                  <a:cubicBezTo>
                    <a:pt x="1854444" y="2396845"/>
                    <a:pt x="1439313" y="2811976"/>
                    <a:pt x="927222" y="2811976"/>
                  </a:cubicBezTo>
                  <a:cubicBezTo>
                    <a:pt x="415131" y="2811976"/>
                    <a:pt x="0" y="2396845"/>
                    <a:pt x="0" y="1884754"/>
                  </a:cubicBezTo>
                  <a:close/>
                </a:path>
              </a:pathLst>
            </a:custGeom>
            <a:solidFill>
              <a:srgbClr val="00B0F0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31" name="グループ化 230">
              <a:extLst>
                <a:ext uri="{FF2B5EF4-FFF2-40B4-BE49-F238E27FC236}">
                  <a16:creationId xmlns:a16="http://schemas.microsoft.com/office/drawing/2014/main" id="{71E0E9E1-4B9A-4361-98AC-4B2ED60C19E3}"/>
                </a:ext>
              </a:extLst>
            </p:cNvPr>
            <p:cNvGrpSpPr/>
            <p:nvPr/>
          </p:nvGrpSpPr>
          <p:grpSpPr>
            <a:xfrm>
              <a:off x="2027532" y="4195087"/>
              <a:ext cx="661038" cy="855567"/>
              <a:chOff x="2009481" y="1278796"/>
              <a:chExt cx="661038" cy="855567"/>
            </a:xfrm>
          </p:grpSpPr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AE60ABD1-D28E-4721-AF5F-5491CE746DFB}"/>
                  </a:ext>
                </a:extLst>
              </p:cNvPr>
              <p:cNvSpPr/>
              <p:nvPr/>
            </p:nvSpPr>
            <p:spPr>
              <a:xfrm>
                <a:off x="2009481" y="1317967"/>
                <a:ext cx="531586" cy="528991"/>
              </a:xfrm>
              <a:custGeom>
                <a:avLst/>
                <a:gdLst>
                  <a:gd name="connsiteX0" fmla="*/ 275739 w 531586"/>
                  <a:gd name="connsiteY0" fmla="*/ 0 h 528991"/>
                  <a:gd name="connsiteX1" fmla="*/ 302911 w 531586"/>
                  <a:gd name="connsiteY1" fmla="*/ 11255 h 528991"/>
                  <a:gd name="connsiteX2" fmla="*/ 360311 w 531586"/>
                  <a:gd name="connsiteY2" fmla="*/ 68656 h 528991"/>
                  <a:gd name="connsiteX3" fmla="*/ 371566 w 531586"/>
                  <a:gd name="connsiteY3" fmla="*/ 95828 h 528991"/>
                  <a:gd name="connsiteX4" fmla="*/ 369455 w 531586"/>
                  <a:gd name="connsiteY4" fmla="*/ 100922 h 528991"/>
                  <a:gd name="connsiteX5" fmla="*/ 473126 w 531586"/>
                  <a:gd name="connsiteY5" fmla="*/ 204593 h 528991"/>
                  <a:gd name="connsiteX6" fmla="*/ 489767 w 531586"/>
                  <a:gd name="connsiteY6" fmla="*/ 444712 h 528991"/>
                  <a:gd name="connsiteX7" fmla="*/ 447306 w 531586"/>
                  <a:gd name="connsiteY7" fmla="*/ 487173 h 528991"/>
                  <a:gd name="connsiteX8" fmla="*/ 330693 w 531586"/>
                  <a:gd name="connsiteY8" fmla="*/ 528582 h 528991"/>
                  <a:gd name="connsiteX9" fmla="*/ 299573 w 531586"/>
                  <a:gd name="connsiteY9" fmla="*/ 520480 h 528991"/>
                  <a:gd name="connsiteX10" fmla="*/ 294206 w 531586"/>
                  <a:gd name="connsiteY10" fmla="*/ 521201 h 528991"/>
                  <a:gd name="connsiteX11" fmla="*/ 149828 w 531586"/>
                  <a:gd name="connsiteY11" fmla="*/ 511196 h 528991"/>
                  <a:gd name="connsiteX12" fmla="*/ 127093 w 531586"/>
                  <a:gd name="connsiteY12" fmla="*/ 505114 h 528991"/>
                  <a:gd name="connsiteX13" fmla="*/ 112700 w 531586"/>
                  <a:gd name="connsiteY13" fmla="*/ 504112 h 528991"/>
                  <a:gd name="connsiteX14" fmla="*/ 78303 w 531586"/>
                  <a:gd name="connsiteY14" fmla="*/ 477718 h 528991"/>
                  <a:gd name="connsiteX15" fmla="*/ 99038 w 531586"/>
                  <a:gd name="connsiteY15" fmla="*/ 400335 h 528991"/>
                  <a:gd name="connsiteX16" fmla="*/ 123436 w 531586"/>
                  <a:gd name="connsiteY16" fmla="*/ 386249 h 528991"/>
                  <a:gd name="connsiteX17" fmla="*/ 83758 w 531586"/>
                  <a:gd name="connsiteY17" fmla="*/ 346319 h 528991"/>
                  <a:gd name="connsiteX18" fmla="*/ 70576 w 531586"/>
                  <a:gd name="connsiteY18" fmla="*/ 340859 h 528991"/>
                  <a:gd name="connsiteX19" fmla="*/ 13170 w 531586"/>
                  <a:gd name="connsiteY19" fmla="*/ 283454 h 528991"/>
                  <a:gd name="connsiteX20" fmla="*/ 13170 w 531586"/>
                  <a:gd name="connsiteY20" fmla="*/ 219860 h 528991"/>
                  <a:gd name="connsiteX21" fmla="*/ 76764 w 531586"/>
                  <a:gd name="connsiteY21" fmla="*/ 219860 h 528991"/>
                  <a:gd name="connsiteX22" fmla="*/ 105379 w 531586"/>
                  <a:gd name="connsiteY22" fmla="*/ 248474 h 528991"/>
                  <a:gd name="connsiteX23" fmla="*/ 116718 w 531586"/>
                  <a:gd name="connsiteY23" fmla="*/ 232064 h 528991"/>
                  <a:gd name="connsiteX24" fmla="*/ 73113 w 531586"/>
                  <a:gd name="connsiteY24" fmla="*/ 188459 h 528991"/>
                  <a:gd name="connsiteX25" fmla="*/ 73113 w 531586"/>
                  <a:gd name="connsiteY25" fmla="*/ 124865 h 528991"/>
                  <a:gd name="connsiteX26" fmla="*/ 136708 w 531586"/>
                  <a:gd name="connsiteY26" fmla="*/ 124865 h 528991"/>
                  <a:gd name="connsiteX27" fmla="*/ 175580 w 531586"/>
                  <a:gd name="connsiteY27" fmla="*/ 163737 h 528991"/>
                  <a:gd name="connsiteX28" fmla="*/ 186571 w 531586"/>
                  <a:gd name="connsiteY28" fmla="*/ 153915 h 528991"/>
                  <a:gd name="connsiteX29" fmla="*/ 151098 w 531586"/>
                  <a:gd name="connsiteY29" fmla="*/ 118444 h 528991"/>
                  <a:gd name="connsiteX30" fmla="*/ 151098 w 531586"/>
                  <a:gd name="connsiteY30" fmla="*/ 54849 h 528991"/>
                  <a:gd name="connsiteX31" fmla="*/ 214692 w 531586"/>
                  <a:gd name="connsiteY31" fmla="*/ 54849 h 528991"/>
                  <a:gd name="connsiteX32" fmla="*/ 257905 w 531586"/>
                  <a:gd name="connsiteY32" fmla="*/ 98061 h 528991"/>
                  <a:gd name="connsiteX33" fmla="*/ 264951 w 531586"/>
                  <a:gd name="connsiteY33" fmla="*/ 93193 h 528991"/>
                  <a:gd name="connsiteX34" fmla="*/ 272619 w 531586"/>
                  <a:gd name="connsiteY34" fmla="*/ 89650 h 528991"/>
                  <a:gd name="connsiteX35" fmla="*/ 248566 w 531586"/>
                  <a:gd name="connsiteY35" fmla="*/ 65599 h 528991"/>
                  <a:gd name="connsiteX36" fmla="*/ 248566 w 531586"/>
                  <a:gd name="connsiteY36" fmla="*/ 11255 h 528991"/>
                  <a:gd name="connsiteX37" fmla="*/ 275739 w 531586"/>
                  <a:gd name="connsiteY37" fmla="*/ 0 h 5289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1586" h="528991">
                    <a:moveTo>
                      <a:pt x="275739" y="0"/>
                    </a:moveTo>
                    <a:cubicBezTo>
                      <a:pt x="285573" y="0"/>
                      <a:pt x="295407" y="3752"/>
                      <a:pt x="302911" y="11255"/>
                    </a:cubicBezTo>
                    <a:lnTo>
                      <a:pt x="360311" y="68656"/>
                    </a:lnTo>
                    <a:cubicBezTo>
                      <a:pt x="367814" y="76159"/>
                      <a:pt x="371566" y="85993"/>
                      <a:pt x="371566" y="95828"/>
                    </a:cubicBezTo>
                    <a:lnTo>
                      <a:pt x="369455" y="100922"/>
                    </a:lnTo>
                    <a:lnTo>
                      <a:pt x="473126" y="204593"/>
                    </a:lnTo>
                    <a:cubicBezTo>
                      <a:pt x="544028" y="275495"/>
                      <a:pt x="551479" y="383000"/>
                      <a:pt x="489767" y="444712"/>
                    </a:cubicBezTo>
                    <a:lnTo>
                      <a:pt x="447306" y="487173"/>
                    </a:lnTo>
                    <a:cubicBezTo>
                      <a:pt x="416450" y="518028"/>
                      <a:pt x="374146" y="531594"/>
                      <a:pt x="330693" y="528582"/>
                    </a:cubicBezTo>
                    <a:lnTo>
                      <a:pt x="299573" y="520480"/>
                    </a:lnTo>
                    <a:lnTo>
                      <a:pt x="294206" y="521201"/>
                    </a:lnTo>
                    <a:lnTo>
                      <a:pt x="149828" y="511196"/>
                    </a:lnTo>
                    <a:lnTo>
                      <a:pt x="127093" y="505114"/>
                    </a:lnTo>
                    <a:lnTo>
                      <a:pt x="112700" y="504112"/>
                    </a:lnTo>
                    <a:cubicBezTo>
                      <a:pt x="98697" y="500359"/>
                      <a:pt x="86125" y="491264"/>
                      <a:pt x="78303" y="477718"/>
                    </a:cubicBezTo>
                    <a:cubicBezTo>
                      <a:pt x="62660" y="450623"/>
                      <a:pt x="71944" y="415978"/>
                      <a:pt x="99038" y="400335"/>
                    </a:cubicBezTo>
                    <a:lnTo>
                      <a:pt x="123436" y="386249"/>
                    </a:lnTo>
                    <a:lnTo>
                      <a:pt x="83758" y="346319"/>
                    </a:lnTo>
                    <a:lnTo>
                      <a:pt x="70576" y="340859"/>
                    </a:lnTo>
                    <a:cubicBezTo>
                      <a:pt x="51441" y="321724"/>
                      <a:pt x="32305" y="302589"/>
                      <a:pt x="13170" y="283454"/>
                    </a:cubicBezTo>
                    <a:cubicBezTo>
                      <a:pt x="-4391" y="265893"/>
                      <a:pt x="-4391" y="237421"/>
                      <a:pt x="13170" y="219860"/>
                    </a:cubicBezTo>
                    <a:cubicBezTo>
                      <a:pt x="30731" y="202299"/>
                      <a:pt x="59203" y="202299"/>
                      <a:pt x="76764" y="219860"/>
                    </a:cubicBezTo>
                    <a:lnTo>
                      <a:pt x="105379" y="248474"/>
                    </a:lnTo>
                    <a:lnTo>
                      <a:pt x="116718" y="232064"/>
                    </a:lnTo>
                    <a:lnTo>
                      <a:pt x="73113" y="188459"/>
                    </a:lnTo>
                    <a:cubicBezTo>
                      <a:pt x="55552" y="170898"/>
                      <a:pt x="55552" y="142426"/>
                      <a:pt x="73113" y="124865"/>
                    </a:cubicBezTo>
                    <a:cubicBezTo>
                      <a:pt x="90674" y="107304"/>
                      <a:pt x="119147" y="107304"/>
                      <a:pt x="136708" y="124865"/>
                    </a:cubicBezTo>
                    <a:lnTo>
                      <a:pt x="175580" y="163737"/>
                    </a:lnTo>
                    <a:lnTo>
                      <a:pt x="186571" y="153915"/>
                    </a:lnTo>
                    <a:lnTo>
                      <a:pt x="151098" y="118444"/>
                    </a:lnTo>
                    <a:cubicBezTo>
                      <a:pt x="133537" y="100883"/>
                      <a:pt x="133537" y="72410"/>
                      <a:pt x="151098" y="54849"/>
                    </a:cubicBezTo>
                    <a:cubicBezTo>
                      <a:pt x="168659" y="37288"/>
                      <a:pt x="197131" y="37288"/>
                      <a:pt x="214692" y="54849"/>
                    </a:cubicBezTo>
                    <a:lnTo>
                      <a:pt x="257905" y="98061"/>
                    </a:lnTo>
                    <a:lnTo>
                      <a:pt x="264951" y="93193"/>
                    </a:lnTo>
                    <a:lnTo>
                      <a:pt x="272619" y="89650"/>
                    </a:lnTo>
                    <a:lnTo>
                      <a:pt x="248566" y="65599"/>
                    </a:lnTo>
                    <a:cubicBezTo>
                      <a:pt x="233560" y="50592"/>
                      <a:pt x="233560" y="26262"/>
                      <a:pt x="248566" y="11255"/>
                    </a:cubicBezTo>
                    <a:cubicBezTo>
                      <a:pt x="256071" y="3752"/>
                      <a:pt x="265904" y="0"/>
                      <a:pt x="275739" y="0"/>
                    </a:cubicBezTo>
                    <a:close/>
                  </a:path>
                </a:pathLst>
              </a:custGeom>
              <a:solidFill>
                <a:srgbClr val="000000">
                  <a:alpha val="3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87820E1A-F319-4668-824B-7F1C55CD7C4B}"/>
                  </a:ext>
                </a:extLst>
              </p:cNvPr>
              <p:cNvSpPr/>
              <p:nvPr/>
            </p:nvSpPr>
            <p:spPr>
              <a:xfrm rot="8100000" flipH="1">
                <a:off x="2209307" y="1378130"/>
                <a:ext cx="461212" cy="756233"/>
              </a:xfrm>
              <a:custGeom>
                <a:avLst/>
                <a:gdLst>
                  <a:gd name="connsiteX0" fmla="*/ 457392 w 461212"/>
                  <a:gd name="connsiteY0" fmla="*/ 708395 h 756233"/>
                  <a:gd name="connsiteX1" fmla="*/ 461211 w 461212"/>
                  <a:gd name="connsiteY1" fmla="*/ 696323 h 756233"/>
                  <a:gd name="connsiteX2" fmla="*/ 461212 w 461212"/>
                  <a:gd name="connsiteY2" fmla="*/ 696321 h 756233"/>
                  <a:gd name="connsiteX3" fmla="*/ 461211 w 461212"/>
                  <a:gd name="connsiteY3" fmla="*/ 696319 h 756233"/>
                  <a:gd name="connsiteX4" fmla="*/ 461211 w 461212"/>
                  <a:gd name="connsiteY4" fmla="*/ 516579 h 756233"/>
                  <a:gd name="connsiteX5" fmla="*/ 414928 w 461212"/>
                  <a:gd name="connsiteY5" fmla="*/ 388199 h 756233"/>
                  <a:gd name="connsiteX6" fmla="*/ 383488 w 461212"/>
                  <a:gd name="connsiteY6" fmla="*/ 363845 h 756233"/>
                  <a:gd name="connsiteX7" fmla="*/ 386615 w 461212"/>
                  <a:gd name="connsiteY7" fmla="*/ 0 h 756233"/>
                  <a:gd name="connsiteX8" fmla="*/ 156214 w 461212"/>
                  <a:gd name="connsiteY8" fmla="*/ 21597 h 756233"/>
                  <a:gd name="connsiteX9" fmla="*/ 219377 w 461212"/>
                  <a:gd name="connsiteY9" fmla="*/ 340534 h 756233"/>
                  <a:gd name="connsiteX10" fmla="*/ 181630 w 461212"/>
                  <a:gd name="connsiteY10" fmla="*/ 349290 h 756233"/>
                  <a:gd name="connsiteX11" fmla="*/ 131401 w 461212"/>
                  <a:gd name="connsiteY11" fmla="*/ 388199 h 756233"/>
                  <a:gd name="connsiteX12" fmla="*/ 115125 w 461212"/>
                  <a:gd name="connsiteY12" fmla="*/ 415933 h 756233"/>
                  <a:gd name="connsiteX13" fmla="*/ 110820 w 461212"/>
                  <a:gd name="connsiteY13" fmla="*/ 419218 h 756233"/>
                  <a:gd name="connsiteX14" fmla="*/ 15804 w 461212"/>
                  <a:gd name="connsiteY14" fmla="*/ 528383 h 756233"/>
                  <a:gd name="connsiteX15" fmla="*/ 15804 w 461212"/>
                  <a:gd name="connsiteY15" fmla="*/ 616061 h 756233"/>
                  <a:gd name="connsiteX16" fmla="*/ 74267 w 461212"/>
                  <a:gd name="connsiteY16" fmla="*/ 629680 h 756233"/>
                  <a:gd name="connsiteX17" fmla="*/ 85448 w 461212"/>
                  <a:gd name="connsiteY17" fmla="*/ 621149 h 756233"/>
                  <a:gd name="connsiteX18" fmla="*/ 85691 w 461212"/>
                  <a:gd name="connsiteY18" fmla="*/ 698135 h 756233"/>
                  <a:gd name="connsiteX19" fmla="*/ 88938 w 461212"/>
                  <a:gd name="connsiteY19" fmla="*/ 708395 h 756233"/>
                  <a:gd name="connsiteX20" fmla="*/ 273165 w 461212"/>
                  <a:gd name="connsiteY20" fmla="*/ 756233 h 756233"/>
                  <a:gd name="connsiteX21" fmla="*/ 457392 w 461212"/>
                  <a:gd name="connsiteY21" fmla="*/ 708395 h 756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461212" h="756233">
                    <a:moveTo>
                      <a:pt x="457392" y="708395"/>
                    </a:moveTo>
                    <a:lnTo>
                      <a:pt x="461211" y="696323"/>
                    </a:lnTo>
                    <a:cubicBezTo>
                      <a:pt x="461211" y="696322"/>
                      <a:pt x="461212" y="696322"/>
                      <a:pt x="461212" y="696321"/>
                    </a:cubicBezTo>
                    <a:cubicBezTo>
                      <a:pt x="461212" y="696320"/>
                      <a:pt x="461211" y="696320"/>
                      <a:pt x="461211" y="696319"/>
                    </a:cubicBezTo>
                    <a:lnTo>
                      <a:pt x="461211" y="516579"/>
                    </a:lnTo>
                    <a:cubicBezTo>
                      <a:pt x="461211" y="466443"/>
                      <a:pt x="443524" y="421054"/>
                      <a:pt x="414928" y="388199"/>
                    </a:cubicBezTo>
                    <a:lnTo>
                      <a:pt x="383488" y="363845"/>
                    </a:lnTo>
                    <a:lnTo>
                      <a:pt x="386615" y="0"/>
                    </a:lnTo>
                    <a:lnTo>
                      <a:pt x="156214" y="21597"/>
                    </a:lnTo>
                    <a:lnTo>
                      <a:pt x="219377" y="340534"/>
                    </a:lnTo>
                    <a:lnTo>
                      <a:pt x="181630" y="349290"/>
                    </a:lnTo>
                    <a:cubicBezTo>
                      <a:pt x="162724" y="358477"/>
                      <a:pt x="145699" y="371771"/>
                      <a:pt x="131401" y="388199"/>
                    </a:cubicBezTo>
                    <a:lnTo>
                      <a:pt x="115125" y="415933"/>
                    </a:lnTo>
                    <a:lnTo>
                      <a:pt x="110820" y="419218"/>
                    </a:lnTo>
                    <a:lnTo>
                      <a:pt x="15804" y="528383"/>
                    </a:lnTo>
                    <a:cubicBezTo>
                      <a:pt x="-5268" y="552595"/>
                      <a:pt x="-5268" y="591850"/>
                      <a:pt x="15804" y="616061"/>
                    </a:cubicBezTo>
                    <a:cubicBezTo>
                      <a:pt x="31609" y="634219"/>
                      <a:pt x="54779" y="638759"/>
                      <a:pt x="74267" y="629680"/>
                    </a:cubicBezTo>
                    <a:lnTo>
                      <a:pt x="85448" y="621149"/>
                    </a:lnTo>
                    <a:lnTo>
                      <a:pt x="85691" y="698135"/>
                    </a:lnTo>
                    <a:lnTo>
                      <a:pt x="88938" y="708395"/>
                    </a:lnTo>
                    <a:cubicBezTo>
                      <a:pt x="106473" y="735697"/>
                      <a:pt x="182292" y="756233"/>
                      <a:pt x="273165" y="756233"/>
                    </a:cubicBezTo>
                    <a:cubicBezTo>
                      <a:pt x="364038" y="756233"/>
                      <a:pt x="439857" y="735697"/>
                      <a:pt x="457392" y="708395"/>
                    </a:cubicBezTo>
                    <a:close/>
                  </a:path>
                </a:pathLst>
              </a:cu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5" name="四角形: 角を丸くする 234">
                <a:extLst>
                  <a:ext uri="{FF2B5EF4-FFF2-40B4-BE49-F238E27FC236}">
                    <a16:creationId xmlns:a16="http://schemas.microsoft.com/office/drawing/2014/main" id="{CF9CD3B6-1B7F-4E3E-9342-8342868873B5}"/>
                  </a:ext>
                </a:extLst>
              </p:cNvPr>
              <p:cNvSpPr/>
              <p:nvPr/>
            </p:nvSpPr>
            <p:spPr>
              <a:xfrm rot="18900000" flipH="1">
                <a:off x="2297955" y="1278796"/>
                <a:ext cx="76853" cy="15803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6" name="四角形: 角を丸くする 235">
                <a:extLst>
                  <a:ext uri="{FF2B5EF4-FFF2-40B4-BE49-F238E27FC236}">
                    <a16:creationId xmlns:a16="http://schemas.microsoft.com/office/drawing/2014/main" id="{B3FF593A-D230-4524-B8C0-3EC714810479}"/>
                  </a:ext>
                </a:extLst>
              </p:cNvPr>
              <p:cNvSpPr/>
              <p:nvPr/>
            </p:nvSpPr>
            <p:spPr>
              <a:xfrm rot="18900000" flipH="1">
                <a:off x="2205632" y="1317549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7" name="四角形: 角を丸くする 236">
                <a:extLst>
                  <a:ext uri="{FF2B5EF4-FFF2-40B4-BE49-F238E27FC236}">
                    <a16:creationId xmlns:a16="http://schemas.microsoft.com/office/drawing/2014/main" id="{D2B4D988-2621-4E1D-ADF9-762B5687801E}"/>
                  </a:ext>
                </a:extLst>
              </p:cNvPr>
              <p:cNvSpPr/>
              <p:nvPr/>
            </p:nvSpPr>
            <p:spPr>
              <a:xfrm rot="18900000" flipH="1">
                <a:off x="2127647" y="1387565"/>
                <a:ext cx="89935" cy="19108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8" name="四角形: 角を丸くする 237">
                <a:extLst>
                  <a:ext uri="{FF2B5EF4-FFF2-40B4-BE49-F238E27FC236}">
                    <a16:creationId xmlns:a16="http://schemas.microsoft.com/office/drawing/2014/main" id="{72097ED9-9508-40A5-8262-956C15529457}"/>
                  </a:ext>
                </a:extLst>
              </p:cNvPr>
              <p:cNvSpPr/>
              <p:nvPr/>
            </p:nvSpPr>
            <p:spPr>
              <a:xfrm rot="18900000" flipH="1">
                <a:off x="2060645" y="1485484"/>
                <a:ext cx="89935" cy="171119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9" name="四角形: 角を丸くする 238">
                <a:extLst>
                  <a:ext uri="{FF2B5EF4-FFF2-40B4-BE49-F238E27FC236}">
                    <a16:creationId xmlns:a16="http://schemas.microsoft.com/office/drawing/2014/main" id="{26EF516B-C410-40F0-A995-E7E16CB5F478}"/>
                  </a:ext>
                </a:extLst>
              </p:cNvPr>
              <p:cNvSpPr/>
              <p:nvPr/>
            </p:nvSpPr>
            <p:spPr>
              <a:xfrm rot="14400000" flipH="1">
                <a:off x="2139107" y="1620296"/>
                <a:ext cx="113296" cy="197474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547E0AF4-55D7-4BFF-9E22-77FA840A1113}"/>
                </a:ext>
              </a:extLst>
            </p:cNvPr>
            <p:cNvSpPr/>
            <p:nvPr/>
          </p:nvSpPr>
          <p:spPr>
            <a:xfrm rot="3600000">
              <a:off x="2286321" y="4787451"/>
              <a:ext cx="781976" cy="848488"/>
            </a:xfrm>
            <a:custGeom>
              <a:avLst/>
              <a:gdLst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28746 w 1014326"/>
                <a:gd name="connsiteY6" fmla="*/ 356466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4598"/>
                <a:gd name="connsiteX1" fmla="*/ 858269 w 1014326"/>
                <a:gd name="connsiteY1" fmla="*/ 0 h 824598"/>
                <a:gd name="connsiteX2" fmla="*/ 976165 w 1014326"/>
                <a:gd name="connsiteY2" fmla="*/ 100225 h 824598"/>
                <a:gd name="connsiteX3" fmla="*/ 1014326 w 1014326"/>
                <a:gd name="connsiteY3" fmla="*/ 824598 h 824598"/>
                <a:gd name="connsiteX4" fmla="*/ 641381 w 1014326"/>
                <a:gd name="connsiteY4" fmla="*/ 824598 h 824598"/>
                <a:gd name="connsiteX5" fmla="*/ 669304 w 1014326"/>
                <a:gd name="connsiteY5" fmla="*/ 294570 h 824598"/>
                <a:gd name="connsiteX6" fmla="*/ 52756 w 1014326"/>
                <a:gd name="connsiteY6" fmla="*/ 359329 h 824598"/>
                <a:gd name="connsiteX7" fmla="*/ 0 w 1014326"/>
                <a:gd name="connsiteY7" fmla="*/ 186512 h 824598"/>
                <a:gd name="connsiteX0" fmla="*/ 0 w 1014326"/>
                <a:gd name="connsiteY0" fmla="*/ 186512 h 827598"/>
                <a:gd name="connsiteX1" fmla="*/ 858269 w 1014326"/>
                <a:gd name="connsiteY1" fmla="*/ 0 h 827598"/>
                <a:gd name="connsiteX2" fmla="*/ 976165 w 1014326"/>
                <a:gd name="connsiteY2" fmla="*/ 100225 h 827598"/>
                <a:gd name="connsiteX3" fmla="*/ 1014326 w 1014326"/>
                <a:gd name="connsiteY3" fmla="*/ 824598 h 827598"/>
                <a:gd name="connsiteX4" fmla="*/ 819433 w 1014326"/>
                <a:gd name="connsiteY4" fmla="*/ 827598 h 827598"/>
                <a:gd name="connsiteX5" fmla="*/ 641381 w 1014326"/>
                <a:gd name="connsiteY5" fmla="*/ 824598 h 827598"/>
                <a:gd name="connsiteX6" fmla="*/ 669304 w 1014326"/>
                <a:gd name="connsiteY6" fmla="*/ 294570 h 827598"/>
                <a:gd name="connsiteX7" fmla="*/ 52756 w 1014326"/>
                <a:gd name="connsiteY7" fmla="*/ 359329 h 827598"/>
                <a:gd name="connsiteX8" fmla="*/ 0 w 1014326"/>
                <a:gd name="connsiteY8" fmla="*/ 186512 h 827598"/>
                <a:gd name="connsiteX0" fmla="*/ 819433 w 1014326"/>
                <a:gd name="connsiteY0" fmla="*/ 827598 h 919038"/>
                <a:gd name="connsiteX1" fmla="*/ 641381 w 1014326"/>
                <a:gd name="connsiteY1" fmla="*/ 824598 h 919038"/>
                <a:gd name="connsiteX2" fmla="*/ 669304 w 1014326"/>
                <a:gd name="connsiteY2" fmla="*/ 294570 h 919038"/>
                <a:gd name="connsiteX3" fmla="*/ 52756 w 1014326"/>
                <a:gd name="connsiteY3" fmla="*/ 359329 h 919038"/>
                <a:gd name="connsiteX4" fmla="*/ 0 w 1014326"/>
                <a:gd name="connsiteY4" fmla="*/ 186512 h 919038"/>
                <a:gd name="connsiteX5" fmla="*/ 858269 w 1014326"/>
                <a:gd name="connsiteY5" fmla="*/ 0 h 919038"/>
                <a:gd name="connsiteX6" fmla="*/ 976165 w 1014326"/>
                <a:gd name="connsiteY6" fmla="*/ 100225 h 919038"/>
                <a:gd name="connsiteX7" fmla="*/ 1014326 w 1014326"/>
                <a:gd name="connsiteY7" fmla="*/ 824598 h 919038"/>
                <a:gd name="connsiteX8" fmla="*/ 910873 w 1014326"/>
                <a:gd name="connsiteY8" fmla="*/ 919038 h 919038"/>
                <a:gd name="connsiteX0" fmla="*/ 641381 w 1014326"/>
                <a:gd name="connsiteY0" fmla="*/ 824598 h 919038"/>
                <a:gd name="connsiteX1" fmla="*/ 669304 w 1014326"/>
                <a:gd name="connsiteY1" fmla="*/ 294570 h 919038"/>
                <a:gd name="connsiteX2" fmla="*/ 52756 w 1014326"/>
                <a:gd name="connsiteY2" fmla="*/ 359329 h 919038"/>
                <a:gd name="connsiteX3" fmla="*/ 0 w 1014326"/>
                <a:gd name="connsiteY3" fmla="*/ 186512 h 919038"/>
                <a:gd name="connsiteX4" fmla="*/ 858269 w 1014326"/>
                <a:gd name="connsiteY4" fmla="*/ 0 h 919038"/>
                <a:gd name="connsiteX5" fmla="*/ 976165 w 1014326"/>
                <a:gd name="connsiteY5" fmla="*/ 100225 h 919038"/>
                <a:gd name="connsiteX6" fmla="*/ 1014326 w 1014326"/>
                <a:gd name="connsiteY6" fmla="*/ 824598 h 919038"/>
                <a:gd name="connsiteX7" fmla="*/ 910873 w 1014326"/>
                <a:gd name="connsiteY7" fmla="*/ 919038 h 91903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52756 w 1014326"/>
                <a:gd name="connsiteY2" fmla="*/ 359329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641381 w 1014326"/>
                <a:gd name="connsiteY0" fmla="*/ 824598 h 824598"/>
                <a:gd name="connsiteX1" fmla="*/ 669304 w 1014326"/>
                <a:gd name="connsiteY1" fmla="*/ 294570 h 824598"/>
                <a:gd name="connsiteX2" fmla="*/ 240923 w 1014326"/>
                <a:gd name="connsiteY2" fmla="*/ 376314 h 824598"/>
                <a:gd name="connsiteX3" fmla="*/ 0 w 1014326"/>
                <a:gd name="connsiteY3" fmla="*/ 186512 h 824598"/>
                <a:gd name="connsiteX4" fmla="*/ 858269 w 1014326"/>
                <a:gd name="connsiteY4" fmla="*/ 0 h 824598"/>
                <a:gd name="connsiteX5" fmla="*/ 976165 w 1014326"/>
                <a:gd name="connsiteY5" fmla="*/ 100225 h 824598"/>
                <a:gd name="connsiteX6" fmla="*/ 1014326 w 1014326"/>
                <a:gd name="connsiteY6" fmla="*/ 824598 h 824598"/>
                <a:gd name="connsiteX0" fmla="*/ 443772 w 816717"/>
                <a:gd name="connsiteY0" fmla="*/ 824598 h 824598"/>
                <a:gd name="connsiteX1" fmla="*/ 471695 w 816717"/>
                <a:gd name="connsiteY1" fmla="*/ 294570 h 824598"/>
                <a:gd name="connsiteX2" fmla="*/ 43314 w 816717"/>
                <a:gd name="connsiteY2" fmla="*/ 376314 h 824598"/>
                <a:gd name="connsiteX3" fmla="*/ 0 w 816717"/>
                <a:gd name="connsiteY3" fmla="*/ 117293 h 824598"/>
                <a:gd name="connsiteX4" fmla="*/ 660660 w 816717"/>
                <a:gd name="connsiteY4" fmla="*/ 0 h 824598"/>
                <a:gd name="connsiteX5" fmla="*/ 778556 w 816717"/>
                <a:gd name="connsiteY5" fmla="*/ 100225 h 824598"/>
                <a:gd name="connsiteX6" fmla="*/ 816717 w 816717"/>
                <a:gd name="connsiteY6" fmla="*/ 824598 h 82459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816717"/>
                <a:gd name="connsiteY0" fmla="*/ 826528 h 826528"/>
                <a:gd name="connsiteX1" fmla="*/ 471695 w 816717"/>
                <a:gd name="connsiteY1" fmla="*/ 296500 h 826528"/>
                <a:gd name="connsiteX2" fmla="*/ 43314 w 816717"/>
                <a:gd name="connsiteY2" fmla="*/ 378244 h 826528"/>
                <a:gd name="connsiteX3" fmla="*/ 0 w 816717"/>
                <a:gd name="connsiteY3" fmla="*/ 119223 h 826528"/>
                <a:gd name="connsiteX4" fmla="*/ 660660 w 816717"/>
                <a:gd name="connsiteY4" fmla="*/ 1930 h 826528"/>
                <a:gd name="connsiteX5" fmla="*/ 778556 w 816717"/>
                <a:gd name="connsiteY5" fmla="*/ 102155 h 826528"/>
                <a:gd name="connsiteX6" fmla="*/ 816717 w 816717"/>
                <a:gd name="connsiteY6" fmla="*/ 826528 h 826528"/>
                <a:gd name="connsiteX0" fmla="*/ 443772 w 784099"/>
                <a:gd name="connsiteY0" fmla="*/ 826528 h 848488"/>
                <a:gd name="connsiteX1" fmla="*/ 471695 w 784099"/>
                <a:gd name="connsiteY1" fmla="*/ 296500 h 848488"/>
                <a:gd name="connsiteX2" fmla="*/ 43314 w 784099"/>
                <a:gd name="connsiteY2" fmla="*/ 378244 h 848488"/>
                <a:gd name="connsiteX3" fmla="*/ 0 w 784099"/>
                <a:gd name="connsiteY3" fmla="*/ 119223 h 848488"/>
                <a:gd name="connsiteX4" fmla="*/ 660660 w 784099"/>
                <a:gd name="connsiteY4" fmla="*/ 1930 h 848488"/>
                <a:gd name="connsiteX5" fmla="*/ 778556 w 784099"/>
                <a:gd name="connsiteY5" fmla="*/ 102155 h 848488"/>
                <a:gd name="connsiteX6" fmla="*/ 773792 w 784099"/>
                <a:gd name="connsiteY6" fmla="*/ 848488 h 848488"/>
                <a:gd name="connsiteX0" fmla="*/ 443772 w 781976"/>
                <a:gd name="connsiteY0" fmla="*/ 826528 h 848488"/>
                <a:gd name="connsiteX1" fmla="*/ 471695 w 781976"/>
                <a:gd name="connsiteY1" fmla="*/ 296500 h 848488"/>
                <a:gd name="connsiteX2" fmla="*/ 43314 w 781976"/>
                <a:gd name="connsiteY2" fmla="*/ 378244 h 848488"/>
                <a:gd name="connsiteX3" fmla="*/ 0 w 781976"/>
                <a:gd name="connsiteY3" fmla="*/ 119223 h 848488"/>
                <a:gd name="connsiteX4" fmla="*/ 660660 w 781976"/>
                <a:gd name="connsiteY4" fmla="*/ 1930 h 848488"/>
                <a:gd name="connsiteX5" fmla="*/ 778556 w 781976"/>
                <a:gd name="connsiteY5" fmla="*/ 102155 h 848488"/>
                <a:gd name="connsiteX6" fmla="*/ 773792 w 781976"/>
                <a:gd name="connsiteY6" fmla="*/ 848488 h 8484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81976" h="848488">
                  <a:moveTo>
                    <a:pt x="443772" y="826528"/>
                  </a:moveTo>
                  <a:lnTo>
                    <a:pt x="471695" y="296500"/>
                  </a:lnTo>
                  <a:lnTo>
                    <a:pt x="43314" y="378244"/>
                  </a:lnTo>
                  <a:lnTo>
                    <a:pt x="0" y="119223"/>
                  </a:lnTo>
                  <a:cubicBezTo>
                    <a:pt x="220220" y="80125"/>
                    <a:pt x="593326" y="-14668"/>
                    <a:pt x="660660" y="1930"/>
                  </a:cubicBezTo>
                  <a:cubicBezTo>
                    <a:pt x="727994" y="18528"/>
                    <a:pt x="765227" y="46742"/>
                    <a:pt x="778556" y="102155"/>
                  </a:cubicBezTo>
                  <a:cubicBezTo>
                    <a:pt x="791885" y="157568"/>
                    <a:pt x="761072" y="607030"/>
                    <a:pt x="773792" y="848488"/>
                  </a:cubicBezTo>
                </a:path>
              </a:pathLst>
            </a:custGeom>
            <a:solidFill>
              <a:schemeClr val="accent2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pptxb01_汗を手で拭う女性のイラスト</dc:title>
  <dc:subject>pptxb01_汗を手で拭う女性のイラスト</dc:subject>
  <dc:creator>でじけろお</dc:creator>
  <cp:revision>1</cp:revision>
  <dcterms:created xsi:type="dcterms:W3CDTF">2018-05-20T00:31:01Z</dcterms:created>
  <dcterms:modified xsi:type="dcterms:W3CDTF">2019-08-05T06:42:19Z</dcterms:modified>
  <cp:version>1</cp:version>
</cp:coreProperties>
</file>

<file path=docProps/thumbnail.jpeg>
</file>