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09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12731982-2D35-4DFE-8A1E-882D51881181}"/>
              </a:ext>
            </a:extLst>
          </p:cNvPr>
          <p:cNvSpPr>
            <a:spLocks noEditPoints="1"/>
          </p:cNvSpPr>
          <p:nvPr/>
        </p:nvSpPr>
        <p:spPr bwMode="auto">
          <a:xfrm>
            <a:off x="659210" y="1444596"/>
            <a:ext cx="2705632" cy="1680446"/>
          </a:xfrm>
          <a:custGeom>
            <a:avLst/>
            <a:gdLst>
              <a:gd name="T0" fmla="*/ 63 w 2399"/>
              <a:gd name="T1" fmla="*/ 330 h 1490"/>
              <a:gd name="T2" fmla="*/ 0 w 2399"/>
              <a:gd name="T3" fmla="*/ 350 h 1490"/>
              <a:gd name="T4" fmla="*/ 73 w 2399"/>
              <a:gd name="T5" fmla="*/ 421 h 1490"/>
              <a:gd name="T6" fmla="*/ 93 w 2399"/>
              <a:gd name="T7" fmla="*/ 846 h 1490"/>
              <a:gd name="T8" fmla="*/ 121 w 2399"/>
              <a:gd name="T9" fmla="*/ 1347 h 1490"/>
              <a:gd name="T10" fmla="*/ 159 w 2399"/>
              <a:gd name="T11" fmla="*/ 1385 h 1490"/>
              <a:gd name="T12" fmla="*/ 119 w 2399"/>
              <a:gd name="T13" fmla="*/ 1390 h 1490"/>
              <a:gd name="T14" fmla="*/ 176 w 2399"/>
              <a:gd name="T15" fmla="*/ 1445 h 1490"/>
              <a:gd name="T16" fmla="*/ 590 w 2399"/>
              <a:gd name="T17" fmla="*/ 1490 h 1490"/>
              <a:gd name="T18" fmla="*/ 659 w 2399"/>
              <a:gd name="T19" fmla="*/ 1451 h 1490"/>
              <a:gd name="T20" fmla="*/ 612 w 2399"/>
              <a:gd name="T21" fmla="*/ 1418 h 1490"/>
              <a:gd name="T22" fmla="*/ 543 w 2399"/>
              <a:gd name="T23" fmla="*/ 1315 h 1490"/>
              <a:gd name="T24" fmla="*/ 759 w 2399"/>
              <a:gd name="T25" fmla="*/ 1392 h 1490"/>
              <a:gd name="T26" fmla="*/ 1313 w 2399"/>
              <a:gd name="T27" fmla="*/ 1371 h 1490"/>
              <a:gd name="T28" fmla="*/ 1452 w 2399"/>
              <a:gd name="T29" fmla="*/ 1341 h 1490"/>
              <a:gd name="T30" fmla="*/ 1528 w 2399"/>
              <a:gd name="T31" fmla="*/ 1307 h 1490"/>
              <a:gd name="T32" fmla="*/ 1660 w 2399"/>
              <a:gd name="T33" fmla="*/ 1281 h 1490"/>
              <a:gd name="T34" fmla="*/ 2005 w 2399"/>
              <a:gd name="T35" fmla="*/ 1186 h 1490"/>
              <a:gd name="T36" fmla="*/ 2082 w 2399"/>
              <a:gd name="T37" fmla="*/ 1183 h 1490"/>
              <a:gd name="T38" fmla="*/ 2347 w 2399"/>
              <a:gd name="T39" fmla="*/ 1109 h 1490"/>
              <a:gd name="T40" fmla="*/ 2399 w 2399"/>
              <a:gd name="T41" fmla="*/ 1036 h 1490"/>
              <a:gd name="T42" fmla="*/ 2101 w 2399"/>
              <a:gd name="T43" fmla="*/ 356 h 1490"/>
              <a:gd name="T44" fmla="*/ 2077 w 2399"/>
              <a:gd name="T45" fmla="*/ 134 h 1490"/>
              <a:gd name="T46" fmla="*/ 2082 w 2399"/>
              <a:gd name="T47" fmla="*/ 123 h 1490"/>
              <a:gd name="T48" fmla="*/ 1792 w 2399"/>
              <a:gd name="T49" fmla="*/ 168 h 1490"/>
              <a:gd name="T50" fmla="*/ 1789 w 2399"/>
              <a:gd name="T51" fmla="*/ 188 h 1490"/>
              <a:gd name="T52" fmla="*/ 1716 w 2399"/>
              <a:gd name="T53" fmla="*/ 398 h 1490"/>
              <a:gd name="T54" fmla="*/ 995 w 2399"/>
              <a:gd name="T55" fmla="*/ 205 h 1490"/>
              <a:gd name="T56" fmla="*/ 495 w 2399"/>
              <a:gd name="T57" fmla="*/ 120 h 1490"/>
              <a:gd name="T58" fmla="*/ 436 w 2399"/>
              <a:gd name="T59" fmla="*/ 120 h 1490"/>
              <a:gd name="T60" fmla="*/ 393 w 2399"/>
              <a:gd name="T61" fmla="*/ 91 h 1490"/>
              <a:gd name="T62" fmla="*/ 370 w 2399"/>
              <a:gd name="T63" fmla="*/ 11 h 1490"/>
              <a:gd name="T64" fmla="*/ 288 w 2399"/>
              <a:gd name="T65" fmla="*/ 5 h 1490"/>
              <a:gd name="T66" fmla="*/ 249 w 2399"/>
              <a:gd name="T67" fmla="*/ 106 h 1490"/>
              <a:gd name="T68" fmla="*/ 1991 w 2399"/>
              <a:gd name="T69" fmla="*/ 437 h 1490"/>
              <a:gd name="T70" fmla="*/ 1969 w 2399"/>
              <a:gd name="T71" fmla="*/ 437 h 1490"/>
              <a:gd name="T72" fmla="*/ 174 w 2399"/>
              <a:gd name="T73" fmla="*/ 505 h 1490"/>
              <a:gd name="T74" fmla="*/ 211 w 2399"/>
              <a:gd name="T75" fmla="*/ 501 h 1490"/>
              <a:gd name="T76" fmla="*/ 645 w 2399"/>
              <a:gd name="T77" fmla="*/ 510 h 1490"/>
              <a:gd name="T78" fmla="*/ 673 w 2399"/>
              <a:gd name="T79" fmla="*/ 575 h 1490"/>
              <a:gd name="T80" fmla="*/ 1009 w 2399"/>
              <a:gd name="T81" fmla="*/ 772 h 1490"/>
              <a:gd name="T82" fmla="*/ 1360 w 2399"/>
              <a:gd name="T83" fmla="*/ 522 h 1490"/>
              <a:gd name="T84" fmla="*/ 1534 w 2399"/>
              <a:gd name="T85" fmla="*/ 549 h 1490"/>
              <a:gd name="T86" fmla="*/ 1534 w 2399"/>
              <a:gd name="T87" fmla="*/ 549 h 1490"/>
              <a:gd name="T88" fmla="*/ 1739 w 2399"/>
              <a:gd name="T89" fmla="*/ 788 h 1490"/>
              <a:gd name="T90" fmla="*/ 1958 w 2399"/>
              <a:gd name="T91" fmla="*/ 802 h 1490"/>
              <a:gd name="T92" fmla="*/ 2090 w 2399"/>
              <a:gd name="T93" fmla="*/ 639 h 1490"/>
              <a:gd name="T94" fmla="*/ 2174 w 2399"/>
              <a:gd name="T95" fmla="*/ 657 h 1490"/>
              <a:gd name="T96" fmla="*/ 2225 w 2399"/>
              <a:gd name="T97" fmla="*/ 664 h 1490"/>
              <a:gd name="T98" fmla="*/ 2287 w 2399"/>
              <a:gd name="T99" fmla="*/ 825 h 1490"/>
              <a:gd name="T100" fmla="*/ 274 w 2399"/>
              <a:gd name="T101" fmla="*/ 1312 h 1490"/>
              <a:gd name="T102" fmla="*/ 337 w 2399"/>
              <a:gd name="T103" fmla="*/ 1369 h 1490"/>
              <a:gd name="T104" fmla="*/ 424 w 2399"/>
              <a:gd name="T105" fmla="*/ 1293 h 1490"/>
              <a:gd name="T106" fmla="*/ 186 w 2399"/>
              <a:gd name="T107" fmla="*/ 1373 h 1490"/>
              <a:gd name="T108" fmla="*/ 326 w 2399"/>
              <a:gd name="T109" fmla="*/ 337 h 1490"/>
              <a:gd name="T110" fmla="*/ 340 w 2399"/>
              <a:gd name="T111" fmla="*/ 395 h 1490"/>
              <a:gd name="T112" fmla="*/ 202 w 2399"/>
              <a:gd name="T113" fmla="*/ 429 h 1490"/>
              <a:gd name="T114" fmla="*/ 1813 w 2399"/>
              <a:gd name="T115" fmla="*/ 243 h 1490"/>
              <a:gd name="T116" fmla="*/ 1919 w 2399"/>
              <a:gd name="T117" fmla="*/ 264 h 1490"/>
              <a:gd name="T118" fmla="*/ 1910 w 2399"/>
              <a:gd name="T119" fmla="*/ 260 h 1490"/>
              <a:gd name="T120" fmla="*/ 1972 w 2399"/>
              <a:gd name="T121" fmla="*/ 368 h 1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99" h="1490">
                <a:moveTo>
                  <a:pt x="266" y="171"/>
                </a:moveTo>
                <a:lnTo>
                  <a:pt x="275" y="188"/>
                </a:lnTo>
                <a:lnTo>
                  <a:pt x="220" y="171"/>
                </a:lnTo>
                <a:lnTo>
                  <a:pt x="174" y="202"/>
                </a:lnTo>
                <a:lnTo>
                  <a:pt x="168" y="269"/>
                </a:lnTo>
                <a:lnTo>
                  <a:pt x="96" y="350"/>
                </a:lnTo>
                <a:lnTo>
                  <a:pt x="85" y="333"/>
                </a:lnTo>
                <a:lnTo>
                  <a:pt x="85" y="333"/>
                </a:lnTo>
                <a:lnTo>
                  <a:pt x="63" y="330"/>
                </a:lnTo>
                <a:lnTo>
                  <a:pt x="48" y="328"/>
                </a:lnTo>
                <a:lnTo>
                  <a:pt x="39" y="328"/>
                </a:lnTo>
                <a:lnTo>
                  <a:pt x="39" y="328"/>
                </a:lnTo>
                <a:lnTo>
                  <a:pt x="32" y="330"/>
                </a:lnTo>
                <a:lnTo>
                  <a:pt x="18" y="332"/>
                </a:lnTo>
                <a:lnTo>
                  <a:pt x="11" y="336"/>
                </a:lnTo>
                <a:lnTo>
                  <a:pt x="5" y="340"/>
                </a:lnTo>
                <a:lnTo>
                  <a:pt x="1" y="346"/>
                </a:lnTo>
                <a:lnTo>
                  <a:pt x="0" y="350"/>
                </a:lnTo>
                <a:lnTo>
                  <a:pt x="0" y="354"/>
                </a:lnTo>
                <a:lnTo>
                  <a:pt x="0" y="354"/>
                </a:lnTo>
                <a:lnTo>
                  <a:pt x="1" y="363"/>
                </a:lnTo>
                <a:lnTo>
                  <a:pt x="3" y="371"/>
                </a:lnTo>
                <a:lnTo>
                  <a:pt x="10" y="390"/>
                </a:lnTo>
                <a:lnTo>
                  <a:pt x="16" y="404"/>
                </a:lnTo>
                <a:lnTo>
                  <a:pt x="20" y="409"/>
                </a:lnTo>
                <a:lnTo>
                  <a:pt x="37" y="421"/>
                </a:lnTo>
                <a:lnTo>
                  <a:pt x="73" y="421"/>
                </a:lnTo>
                <a:lnTo>
                  <a:pt x="73" y="491"/>
                </a:lnTo>
                <a:lnTo>
                  <a:pt x="96" y="508"/>
                </a:lnTo>
                <a:lnTo>
                  <a:pt x="96" y="780"/>
                </a:lnTo>
                <a:lnTo>
                  <a:pt x="96" y="780"/>
                </a:lnTo>
                <a:lnTo>
                  <a:pt x="91" y="804"/>
                </a:lnTo>
                <a:lnTo>
                  <a:pt x="88" y="823"/>
                </a:lnTo>
                <a:lnTo>
                  <a:pt x="87" y="834"/>
                </a:lnTo>
                <a:lnTo>
                  <a:pt x="87" y="834"/>
                </a:lnTo>
                <a:lnTo>
                  <a:pt x="93" y="846"/>
                </a:lnTo>
                <a:lnTo>
                  <a:pt x="99" y="856"/>
                </a:lnTo>
                <a:lnTo>
                  <a:pt x="99" y="1185"/>
                </a:lnTo>
                <a:lnTo>
                  <a:pt x="67" y="1173"/>
                </a:lnTo>
                <a:lnTo>
                  <a:pt x="34" y="1176"/>
                </a:lnTo>
                <a:lnTo>
                  <a:pt x="34" y="1231"/>
                </a:lnTo>
                <a:lnTo>
                  <a:pt x="53" y="1254"/>
                </a:lnTo>
                <a:lnTo>
                  <a:pt x="101" y="1265"/>
                </a:lnTo>
                <a:lnTo>
                  <a:pt x="101" y="1336"/>
                </a:lnTo>
                <a:lnTo>
                  <a:pt x="121" y="1347"/>
                </a:lnTo>
                <a:lnTo>
                  <a:pt x="135" y="1327"/>
                </a:lnTo>
                <a:lnTo>
                  <a:pt x="165" y="1327"/>
                </a:lnTo>
                <a:lnTo>
                  <a:pt x="165" y="1327"/>
                </a:lnTo>
                <a:lnTo>
                  <a:pt x="167" y="1358"/>
                </a:lnTo>
                <a:lnTo>
                  <a:pt x="167" y="1379"/>
                </a:lnTo>
                <a:lnTo>
                  <a:pt x="167" y="1387"/>
                </a:lnTo>
                <a:lnTo>
                  <a:pt x="165" y="1389"/>
                </a:lnTo>
                <a:lnTo>
                  <a:pt x="165" y="1389"/>
                </a:lnTo>
                <a:lnTo>
                  <a:pt x="159" y="1385"/>
                </a:lnTo>
                <a:lnTo>
                  <a:pt x="145" y="1379"/>
                </a:lnTo>
                <a:lnTo>
                  <a:pt x="131" y="1373"/>
                </a:lnTo>
                <a:lnTo>
                  <a:pt x="125" y="1371"/>
                </a:lnTo>
                <a:lnTo>
                  <a:pt x="121" y="1373"/>
                </a:lnTo>
                <a:lnTo>
                  <a:pt x="121" y="1373"/>
                </a:lnTo>
                <a:lnTo>
                  <a:pt x="120" y="1374"/>
                </a:lnTo>
                <a:lnTo>
                  <a:pt x="119" y="1376"/>
                </a:lnTo>
                <a:lnTo>
                  <a:pt x="117" y="1383"/>
                </a:lnTo>
                <a:lnTo>
                  <a:pt x="119" y="1390"/>
                </a:lnTo>
                <a:lnTo>
                  <a:pt x="120" y="1399"/>
                </a:lnTo>
                <a:lnTo>
                  <a:pt x="123" y="1408"/>
                </a:lnTo>
                <a:lnTo>
                  <a:pt x="125" y="1416"/>
                </a:lnTo>
                <a:lnTo>
                  <a:pt x="129" y="1422"/>
                </a:lnTo>
                <a:lnTo>
                  <a:pt x="133" y="1426"/>
                </a:lnTo>
                <a:lnTo>
                  <a:pt x="133" y="1426"/>
                </a:lnTo>
                <a:lnTo>
                  <a:pt x="145" y="1432"/>
                </a:lnTo>
                <a:lnTo>
                  <a:pt x="159" y="1438"/>
                </a:lnTo>
                <a:lnTo>
                  <a:pt x="176" y="1445"/>
                </a:lnTo>
                <a:lnTo>
                  <a:pt x="197" y="1451"/>
                </a:lnTo>
                <a:lnTo>
                  <a:pt x="224" y="1456"/>
                </a:lnTo>
                <a:lnTo>
                  <a:pt x="255" y="1461"/>
                </a:lnTo>
                <a:lnTo>
                  <a:pt x="292" y="1465"/>
                </a:lnTo>
                <a:lnTo>
                  <a:pt x="292" y="1465"/>
                </a:lnTo>
                <a:lnTo>
                  <a:pt x="380" y="1471"/>
                </a:lnTo>
                <a:lnTo>
                  <a:pt x="471" y="1480"/>
                </a:lnTo>
                <a:lnTo>
                  <a:pt x="590" y="1490"/>
                </a:lnTo>
                <a:lnTo>
                  <a:pt x="590" y="1490"/>
                </a:lnTo>
                <a:lnTo>
                  <a:pt x="600" y="1490"/>
                </a:lnTo>
                <a:lnTo>
                  <a:pt x="611" y="1489"/>
                </a:lnTo>
                <a:lnTo>
                  <a:pt x="624" y="1485"/>
                </a:lnTo>
                <a:lnTo>
                  <a:pt x="635" y="1481"/>
                </a:lnTo>
                <a:lnTo>
                  <a:pt x="645" y="1475"/>
                </a:lnTo>
                <a:lnTo>
                  <a:pt x="653" y="1466"/>
                </a:lnTo>
                <a:lnTo>
                  <a:pt x="655" y="1462"/>
                </a:lnTo>
                <a:lnTo>
                  <a:pt x="658" y="1457"/>
                </a:lnTo>
                <a:lnTo>
                  <a:pt x="659" y="1451"/>
                </a:lnTo>
                <a:lnTo>
                  <a:pt x="660" y="1445"/>
                </a:lnTo>
                <a:lnTo>
                  <a:pt x="660" y="1445"/>
                </a:lnTo>
                <a:lnTo>
                  <a:pt x="659" y="1442"/>
                </a:lnTo>
                <a:lnTo>
                  <a:pt x="658" y="1440"/>
                </a:lnTo>
                <a:lnTo>
                  <a:pt x="654" y="1433"/>
                </a:lnTo>
                <a:lnTo>
                  <a:pt x="647" y="1430"/>
                </a:lnTo>
                <a:lnTo>
                  <a:pt x="636" y="1426"/>
                </a:lnTo>
                <a:lnTo>
                  <a:pt x="625" y="1422"/>
                </a:lnTo>
                <a:lnTo>
                  <a:pt x="612" y="1418"/>
                </a:lnTo>
                <a:lnTo>
                  <a:pt x="585" y="1414"/>
                </a:lnTo>
                <a:lnTo>
                  <a:pt x="557" y="1412"/>
                </a:lnTo>
                <a:lnTo>
                  <a:pt x="532" y="1409"/>
                </a:lnTo>
                <a:lnTo>
                  <a:pt x="509" y="1408"/>
                </a:lnTo>
                <a:lnTo>
                  <a:pt x="509" y="1293"/>
                </a:lnTo>
                <a:lnTo>
                  <a:pt x="509" y="1293"/>
                </a:lnTo>
                <a:lnTo>
                  <a:pt x="514" y="1296"/>
                </a:lnTo>
                <a:lnTo>
                  <a:pt x="527" y="1303"/>
                </a:lnTo>
                <a:lnTo>
                  <a:pt x="543" y="1315"/>
                </a:lnTo>
                <a:lnTo>
                  <a:pt x="551" y="1321"/>
                </a:lnTo>
                <a:lnTo>
                  <a:pt x="557" y="1327"/>
                </a:lnTo>
                <a:lnTo>
                  <a:pt x="557" y="1327"/>
                </a:lnTo>
                <a:lnTo>
                  <a:pt x="562" y="1335"/>
                </a:lnTo>
                <a:lnTo>
                  <a:pt x="567" y="1345"/>
                </a:lnTo>
                <a:lnTo>
                  <a:pt x="578" y="1368"/>
                </a:lnTo>
                <a:lnTo>
                  <a:pt x="590" y="1394"/>
                </a:lnTo>
                <a:lnTo>
                  <a:pt x="590" y="1394"/>
                </a:lnTo>
                <a:lnTo>
                  <a:pt x="759" y="1392"/>
                </a:lnTo>
                <a:lnTo>
                  <a:pt x="759" y="1392"/>
                </a:lnTo>
                <a:lnTo>
                  <a:pt x="806" y="1389"/>
                </a:lnTo>
                <a:lnTo>
                  <a:pt x="840" y="1387"/>
                </a:lnTo>
                <a:lnTo>
                  <a:pt x="1266" y="1311"/>
                </a:lnTo>
                <a:lnTo>
                  <a:pt x="1275" y="1355"/>
                </a:lnTo>
                <a:lnTo>
                  <a:pt x="1296" y="1364"/>
                </a:lnTo>
                <a:lnTo>
                  <a:pt x="1296" y="1364"/>
                </a:lnTo>
                <a:lnTo>
                  <a:pt x="1304" y="1369"/>
                </a:lnTo>
                <a:lnTo>
                  <a:pt x="1313" y="1371"/>
                </a:lnTo>
                <a:lnTo>
                  <a:pt x="1323" y="1375"/>
                </a:lnTo>
                <a:lnTo>
                  <a:pt x="1323" y="1375"/>
                </a:lnTo>
                <a:lnTo>
                  <a:pt x="1331" y="1375"/>
                </a:lnTo>
                <a:lnTo>
                  <a:pt x="1346" y="1373"/>
                </a:lnTo>
                <a:lnTo>
                  <a:pt x="1385" y="1363"/>
                </a:lnTo>
                <a:lnTo>
                  <a:pt x="1426" y="1351"/>
                </a:lnTo>
                <a:lnTo>
                  <a:pt x="1441" y="1346"/>
                </a:lnTo>
                <a:lnTo>
                  <a:pt x="1452" y="1341"/>
                </a:lnTo>
                <a:lnTo>
                  <a:pt x="1452" y="1341"/>
                </a:lnTo>
                <a:lnTo>
                  <a:pt x="1465" y="1335"/>
                </a:lnTo>
                <a:lnTo>
                  <a:pt x="1472" y="1330"/>
                </a:lnTo>
                <a:lnTo>
                  <a:pt x="1477" y="1327"/>
                </a:lnTo>
                <a:lnTo>
                  <a:pt x="1480" y="1327"/>
                </a:lnTo>
                <a:lnTo>
                  <a:pt x="1480" y="1327"/>
                </a:lnTo>
                <a:lnTo>
                  <a:pt x="1484" y="1327"/>
                </a:lnTo>
                <a:lnTo>
                  <a:pt x="1490" y="1325"/>
                </a:lnTo>
                <a:lnTo>
                  <a:pt x="1506" y="1318"/>
                </a:lnTo>
                <a:lnTo>
                  <a:pt x="1528" y="1307"/>
                </a:lnTo>
                <a:lnTo>
                  <a:pt x="1559" y="1307"/>
                </a:lnTo>
                <a:lnTo>
                  <a:pt x="1571" y="1313"/>
                </a:lnTo>
                <a:lnTo>
                  <a:pt x="1571" y="1313"/>
                </a:lnTo>
                <a:lnTo>
                  <a:pt x="1612" y="1301"/>
                </a:lnTo>
                <a:lnTo>
                  <a:pt x="1641" y="1291"/>
                </a:lnTo>
                <a:lnTo>
                  <a:pt x="1658" y="1286"/>
                </a:lnTo>
                <a:lnTo>
                  <a:pt x="1658" y="1286"/>
                </a:lnTo>
                <a:lnTo>
                  <a:pt x="1659" y="1283"/>
                </a:lnTo>
                <a:lnTo>
                  <a:pt x="1660" y="1281"/>
                </a:lnTo>
                <a:lnTo>
                  <a:pt x="1662" y="1274"/>
                </a:lnTo>
                <a:lnTo>
                  <a:pt x="1663" y="1265"/>
                </a:lnTo>
                <a:lnTo>
                  <a:pt x="1677" y="1238"/>
                </a:lnTo>
                <a:lnTo>
                  <a:pt x="1683" y="1226"/>
                </a:lnTo>
                <a:lnTo>
                  <a:pt x="1705" y="1226"/>
                </a:lnTo>
                <a:lnTo>
                  <a:pt x="1736" y="1251"/>
                </a:lnTo>
                <a:lnTo>
                  <a:pt x="1736" y="1251"/>
                </a:lnTo>
                <a:lnTo>
                  <a:pt x="1895" y="1212"/>
                </a:lnTo>
                <a:lnTo>
                  <a:pt x="2005" y="1186"/>
                </a:lnTo>
                <a:lnTo>
                  <a:pt x="2042" y="1178"/>
                </a:lnTo>
                <a:lnTo>
                  <a:pt x="2052" y="1176"/>
                </a:lnTo>
                <a:lnTo>
                  <a:pt x="2057" y="1176"/>
                </a:lnTo>
                <a:lnTo>
                  <a:pt x="2057" y="1176"/>
                </a:lnTo>
                <a:lnTo>
                  <a:pt x="2059" y="1178"/>
                </a:lnTo>
                <a:lnTo>
                  <a:pt x="2063" y="1181"/>
                </a:lnTo>
                <a:lnTo>
                  <a:pt x="2073" y="1185"/>
                </a:lnTo>
                <a:lnTo>
                  <a:pt x="2073" y="1185"/>
                </a:lnTo>
                <a:lnTo>
                  <a:pt x="2082" y="1183"/>
                </a:lnTo>
                <a:lnTo>
                  <a:pt x="2102" y="1178"/>
                </a:lnTo>
                <a:lnTo>
                  <a:pt x="2163" y="1162"/>
                </a:lnTo>
                <a:lnTo>
                  <a:pt x="2248" y="1137"/>
                </a:lnTo>
                <a:lnTo>
                  <a:pt x="2256" y="1111"/>
                </a:lnTo>
                <a:lnTo>
                  <a:pt x="2256" y="1111"/>
                </a:lnTo>
                <a:lnTo>
                  <a:pt x="2301" y="1113"/>
                </a:lnTo>
                <a:lnTo>
                  <a:pt x="2333" y="1111"/>
                </a:lnTo>
                <a:lnTo>
                  <a:pt x="2344" y="1110"/>
                </a:lnTo>
                <a:lnTo>
                  <a:pt x="2347" y="1109"/>
                </a:lnTo>
                <a:lnTo>
                  <a:pt x="2349" y="1109"/>
                </a:lnTo>
                <a:lnTo>
                  <a:pt x="2349" y="1109"/>
                </a:lnTo>
                <a:lnTo>
                  <a:pt x="2349" y="1106"/>
                </a:lnTo>
                <a:lnTo>
                  <a:pt x="2349" y="1104"/>
                </a:lnTo>
                <a:lnTo>
                  <a:pt x="2345" y="1100"/>
                </a:lnTo>
                <a:lnTo>
                  <a:pt x="2340" y="1097"/>
                </a:lnTo>
                <a:lnTo>
                  <a:pt x="2388" y="1086"/>
                </a:lnTo>
                <a:lnTo>
                  <a:pt x="2388" y="1036"/>
                </a:lnTo>
                <a:lnTo>
                  <a:pt x="2399" y="1036"/>
                </a:lnTo>
                <a:lnTo>
                  <a:pt x="2399" y="1001"/>
                </a:lnTo>
                <a:lnTo>
                  <a:pt x="2388" y="999"/>
                </a:lnTo>
                <a:lnTo>
                  <a:pt x="2371" y="620"/>
                </a:lnTo>
                <a:lnTo>
                  <a:pt x="2371" y="606"/>
                </a:lnTo>
                <a:lnTo>
                  <a:pt x="2298" y="552"/>
                </a:lnTo>
                <a:lnTo>
                  <a:pt x="2248" y="524"/>
                </a:lnTo>
                <a:lnTo>
                  <a:pt x="2241" y="508"/>
                </a:lnTo>
                <a:lnTo>
                  <a:pt x="2056" y="456"/>
                </a:lnTo>
                <a:lnTo>
                  <a:pt x="2101" y="356"/>
                </a:lnTo>
                <a:lnTo>
                  <a:pt x="2009" y="152"/>
                </a:lnTo>
                <a:lnTo>
                  <a:pt x="2014" y="140"/>
                </a:lnTo>
                <a:lnTo>
                  <a:pt x="2014" y="140"/>
                </a:lnTo>
                <a:lnTo>
                  <a:pt x="2040" y="135"/>
                </a:lnTo>
                <a:lnTo>
                  <a:pt x="2061" y="131"/>
                </a:lnTo>
                <a:lnTo>
                  <a:pt x="2068" y="131"/>
                </a:lnTo>
                <a:lnTo>
                  <a:pt x="2073" y="131"/>
                </a:lnTo>
                <a:lnTo>
                  <a:pt x="2073" y="131"/>
                </a:lnTo>
                <a:lnTo>
                  <a:pt x="2077" y="134"/>
                </a:lnTo>
                <a:lnTo>
                  <a:pt x="2081" y="137"/>
                </a:lnTo>
                <a:lnTo>
                  <a:pt x="2088" y="145"/>
                </a:lnTo>
                <a:lnTo>
                  <a:pt x="2099" y="157"/>
                </a:lnTo>
                <a:lnTo>
                  <a:pt x="2099" y="157"/>
                </a:lnTo>
                <a:lnTo>
                  <a:pt x="2094" y="142"/>
                </a:lnTo>
                <a:lnTo>
                  <a:pt x="2088" y="130"/>
                </a:lnTo>
                <a:lnTo>
                  <a:pt x="2085" y="126"/>
                </a:lnTo>
                <a:lnTo>
                  <a:pt x="2082" y="123"/>
                </a:lnTo>
                <a:lnTo>
                  <a:pt x="2082" y="123"/>
                </a:lnTo>
                <a:lnTo>
                  <a:pt x="2077" y="121"/>
                </a:lnTo>
                <a:lnTo>
                  <a:pt x="2073" y="120"/>
                </a:lnTo>
                <a:lnTo>
                  <a:pt x="2066" y="120"/>
                </a:lnTo>
                <a:lnTo>
                  <a:pt x="2057" y="120"/>
                </a:lnTo>
                <a:lnTo>
                  <a:pt x="1814" y="159"/>
                </a:lnTo>
                <a:lnTo>
                  <a:pt x="1814" y="159"/>
                </a:lnTo>
                <a:lnTo>
                  <a:pt x="1803" y="163"/>
                </a:lnTo>
                <a:lnTo>
                  <a:pt x="1796" y="166"/>
                </a:lnTo>
                <a:lnTo>
                  <a:pt x="1792" y="168"/>
                </a:lnTo>
                <a:lnTo>
                  <a:pt x="1789" y="171"/>
                </a:lnTo>
                <a:lnTo>
                  <a:pt x="1789" y="171"/>
                </a:lnTo>
                <a:lnTo>
                  <a:pt x="1780" y="191"/>
                </a:lnTo>
                <a:lnTo>
                  <a:pt x="1775" y="205"/>
                </a:lnTo>
                <a:lnTo>
                  <a:pt x="1775" y="205"/>
                </a:lnTo>
                <a:lnTo>
                  <a:pt x="1779" y="197"/>
                </a:lnTo>
                <a:lnTo>
                  <a:pt x="1784" y="192"/>
                </a:lnTo>
                <a:lnTo>
                  <a:pt x="1787" y="190"/>
                </a:lnTo>
                <a:lnTo>
                  <a:pt x="1789" y="188"/>
                </a:lnTo>
                <a:lnTo>
                  <a:pt x="1789" y="188"/>
                </a:lnTo>
                <a:lnTo>
                  <a:pt x="1796" y="184"/>
                </a:lnTo>
                <a:lnTo>
                  <a:pt x="1803" y="181"/>
                </a:lnTo>
                <a:lnTo>
                  <a:pt x="1809" y="177"/>
                </a:lnTo>
                <a:lnTo>
                  <a:pt x="1865" y="168"/>
                </a:lnTo>
                <a:lnTo>
                  <a:pt x="1756" y="299"/>
                </a:lnTo>
                <a:lnTo>
                  <a:pt x="1799" y="395"/>
                </a:lnTo>
                <a:lnTo>
                  <a:pt x="1775" y="390"/>
                </a:lnTo>
                <a:lnTo>
                  <a:pt x="1716" y="398"/>
                </a:lnTo>
                <a:lnTo>
                  <a:pt x="1562" y="354"/>
                </a:lnTo>
                <a:lnTo>
                  <a:pt x="1559" y="340"/>
                </a:lnTo>
                <a:lnTo>
                  <a:pt x="1466" y="306"/>
                </a:lnTo>
                <a:lnTo>
                  <a:pt x="1415" y="315"/>
                </a:lnTo>
                <a:lnTo>
                  <a:pt x="1179" y="253"/>
                </a:lnTo>
                <a:lnTo>
                  <a:pt x="1177" y="239"/>
                </a:lnTo>
                <a:lnTo>
                  <a:pt x="1147" y="219"/>
                </a:lnTo>
                <a:lnTo>
                  <a:pt x="1057" y="188"/>
                </a:lnTo>
                <a:lnTo>
                  <a:pt x="995" y="205"/>
                </a:lnTo>
                <a:lnTo>
                  <a:pt x="995" y="205"/>
                </a:lnTo>
                <a:lnTo>
                  <a:pt x="866" y="168"/>
                </a:lnTo>
                <a:lnTo>
                  <a:pt x="774" y="143"/>
                </a:lnTo>
                <a:lnTo>
                  <a:pt x="741" y="134"/>
                </a:lnTo>
                <a:lnTo>
                  <a:pt x="725" y="131"/>
                </a:lnTo>
                <a:lnTo>
                  <a:pt x="725" y="131"/>
                </a:lnTo>
                <a:lnTo>
                  <a:pt x="682" y="130"/>
                </a:lnTo>
                <a:lnTo>
                  <a:pt x="604" y="126"/>
                </a:lnTo>
                <a:lnTo>
                  <a:pt x="495" y="120"/>
                </a:lnTo>
                <a:lnTo>
                  <a:pt x="495" y="120"/>
                </a:lnTo>
                <a:lnTo>
                  <a:pt x="489" y="119"/>
                </a:lnTo>
                <a:lnTo>
                  <a:pt x="472" y="113"/>
                </a:lnTo>
                <a:lnTo>
                  <a:pt x="472" y="113"/>
                </a:lnTo>
                <a:lnTo>
                  <a:pt x="468" y="111"/>
                </a:lnTo>
                <a:lnTo>
                  <a:pt x="465" y="111"/>
                </a:lnTo>
                <a:lnTo>
                  <a:pt x="456" y="113"/>
                </a:lnTo>
                <a:lnTo>
                  <a:pt x="446" y="116"/>
                </a:lnTo>
                <a:lnTo>
                  <a:pt x="436" y="120"/>
                </a:lnTo>
                <a:lnTo>
                  <a:pt x="418" y="130"/>
                </a:lnTo>
                <a:lnTo>
                  <a:pt x="410" y="134"/>
                </a:lnTo>
                <a:lnTo>
                  <a:pt x="385" y="140"/>
                </a:lnTo>
                <a:lnTo>
                  <a:pt x="385" y="140"/>
                </a:lnTo>
                <a:lnTo>
                  <a:pt x="389" y="124"/>
                </a:lnTo>
                <a:lnTo>
                  <a:pt x="393" y="111"/>
                </a:lnTo>
                <a:lnTo>
                  <a:pt x="393" y="104"/>
                </a:lnTo>
                <a:lnTo>
                  <a:pt x="393" y="104"/>
                </a:lnTo>
                <a:lnTo>
                  <a:pt x="393" y="91"/>
                </a:lnTo>
                <a:lnTo>
                  <a:pt x="393" y="65"/>
                </a:lnTo>
                <a:lnTo>
                  <a:pt x="393" y="65"/>
                </a:lnTo>
                <a:lnTo>
                  <a:pt x="393" y="54"/>
                </a:lnTo>
                <a:lnTo>
                  <a:pt x="391" y="47"/>
                </a:lnTo>
                <a:lnTo>
                  <a:pt x="388" y="32"/>
                </a:lnTo>
                <a:lnTo>
                  <a:pt x="384" y="23"/>
                </a:lnTo>
                <a:lnTo>
                  <a:pt x="383" y="19"/>
                </a:lnTo>
                <a:lnTo>
                  <a:pt x="383" y="19"/>
                </a:lnTo>
                <a:lnTo>
                  <a:pt x="370" y="11"/>
                </a:lnTo>
                <a:lnTo>
                  <a:pt x="360" y="5"/>
                </a:lnTo>
                <a:lnTo>
                  <a:pt x="354" y="3"/>
                </a:lnTo>
                <a:lnTo>
                  <a:pt x="354" y="3"/>
                </a:lnTo>
                <a:lnTo>
                  <a:pt x="347" y="1"/>
                </a:lnTo>
                <a:lnTo>
                  <a:pt x="335" y="0"/>
                </a:lnTo>
                <a:lnTo>
                  <a:pt x="317" y="0"/>
                </a:lnTo>
                <a:lnTo>
                  <a:pt x="298" y="3"/>
                </a:lnTo>
                <a:lnTo>
                  <a:pt x="298" y="3"/>
                </a:lnTo>
                <a:lnTo>
                  <a:pt x="288" y="5"/>
                </a:lnTo>
                <a:lnTo>
                  <a:pt x="279" y="9"/>
                </a:lnTo>
                <a:lnTo>
                  <a:pt x="270" y="15"/>
                </a:lnTo>
                <a:lnTo>
                  <a:pt x="263" y="23"/>
                </a:lnTo>
                <a:lnTo>
                  <a:pt x="256" y="34"/>
                </a:lnTo>
                <a:lnTo>
                  <a:pt x="251" y="48"/>
                </a:lnTo>
                <a:lnTo>
                  <a:pt x="249" y="66"/>
                </a:lnTo>
                <a:lnTo>
                  <a:pt x="248" y="87"/>
                </a:lnTo>
                <a:lnTo>
                  <a:pt x="248" y="87"/>
                </a:lnTo>
                <a:lnTo>
                  <a:pt x="249" y="106"/>
                </a:lnTo>
                <a:lnTo>
                  <a:pt x="251" y="121"/>
                </a:lnTo>
                <a:lnTo>
                  <a:pt x="254" y="131"/>
                </a:lnTo>
                <a:lnTo>
                  <a:pt x="259" y="139"/>
                </a:lnTo>
                <a:lnTo>
                  <a:pt x="263" y="143"/>
                </a:lnTo>
                <a:lnTo>
                  <a:pt x="266" y="145"/>
                </a:lnTo>
                <a:lnTo>
                  <a:pt x="270" y="145"/>
                </a:lnTo>
                <a:lnTo>
                  <a:pt x="266" y="171"/>
                </a:lnTo>
                <a:close/>
                <a:moveTo>
                  <a:pt x="2047" y="453"/>
                </a:moveTo>
                <a:lnTo>
                  <a:pt x="1991" y="437"/>
                </a:lnTo>
                <a:lnTo>
                  <a:pt x="1979" y="437"/>
                </a:lnTo>
                <a:lnTo>
                  <a:pt x="1961" y="398"/>
                </a:lnTo>
                <a:lnTo>
                  <a:pt x="1972" y="375"/>
                </a:lnTo>
                <a:lnTo>
                  <a:pt x="2085" y="368"/>
                </a:lnTo>
                <a:lnTo>
                  <a:pt x="2047" y="453"/>
                </a:lnTo>
                <a:close/>
                <a:moveTo>
                  <a:pt x="1969" y="437"/>
                </a:moveTo>
                <a:lnTo>
                  <a:pt x="1941" y="436"/>
                </a:lnTo>
                <a:lnTo>
                  <a:pt x="1955" y="407"/>
                </a:lnTo>
                <a:lnTo>
                  <a:pt x="1969" y="437"/>
                </a:lnTo>
                <a:close/>
                <a:moveTo>
                  <a:pt x="1919" y="445"/>
                </a:moveTo>
                <a:lnTo>
                  <a:pt x="1826" y="418"/>
                </a:lnTo>
                <a:lnTo>
                  <a:pt x="1832" y="404"/>
                </a:lnTo>
                <a:lnTo>
                  <a:pt x="1813" y="399"/>
                </a:lnTo>
                <a:lnTo>
                  <a:pt x="1773" y="311"/>
                </a:lnTo>
                <a:lnTo>
                  <a:pt x="1904" y="294"/>
                </a:lnTo>
                <a:lnTo>
                  <a:pt x="1950" y="398"/>
                </a:lnTo>
                <a:lnTo>
                  <a:pt x="1919" y="445"/>
                </a:lnTo>
                <a:close/>
                <a:moveTo>
                  <a:pt x="174" y="505"/>
                </a:moveTo>
                <a:lnTo>
                  <a:pt x="174" y="777"/>
                </a:lnTo>
                <a:lnTo>
                  <a:pt x="121" y="786"/>
                </a:lnTo>
                <a:lnTo>
                  <a:pt x="121" y="533"/>
                </a:lnTo>
                <a:lnTo>
                  <a:pt x="174" y="505"/>
                </a:lnTo>
                <a:close/>
                <a:moveTo>
                  <a:pt x="211" y="501"/>
                </a:moveTo>
                <a:lnTo>
                  <a:pt x="385" y="474"/>
                </a:lnTo>
                <a:lnTo>
                  <a:pt x="385" y="724"/>
                </a:lnTo>
                <a:lnTo>
                  <a:pt x="211" y="744"/>
                </a:lnTo>
                <a:lnTo>
                  <a:pt x="211" y="501"/>
                </a:lnTo>
                <a:close/>
                <a:moveTo>
                  <a:pt x="455" y="469"/>
                </a:moveTo>
                <a:lnTo>
                  <a:pt x="455" y="469"/>
                </a:lnTo>
                <a:lnTo>
                  <a:pt x="551" y="462"/>
                </a:lnTo>
                <a:lnTo>
                  <a:pt x="616" y="457"/>
                </a:lnTo>
                <a:lnTo>
                  <a:pt x="638" y="457"/>
                </a:lnTo>
                <a:lnTo>
                  <a:pt x="647" y="457"/>
                </a:lnTo>
                <a:lnTo>
                  <a:pt x="647" y="457"/>
                </a:lnTo>
                <a:lnTo>
                  <a:pt x="645" y="475"/>
                </a:lnTo>
                <a:lnTo>
                  <a:pt x="645" y="510"/>
                </a:lnTo>
                <a:lnTo>
                  <a:pt x="647" y="529"/>
                </a:lnTo>
                <a:lnTo>
                  <a:pt x="648" y="548"/>
                </a:lnTo>
                <a:lnTo>
                  <a:pt x="650" y="562"/>
                </a:lnTo>
                <a:lnTo>
                  <a:pt x="653" y="566"/>
                </a:lnTo>
                <a:lnTo>
                  <a:pt x="654" y="570"/>
                </a:lnTo>
                <a:lnTo>
                  <a:pt x="654" y="570"/>
                </a:lnTo>
                <a:lnTo>
                  <a:pt x="660" y="572"/>
                </a:lnTo>
                <a:lnTo>
                  <a:pt x="665" y="575"/>
                </a:lnTo>
                <a:lnTo>
                  <a:pt x="673" y="575"/>
                </a:lnTo>
                <a:lnTo>
                  <a:pt x="679" y="573"/>
                </a:lnTo>
                <a:lnTo>
                  <a:pt x="689" y="571"/>
                </a:lnTo>
                <a:lnTo>
                  <a:pt x="695" y="570"/>
                </a:lnTo>
                <a:lnTo>
                  <a:pt x="695" y="751"/>
                </a:lnTo>
                <a:lnTo>
                  <a:pt x="455" y="755"/>
                </a:lnTo>
                <a:lnTo>
                  <a:pt x="455" y="469"/>
                </a:lnTo>
                <a:close/>
                <a:moveTo>
                  <a:pt x="826" y="476"/>
                </a:moveTo>
                <a:lnTo>
                  <a:pt x="1009" y="496"/>
                </a:lnTo>
                <a:lnTo>
                  <a:pt x="1009" y="772"/>
                </a:lnTo>
                <a:lnTo>
                  <a:pt x="826" y="772"/>
                </a:lnTo>
                <a:lnTo>
                  <a:pt x="826" y="476"/>
                </a:lnTo>
                <a:close/>
                <a:moveTo>
                  <a:pt x="1104" y="488"/>
                </a:moveTo>
                <a:lnTo>
                  <a:pt x="1216" y="505"/>
                </a:lnTo>
                <a:lnTo>
                  <a:pt x="1225" y="765"/>
                </a:lnTo>
                <a:lnTo>
                  <a:pt x="1112" y="760"/>
                </a:lnTo>
                <a:lnTo>
                  <a:pt x="1104" y="488"/>
                </a:lnTo>
                <a:close/>
                <a:moveTo>
                  <a:pt x="1261" y="510"/>
                </a:moveTo>
                <a:lnTo>
                  <a:pt x="1360" y="522"/>
                </a:lnTo>
                <a:lnTo>
                  <a:pt x="1365" y="780"/>
                </a:lnTo>
                <a:lnTo>
                  <a:pt x="1261" y="772"/>
                </a:lnTo>
                <a:lnTo>
                  <a:pt x="1261" y="510"/>
                </a:lnTo>
                <a:close/>
                <a:moveTo>
                  <a:pt x="1394" y="538"/>
                </a:moveTo>
                <a:lnTo>
                  <a:pt x="1486" y="547"/>
                </a:lnTo>
                <a:lnTo>
                  <a:pt x="1491" y="780"/>
                </a:lnTo>
                <a:lnTo>
                  <a:pt x="1404" y="774"/>
                </a:lnTo>
                <a:lnTo>
                  <a:pt x="1394" y="538"/>
                </a:lnTo>
                <a:close/>
                <a:moveTo>
                  <a:pt x="1534" y="549"/>
                </a:moveTo>
                <a:lnTo>
                  <a:pt x="1534" y="549"/>
                </a:lnTo>
                <a:lnTo>
                  <a:pt x="1571" y="553"/>
                </a:lnTo>
                <a:lnTo>
                  <a:pt x="1596" y="557"/>
                </a:lnTo>
                <a:lnTo>
                  <a:pt x="1604" y="560"/>
                </a:lnTo>
                <a:lnTo>
                  <a:pt x="1607" y="561"/>
                </a:lnTo>
                <a:lnTo>
                  <a:pt x="1607" y="561"/>
                </a:lnTo>
                <a:lnTo>
                  <a:pt x="1618" y="786"/>
                </a:lnTo>
                <a:lnTo>
                  <a:pt x="1542" y="783"/>
                </a:lnTo>
                <a:lnTo>
                  <a:pt x="1534" y="549"/>
                </a:lnTo>
                <a:close/>
                <a:moveTo>
                  <a:pt x="1638" y="572"/>
                </a:moveTo>
                <a:lnTo>
                  <a:pt x="1711" y="581"/>
                </a:lnTo>
                <a:lnTo>
                  <a:pt x="1722" y="791"/>
                </a:lnTo>
                <a:lnTo>
                  <a:pt x="1647" y="786"/>
                </a:lnTo>
                <a:lnTo>
                  <a:pt x="1638" y="572"/>
                </a:lnTo>
                <a:close/>
                <a:moveTo>
                  <a:pt x="1734" y="587"/>
                </a:moveTo>
                <a:lnTo>
                  <a:pt x="1787" y="596"/>
                </a:lnTo>
                <a:lnTo>
                  <a:pt x="1792" y="788"/>
                </a:lnTo>
                <a:lnTo>
                  <a:pt x="1739" y="788"/>
                </a:lnTo>
                <a:lnTo>
                  <a:pt x="1734" y="587"/>
                </a:lnTo>
                <a:close/>
                <a:moveTo>
                  <a:pt x="1832" y="623"/>
                </a:moveTo>
                <a:lnTo>
                  <a:pt x="1879" y="629"/>
                </a:lnTo>
                <a:lnTo>
                  <a:pt x="1885" y="806"/>
                </a:lnTo>
                <a:lnTo>
                  <a:pt x="1837" y="802"/>
                </a:lnTo>
                <a:lnTo>
                  <a:pt x="1832" y="623"/>
                </a:lnTo>
                <a:close/>
                <a:moveTo>
                  <a:pt x="1910" y="629"/>
                </a:moveTo>
                <a:lnTo>
                  <a:pt x="1955" y="634"/>
                </a:lnTo>
                <a:lnTo>
                  <a:pt x="1958" y="802"/>
                </a:lnTo>
                <a:lnTo>
                  <a:pt x="1910" y="802"/>
                </a:lnTo>
                <a:lnTo>
                  <a:pt x="1910" y="629"/>
                </a:lnTo>
                <a:close/>
                <a:moveTo>
                  <a:pt x="1995" y="625"/>
                </a:moveTo>
                <a:lnTo>
                  <a:pt x="2032" y="629"/>
                </a:lnTo>
                <a:lnTo>
                  <a:pt x="2039" y="802"/>
                </a:lnTo>
                <a:lnTo>
                  <a:pt x="1998" y="802"/>
                </a:lnTo>
                <a:lnTo>
                  <a:pt x="1995" y="625"/>
                </a:lnTo>
                <a:close/>
                <a:moveTo>
                  <a:pt x="2057" y="634"/>
                </a:moveTo>
                <a:lnTo>
                  <a:pt x="2090" y="639"/>
                </a:lnTo>
                <a:lnTo>
                  <a:pt x="2101" y="806"/>
                </a:lnTo>
                <a:lnTo>
                  <a:pt x="2057" y="802"/>
                </a:lnTo>
                <a:lnTo>
                  <a:pt x="2057" y="634"/>
                </a:lnTo>
                <a:close/>
                <a:moveTo>
                  <a:pt x="2112" y="645"/>
                </a:moveTo>
                <a:lnTo>
                  <a:pt x="2147" y="654"/>
                </a:lnTo>
                <a:lnTo>
                  <a:pt x="2154" y="811"/>
                </a:lnTo>
                <a:lnTo>
                  <a:pt x="2121" y="806"/>
                </a:lnTo>
                <a:lnTo>
                  <a:pt x="2112" y="645"/>
                </a:lnTo>
                <a:close/>
                <a:moveTo>
                  <a:pt x="2174" y="657"/>
                </a:moveTo>
                <a:lnTo>
                  <a:pt x="2205" y="659"/>
                </a:lnTo>
                <a:lnTo>
                  <a:pt x="2211" y="806"/>
                </a:lnTo>
                <a:lnTo>
                  <a:pt x="2174" y="806"/>
                </a:lnTo>
                <a:lnTo>
                  <a:pt x="2174" y="657"/>
                </a:lnTo>
                <a:close/>
                <a:moveTo>
                  <a:pt x="2225" y="664"/>
                </a:moveTo>
                <a:lnTo>
                  <a:pt x="2253" y="668"/>
                </a:lnTo>
                <a:lnTo>
                  <a:pt x="2259" y="811"/>
                </a:lnTo>
                <a:lnTo>
                  <a:pt x="2225" y="811"/>
                </a:lnTo>
                <a:lnTo>
                  <a:pt x="2225" y="664"/>
                </a:lnTo>
                <a:close/>
                <a:moveTo>
                  <a:pt x="2270" y="676"/>
                </a:moveTo>
                <a:lnTo>
                  <a:pt x="2292" y="679"/>
                </a:lnTo>
                <a:lnTo>
                  <a:pt x="2292" y="679"/>
                </a:lnTo>
                <a:lnTo>
                  <a:pt x="2303" y="825"/>
                </a:lnTo>
                <a:lnTo>
                  <a:pt x="2303" y="825"/>
                </a:lnTo>
                <a:lnTo>
                  <a:pt x="2303" y="826"/>
                </a:lnTo>
                <a:lnTo>
                  <a:pt x="2302" y="826"/>
                </a:lnTo>
                <a:lnTo>
                  <a:pt x="2298" y="826"/>
                </a:lnTo>
                <a:lnTo>
                  <a:pt x="2287" y="825"/>
                </a:lnTo>
                <a:lnTo>
                  <a:pt x="2270" y="820"/>
                </a:lnTo>
                <a:lnTo>
                  <a:pt x="2270" y="676"/>
                </a:lnTo>
                <a:close/>
                <a:moveTo>
                  <a:pt x="2317" y="696"/>
                </a:moveTo>
                <a:lnTo>
                  <a:pt x="2344" y="698"/>
                </a:lnTo>
                <a:lnTo>
                  <a:pt x="2351" y="822"/>
                </a:lnTo>
                <a:lnTo>
                  <a:pt x="2321" y="825"/>
                </a:lnTo>
                <a:lnTo>
                  <a:pt x="2317" y="696"/>
                </a:lnTo>
                <a:close/>
                <a:moveTo>
                  <a:pt x="205" y="1327"/>
                </a:moveTo>
                <a:lnTo>
                  <a:pt x="274" y="1312"/>
                </a:lnTo>
                <a:lnTo>
                  <a:pt x="321" y="1316"/>
                </a:lnTo>
                <a:lnTo>
                  <a:pt x="321" y="1361"/>
                </a:lnTo>
                <a:lnTo>
                  <a:pt x="321" y="1361"/>
                </a:lnTo>
                <a:lnTo>
                  <a:pt x="321" y="1363"/>
                </a:lnTo>
                <a:lnTo>
                  <a:pt x="325" y="1365"/>
                </a:lnTo>
                <a:lnTo>
                  <a:pt x="330" y="1368"/>
                </a:lnTo>
                <a:lnTo>
                  <a:pt x="333" y="1369"/>
                </a:lnTo>
                <a:lnTo>
                  <a:pt x="337" y="1369"/>
                </a:lnTo>
                <a:lnTo>
                  <a:pt x="337" y="1369"/>
                </a:lnTo>
                <a:lnTo>
                  <a:pt x="346" y="1368"/>
                </a:lnTo>
                <a:lnTo>
                  <a:pt x="354" y="1365"/>
                </a:lnTo>
                <a:lnTo>
                  <a:pt x="360" y="1361"/>
                </a:lnTo>
                <a:lnTo>
                  <a:pt x="360" y="1311"/>
                </a:lnTo>
                <a:lnTo>
                  <a:pt x="360" y="1311"/>
                </a:lnTo>
                <a:lnTo>
                  <a:pt x="390" y="1301"/>
                </a:lnTo>
                <a:lnTo>
                  <a:pt x="413" y="1294"/>
                </a:lnTo>
                <a:lnTo>
                  <a:pt x="421" y="1293"/>
                </a:lnTo>
                <a:lnTo>
                  <a:pt x="424" y="1293"/>
                </a:lnTo>
                <a:lnTo>
                  <a:pt x="424" y="1293"/>
                </a:lnTo>
                <a:lnTo>
                  <a:pt x="426" y="1296"/>
                </a:lnTo>
                <a:lnTo>
                  <a:pt x="426" y="1299"/>
                </a:lnTo>
                <a:lnTo>
                  <a:pt x="426" y="1308"/>
                </a:lnTo>
                <a:lnTo>
                  <a:pt x="424" y="1318"/>
                </a:lnTo>
                <a:lnTo>
                  <a:pt x="463" y="1318"/>
                </a:lnTo>
                <a:lnTo>
                  <a:pt x="463" y="1417"/>
                </a:lnTo>
                <a:lnTo>
                  <a:pt x="186" y="1389"/>
                </a:lnTo>
                <a:lnTo>
                  <a:pt x="186" y="1373"/>
                </a:lnTo>
                <a:lnTo>
                  <a:pt x="208" y="1361"/>
                </a:lnTo>
                <a:lnTo>
                  <a:pt x="205" y="1327"/>
                </a:lnTo>
                <a:close/>
                <a:moveTo>
                  <a:pt x="200" y="375"/>
                </a:moveTo>
                <a:lnTo>
                  <a:pt x="205" y="365"/>
                </a:lnTo>
                <a:lnTo>
                  <a:pt x="205" y="365"/>
                </a:lnTo>
                <a:lnTo>
                  <a:pt x="258" y="350"/>
                </a:lnTo>
                <a:lnTo>
                  <a:pt x="312" y="336"/>
                </a:lnTo>
                <a:lnTo>
                  <a:pt x="312" y="336"/>
                </a:lnTo>
                <a:lnTo>
                  <a:pt x="326" y="337"/>
                </a:lnTo>
                <a:lnTo>
                  <a:pt x="336" y="339"/>
                </a:lnTo>
                <a:lnTo>
                  <a:pt x="340" y="340"/>
                </a:lnTo>
                <a:lnTo>
                  <a:pt x="342" y="342"/>
                </a:lnTo>
                <a:lnTo>
                  <a:pt x="342" y="342"/>
                </a:lnTo>
                <a:lnTo>
                  <a:pt x="343" y="344"/>
                </a:lnTo>
                <a:lnTo>
                  <a:pt x="345" y="346"/>
                </a:lnTo>
                <a:lnTo>
                  <a:pt x="345" y="354"/>
                </a:lnTo>
                <a:lnTo>
                  <a:pt x="343" y="375"/>
                </a:lnTo>
                <a:lnTo>
                  <a:pt x="340" y="395"/>
                </a:lnTo>
                <a:lnTo>
                  <a:pt x="337" y="407"/>
                </a:lnTo>
                <a:lnTo>
                  <a:pt x="337" y="407"/>
                </a:lnTo>
                <a:lnTo>
                  <a:pt x="331" y="409"/>
                </a:lnTo>
                <a:lnTo>
                  <a:pt x="316" y="413"/>
                </a:lnTo>
                <a:lnTo>
                  <a:pt x="269" y="421"/>
                </a:lnTo>
                <a:lnTo>
                  <a:pt x="224" y="428"/>
                </a:lnTo>
                <a:lnTo>
                  <a:pt x="208" y="429"/>
                </a:lnTo>
                <a:lnTo>
                  <a:pt x="205" y="429"/>
                </a:lnTo>
                <a:lnTo>
                  <a:pt x="202" y="429"/>
                </a:lnTo>
                <a:lnTo>
                  <a:pt x="202" y="429"/>
                </a:lnTo>
                <a:lnTo>
                  <a:pt x="201" y="419"/>
                </a:lnTo>
                <a:lnTo>
                  <a:pt x="201" y="400"/>
                </a:lnTo>
                <a:lnTo>
                  <a:pt x="200" y="375"/>
                </a:lnTo>
                <a:lnTo>
                  <a:pt x="200" y="375"/>
                </a:lnTo>
                <a:close/>
                <a:moveTo>
                  <a:pt x="1766" y="299"/>
                </a:moveTo>
                <a:lnTo>
                  <a:pt x="1766" y="299"/>
                </a:lnTo>
                <a:lnTo>
                  <a:pt x="1782" y="282"/>
                </a:lnTo>
                <a:lnTo>
                  <a:pt x="1813" y="243"/>
                </a:lnTo>
                <a:lnTo>
                  <a:pt x="1861" y="186"/>
                </a:lnTo>
                <a:lnTo>
                  <a:pt x="1897" y="286"/>
                </a:lnTo>
                <a:lnTo>
                  <a:pt x="1897" y="286"/>
                </a:lnTo>
                <a:lnTo>
                  <a:pt x="1832" y="293"/>
                </a:lnTo>
                <a:lnTo>
                  <a:pt x="1766" y="299"/>
                </a:lnTo>
                <a:lnTo>
                  <a:pt x="1766" y="299"/>
                </a:lnTo>
                <a:close/>
                <a:moveTo>
                  <a:pt x="1991" y="168"/>
                </a:moveTo>
                <a:lnTo>
                  <a:pt x="1963" y="361"/>
                </a:lnTo>
                <a:lnTo>
                  <a:pt x="1919" y="264"/>
                </a:lnTo>
                <a:lnTo>
                  <a:pt x="1991" y="168"/>
                </a:lnTo>
                <a:close/>
                <a:moveTo>
                  <a:pt x="1876" y="177"/>
                </a:moveTo>
                <a:lnTo>
                  <a:pt x="1876" y="177"/>
                </a:lnTo>
                <a:lnTo>
                  <a:pt x="1931" y="168"/>
                </a:lnTo>
                <a:lnTo>
                  <a:pt x="1984" y="159"/>
                </a:lnTo>
                <a:lnTo>
                  <a:pt x="1984" y="159"/>
                </a:lnTo>
                <a:lnTo>
                  <a:pt x="1972" y="176"/>
                </a:lnTo>
                <a:lnTo>
                  <a:pt x="1947" y="210"/>
                </a:lnTo>
                <a:lnTo>
                  <a:pt x="1910" y="260"/>
                </a:lnTo>
                <a:lnTo>
                  <a:pt x="1910" y="260"/>
                </a:lnTo>
                <a:lnTo>
                  <a:pt x="1893" y="219"/>
                </a:lnTo>
                <a:lnTo>
                  <a:pt x="1881" y="190"/>
                </a:lnTo>
                <a:lnTo>
                  <a:pt x="1876" y="177"/>
                </a:lnTo>
                <a:lnTo>
                  <a:pt x="1876" y="177"/>
                </a:lnTo>
                <a:close/>
                <a:moveTo>
                  <a:pt x="2000" y="163"/>
                </a:moveTo>
                <a:lnTo>
                  <a:pt x="2090" y="356"/>
                </a:lnTo>
                <a:lnTo>
                  <a:pt x="2090" y="359"/>
                </a:lnTo>
                <a:lnTo>
                  <a:pt x="1972" y="368"/>
                </a:lnTo>
                <a:lnTo>
                  <a:pt x="2000" y="163"/>
                </a:lnTo>
                <a:close/>
                <a:moveTo>
                  <a:pt x="1929" y="306"/>
                </a:moveTo>
                <a:lnTo>
                  <a:pt x="1958" y="365"/>
                </a:lnTo>
                <a:lnTo>
                  <a:pt x="1958" y="381"/>
                </a:lnTo>
                <a:lnTo>
                  <a:pt x="1952" y="387"/>
                </a:lnTo>
                <a:lnTo>
                  <a:pt x="1922" y="311"/>
                </a:lnTo>
                <a:lnTo>
                  <a:pt x="1929" y="3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53996DD4-C598-4E2D-9B73-10CD51841064}"/>
              </a:ext>
            </a:extLst>
          </p:cNvPr>
          <p:cNvSpPr>
            <a:spLocks noEditPoints="1"/>
          </p:cNvSpPr>
          <p:nvPr/>
        </p:nvSpPr>
        <p:spPr bwMode="auto">
          <a:xfrm>
            <a:off x="3664644" y="1048679"/>
            <a:ext cx="2672060" cy="2136339"/>
          </a:xfrm>
          <a:custGeom>
            <a:avLst/>
            <a:gdLst>
              <a:gd name="T0" fmla="*/ 39 w 2040"/>
              <a:gd name="T1" fmla="*/ 833 h 1631"/>
              <a:gd name="T2" fmla="*/ 42 w 2040"/>
              <a:gd name="T3" fmla="*/ 1477 h 1631"/>
              <a:gd name="T4" fmla="*/ 220 w 2040"/>
              <a:gd name="T5" fmla="*/ 1521 h 1631"/>
              <a:gd name="T6" fmla="*/ 350 w 2040"/>
              <a:gd name="T7" fmla="*/ 1517 h 1631"/>
              <a:gd name="T8" fmla="*/ 721 w 2040"/>
              <a:gd name="T9" fmla="*/ 1592 h 1631"/>
              <a:gd name="T10" fmla="*/ 898 w 2040"/>
              <a:gd name="T11" fmla="*/ 1595 h 1631"/>
              <a:gd name="T12" fmla="*/ 972 w 2040"/>
              <a:gd name="T13" fmla="*/ 1587 h 1631"/>
              <a:gd name="T14" fmla="*/ 1043 w 2040"/>
              <a:gd name="T15" fmla="*/ 1615 h 1631"/>
              <a:gd name="T16" fmla="*/ 1283 w 2040"/>
              <a:gd name="T17" fmla="*/ 1611 h 1631"/>
              <a:gd name="T18" fmla="*/ 1457 w 2040"/>
              <a:gd name="T19" fmla="*/ 1631 h 1631"/>
              <a:gd name="T20" fmla="*/ 1919 w 2040"/>
              <a:gd name="T21" fmla="*/ 1589 h 1631"/>
              <a:gd name="T22" fmla="*/ 1970 w 2040"/>
              <a:gd name="T23" fmla="*/ 1002 h 1631"/>
              <a:gd name="T24" fmla="*/ 1965 w 2040"/>
              <a:gd name="T25" fmla="*/ 853 h 1631"/>
              <a:gd name="T26" fmla="*/ 2015 w 2040"/>
              <a:gd name="T27" fmla="*/ 791 h 1631"/>
              <a:gd name="T28" fmla="*/ 2009 w 2040"/>
              <a:gd name="T29" fmla="*/ 871 h 1631"/>
              <a:gd name="T30" fmla="*/ 2038 w 2040"/>
              <a:gd name="T31" fmla="*/ 858 h 1631"/>
              <a:gd name="T32" fmla="*/ 1943 w 2040"/>
              <a:gd name="T33" fmla="*/ 690 h 1631"/>
              <a:gd name="T34" fmla="*/ 1885 w 2040"/>
              <a:gd name="T35" fmla="*/ 610 h 1631"/>
              <a:gd name="T36" fmla="*/ 1784 w 2040"/>
              <a:gd name="T37" fmla="*/ 594 h 1631"/>
              <a:gd name="T38" fmla="*/ 1639 w 2040"/>
              <a:gd name="T39" fmla="*/ 485 h 1631"/>
              <a:gd name="T40" fmla="*/ 1288 w 2040"/>
              <a:gd name="T41" fmla="*/ 39 h 1631"/>
              <a:gd name="T42" fmla="*/ 1356 w 2040"/>
              <a:gd name="T43" fmla="*/ 40 h 1631"/>
              <a:gd name="T44" fmla="*/ 1428 w 2040"/>
              <a:gd name="T45" fmla="*/ 97 h 1631"/>
              <a:gd name="T46" fmla="*/ 1312 w 2040"/>
              <a:gd name="T47" fmla="*/ 17 h 1631"/>
              <a:gd name="T48" fmla="*/ 968 w 2040"/>
              <a:gd name="T49" fmla="*/ 40 h 1631"/>
              <a:gd name="T50" fmla="*/ 1011 w 2040"/>
              <a:gd name="T51" fmla="*/ 567 h 1631"/>
              <a:gd name="T52" fmla="*/ 1265 w 2040"/>
              <a:gd name="T53" fmla="*/ 272 h 1631"/>
              <a:gd name="T54" fmla="*/ 1093 w 2040"/>
              <a:gd name="T55" fmla="*/ 27 h 1631"/>
              <a:gd name="T56" fmla="*/ 1141 w 2040"/>
              <a:gd name="T57" fmla="*/ 373 h 1631"/>
              <a:gd name="T58" fmla="*/ 1164 w 2040"/>
              <a:gd name="T59" fmla="*/ 154 h 1631"/>
              <a:gd name="T60" fmla="*/ 1127 w 2040"/>
              <a:gd name="T61" fmla="*/ 371 h 1631"/>
              <a:gd name="T62" fmla="*/ 1121 w 2040"/>
              <a:gd name="T63" fmla="*/ 497 h 1631"/>
              <a:gd name="T64" fmla="*/ 1066 w 2040"/>
              <a:gd name="T65" fmla="*/ 522 h 1631"/>
              <a:gd name="T66" fmla="*/ 1731 w 2040"/>
              <a:gd name="T67" fmla="*/ 668 h 1631"/>
              <a:gd name="T68" fmla="*/ 1537 w 2040"/>
              <a:gd name="T69" fmla="*/ 727 h 1631"/>
              <a:gd name="T70" fmla="*/ 1521 w 2040"/>
              <a:gd name="T71" fmla="*/ 665 h 1631"/>
              <a:gd name="T72" fmla="*/ 1894 w 2040"/>
              <a:gd name="T73" fmla="*/ 812 h 1631"/>
              <a:gd name="T74" fmla="*/ 1888 w 2040"/>
              <a:gd name="T75" fmla="*/ 1089 h 1631"/>
              <a:gd name="T76" fmla="*/ 1837 w 2040"/>
              <a:gd name="T77" fmla="*/ 788 h 1631"/>
              <a:gd name="T78" fmla="*/ 1795 w 2040"/>
              <a:gd name="T79" fmla="*/ 1033 h 1631"/>
              <a:gd name="T80" fmla="*/ 1533 w 2040"/>
              <a:gd name="T81" fmla="*/ 887 h 1631"/>
              <a:gd name="T82" fmla="*/ 1545 w 2040"/>
              <a:gd name="T83" fmla="*/ 1002 h 1631"/>
              <a:gd name="T84" fmla="*/ 1476 w 2040"/>
              <a:gd name="T85" fmla="*/ 1049 h 1631"/>
              <a:gd name="T86" fmla="*/ 1372 w 2040"/>
              <a:gd name="T87" fmla="*/ 778 h 1631"/>
              <a:gd name="T88" fmla="*/ 1404 w 2040"/>
              <a:gd name="T89" fmla="*/ 1064 h 1631"/>
              <a:gd name="T90" fmla="*/ 1317 w 2040"/>
              <a:gd name="T91" fmla="*/ 919 h 1631"/>
              <a:gd name="T92" fmla="*/ 1184 w 2040"/>
              <a:gd name="T93" fmla="*/ 1062 h 1631"/>
              <a:gd name="T94" fmla="*/ 890 w 2040"/>
              <a:gd name="T95" fmla="*/ 1087 h 1631"/>
              <a:gd name="T96" fmla="*/ 761 w 2040"/>
              <a:gd name="T97" fmla="*/ 862 h 1631"/>
              <a:gd name="T98" fmla="*/ 535 w 2040"/>
              <a:gd name="T99" fmla="*/ 1092 h 1631"/>
              <a:gd name="T100" fmla="*/ 327 w 2040"/>
              <a:gd name="T101" fmla="*/ 1115 h 1631"/>
              <a:gd name="T102" fmla="*/ 62 w 2040"/>
              <a:gd name="T103" fmla="*/ 957 h 1631"/>
              <a:gd name="T104" fmla="*/ 29 w 2040"/>
              <a:gd name="T105" fmla="*/ 962 h 1631"/>
              <a:gd name="T106" fmla="*/ 222 w 2040"/>
              <a:gd name="T107" fmla="*/ 1122 h 1631"/>
              <a:gd name="T108" fmla="*/ 1697 w 2040"/>
              <a:gd name="T109" fmla="*/ 1535 h 1631"/>
              <a:gd name="T110" fmla="*/ 1770 w 2040"/>
              <a:gd name="T111" fmla="*/ 1603 h 1631"/>
              <a:gd name="T112" fmla="*/ 1883 w 2040"/>
              <a:gd name="T113" fmla="*/ 1553 h 1631"/>
              <a:gd name="T114" fmla="*/ 1793 w 2040"/>
              <a:gd name="T115" fmla="*/ 1553 h 1631"/>
              <a:gd name="T116" fmla="*/ 1889 w 2040"/>
              <a:gd name="T117" fmla="*/ 1595 h 1631"/>
              <a:gd name="T118" fmla="*/ 1345 w 2040"/>
              <a:gd name="T119" fmla="*/ 1581 h 1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40" h="1631">
                <a:moveTo>
                  <a:pt x="1011" y="567"/>
                </a:moveTo>
                <a:lnTo>
                  <a:pt x="702" y="555"/>
                </a:lnTo>
                <a:lnTo>
                  <a:pt x="677" y="567"/>
                </a:lnTo>
                <a:lnTo>
                  <a:pt x="432" y="620"/>
                </a:lnTo>
                <a:lnTo>
                  <a:pt x="423" y="654"/>
                </a:lnTo>
                <a:lnTo>
                  <a:pt x="268" y="702"/>
                </a:lnTo>
                <a:lnTo>
                  <a:pt x="259" y="707"/>
                </a:lnTo>
                <a:lnTo>
                  <a:pt x="251" y="766"/>
                </a:lnTo>
                <a:lnTo>
                  <a:pt x="90" y="805"/>
                </a:lnTo>
                <a:lnTo>
                  <a:pt x="71" y="819"/>
                </a:lnTo>
                <a:lnTo>
                  <a:pt x="71" y="819"/>
                </a:lnTo>
                <a:lnTo>
                  <a:pt x="64" y="822"/>
                </a:lnTo>
                <a:lnTo>
                  <a:pt x="49" y="828"/>
                </a:lnTo>
                <a:lnTo>
                  <a:pt x="39" y="833"/>
                </a:lnTo>
                <a:lnTo>
                  <a:pt x="30" y="839"/>
                </a:lnTo>
                <a:lnTo>
                  <a:pt x="23" y="847"/>
                </a:lnTo>
                <a:lnTo>
                  <a:pt x="16" y="856"/>
                </a:lnTo>
                <a:lnTo>
                  <a:pt x="16" y="856"/>
                </a:lnTo>
                <a:lnTo>
                  <a:pt x="5" y="881"/>
                </a:lnTo>
                <a:lnTo>
                  <a:pt x="2" y="887"/>
                </a:lnTo>
                <a:lnTo>
                  <a:pt x="0" y="1452"/>
                </a:lnTo>
                <a:lnTo>
                  <a:pt x="25" y="1457"/>
                </a:lnTo>
                <a:lnTo>
                  <a:pt x="25" y="1457"/>
                </a:lnTo>
                <a:lnTo>
                  <a:pt x="26" y="1462"/>
                </a:lnTo>
                <a:lnTo>
                  <a:pt x="30" y="1467"/>
                </a:lnTo>
                <a:lnTo>
                  <a:pt x="37" y="1473"/>
                </a:lnTo>
                <a:lnTo>
                  <a:pt x="37" y="1473"/>
                </a:lnTo>
                <a:lnTo>
                  <a:pt x="42" y="1477"/>
                </a:lnTo>
                <a:lnTo>
                  <a:pt x="48" y="1480"/>
                </a:lnTo>
                <a:lnTo>
                  <a:pt x="62" y="1481"/>
                </a:lnTo>
                <a:lnTo>
                  <a:pt x="73" y="1482"/>
                </a:lnTo>
                <a:lnTo>
                  <a:pt x="79" y="1482"/>
                </a:lnTo>
                <a:lnTo>
                  <a:pt x="155" y="1482"/>
                </a:lnTo>
                <a:lnTo>
                  <a:pt x="183" y="1505"/>
                </a:lnTo>
                <a:lnTo>
                  <a:pt x="183" y="1505"/>
                </a:lnTo>
                <a:lnTo>
                  <a:pt x="189" y="1509"/>
                </a:lnTo>
                <a:lnTo>
                  <a:pt x="199" y="1512"/>
                </a:lnTo>
                <a:lnTo>
                  <a:pt x="199" y="1512"/>
                </a:lnTo>
                <a:lnTo>
                  <a:pt x="208" y="1515"/>
                </a:lnTo>
                <a:lnTo>
                  <a:pt x="212" y="1517"/>
                </a:lnTo>
                <a:lnTo>
                  <a:pt x="220" y="1521"/>
                </a:lnTo>
                <a:lnTo>
                  <a:pt x="220" y="1521"/>
                </a:lnTo>
                <a:lnTo>
                  <a:pt x="226" y="1526"/>
                </a:lnTo>
                <a:lnTo>
                  <a:pt x="228" y="1530"/>
                </a:lnTo>
                <a:lnTo>
                  <a:pt x="234" y="1533"/>
                </a:lnTo>
                <a:lnTo>
                  <a:pt x="245" y="1535"/>
                </a:lnTo>
                <a:lnTo>
                  <a:pt x="245" y="1535"/>
                </a:lnTo>
                <a:lnTo>
                  <a:pt x="266" y="1538"/>
                </a:lnTo>
                <a:lnTo>
                  <a:pt x="292" y="1539"/>
                </a:lnTo>
                <a:lnTo>
                  <a:pt x="314" y="1539"/>
                </a:lnTo>
                <a:lnTo>
                  <a:pt x="323" y="1538"/>
                </a:lnTo>
                <a:lnTo>
                  <a:pt x="329" y="1535"/>
                </a:lnTo>
                <a:lnTo>
                  <a:pt x="329" y="1535"/>
                </a:lnTo>
                <a:lnTo>
                  <a:pt x="335" y="1533"/>
                </a:lnTo>
                <a:lnTo>
                  <a:pt x="340" y="1529"/>
                </a:lnTo>
                <a:lnTo>
                  <a:pt x="350" y="1517"/>
                </a:lnTo>
                <a:lnTo>
                  <a:pt x="361" y="1505"/>
                </a:lnTo>
                <a:lnTo>
                  <a:pt x="617" y="1530"/>
                </a:lnTo>
                <a:lnTo>
                  <a:pt x="617" y="1530"/>
                </a:lnTo>
                <a:lnTo>
                  <a:pt x="621" y="1536"/>
                </a:lnTo>
                <a:lnTo>
                  <a:pt x="626" y="1543"/>
                </a:lnTo>
                <a:lnTo>
                  <a:pt x="635" y="1552"/>
                </a:lnTo>
                <a:lnTo>
                  <a:pt x="645" y="1560"/>
                </a:lnTo>
                <a:lnTo>
                  <a:pt x="658" y="1569"/>
                </a:lnTo>
                <a:lnTo>
                  <a:pt x="674" y="1578"/>
                </a:lnTo>
                <a:lnTo>
                  <a:pt x="693" y="1586"/>
                </a:lnTo>
                <a:lnTo>
                  <a:pt x="693" y="1586"/>
                </a:lnTo>
                <a:lnTo>
                  <a:pt x="703" y="1589"/>
                </a:lnTo>
                <a:lnTo>
                  <a:pt x="713" y="1591"/>
                </a:lnTo>
                <a:lnTo>
                  <a:pt x="721" y="1592"/>
                </a:lnTo>
                <a:lnTo>
                  <a:pt x="730" y="1592"/>
                </a:lnTo>
                <a:lnTo>
                  <a:pt x="744" y="1591"/>
                </a:lnTo>
                <a:lnTo>
                  <a:pt x="755" y="1587"/>
                </a:lnTo>
                <a:lnTo>
                  <a:pt x="764" y="1583"/>
                </a:lnTo>
                <a:lnTo>
                  <a:pt x="770" y="1579"/>
                </a:lnTo>
                <a:lnTo>
                  <a:pt x="775" y="1574"/>
                </a:lnTo>
                <a:lnTo>
                  <a:pt x="817" y="1586"/>
                </a:lnTo>
                <a:lnTo>
                  <a:pt x="817" y="1586"/>
                </a:lnTo>
                <a:lnTo>
                  <a:pt x="836" y="1584"/>
                </a:lnTo>
                <a:lnTo>
                  <a:pt x="851" y="1584"/>
                </a:lnTo>
                <a:lnTo>
                  <a:pt x="857" y="1584"/>
                </a:lnTo>
                <a:lnTo>
                  <a:pt x="862" y="1586"/>
                </a:lnTo>
                <a:lnTo>
                  <a:pt x="862" y="1586"/>
                </a:lnTo>
                <a:lnTo>
                  <a:pt x="898" y="1595"/>
                </a:lnTo>
                <a:lnTo>
                  <a:pt x="927" y="1600"/>
                </a:lnTo>
                <a:lnTo>
                  <a:pt x="927" y="1600"/>
                </a:lnTo>
                <a:lnTo>
                  <a:pt x="941" y="1598"/>
                </a:lnTo>
                <a:lnTo>
                  <a:pt x="948" y="1597"/>
                </a:lnTo>
                <a:lnTo>
                  <a:pt x="952" y="1595"/>
                </a:lnTo>
                <a:lnTo>
                  <a:pt x="952" y="1595"/>
                </a:lnTo>
                <a:lnTo>
                  <a:pt x="952" y="1592"/>
                </a:lnTo>
                <a:lnTo>
                  <a:pt x="952" y="1591"/>
                </a:lnTo>
                <a:lnTo>
                  <a:pt x="952" y="1589"/>
                </a:lnTo>
                <a:lnTo>
                  <a:pt x="952" y="1589"/>
                </a:lnTo>
                <a:lnTo>
                  <a:pt x="958" y="1589"/>
                </a:lnTo>
                <a:lnTo>
                  <a:pt x="958" y="1589"/>
                </a:lnTo>
                <a:lnTo>
                  <a:pt x="966" y="1588"/>
                </a:lnTo>
                <a:lnTo>
                  <a:pt x="972" y="1587"/>
                </a:lnTo>
                <a:lnTo>
                  <a:pt x="990" y="1583"/>
                </a:lnTo>
                <a:lnTo>
                  <a:pt x="990" y="1583"/>
                </a:lnTo>
                <a:lnTo>
                  <a:pt x="1004" y="1579"/>
                </a:lnTo>
                <a:lnTo>
                  <a:pt x="1006" y="1578"/>
                </a:lnTo>
                <a:lnTo>
                  <a:pt x="1006" y="1578"/>
                </a:lnTo>
                <a:lnTo>
                  <a:pt x="1006" y="1583"/>
                </a:lnTo>
                <a:lnTo>
                  <a:pt x="1008" y="1588"/>
                </a:lnTo>
                <a:lnTo>
                  <a:pt x="1011" y="1595"/>
                </a:lnTo>
                <a:lnTo>
                  <a:pt x="1015" y="1601"/>
                </a:lnTo>
                <a:lnTo>
                  <a:pt x="1021" y="1607"/>
                </a:lnTo>
                <a:lnTo>
                  <a:pt x="1030" y="1611"/>
                </a:lnTo>
                <a:lnTo>
                  <a:pt x="1037" y="1613"/>
                </a:lnTo>
                <a:lnTo>
                  <a:pt x="1043" y="1615"/>
                </a:lnTo>
                <a:lnTo>
                  <a:pt x="1043" y="1615"/>
                </a:lnTo>
                <a:lnTo>
                  <a:pt x="1049" y="1615"/>
                </a:lnTo>
                <a:lnTo>
                  <a:pt x="1056" y="1613"/>
                </a:lnTo>
                <a:lnTo>
                  <a:pt x="1064" y="1611"/>
                </a:lnTo>
                <a:lnTo>
                  <a:pt x="1072" y="1607"/>
                </a:lnTo>
                <a:lnTo>
                  <a:pt x="1076" y="1602"/>
                </a:lnTo>
                <a:lnTo>
                  <a:pt x="1079" y="1596"/>
                </a:lnTo>
                <a:lnTo>
                  <a:pt x="1081" y="1591"/>
                </a:lnTo>
                <a:lnTo>
                  <a:pt x="1082" y="1586"/>
                </a:lnTo>
                <a:lnTo>
                  <a:pt x="1102" y="1592"/>
                </a:lnTo>
                <a:lnTo>
                  <a:pt x="1121" y="1603"/>
                </a:lnTo>
                <a:lnTo>
                  <a:pt x="1150" y="1608"/>
                </a:lnTo>
                <a:lnTo>
                  <a:pt x="1164" y="1597"/>
                </a:lnTo>
                <a:lnTo>
                  <a:pt x="1265" y="1615"/>
                </a:lnTo>
                <a:lnTo>
                  <a:pt x="1283" y="1611"/>
                </a:lnTo>
                <a:lnTo>
                  <a:pt x="1288" y="1611"/>
                </a:lnTo>
                <a:lnTo>
                  <a:pt x="1288" y="1611"/>
                </a:lnTo>
                <a:lnTo>
                  <a:pt x="1295" y="1615"/>
                </a:lnTo>
                <a:lnTo>
                  <a:pt x="1303" y="1619"/>
                </a:lnTo>
                <a:lnTo>
                  <a:pt x="1311" y="1620"/>
                </a:lnTo>
                <a:lnTo>
                  <a:pt x="1311" y="1620"/>
                </a:lnTo>
                <a:lnTo>
                  <a:pt x="1370" y="1621"/>
                </a:lnTo>
                <a:lnTo>
                  <a:pt x="1423" y="1622"/>
                </a:lnTo>
                <a:lnTo>
                  <a:pt x="1429" y="1629"/>
                </a:lnTo>
                <a:lnTo>
                  <a:pt x="1429" y="1629"/>
                </a:lnTo>
                <a:lnTo>
                  <a:pt x="1433" y="1629"/>
                </a:lnTo>
                <a:lnTo>
                  <a:pt x="1446" y="1631"/>
                </a:lnTo>
                <a:lnTo>
                  <a:pt x="1446" y="1631"/>
                </a:lnTo>
                <a:lnTo>
                  <a:pt x="1457" y="1631"/>
                </a:lnTo>
                <a:lnTo>
                  <a:pt x="1467" y="1630"/>
                </a:lnTo>
                <a:lnTo>
                  <a:pt x="1480" y="1629"/>
                </a:lnTo>
                <a:lnTo>
                  <a:pt x="1773" y="1615"/>
                </a:lnTo>
                <a:lnTo>
                  <a:pt x="1779" y="1615"/>
                </a:lnTo>
                <a:lnTo>
                  <a:pt x="1821" y="1615"/>
                </a:lnTo>
                <a:lnTo>
                  <a:pt x="1821" y="1608"/>
                </a:lnTo>
                <a:lnTo>
                  <a:pt x="1821" y="1608"/>
                </a:lnTo>
                <a:lnTo>
                  <a:pt x="1861" y="1606"/>
                </a:lnTo>
                <a:lnTo>
                  <a:pt x="1891" y="1602"/>
                </a:lnTo>
                <a:lnTo>
                  <a:pt x="1904" y="1600"/>
                </a:lnTo>
                <a:lnTo>
                  <a:pt x="1910" y="1597"/>
                </a:lnTo>
                <a:lnTo>
                  <a:pt x="1910" y="1597"/>
                </a:lnTo>
                <a:lnTo>
                  <a:pt x="1915" y="1595"/>
                </a:lnTo>
                <a:lnTo>
                  <a:pt x="1919" y="1589"/>
                </a:lnTo>
                <a:lnTo>
                  <a:pt x="1925" y="1581"/>
                </a:lnTo>
                <a:lnTo>
                  <a:pt x="1931" y="1569"/>
                </a:lnTo>
                <a:lnTo>
                  <a:pt x="1958" y="1567"/>
                </a:lnTo>
                <a:lnTo>
                  <a:pt x="1962" y="1471"/>
                </a:lnTo>
                <a:lnTo>
                  <a:pt x="1987" y="1471"/>
                </a:lnTo>
                <a:lnTo>
                  <a:pt x="1987" y="1423"/>
                </a:lnTo>
                <a:lnTo>
                  <a:pt x="1987" y="1411"/>
                </a:lnTo>
                <a:lnTo>
                  <a:pt x="1965" y="1411"/>
                </a:lnTo>
                <a:lnTo>
                  <a:pt x="1956" y="1028"/>
                </a:lnTo>
                <a:lnTo>
                  <a:pt x="1956" y="1028"/>
                </a:lnTo>
                <a:lnTo>
                  <a:pt x="1962" y="1017"/>
                </a:lnTo>
                <a:lnTo>
                  <a:pt x="1970" y="1005"/>
                </a:lnTo>
                <a:lnTo>
                  <a:pt x="1970" y="1005"/>
                </a:lnTo>
                <a:lnTo>
                  <a:pt x="1970" y="1002"/>
                </a:lnTo>
                <a:lnTo>
                  <a:pt x="1968" y="1000"/>
                </a:lnTo>
                <a:lnTo>
                  <a:pt x="1967" y="996"/>
                </a:lnTo>
                <a:lnTo>
                  <a:pt x="1956" y="991"/>
                </a:lnTo>
                <a:lnTo>
                  <a:pt x="1947" y="874"/>
                </a:lnTo>
                <a:lnTo>
                  <a:pt x="1947" y="874"/>
                </a:lnTo>
                <a:lnTo>
                  <a:pt x="1952" y="872"/>
                </a:lnTo>
                <a:lnTo>
                  <a:pt x="1955" y="872"/>
                </a:lnTo>
                <a:lnTo>
                  <a:pt x="1956" y="870"/>
                </a:lnTo>
                <a:lnTo>
                  <a:pt x="1956" y="865"/>
                </a:lnTo>
                <a:lnTo>
                  <a:pt x="1956" y="865"/>
                </a:lnTo>
                <a:lnTo>
                  <a:pt x="1961" y="861"/>
                </a:lnTo>
                <a:lnTo>
                  <a:pt x="1963" y="857"/>
                </a:lnTo>
                <a:lnTo>
                  <a:pt x="1965" y="855"/>
                </a:lnTo>
                <a:lnTo>
                  <a:pt x="1965" y="853"/>
                </a:lnTo>
                <a:lnTo>
                  <a:pt x="1965" y="853"/>
                </a:lnTo>
                <a:lnTo>
                  <a:pt x="1963" y="850"/>
                </a:lnTo>
                <a:lnTo>
                  <a:pt x="1963" y="848"/>
                </a:lnTo>
                <a:lnTo>
                  <a:pt x="1962" y="846"/>
                </a:lnTo>
                <a:lnTo>
                  <a:pt x="1958" y="844"/>
                </a:lnTo>
                <a:lnTo>
                  <a:pt x="1958" y="844"/>
                </a:lnTo>
                <a:lnTo>
                  <a:pt x="1953" y="843"/>
                </a:lnTo>
                <a:lnTo>
                  <a:pt x="1949" y="842"/>
                </a:lnTo>
                <a:lnTo>
                  <a:pt x="1944" y="839"/>
                </a:lnTo>
                <a:lnTo>
                  <a:pt x="1942" y="766"/>
                </a:lnTo>
                <a:lnTo>
                  <a:pt x="2015" y="761"/>
                </a:lnTo>
                <a:lnTo>
                  <a:pt x="2018" y="805"/>
                </a:lnTo>
                <a:lnTo>
                  <a:pt x="2018" y="805"/>
                </a:lnTo>
                <a:lnTo>
                  <a:pt x="2015" y="791"/>
                </a:lnTo>
                <a:lnTo>
                  <a:pt x="2011" y="781"/>
                </a:lnTo>
                <a:lnTo>
                  <a:pt x="2009" y="778"/>
                </a:lnTo>
                <a:lnTo>
                  <a:pt x="2006" y="775"/>
                </a:lnTo>
                <a:lnTo>
                  <a:pt x="2006" y="775"/>
                </a:lnTo>
                <a:lnTo>
                  <a:pt x="2004" y="774"/>
                </a:lnTo>
                <a:lnTo>
                  <a:pt x="2001" y="774"/>
                </a:lnTo>
                <a:lnTo>
                  <a:pt x="1997" y="775"/>
                </a:lnTo>
                <a:lnTo>
                  <a:pt x="1994" y="779"/>
                </a:lnTo>
                <a:lnTo>
                  <a:pt x="1992" y="783"/>
                </a:lnTo>
                <a:lnTo>
                  <a:pt x="1992" y="783"/>
                </a:lnTo>
                <a:lnTo>
                  <a:pt x="1995" y="799"/>
                </a:lnTo>
                <a:lnTo>
                  <a:pt x="1999" y="829"/>
                </a:lnTo>
                <a:lnTo>
                  <a:pt x="2006" y="860"/>
                </a:lnTo>
                <a:lnTo>
                  <a:pt x="2009" y="871"/>
                </a:lnTo>
                <a:lnTo>
                  <a:pt x="2011" y="874"/>
                </a:lnTo>
                <a:lnTo>
                  <a:pt x="2013" y="876"/>
                </a:lnTo>
                <a:lnTo>
                  <a:pt x="2013" y="876"/>
                </a:lnTo>
                <a:lnTo>
                  <a:pt x="2019" y="880"/>
                </a:lnTo>
                <a:lnTo>
                  <a:pt x="2025" y="882"/>
                </a:lnTo>
                <a:lnTo>
                  <a:pt x="2030" y="884"/>
                </a:lnTo>
                <a:lnTo>
                  <a:pt x="2033" y="882"/>
                </a:lnTo>
                <a:lnTo>
                  <a:pt x="2035" y="881"/>
                </a:lnTo>
                <a:lnTo>
                  <a:pt x="2035" y="881"/>
                </a:lnTo>
                <a:lnTo>
                  <a:pt x="2038" y="876"/>
                </a:lnTo>
                <a:lnTo>
                  <a:pt x="2040" y="871"/>
                </a:lnTo>
                <a:lnTo>
                  <a:pt x="2040" y="865"/>
                </a:lnTo>
                <a:lnTo>
                  <a:pt x="2038" y="858"/>
                </a:lnTo>
                <a:lnTo>
                  <a:pt x="2038" y="858"/>
                </a:lnTo>
                <a:lnTo>
                  <a:pt x="2024" y="837"/>
                </a:lnTo>
                <a:lnTo>
                  <a:pt x="2029" y="826"/>
                </a:lnTo>
                <a:lnTo>
                  <a:pt x="2024" y="755"/>
                </a:lnTo>
                <a:lnTo>
                  <a:pt x="2015" y="750"/>
                </a:lnTo>
                <a:lnTo>
                  <a:pt x="1944" y="752"/>
                </a:lnTo>
                <a:lnTo>
                  <a:pt x="1944" y="752"/>
                </a:lnTo>
                <a:lnTo>
                  <a:pt x="1946" y="746"/>
                </a:lnTo>
                <a:lnTo>
                  <a:pt x="1947" y="738"/>
                </a:lnTo>
                <a:lnTo>
                  <a:pt x="1947" y="718"/>
                </a:lnTo>
                <a:lnTo>
                  <a:pt x="1947" y="702"/>
                </a:lnTo>
                <a:lnTo>
                  <a:pt x="1942" y="690"/>
                </a:lnTo>
                <a:lnTo>
                  <a:pt x="1942" y="690"/>
                </a:lnTo>
                <a:lnTo>
                  <a:pt x="1943" y="690"/>
                </a:lnTo>
                <a:lnTo>
                  <a:pt x="1943" y="690"/>
                </a:lnTo>
                <a:lnTo>
                  <a:pt x="1944" y="688"/>
                </a:lnTo>
                <a:lnTo>
                  <a:pt x="1942" y="682"/>
                </a:lnTo>
                <a:lnTo>
                  <a:pt x="1942" y="682"/>
                </a:lnTo>
                <a:lnTo>
                  <a:pt x="1939" y="674"/>
                </a:lnTo>
                <a:lnTo>
                  <a:pt x="1938" y="669"/>
                </a:lnTo>
                <a:lnTo>
                  <a:pt x="1938" y="665"/>
                </a:lnTo>
                <a:lnTo>
                  <a:pt x="1937" y="663"/>
                </a:lnTo>
                <a:lnTo>
                  <a:pt x="1937" y="663"/>
                </a:lnTo>
                <a:lnTo>
                  <a:pt x="1920" y="641"/>
                </a:lnTo>
                <a:lnTo>
                  <a:pt x="1909" y="627"/>
                </a:lnTo>
                <a:lnTo>
                  <a:pt x="1900" y="617"/>
                </a:lnTo>
                <a:lnTo>
                  <a:pt x="1900" y="617"/>
                </a:lnTo>
                <a:lnTo>
                  <a:pt x="1891" y="612"/>
                </a:lnTo>
                <a:lnTo>
                  <a:pt x="1885" y="610"/>
                </a:lnTo>
                <a:lnTo>
                  <a:pt x="1877" y="606"/>
                </a:lnTo>
                <a:lnTo>
                  <a:pt x="1866" y="598"/>
                </a:lnTo>
                <a:lnTo>
                  <a:pt x="1866" y="598"/>
                </a:lnTo>
                <a:lnTo>
                  <a:pt x="1848" y="592"/>
                </a:lnTo>
                <a:lnTo>
                  <a:pt x="1835" y="588"/>
                </a:lnTo>
                <a:lnTo>
                  <a:pt x="1826" y="587"/>
                </a:lnTo>
                <a:lnTo>
                  <a:pt x="1826" y="587"/>
                </a:lnTo>
                <a:lnTo>
                  <a:pt x="1822" y="586"/>
                </a:lnTo>
                <a:lnTo>
                  <a:pt x="1818" y="587"/>
                </a:lnTo>
                <a:lnTo>
                  <a:pt x="1818" y="587"/>
                </a:lnTo>
                <a:lnTo>
                  <a:pt x="1798" y="589"/>
                </a:lnTo>
                <a:lnTo>
                  <a:pt x="1798" y="589"/>
                </a:lnTo>
                <a:lnTo>
                  <a:pt x="1790" y="592"/>
                </a:lnTo>
                <a:lnTo>
                  <a:pt x="1784" y="594"/>
                </a:lnTo>
                <a:lnTo>
                  <a:pt x="1674" y="573"/>
                </a:lnTo>
                <a:lnTo>
                  <a:pt x="1674" y="573"/>
                </a:lnTo>
                <a:lnTo>
                  <a:pt x="1675" y="569"/>
                </a:lnTo>
                <a:lnTo>
                  <a:pt x="1678" y="560"/>
                </a:lnTo>
                <a:lnTo>
                  <a:pt x="1679" y="554"/>
                </a:lnTo>
                <a:lnTo>
                  <a:pt x="1679" y="545"/>
                </a:lnTo>
                <a:lnTo>
                  <a:pt x="1677" y="534"/>
                </a:lnTo>
                <a:lnTo>
                  <a:pt x="1674" y="522"/>
                </a:lnTo>
                <a:lnTo>
                  <a:pt x="1674" y="522"/>
                </a:lnTo>
                <a:lnTo>
                  <a:pt x="1669" y="510"/>
                </a:lnTo>
                <a:lnTo>
                  <a:pt x="1663" y="500"/>
                </a:lnTo>
                <a:lnTo>
                  <a:pt x="1657" y="493"/>
                </a:lnTo>
                <a:lnTo>
                  <a:pt x="1648" y="487"/>
                </a:lnTo>
                <a:lnTo>
                  <a:pt x="1639" y="485"/>
                </a:lnTo>
                <a:lnTo>
                  <a:pt x="1629" y="482"/>
                </a:lnTo>
                <a:lnTo>
                  <a:pt x="1619" y="482"/>
                </a:lnTo>
                <a:lnTo>
                  <a:pt x="1606" y="482"/>
                </a:lnTo>
                <a:lnTo>
                  <a:pt x="1606" y="482"/>
                </a:lnTo>
                <a:lnTo>
                  <a:pt x="1585" y="486"/>
                </a:lnTo>
                <a:lnTo>
                  <a:pt x="1569" y="491"/>
                </a:lnTo>
                <a:lnTo>
                  <a:pt x="1559" y="495"/>
                </a:lnTo>
                <a:lnTo>
                  <a:pt x="1556" y="497"/>
                </a:lnTo>
                <a:lnTo>
                  <a:pt x="1556" y="480"/>
                </a:lnTo>
                <a:lnTo>
                  <a:pt x="1395" y="472"/>
                </a:lnTo>
                <a:lnTo>
                  <a:pt x="1386" y="472"/>
                </a:lnTo>
                <a:lnTo>
                  <a:pt x="1463" y="291"/>
                </a:lnTo>
                <a:lnTo>
                  <a:pt x="1463" y="284"/>
                </a:lnTo>
                <a:lnTo>
                  <a:pt x="1288" y="39"/>
                </a:lnTo>
                <a:lnTo>
                  <a:pt x="1308" y="39"/>
                </a:lnTo>
                <a:lnTo>
                  <a:pt x="1308" y="39"/>
                </a:lnTo>
                <a:lnTo>
                  <a:pt x="1311" y="54"/>
                </a:lnTo>
                <a:lnTo>
                  <a:pt x="1313" y="63"/>
                </a:lnTo>
                <a:lnTo>
                  <a:pt x="1314" y="65"/>
                </a:lnTo>
                <a:lnTo>
                  <a:pt x="1316" y="64"/>
                </a:lnTo>
                <a:lnTo>
                  <a:pt x="1316" y="64"/>
                </a:lnTo>
                <a:lnTo>
                  <a:pt x="1318" y="58"/>
                </a:lnTo>
                <a:lnTo>
                  <a:pt x="1319" y="49"/>
                </a:lnTo>
                <a:lnTo>
                  <a:pt x="1319" y="39"/>
                </a:lnTo>
                <a:lnTo>
                  <a:pt x="1319" y="39"/>
                </a:lnTo>
                <a:lnTo>
                  <a:pt x="1327" y="39"/>
                </a:lnTo>
                <a:lnTo>
                  <a:pt x="1345" y="39"/>
                </a:lnTo>
                <a:lnTo>
                  <a:pt x="1356" y="40"/>
                </a:lnTo>
                <a:lnTo>
                  <a:pt x="1367" y="43"/>
                </a:lnTo>
                <a:lnTo>
                  <a:pt x="1377" y="45"/>
                </a:lnTo>
                <a:lnTo>
                  <a:pt x="1386" y="50"/>
                </a:lnTo>
                <a:lnTo>
                  <a:pt x="1386" y="50"/>
                </a:lnTo>
                <a:lnTo>
                  <a:pt x="1394" y="57"/>
                </a:lnTo>
                <a:lnTo>
                  <a:pt x="1400" y="63"/>
                </a:lnTo>
                <a:lnTo>
                  <a:pt x="1405" y="70"/>
                </a:lnTo>
                <a:lnTo>
                  <a:pt x="1410" y="78"/>
                </a:lnTo>
                <a:lnTo>
                  <a:pt x="1417" y="89"/>
                </a:lnTo>
                <a:lnTo>
                  <a:pt x="1419" y="93"/>
                </a:lnTo>
                <a:lnTo>
                  <a:pt x="1420" y="96"/>
                </a:lnTo>
                <a:lnTo>
                  <a:pt x="1420" y="96"/>
                </a:lnTo>
                <a:lnTo>
                  <a:pt x="1427" y="97"/>
                </a:lnTo>
                <a:lnTo>
                  <a:pt x="1428" y="97"/>
                </a:lnTo>
                <a:lnTo>
                  <a:pt x="1428" y="96"/>
                </a:lnTo>
                <a:lnTo>
                  <a:pt x="1427" y="89"/>
                </a:lnTo>
                <a:lnTo>
                  <a:pt x="1427" y="89"/>
                </a:lnTo>
                <a:lnTo>
                  <a:pt x="1422" y="79"/>
                </a:lnTo>
                <a:lnTo>
                  <a:pt x="1414" y="65"/>
                </a:lnTo>
                <a:lnTo>
                  <a:pt x="1404" y="51"/>
                </a:lnTo>
                <a:lnTo>
                  <a:pt x="1399" y="45"/>
                </a:lnTo>
                <a:lnTo>
                  <a:pt x="1393" y="39"/>
                </a:lnTo>
                <a:lnTo>
                  <a:pt x="1393" y="39"/>
                </a:lnTo>
                <a:lnTo>
                  <a:pt x="1383" y="34"/>
                </a:lnTo>
                <a:lnTo>
                  <a:pt x="1370" y="29"/>
                </a:lnTo>
                <a:lnTo>
                  <a:pt x="1355" y="25"/>
                </a:lnTo>
                <a:lnTo>
                  <a:pt x="1340" y="22"/>
                </a:lnTo>
                <a:lnTo>
                  <a:pt x="1312" y="17"/>
                </a:lnTo>
                <a:lnTo>
                  <a:pt x="1299" y="16"/>
                </a:lnTo>
                <a:lnTo>
                  <a:pt x="1009" y="0"/>
                </a:lnTo>
                <a:lnTo>
                  <a:pt x="1009" y="0"/>
                </a:lnTo>
                <a:lnTo>
                  <a:pt x="1002" y="2"/>
                </a:lnTo>
                <a:lnTo>
                  <a:pt x="989" y="7"/>
                </a:lnTo>
                <a:lnTo>
                  <a:pt x="973" y="15"/>
                </a:lnTo>
                <a:lnTo>
                  <a:pt x="968" y="19"/>
                </a:lnTo>
                <a:lnTo>
                  <a:pt x="967" y="22"/>
                </a:lnTo>
                <a:lnTo>
                  <a:pt x="967" y="22"/>
                </a:lnTo>
                <a:lnTo>
                  <a:pt x="963" y="43"/>
                </a:lnTo>
                <a:lnTo>
                  <a:pt x="961" y="55"/>
                </a:lnTo>
                <a:lnTo>
                  <a:pt x="961" y="55"/>
                </a:lnTo>
                <a:lnTo>
                  <a:pt x="963" y="51"/>
                </a:lnTo>
                <a:lnTo>
                  <a:pt x="968" y="40"/>
                </a:lnTo>
                <a:lnTo>
                  <a:pt x="977" y="29"/>
                </a:lnTo>
                <a:lnTo>
                  <a:pt x="981" y="24"/>
                </a:lnTo>
                <a:lnTo>
                  <a:pt x="986" y="20"/>
                </a:lnTo>
                <a:lnTo>
                  <a:pt x="986" y="20"/>
                </a:lnTo>
                <a:lnTo>
                  <a:pt x="991" y="17"/>
                </a:lnTo>
                <a:lnTo>
                  <a:pt x="997" y="15"/>
                </a:lnTo>
                <a:lnTo>
                  <a:pt x="1006" y="14"/>
                </a:lnTo>
                <a:lnTo>
                  <a:pt x="1018" y="14"/>
                </a:lnTo>
                <a:lnTo>
                  <a:pt x="1073" y="16"/>
                </a:lnTo>
                <a:lnTo>
                  <a:pt x="1082" y="39"/>
                </a:lnTo>
                <a:lnTo>
                  <a:pt x="931" y="360"/>
                </a:lnTo>
                <a:lnTo>
                  <a:pt x="938" y="365"/>
                </a:lnTo>
                <a:lnTo>
                  <a:pt x="1020" y="553"/>
                </a:lnTo>
                <a:lnTo>
                  <a:pt x="1011" y="567"/>
                </a:lnTo>
                <a:close/>
                <a:moveTo>
                  <a:pt x="1437" y="309"/>
                </a:moveTo>
                <a:lnTo>
                  <a:pt x="1352" y="505"/>
                </a:lnTo>
                <a:lnTo>
                  <a:pt x="1319" y="525"/>
                </a:lnTo>
                <a:lnTo>
                  <a:pt x="1322" y="486"/>
                </a:lnTo>
                <a:lnTo>
                  <a:pt x="1306" y="486"/>
                </a:lnTo>
                <a:lnTo>
                  <a:pt x="1201" y="500"/>
                </a:lnTo>
                <a:lnTo>
                  <a:pt x="1178" y="463"/>
                </a:lnTo>
                <a:lnTo>
                  <a:pt x="1251" y="289"/>
                </a:lnTo>
                <a:lnTo>
                  <a:pt x="1415" y="300"/>
                </a:lnTo>
                <a:lnTo>
                  <a:pt x="1420" y="312"/>
                </a:lnTo>
                <a:lnTo>
                  <a:pt x="1437" y="309"/>
                </a:lnTo>
                <a:close/>
                <a:moveTo>
                  <a:pt x="1437" y="284"/>
                </a:moveTo>
                <a:lnTo>
                  <a:pt x="1271" y="278"/>
                </a:lnTo>
                <a:lnTo>
                  <a:pt x="1265" y="272"/>
                </a:lnTo>
                <a:lnTo>
                  <a:pt x="1254" y="266"/>
                </a:lnTo>
                <a:lnTo>
                  <a:pt x="1217" y="211"/>
                </a:lnTo>
                <a:lnTo>
                  <a:pt x="1249" y="146"/>
                </a:lnTo>
                <a:lnTo>
                  <a:pt x="1437" y="284"/>
                </a:lnTo>
                <a:close/>
                <a:moveTo>
                  <a:pt x="1288" y="59"/>
                </a:moveTo>
                <a:lnTo>
                  <a:pt x="1432" y="269"/>
                </a:lnTo>
                <a:lnTo>
                  <a:pt x="1258" y="132"/>
                </a:lnTo>
                <a:lnTo>
                  <a:pt x="1288" y="59"/>
                </a:lnTo>
                <a:close/>
                <a:moveTo>
                  <a:pt x="1268" y="59"/>
                </a:moveTo>
                <a:lnTo>
                  <a:pt x="1212" y="112"/>
                </a:lnTo>
                <a:lnTo>
                  <a:pt x="1119" y="41"/>
                </a:lnTo>
                <a:lnTo>
                  <a:pt x="1268" y="59"/>
                </a:lnTo>
                <a:close/>
                <a:moveTo>
                  <a:pt x="1271" y="41"/>
                </a:moveTo>
                <a:lnTo>
                  <a:pt x="1093" y="27"/>
                </a:lnTo>
                <a:lnTo>
                  <a:pt x="1088" y="14"/>
                </a:lnTo>
                <a:lnTo>
                  <a:pt x="1271" y="30"/>
                </a:lnTo>
                <a:lnTo>
                  <a:pt x="1271" y="41"/>
                </a:lnTo>
                <a:close/>
                <a:moveTo>
                  <a:pt x="1107" y="48"/>
                </a:moveTo>
                <a:lnTo>
                  <a:pt x="1107" y="48"/>
                </a:lnTo>
                <a:lnTo>
                  <a:pt x="1206" y="115"/>
                </a:lnTo>
                <a:lnTo>
                  <a:pt x="1173" y="146"/>
                </a:lnTo>
                <a:lnTo>
                  <a:pt x="1173" y="146"/>
                </a:lnTo>
                <a:lnTo>
                  <a:pt x="1107" y="48"/>
                </a:lnTo>
                <a:lnTo>
                  <a:pt x="1107" y="48"/>
                </a:lnTo>
                <a:close/>
                <a:moveTo>
                  <a:pt x="1206" y="230"/>
                </a:moveTo>
                <a:lnTo>
                  <a:pt x="1240" y="275"/>
                </a:lnTo>
                <a:lnTo>
                  <a:pt x="1173" y="447"/>
                </a:lnTo>
                <a:lnTo>
                  <a:pt x="1141" y="373"/>
                </a:lnTo>
                <a:lnTo>
                  <a:pt x="1141" y="365"/>
                </a:lnTo>
                <a:lnTo>
                  <a:pt x="1206" y="230"/>
                </a:lnTo>
                <a:close/>
                <a:moveTo>
                  <a:pt x="1181" y="151"/>
                </a:moveTo>
                <a:lnTo>
                  <a:pt x="1215" y="123"/>
                </a:lnTo>
                <a:lnTo>
                  <a:pt x="1240" y="142"/>
                </a:lnTo>
                <a:lnTo>
                  <a:pt x="1210" y="199"/>
                </a:lnTo>
                <a:lnTo>
                  <a:pt x="1181" y="151"/>
                </a:lnTo>
                <a:close/>
                <a:moveTo>
                  <a:pt x="1221" y="115"/>
                </a:moveTo>
                <a:lnTo>
                  <a:pt x="1274" y="67"/>
                </a:lnTo>
                <a:lnTo>
                  <a:pt x="1279" y="67"/>
                </a:lnTo>
                <a:lnTo>
                  <a:pt x="1242" y="132"/>
                </a:lnTo>
                <a:lnTo>
                  <a:pt x="1221" y="115"/>
                </a:lnTo>
                <a:close/>
                <a:moveTo>
                  <a:pt x="1100" y="50"/>
                </a:moveTo>
                <a:lnTo>
                  <a:pt x="1164" y="154"/>
                </a:lnTo>
                <a:lnTo>
                  <a:pt x="958" y="344"/>
                </a:lnTo>
                <a:lnTo>
                  <a:pt x="1082" y="67"/>
                </a:lnTo>
                <a:lnTo>
                  <a:pt x="1100" y="50"/>
                </a:lnTo>
                <a:close/>
                <a:moveTo>
                  <a:pt x="1169" y="163"/>
                </a:moveTo>
                <a:lnTo>
                  <a:pt x="1203" y="216"/>
                </a:lnTo>
                <a:lnTo>
                  <a:pt x="1203" y="216"/>
                </a:lnTo>
                <a:lnTo>
                  <a:pt x="1169" y="290"/>
                </a:lnTo>
                <a:lnTo>
                  <a:pt x="1144" y="342"/>
                </a:lnTo>
                <a:lnTo>
                  <a:pt x="1133" y="365"/>
                </a:lnTo>
                <a:lnTo>
                  <a:pt x="1133" y="365"/>
                </a:lnTo>
                <a:lnTo>
                  <a:pt x="1131" y="365"/>
                </a:lnTo>
                <a:lnTo>
                  <a:pt x="1130" y="366"/>
                </a:lnTo>
                <a:lnTo>
                  <a:pt x="1127" y="367"/>
                </a:lnTo>
                <a:lnTo>
                  <a:pt x="1127" y="371"/>
                </a:lnTo>
                <a:lnTo>
                  <a:pt x="956" y="367"/>
                </a:lnTo>
                <a:lnTo>
                  <a:pt x="956" y="367"/>
                </a:lnTo>
                <a:lnTo>
                  <a:pt x="960" y="362"/>
                </a:lnTo>
                <a:lnTo>
                  <a:pt x="963" y="356"/>
                </a:lnTo>
                <a:lnTo>
                  <a:pt x="963" y="356"/>
                </a:lnTo>
                <a:lnTo>
                  <a:pt x="967" y="352"/>
                </a:lnTo>
                <a:lnTo>
                  <a:pt x="970" y="348"/>
                </a:lnTo>
                <a:lnTo>
                  <a:pt x="1169" y="163"/>
                </a:lnTo>
                <a:close/>
                <a:moveTo>
                  <a:pt x="956" y="376"/>
                </a:moveTo>
                <a:lnTo>
                  <a:pt x="1133" y="381"/>
                </a:lnTo>
                <a:lnTo>
                  <a:pt x="1167" y="463"/>
                </a:lnTo>
                <a:lnTo>
                  <a:pt x="1141" y="516"/>
                </a:lnTo>
                <a:lnTo>
                  <a:pt x="1127" y="516"/>
                </a:lnTo>
                <a:lnTo>
                  <a:pt x="1121" y="497"/>
                </a:lnTo>
                <a:lnTo>
                  <a:pt x="1114" y="497"/>
                </a:lnTo>
                <a:lnTo>
                  <a:pt x="1116" y="505"/>
                </a:lnTo>
                <a:lnTo>
                  <a:pt x="1116" y="522"/>
                </a:lnTo>
                <a:lnTo>
                  <a:pt x="1114" y="530"/>
                </a:lnTo>
                <a:lnTo>
                  <a:pt x="1077" y="536"/>
                </a:lnTo>
                <a:lnTo>
                  <a:pt x="1077" y="536"/>
                </a:lnTo>
                <a:lnTo>
                  <a:pt x="1077" y="522"/>
                </a:lnTo>
                <a:lnTo>
                  <a:pt x="1077" y="522"/>
                </a:lnTo>
                <a:lnTo>
                  <a:pt x="1074" y="520"/>
                </a:lnTo>
                <a:lnTo>
                  <a:pt x="1071" y="516"/>
                </a:lnTo>
                <a:lnTo>
                  <a:pt x="1071" y="516"/>
                </a:lnTo>
                <a:lnTo>
                  <a:pt x="1069" y="516"/>
                </a:lnTo>
                <a:lnTo>
                  <a:pt x="1067" y="517"/>
                </a:lnTo>
                <a:lnTo>
                  <a:pt x="1066" y="522"/>
                </a:lnTo>
                <a:lnTo>
                  <a:pt x="1066" y="522"/>
                </a:lnTo>
                <a:lnTo>
                  <a:pt x="1064" y="526"/>
                </a:lnTo>
                <a:lnTo>
                  <a:pt x="1064" y="533"/>
                </a:lnTo>
                <a:lnTo>
                  <a:pt x="1066" y="541"/>
                </a:lnTo>
                <a:lnTo>
                  <a:pt x="1034" y="544"/>
                </a:lnTo>
                <a:lnTo>
                  <a:pt x="956" y="376"/>
                </a:lnTo>
                <a:close/>
                <a:moveTo>
                  <a:pt x="1175" y="480"/>
                </a:moveTo>
                <a:lnTo>
                  <a:pt x="1187" y="505"/>
                </a:lnTo>
                <a:lnTo>
                  <a:pt x="1162" y="511"/>
                </a:lnTo>
                <a:lnTo>
                  <a:pt x="1175" y="480"/>
                </a:lnTo>
                <a:close/>
                <a:moveTo>
                  <a:pt x="1530" y="663"/>
                </a:moveTo>
                <a:lnTo>
                  <a:pt x="1725" y="665"/>
                </a:lnTo>
                <a:lnTo>
                  <a:pt x="1725" y="665"/>
                </a:lnTo>
                <a:lnTo>
                  <a:pt x="1731" y="668"/>
                </a:lnTo>
                <a:lnTo>
                  <a:pt x="1735" y="670"/>
                </a:lnTo>
                <a:lnTo>
                  <a:pt x="1739" y="674"/>
                </a:lnTo>
                <a:lnTo>
                  <a:pt x="1739" y="674"/>
                </a:lnTo>
                <a:lnTo>
                  <a:pt x="1741" y="678"/>
                </a:lnTo>
                <a:lnTo>
                  <a:pt x="1742" y="679"/>
                </a:lnTo>
                <a:lnTo>
                  <a:pt x="1742" y="725"/>
                </a:lnTo>
                <a:lnTo>
                  <a:pt x="1742" y="725"/>
                </a:lnTo>
                <a:lnTo>
                  <a:pt x="1741" y="727"/>
                </a:lnTo>
                <a:lnTo>
                  <a:pt x="1739" y="732"/>
                </a:lnTo>
                <a:lnTo>
                  <a:pt x="1739" y="732"/>
                </a:lnTo>
                <a:lnTo>
                  <a:pt x="1737" y="735"/>
                </a:lnTo>
                <a:lnTo>
                  <a:pt x="1734" y="735"/>
                </a:lnTo>
                <a:lnTo>
                  <a:pt x="1731" y="736"/>
                </a:lnTo>
                <a:lnTo>
                  <a:pt x="1537" y="727"/>
                </a:lnTo>
                <a:lnTo>
                  <a:pt x="1537" y="727"/>
                </a:lnTo>
                <a:lnTo>
                  <a:pt x="1530" y="726"/>
                </a:lnTo>
                <a:lnTo>
                  <a:pt x="1526" y="726"/>
                </a:lnTo>
                <a:lnTo>
                  <a:pt x="1521" y="725"/>
                </a:lnTo>
                <a:lnTo>
                  <a:pt x="1521" y="725"/>
                </a:lnTo>
                <a:lnTo>
                  <a:pt x="1519" y="722"/>
                </a:lnTo>
                <a:lnTo>
                  <a:pt x="1518" y="719"/>
                </a:lnTo>
                <a:lnTo>
                  <a:pt x="1516" y="716"/>
                </a:lnTo>
                <a:lnTo>
                  <a:pt x="1516" y="677"/>
                </a:lnTo>
                <a:lnTo>
                  <a:pt x="1516" y="677"/>
                </a:lnTo>
                <a:lnTo>
                  <a:pt x="1519" y="671"/>
                </a:lnTo>
                <a:lnTo>
                  <a:pt x="1520" y="668"/>
                </a:lnTo>
                <a:lnTo>
                  <a:pt x="1521" y="665"/>
                </a:lnTo>
                <a:lnTo>
                  <a:pt x="1521" y="665"/>
                </a:lnTo>
                <a:lnTo>
                  <a:pt x="1526" y="663"/>
                </a:lnTo>
                <a:lnTo>
                  <a:pt x="1530" y="663"/>
                </a:lnTo>
                <a:lnTo>
                  <a:pt x="1530" y="663"/>
                </a:lnTo>
                <a:close/>
                <a:moveTo>
                  <a:pt x="1841" y="786"/>
                </a:moveTo>
                <a:lnTo>
                  <a:pt x="1869" y="791"/>
                </a:lnTo>
                <a:lnTo>
                  <a:pt x="1869" y="791"/>
                </a:lnTo>
                <a:lnTo>
                  <a:pt x="1874" y="791"/>
                </a:lnTo>
                <a:lnTo>
                  <a:pt x="1877" y="794"/>
                </a:lnTo>
                <a:lnTo>
                  <a:pt x="1883" y="796"/>
                </a:lnTo>
                <a:lnTo>
                  <a:pt x="1883" y="796"/>
                </a:lnTo>
                <a:lnTo>
                  <a:pt x="1886" y="802"/>
                </a:lnTo>
                <a:lnTo>
                  <a:pt x="1890" y="807"/>
                </a:lnTo>
                <a:lnTo>
                  <a:pt x="1893" y="809"/>
                </a:lnTo>
                <a:lnTo>
                  <a:pt x="1894" y="812"/>
                </a:lnTo>
                <a:lnTo>
                  <a:pt x="1894" y="812"/>
                </a:lnTo>
                <a:lnTo>
                  <a:pt x="1895" y="823"/>
                </a:lnTo>
                <a:lnTo>
                  <a:pt x="1896" y="852"/>
                </a:lnTo>
                <a:lnTo>
                  <a:pt x="1901" y="943"/>
                </a:lnTo>
                <a:lnTo>
                  <a:pt x="1905" y="1034"/>
                </a:lnTo>
                <a:lnTo>
                  <a:pt x="1908" y="1078"/>
                </a:lnTo>
                <a:lnTo>
                  <a:pt x="1908" y="1078"/>
                </a:lnTo>
                <a:lnTo>
                  <a:pt x="1908" y="1081"/>
                </a:lnTo>
                <a:lnTo>
                  <a:pt x="1907" y="1084"/>
                </a:lnTo>
                <a:lnTo>
                  <a:pt x="1903" y="1089"/>
                </a:lnTo>
                <a:lnTo>
                  <a:pt x="1903" y="1089"/>
                </a:lnTo>
                <a:lnTo>
                  <a:pt x="1900" y="1089"/>
                </a:lnTo>
                <a:lnTo>
                  <a:pt x="1896" y="1091"/>
                </a:lnTo>
                <a:lnTo>
                  <a:pt x="1888" y="1089"/>
                </a:lnTo>
                <a:lnTo>
                  <a:pt x="1876" y="1088"/>
                </a:lnTo>
                <a:lnTo>
                  <a:pt x="1869" y="1089"/>
                </a:lnTo>
                <a:lnTo>
                  <a:pt x="1869" y="1089"/>
                </a:lnTo>
                <a:lnTo>
                  <a:pt x="1866" y="1089"/>
                </a:lnTo>
                <a:lnTo>
                  <a:pt x="1862" y="1087"/>
                </a:lnTo>
                <a:lnTo>
                  <a:pt x="1856" y="1081"/>
                </a:lnTo>
                <a:lnTo>
                  <a:pt x="1848" y="1069"/>
                </a:lnTo>
                <a:lnTo>
                  <a:pt x="1848" y="1069"/>
                </a:lnTo>
                <a:lnTo>
                  <a:pt x="1840" y="934"/>
                </a:lnTo>
                <a:lnTo>
                  <a:pt x="1835" y="841"/>
                </a:lnTo>
                <a:lnTo>
                  <a:pt x="1832" y="794"/>
                </a:lnTo>
                <a:lnTo>
                  <a:pt x="1832" y="794"/>
                </a:lnTo>
                <a:lnTo>
                  <a:pt x="1833" y="790"/>
                </a:lnTo>
                <a:lnTo>
                  <a:pt x="1837" y="788"/>
                </a:lnTo>
                <a:lnTo>
                  <a:pt x="1841" y="786"/>
                </a:lnTo>
                <a:lnTo>
                  <a:pt x="1841" y="786"/>
                </a:lnTo>
                <a:close/>
                <a:moveTo>
                  <a:pt x="1485" y="783"/>
                </a:moveTo>
                <a:lnTo>
                  <a:pt x="1759" y="791"/>
                </a:lnTo>
                <a:lnTo>
                  <a:pt x="1759" y="791"/>
                </a:lnTo>
                <a:lnTo>
                  <a:pt x="1764" y="796"/>
                </a:lnTo>
                <a:lnTo>
                  <a:pt x="1773" y="805"/>
                </a:lnTo>
                <a:lnTo>
                  <a:pt x="1773" y="805"/>
                </a:lnTo>
                <a:lnTo>
                  <a:pt x="1779" y="815"/>
                </a:lnTo>
                <a:lnTo>
                  <a:pt x="1782" y="822"/>
                </a:lnTo>
                <a:lnTo>
                  <a:pt x="1782" y="822"/>
                </a:lnTo>
                <a:lnTo>
                  <a:pt x="1788" y="927"/>
                </a:lnTo>
                <a:lnTo>
                  <a:pt x="1795" y="1033"/>
                </a:lnTo>
                <a:lnTo>
                  <a:pt x="1795" y="1033"/>
                </a:lnTo>
                <a:lnTo>
                  <a:pt x="1795" y="1036"/>
                </a:lnTo>
                <a:lnTo>
                  <a:pt x="1794" y="1043"/>
                </a:lnTo>
                <a:lnTo>
                  <a:pt x="1789" y="1055"/>
                </a:lnTo>
                <a:lnTo>
                  <a:pt x="1789" y="1055"/>
                </a:lnTo>
                <a:lnTo>
                  <a:pt x="1787" y="1060"/>
                </a:lnTo>
                <a:lnTo>
                  <a:pt x="1782" y="1064"/>
                </a:lnTo>
                <a:lnTo>
                  <a:pt x="1775" y="1069"/>
                </a:lnTo>
                <a:lnTo>
                  <a:pt x="1775" y="1069"/>
                </a:lnTo>
                <a:lnTo>
                  <a:pt x="1755" y="1070"/>
                </a:lnTo>
                <a:lnTo>
                  <a:pt x="1711" y="1070"/>
                </a:lnTo>
                <a:lnTo>
                  <a:pt x="1646" y="1069"/>
                </a:lnTo>
                <a:lnTo>
                  <a:pt x="1556" y="945"/>
                </a:lnTo>
                <a:lnTo>
                  <a:pt x="1542" y="943"/>
                </a:lnTo>
                <a:lnTo>
                  <a:pt x="1533" y="887"/>
                </a:lnTo>
                <a:lnTo>
                  <a:pt x="1533" y="887"/>
                </a:lnTo>
                <a:lnTo>
                  <a:pt x="1532" y="886"/>
                </a:lnTo>
                <a:lnTo>
                  <a:pt x="1530" y="886"/>
                </a:lnTo>
                <a:lnTo>
                  <a:pt x="1528" y="887"/>
                </a:lnTo>
                <a:lnTo>
                  <a:pt x="1528" y="887"/>
                </a:lnTo>
                <a:lnTo>
                  <a:pt x="1528" y="892"/>
                </a:lnTo>
                <a:lnTo>
                  <a:pt x="1528" y="906"/>
                </a:lnTo>
                <a:lnTo>
                  <a:pt x="1533" y="947"/>
                </a:lnTo>
                <a:lnTo>
                  <a:pt x="1539" y="987"/>
                </a:lnTo>
                <a:lnTo>
                  <a:pt x="1542" y="1000"/>
                </a:lnTo>
                <a:lnTo>
                  <a:pt x="1543" y="1004"/>
                </a:lnTo>
                <a:lnTo>
                  <a:pt x="1544" y="1005"/>
                </a:lnTo>
                <a:lnTo>
                  <a:pt x="1544" y="1005"/>
                </a:lnTo>
                <a:lnTo>
                  <a:pt x="1545" y="1002"/>
                </a:lnTo>
                <a:lnTo>
                  <a:pt x="1547" y="997"/>
                </a:lnTo>
                <a:lnTo>
                  <a:pt x="1545" y="981"/>
                </a:lnTo>
                <a:lnTo>
                  <a:pt x="1542" y="957"/>
                </a:lnTo>
                <a:lnTo>
                  <a:pt x="1631" y="1069"/>
                </a:lnTo>
                <a:lnTo>
                  <a:pt x="1519" y="1069"/>
                </a:lnTo>
                <a:lnTo>
                  <a:pt x="1519" y="1069"/>
                </a:lnTo>
                <a:lnTo>
                  <a:pt x="1509" y="1068"/>
                </a:lnTo>
                <a:lnTo>
                  <a:pt x="1499" y="1065"/>
                </a:lnTo>
                <a:lnTo>
                  <a:pt x="1489" y="1062"/>
                </a:lnTo>
                <a:lnTo>
                  <a:pt x="1489" y="1062"/>
                </a:lnTo>
                <a:lnTo>
                  <a:pt x="1484" y="1058"/>
                </a:lnTo>
                <a:lnTo>
                  <a:pt x="1480" y="1055"/>
                </a:lnTo>
                <a:lnTo>
                  <a:pt x="1477" y="1052"/>
                </a:lnTo>
                <a:lnTo>
                  <a:pt x="1476" y="1049"/>
                </a:lnTo>
                <a:lnTo>
                  <a:pt x="1475" y="1044"/>
                </a:lnTo>
                <a:lnTo>
                  <a:pt x="1473" y="1041"/>
                </a:lnTo>
                <a:lnTo>
                  <a:pt x="1460" y="808"/>
                </a:lnTo>
                <a:lnTo>
                  <a:pt x="1460" y="808"/>
                </a:lnTo>
                <a:lnTo>
                  <a:pt x="1462" y="802"/>
                </a:lnTo>
                <a:lnTo>
                  <a:pt x="1465" y="796"/>
                </a:lnTo>
                <a:lnTo>
                  <a:pt x="1468" y="791"/>
                </a:lnTo>
                <a:lnTo>
                  <a:pt x="1468" y="791"/>
                </a:lnTo>
                <a:lnTo>
                  <a:pt x="1473" y="789"/>
                </a:lnTo>
                <a:lnTo>
                  <a:pt x="1478" y="785"/>
                </a:lnTo>
                <a:lnTo>
                  <a:pt x="1485" y="783"/>
                </a:lnTo>
                <a:lnTo>
                  <a:pt x="1485" y="783"/>
                </a:lnTo>
                <a:close/>
                <a:moveTo>
                  <a:pt x="1372" y="778"/>
                </a:moveTo>
                <a:lnTo>
                  <a:pt x="1372" y="778"/>
                </a:lnTo>
                <a:lnTo>
                  <a:pt x="1376" y="780"/>
                </a:lnTo>
                <a:lnTo>
                  <a:pt x="1380" y="783"/>
                </a:lnTo>
                <a:lnTo>
                  <a:pt x="1384" y="786"/>
                </a:lnTo>
                <a:lnTo>
                  <a:pt x="1384" y="786"/>
                </a:lnTo>
                <a:lnTo>
                  <a:pt x="1386" y="790"/>
                </a:lnTo>
                <a:lnTo>
                  <a:pt x="1388" y="794"/>
                </a:lnTo>
                <a:lnTo>
                  <a:pt x="1386" y="796"/>
                </a:lnTo>
                <a:lnTo>
                  <a:pt x="1386" y="796"/>
                </a:lnTo>
                <a:lnTo>
                  <a:pt x="1395" y="921"/>
                </a:lnTo>
                <a:lnTo>
                  <a:pt x="1404" y="1047"/>
                </a:lnTo>
                <a:lnTo>
                  <a:pt x="1404" y="1047"/>
                </a:lnTo>
                <a:lnTo>
                  <a:pt x="1404" y="1054"/>
                </a:lnTo>
                <a:lnTo>
                  <a:pt x="1404" y="1064"/>
                </a:lnTo>
                <a:lnTo>
                  <a:pt x="1404" y="1064"/>
                </a:lnTo>
                <a:lnTo>
                  <a:pt x="1401" y="1068"/>
                </a:lnTo>
                <a:lnTo>
                  <a:pt x="1399" y="1070"/>
                </a:lnTo>
                <a:lnTo>
                  <a:pt x="1395" y="1072"/>
                </a:lnTo>
                <a:lnTo>
                  <a:pt x="1342" y="1076"/>
                </a:lnTo>
                <a:lnTo>
                  <a:pt x="1342" y="1076"/>
                </a:lnTo>
                <a:lnTo>
                  <a:pt x="1337" y="1073"/>
                </a:lnTo>
                <a:lnTo>
                  <a:pt x="1327" y="1069"/>
                </a:lnTo>
                <a:lnTo>
                  <a:pt x="1327" y="1069"/>
                </a:lnTo>
                <a:lnTo>
                  <a:pt x="1326" y="1068"/>
                </a:lnTo>
                <a:lnTo>
                  <a:pt x="1324" y="1065"/>
                </a:lnTo>
                <a:lnTo>
                  <a:pt x="1322" y="1058"/>
                </a:lnTo>
                <a:lnTo>
                  <a:pt x="1322" y="1050"/>
                </a:lnTo>
                <a:lnTo>
                  <a:pt x="1322" y="1050"/>
                </a:lnTo>
                <a:lnTo>
                  <a:pt x="1317" y="919"/>
                </a:lnTo>
                <a:lnTo>
                  <a:pt x="1314" y="828"/>
                </a:lnTo>
                <a:lnTo>
                  <a:pt x="1313" y="786"/>
                </a:lnTo>
                <a:lnTo>
                  <a:pt x="1313" y="786"/>
                </a:lnTo>
                <a:lnTo>
                  <a:pt x="1316" y="783"/>
                </a:lnTo>
                <a:lnTo>
                  <a:pt x="1316" y="783"/>
                </a:lnTo>
                <a:lnTo>
                  <a:pt x="1318" y="781"/>
                </a:lnTo>
                <a:lnTo>
                  <a:pt x="1321" y="781"/>
                </a:lnTo>
                <a:lnTo>
                  <a:pt x="1324" y="780"/>
                </a:lnTo>
                <a:lnTo>
                  <a:pt x="1372" y="778"/>
                </a:lnTo>
                <a:close/>
                <a:moveTo>
                  <a:pt x="1181" y="808"/>
                </a:moveTo>
                <a:lnTo>
                  <a:pt x="1181" y="808"/>
                </a:lnTo>
                <a:lnTo>
                  <a:pt x="1183" y="940"/>
                </a:lnTo>
                <a:lnTo>
                  <a:pt x="1184" y="1031"/>
                </a:lnTo>
                <a:lnTo>
                  <a:pt x="1184" y="1062"/>
                </a:lnTo>
                <a:lnTo>
                  <a:pt x="1184" y="1072"/>
                </a:lnTo>
                <a:lnTo>
                  <a:pt x="1184" y="1072"/>
                </a:lnTo>
                <a:lnTo>
                  <a:pt x="1165" y="1073"/>
                </a:lnTo>
                <a:lnTo>
                  <a:pt x="1126" y="1076"/>
                </a:lnTo>
                <a:lnTo>
                  <a:pt x="1071" y="1081"/>
                </a:lnTo>
                <a:lnTo>
                  <a:pt x="1071" y="819"/>
                </a:lnTo>
                <a:lnTo>
                  <a:pt x="1181" y="808"/>
                </a:lnTo>
                <a:close/>
                <a:moveTo>
                  <a:pt x="1026" y="828"/>
                </a:moveTo>
                <a:lnTo>
                  <a:pt x="1029" y="1083"/>
                </a:lnTo>
                <a:lnTo>
                  <a:pt x="927" y="1083"/>
                </a:lnTo>
                <a:lnTo>
                  <a:pt x="927" y="842"/>
                </a:lnTo>
                <a:lnTo>
                  <a:pt x="1026" y="828"/>
                </a:lnTo>
                <a:close/>
                <a:moveTo>
                  <a:pt x="890" y="848"/>
                </a:moveTo>
                <a:lnTo>
                  <a:pt x="890" y="1087"/>
                </a:lnTo>
                <a:lnTo>
                  <a:pt x="798" y="1092"/>
                </a:lnTo>
                <a:lnTo>
                  <a:pt x="798" y="858"/>
                </a:lnTo>
                <a:lnTo>
                  <a:pt x="890" y="848"/>
                </a:lnTo>
                <a:close/>
                <a:moveTo>
                  <a:pt x="761" y="862"/>
                </a:moveTo>
                <a:lnTo>
                  <a:pt x="761" y="862"/>
                </a:lnTo>
                <a:lnTo>
                  <a:pt x="763" y="977"/>
                </a:lnTo>
                <a:lnTo>
                  <a:pt x="764" y="1057"/>
                </a:lnTo>
                <a:lnTo>
                  <a:pt x="764" y="1092"/>
                </a:lnTo>
                <a:lnTo>
                  <a:pt x="764" y="1092"/>
                </a:lnTo>
                <a:lnTo>
                  <a:pt x="750" y="1092"/>
                </a:lnTo>
                <a:lnTo>
                  <a:pt x="720" y="1093"/>
                </a:lnTo>
                <a:lnTo>
                  <a:pt x="677" y="1094"/>
                </a:lnTo>
                <a:lnTo>
                  <a:pt x="677" y="870"/>
                </a:lnTo>
                <a:lnTo>
                  <a:pt x="761" y="862"/>
                </a:lnTo>
                <a:close/>
                <a:moveTo>
                  <a:pt x="620" y="876"/>
                </a:moveTo>
                <a:lnTo>
                  <a:pt x="622" y="1097"/>
                </a:lnTo>
                <a:lnTo>
                  <a:pt x="622" y="1097"/>
                </a:lnTo>
                <a:lnTo>
                  <a:pt x="622" y="1100"/>
                </a:lnTo>
                <a:lnTo>
                  <a:pt x="620" y="1102"/>
                </a:lnTo>
                <a:lnTo>
                  <a:pt x="617" y="1103"/>
                </a:lnTo>
                <a:lnTo>
                  <a:pt x="617" y="1103"/>
                </a:lnTo>
                <a:lnTo>
                  <a:pt x="603" y="1103"/>
                </a:lnTo>
                <a:lnTo>
                  <a:pt x="578" y="1103"/>
                </a:lnTo>
                <a:lnTo>
                  <a:pt x="544" y="1103"/>
                </a:lnTo>
                <a:lnTo>
                  <a:pt x="544" y="1103"/>
                </a:lnTo>
                <a:lnTo>
                  <a:pt x="539" y="1098"/>
                </a:lnTo>
                <a:lnTo>
                  <a:pt x="537" y="1096"/>
                </a:lnTo>
                <a:lnTo>
                  <a:pt x="535" y="1092"/>
                </a:lnTo>
                <a:lnTo>
                  <a:pt x="535" y="1092"/>
                </a:lnTo>
                <a:lnTo>
                  <a:pt x="537" y="991"/>
                </a:lnTo>
                <a:lnTo>
                  <a:pt x="538" y="892"/>
                </a:lnTo>
                <a:lnTo>
                  <a:pt x="544" y="887"/>
                </a:lnTo>
                <a:lnTo>
                  <a:pt x="620" y="876"/>
                </a:lnTo>
                <a:close/>
                <a:moveTo>
                  <a:pt x="482" y="904"/>
                </a:moveTo>
                <a:lnTo>
                  <a:pt x="485" y="1106"/>
                </a:lnTo>
                <a:lnTo>
                  <a:pt x="420" y="1108"/>
                </a:lnTo>
                <a:lnTo>
                  <a:pt x="420" y="909"/>
                </a:lnTo>
                <a:lnTo>
                  <a:pt x="482" y="904"/>
                </a:lnTo>
                <a:close/>
                <a:moveTo>
                  <a:pt x="389" y="915"/>
                </a:moveTo>
                <a:lnTo>
                  <a:pt x="389" y="1112"/>
                </a:lnTo>
                <a:lnTo>
                  <a:pt x="327" y="1115"/>
                </a:lnTo>
                <a:lnTo>
                  <a:pt x="327" y="1115"/>
                </a:lnTo>
                <a:lnTo>
                  <a:pt x="327" y="1021"/>
                </a:lnTo>
                <a:lnTo>
                  <a:pt x="327" y="927"/>
                </a:lnTo>
                <a:lnTo>
                  <a:pt x="327" y="927"/>
                </a:lnTo>
                <a:lnTo>
                  <a:pt x="329" y="925"/>
                </a:lnTo>
                <a:lnTo>
                  <a:pt x="337" y="923"/>
                </a:lnTo>
                <a:lnTo>
                  <a:pt x="359" y="919"/>
                </a:lnTo>
                <a:lnTo>
                  <a:pt x="389" y="915"/>
                </a:lnTo>
                <a:lnTo>
                  <a:pt x="389" y="915"/>
                </a:lnTo>
                <a:close/>
                <a:moveTo>
                  <a:pt x="299" y="927"/>
                </a:moveTo>
                <a:lnTo>
                  <a:pt x="302" y="1115"/>
                </a:lnTo>
                <a:lnTo>
                  <a:pt x="245" y="1117"/>
                </a:lnTo>
                <a:lnTo>
                  <a:pt x="247" y="934"/>
                </a:lnTo>
                <a:lnTo>
                  <a:pt x="299" y="927"/>
                </a:lnTo>
                <a:close/>
                <a:moveTo>
                  <a:pt x="62" y="957"/>
                </a:moveTo>
                <a:lnTo>
                  <a:pt x="62" y="1134"/>
                </a:lnTo>
                <a:lnTo>
                  <a:pt x="62" y="1134"/>
                </a:lnTo>
                <a:lnTo>
                  <a:pt x="49" y="1135"/>
                </a:lnTo>
                <a:lnTo>
                  <a:pt x="40" y="1135"/>
                </a:lnTo>
                <a:lnTo>
                  <a:pt x="37" y="1134"/>
                </a:lnTo>
                <a:lnTo>
                  <a:pt x="37" y="1134"/>
                </a:lnTo>
                <a:lnTo>
                  <a:pt x="35" y="1134"/>
                </a:lnTo>
                <a:lnTo>
                  <a:pt x="33" y="1132"/>
                </a:lnTo>
                <a:lnTo>
                  <a:pt x="30" y="1131"/>
                </a:lnTo>
                <a:lnTo>
                  <a:pt x="28" y="1129"/>
                </a:lnTo>
                <a:lnTo>
                  <a:pt x="28" y="1129"/>
                </a:lnTo>
                <a:lnTo>
                  <a:pt x="28" y="1100"/>
                </a:lnTo>
                <a:lnTo>
                  <a:pt x="28" y="1043"/>
                </a:lnTo>
                <a:lnTo>
                  <a:pt x="29" y="962"/>
                </a:lnTo>
                <a:lnTo>
                  <a:pt x="62" y="957"/>
                </a:lnTo>
                <a:close/>
                <a:moveTo>
                  <a:pt x="87" y="959"/>
                </a:moveTo>
                <a:lnTo>
                  <a:pt x="146" y="949"/>
                </a:lnTo>
                <a:lnTo>
                  <a:pt x="141" y="1129"/>
                </a:lnTo>
                <a:lnTo>
                  <a:pt x="85" y="1134"/>
                </a:lnTo>
                <a:lnTo>
                  <a:pt x="87" y="959"/>
                </a:lnTo>
                <a:close/>
                <a:moveTo>
                  <a:pt x="163" y="943"/>
                </a:moveTo>
                <a:lnTo>
                  <a:pt x="163" y="943"/>
                </a:lnTo>
                <a:lnTo>
                  <a:pt x="164" y="943"/>
                </a:lnTo>
                <a:lnTo>
                  <a:pt x="164" y="943"/>
                </a:lnTo>
                <a:lnTo>
                  <a:pt x="163" y="943"/>
                </a:lnTo>
                <a:lnTo>
                  <a:pt x="163" y="943"/>
                </a:lnTo>
                <a:close/>
                <a:moveTo>
                  <a:pt x="220" y="938"/>
                </a:moveTo>
                <a:lnTo>
                  <a:pt x="222" y="1122"/>
                </a:lnTo>
                <a:lnTo>
                  <a:pt x="167" y="1126"/>
                </a:lnTo>
                <a:lnTo>
                  <a:pt x="167" y="1126"/>
                </a:lnTo>
                <a:lnTo>
                  <a:pt x="165" y="1038"/>
                </a:lnTo>
                <a:lnTo>
                  <a:pt x="164" y="975"/>
                </a:lnTo>
                <a:lnTo>
                  <a:pt x="164" y="943"/>
                </a:lnTo>
                <a:lnTo>
                  <a:pt x="164" y="943"/>
                </a:lnTo>
                <a:lnTo>
                  <a:pt x="174" y="943"/>
                </a:lnTo>
                <a:lnTo>
                  <a:pt x="193" y="940"/>
                </a:lnTo>
                <a:lnTo>
                  <a:pt x="220" y="938"/>
                </a:lnTo>
                <a:lnTo>
                  <a:pt x="220" y="938"/>
                </a:lnTo>
                <a:close/>
                <a:moveTo>
                  <a:pt x="1683" y="1535"/>
                </a:moveTo>
                <a:lnTo>
                  <a:pt x="1683" y="1535"/>
                </a:lnTo>
                <a:lnTo>
                  <a:pt x="1686" y="1535"/>
                </a:lnTo>
                <a:lnTo>
                  <a:pt x="1697" y="1535"/>
                </a:lnTo>
                <a:lnTo>
                  <a:pt x="1728" y="1539"/>
                </a:lnTo>
                <a:lnTo>
                  <a:pt x="1775" y="1544"/>
                </a:lnTo>
                <a:lnTo>
                  <a:pt x="1775" y="1558"/>
                </a:lnTo>
                <a:lnTo>
                  <a:pt x="1775" y="1558"/>
                </a:lnTo>
                <a:lnTo>
                  <a:pt x="1761" y="1559"/>
                </a:lnTo>
                <a:lnTo>
                  <a:pt x="1728" y="1562"/>
                </a:lnTo>
                <a:lnTo>
                  <a:pt x="1683" y="1564"/>
                </a:lnTo>
                <a:lnTo>
                  <a:pt x="1683" y="1564"/>
                </a:lnTo>
                <a:lnTo>
                  <a:pt x="1683" y="1550"/>
                </a:lnTo>
                <a:lnTo>
                  <a:pt x="1683" y="1541"/>
                </a:lnTo>
                <a:lnTo>
                  <a:pt x="1683" y="1535"/>
                </a:lnTo>
                <a:lnTo>
                  <a:pt x="1683" y="1535"/>
                </a:lnTo>
                <a:close/>
                <a:moveTo>
                  <a:pt x="1770" y="1567"/>
                </a:moveTo>
                <a:lnTo>
                  <a:pt x="1770" y="1603"/>
                </a:lnTo>
                <a:lnTo>
                  <a:pt x="1668" y="1603"/>
                </a:lnTo>
                <a:lnTo>
                  <a:pt x="1668" y="1574"/>
                </a:lnTo>
                <a:lnTo>
                  <a:pt x="1770" y="1567"/>
                </a:lnTo>
                <a:close/>
                <a:moveTo>
                  <a:pt x="1826" y="1555"/>
                </a:moveTo>
                <a:lnTo>
                  <a:pt x="1823" y="1544"/>
                </a:lnTo>
                <a:lnTo>
                  <a:pt x="1823" y="1544"/>
                </a:lnTo>
                <a:lnTo>
                  <a:pt x="1842" y="1548"/>
                </a:lnTo>
                <a:lnTo>
                  <a:pt x="1874" y="1552"/>
                </a:lnTo>
                <a:lnTo>
                  <a:pt x="1874" y="1552"/>
                </a:lnTo>
                <a:lnTo>
                  <a:pt x="1843" y="1554"/>
                </a:lnTo>
                <a:lnTo>
                  <a:pt x="1826" y="1555"/>
                </a:lnTo>
                <a:lnTo>
                  <a:pt x="1826" y="1555"/>
                </a:lnTo>
                <a:close/>
                <a:moveTo>
                  <a:pt x="1883" y="1553"/>
                </a:moveTo>
                <a:lnTo>
                  <a:pt x="1883" y="1553"/>
                </a:lnTo>
                <a:lnTo>
                  <a:pt x="1874" y="1552"/>
                </a:lnTo>
                <a:lnTo>
                  <a:pt x="1874" y="1552"/>
                </a:lnTo>
                <a:lnTo>
                  <a:pt x="1880" y="1552"/>
                </a:lnTo>
                <a:lnTo>
                  <a:pt x="1883" y="1553"/>
                </a:lnTo>
                <a:lnTo>
                  <a:pt x="1883" y="1553"/>
                </a:lnTo>
                <a:close/>
                <a:moveTo>
                  <a:pt x="1807" y="1549"/>
                </a:moveTo>
                <a:lnTo>
                  <a:pt x="1807" y="1555"/>
                </a:lnTo>
                <a:lnTo>
                  <a:pt x="1807" y="1555"/>
                </a:lnTo>
                <a:lnTo>
                  <a:pt x="1799" y="1555"/>
                </a:lnTo>
                <a:lnTo>
                  <a:pt x="1794" y="1557"/>
                </a:lnTo>
                <a:lnTo>
                  <a:pt x="1793" y="1555"/>
                </a:lnTo>
                <a:lnTo>
                  <a:pt x="1793" y="1555"/>
                </a:lnTo>
                <a:lnTo>
                  <a:pt x="1793" y="1555"/>
                </a:lnTo>
                <a:lnTo>
                  <a:pt x="1793" y="1553"/>
                </a:lnTo>
                <a:lnTo>
                  <a:pt x="1793" y="1552"/>
                </a:lnTo>
                <a:lnTo>
                  <a:pt x="1793" y="1549"/>
                </a:lnTo>
                <a:lnTo>
                  <a:pt x="1807" y="1549"/>
                </a:lnTo>
                <a:close/>
                <a:moveTo>
                  <a:pt x="1905" y="1569"/>
                </a:moveTo>
                <a:lnTo>
                  <a:pt x="1905" y="1569"/>
                </a:lnTo>
                <a:lnTo>
                  <a:pt x="1907" y="1574"/>
                </a:lnTo>
                <a:lnTo>
                  <a:pt x="1907" y="1578"/>
                </a:lnTo>
                <a:lnTo>
                  <a:pt x="1905" y="1583"/>
                </a:lnTo>
                <a:lnTo>
                  <a:pt x="1905" y="1583"/>
                </a:lnTo>
                <a:lnTo>
                  <a:pt x="1901" y="1587"/>
                </a:lnTo>
                <a:lnTo>
                  <a:pt x="1898" y="1591"/>
                </a:lnTo>
                <a:lnTo>
                  <a:pt x="1893" y="1593"/>
                </a:lnTo>
                <a:lnTo>
                  <a:pt x="1889" y="1595"/>
                </a:lnTo>
                <a:lnTo>
                  <a:pt x="1889" y="1595"/>
                </a:lnTo>
                <a:lnTo>
                  <a:pt x="1821" y="1597"/>
                </a:lnTo>
                <a:lnTo>
                  <a:pt x="1821" y="1569"/>
                </a:lnTo>
                <a:lnTo>
                  <a:pt x="1905" y="1569"/>
                </a:lnTo>
                <a:close/>
                <a:moveTo>
                  <a:pt x="1432" y="1581"/>
                </a:moveTo>
                <a:lnTo>
                  <a:pt x="1432" y="1615"/>
                </a:lnTo>
                <a:lnTo>
                  <a:pt x="1338" y="1611"/>
                </a:lnTo>
                <a:lnTo>
                  <a:pt x="1342" y="1606"/>
                </a:lnTo>
                <a:lnTo>
                  <a:pt x="1342" y="1606"/>
                </a:lnTo>
                <a:lnTo>
                  <a:pt x="1345" y="1606"/>
                </a:lnTo>
                <a:lnTo>
                  <a:pt x="1346" y="1606"/>
                </a:lnTo>
                <a:lnTo>
                  <a:pt x="1347" y="1606"/>
                </a:lnTo>
                <a:lnTo>
                  <a:pt x="1352" y="1595"/>
                </a:lnTo>
                <a:lnTo>
                  <a:pt x="1342" y="1586"/>
                </a:lnTo>
                <a:lnTo>
                  <a:pt x="1345" y="1581"/>
                </a:lnTo>
                <a:lnTo>
                  <a:pt x="1432" y="15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C77FF8DD-A7EE-4726-BB9E-F5BE6EA93242}"/>
              </a:ext>
            </a:extLst>
          </p:cNvPr>
          <p:cNvSpPr>
            <a:spLocks noEditPoints="1"/>
          </p:cNvSpPr>
          <p:nvPr/>
        </p:nvSpPr>
        <p:spPr bwMode="auto">
          <a:xfrm>
            <a:off x="6602944" y="1577315"/>
            <a:ext cx="2672061" cy="1570833"/>
          </a:xfrm>
          <a:custGeom>
            <a:avLst/>
            <a:gdLst>
              <a:gd name="T0" fmla="*/ 506 w 2111"/>
              <a:gd name="T1" fmla="*/ 0 h 1241"/>
              <a:gd name="T2" fmla="*/ 131 w 2111"/>
              <a:gd name="T3" fmla="*/ 81 h 1241"/>
              <a:gd name="T4" fmla="*/ 60 w 2111"/>
              <a:gd name="T5" fmla="*/ 550 h 1241"/>
              <a:gd name="T6" fmla="*/ 42 w 2111"/>
              <a:gd name="T7" fmla="*/ 1031 h 1241"/>
              <a:gd name="T8" fmla="*/ 68 w 2111"/>
              <a:gd name="T9" fmla="*/ 1173 h 1241"/>
              <a:gd name="T10" fmla="*/ 375 w 2111"/>
              <a:gd name="T11" fmla="*/ 1233 h 1241"/>
              <a:gd name="T12" fmla="*/ 579 w 2111"/>
              <a:gd name="T13" fmla="*/ 1233 h 1241"/>
              <a:gd name="T14" fmla="*/ 1035 w 2111"/>
              <a:gd name="T15" fmla="*/ 1159 h 1241"/>
              <a:gd name="T16" fmla="*/ 1137 w 2111"/>
              <a:gd name="T17" fmla="*/ 1140 h 1241"/>
              <a:gd name="T18" fmla="*/ 1377 w 2111"/>
              <a:gd name="T19" fmla="*/ 1105 h 1241"/>
              <a:gd name="T20" fmla="*/ 1889 w 2111"/>
              <a:gd name="T21" fmla="*/ 1003 h 1241"/>
              <a:gd name="T22" fmla="*/ 1953 w 2111"/>
              <a:gd name="T23" fmla="*/ 1002 h 1241"/>
              <a:gd name="T24" fmla="*/ 2055 w 2111"/>
              <a:gd name="T25" fmla="*/ 977 h 1241"/>
              <a:gd name="T26" fmla="*/ 1875 w 2111"/>
              <a:gd name="T27" fmla="*/ 431 h 1241"/>
              <a:gd name="T28" fmla="*/ 1887 w 2111"/>
              <a:gd name="T29" fmla="*/ 347 h 1241"/>
              <a:gd name="T30" fmla="*/ 1867 w 2111"/>
              <a:gd name="T31" fmla="*/ 135 h 1241"/>
              <a:gd name="T32" fmla="*/ 1915 w 2111"/>
              <a:gd name="T33" fmla="*/ 140 h 1241"/>
              <a:gd name="T34" fmla="*/ 1656 w 2111"/>
              <a:gd name="T35" fmla="*/ 150 h 1241"/>
              <a:gd name="T36" fmla="*/ 1675 w 2111"/>
              <a:gd name="T37" fmla="*/ 148 h 1241"/>
              <a:gd name="T38" fmla="*/ 1686 w 2111"/>
              <a:gd name="T39" fmla="*/ 292 h 1241"/>
              <a:gd name="T40" fmla="*/ 1055 w 2111"/>
              <a:gd name="T41" fmla="*/ 112 h 1241"/>
              <a:gd name="T42" fmla="*/ 1848 w 2111"/>
              <a:gd name="T43" fmla="*/ 160 h 1241"/>
              <a:gd name="T44" fmla="*/ 1786 w 2111"/>
              <a:gd name="T45" fmla="*/ 260 h 1241"/>
              <a:gd name="T46" fmla="*/ 1850 w 2111"/>
              <a:gd name="T47" fmla="*/ 277 h 1241"/>
              <a:gd name="T48" fmla="*/ 1836 w 2111"/>
              <a:gd name="T49" fmla="*/ 285 h 1241"/>
              <a:gd name="T50" fmla="*/ 1811 w 2111"/>
              <a:gd name="T51" fmla="*/ 319 h 1241"/>
              <a:gd name="T52" fmla="*/ 1836 w 2111"/>
              <a:gd name="T53" fmla="*/ 352 h 1241"/>
              <a:gd name="T54" fmla="*/ 1728 w 2111"/>
              <a:gd name="T55" fmla="*/ 192 h 1241"/>
              <a:gd name="T56" fmla="*/ 436 w 2111"/>
              <a:gd name="T57" fmla="*/ 118 h 1241"/>
              <a:gd name="T58" fmla="*/ 168 w 2111"/>
              <a:gd name="T59" fmla="*/ 243 h 1241"/>
              <a:gd name="T60" fmla="*/ 171 w 2111"/>
              <a:gd name="T61" fmla="*/ 156 h 1241"/>
              <a:gd name="T62" fmla="*/ 430 w 2111"/>
              <a:gd name="T63" fmla="*/ 107 h 1241"/>
              <a:gd name="T64" fmla="*/ 568 w 2111"/>
              <a:gd name="T65" fmla="*/ 361 h 1241"/>
              <a:gd name="T66" fmla="*/ 619 w 2111"/>
              <a:gd name="T67" fmla="*/ 263 h 1241"/>
              <a:gd name="T68" fmla="*/ 602 w 2111"/>
              <a:gd name="T69" fmla="*/ 657 h 1241"/>
              <a:gd name="T70" fmla="*/ 487 w 2111"/>
              <a:gd name="T71" fmla="*/ 441 h 1241"/>
              <a:gd name="T72" fmla="*/ 492 w 2111"/>
              <a:gd name="T73" fmla="*/ 333 h 1241"/>
              <a:gd name="T74" fmla="*/ 154 w 2111"/>
              <a:gd name="T75" fmla="*/ 648 h 1241"/>
              <a:gd name="T76" fmla="*/ 452 w 2111"/>
              <a:gd name="T77" fmla="*/ 465 h 1241"/>
              <a:gd name="T78" fmla="*/ 145 w 2111"/>
              <a:gd name="T79" fmla="*/ 545 h 1241"/>
              <a:gd name="T80" fmla="*/ 108 w 2111"/>
              <a:gd name="T81" fmla="*/ 830 h 1241"/>
              <a:gd name="T82" fmla="*/ 506 w 2111"/>
              <a:gd name="T83" fmla="*/ 813 h 1241"/>
              <a:gd name="T84" fmla="*/ 457 w 2111"/>
              <a:gd name="T85" fmla="*/ 869 h 1241"/>
              <a:gd name="T86" fmla="*/ 849 w 2111"/>
              <a:gd name="T87" fmla="*/ 342 h 1241"/>
              <a:gd name="T88" fmla="*/ 829 w 2111"/>
              <a:gd name="T89" fmla="*/ 634 h 1241"/>
              <a:gd name="T90" fmla="*/ 748 w 2111"/>
              <a:gd name="T91" fmla="*/ 319 h 1241"/>
              <a:gd name="T92" fmla="*/ 1071 w 2111"/>
              <a:gd name="T93" fmla="*/ 380 h 1241"/>
              <a:gd name="T94" fmla="*/ 1061 w 2111"/>
              <a:gd name="T95" fmla="*/ 648 h 1241"/>
              <a:gd name="T96" fmla="*/ 961 w 2111"/>
              <a:gd name="T97" fmla="*/ 365 h 1241"/>
              <a:gd name="T98" fmla="*/ 1125 w 2111"/>
              <a:gd name="T99" fmla="*/ 648 h 1241"/>
              <a:gd name="T100" fmla="*/ 1355 w 2111"/>
              <a:gd name="T101" fmla="*/ 674 h 1241"/>
              <a:gd name="T102" fmla="*/ 1629 w 2111"/>
              <a:gd name="T103" fmla="*/ 671 h 1241"/>
              <a:gd name="T104" fmla="*/ 1586 w 2111"/>
              <a:gd name="T105" fmla="*/ 484 h 1241"/>
              <a:gd name="T106" fmla="*/ 1649 w 2111"/>
              <a:gd name="T107" fmla="*/ 515 h 1241"/>
              <a:gd name="T108" fmla="*/ 1731 w 2111"/>
              <a:gd name="T109" fmla="*/ 527 h 1241"/>
              <a:gd name="T110" fmla="*/ 1682 w 2111"/>
              <a:gd name="T111" fmla="*/ 709 h 1241"/>
              <a:gd name="T112" fmla="*/ 1680 w 2111"/>
              <a:gd name="T113" fmla="*/ 520 h 1241"/>
              <a:gd name="T114" fmla="*/ 1881 w 2111"/>
              <a:gd name="T115" fmla="*/ 548 h 1241"/>
              <a:gd name="T116" fmla="*/ 1807 w 2111"/>
              <a:gd name="T117" fmla="*/ 524 h 1241"/>
              <a:gd name="T118" fmla="*/ 1973 w 2111"/>
              <a:gd name="T119" fmla="*/ 518 h 1241"/>
              <a:gd name="T120" fmla="*/ 1938 w 2111"/>
              <a:gd name="T121" fmla="*/ 506 h 1241"/>
              <a:gd name="T122" fmla="*/ 1996 w 2111"/>
              <a:gd name="T123" fmla="*/ 732 h 1241"/>
              <a:gd name="T124" fmla="*/ 249 w 2111"/>
              <a:gd name="T125" fmla="*/ 1084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11" h="1241">
                <a:moveTo>
                  <a:pt x="994" y="132"/>
                </a:moveTo>
                <a:lnTo>
                  <a:pt x="994" y="132"/>
                </a:lnTo>
                <a:lnTo>
                  <a:pt x="989" y="129"/>
                </a:lnTo>
                <a:lnTo>
                  <a:pt x="979" y="126"/>
                </a:lnTo>
                <a:lnTo>
                  <a:pt x="942" y="112"/>
                </a:lnTo>
                <a:lnTo>
                  <a:pt x="829" y="75"/>
                </a:lnTo>
                <a:lnTo>
                  <a:pt x="666" y="23"/>
                </a:lnTo>
                <a:lnTo>
                  <a:pt x="616" y="16"/>
                </a:lnTo>
                <a:lnTo>
                  <a:pt x="616" y="16"/>
                </a:lnTo>
                <a:lnTo>
                  <a:pt x="575" y="10"/>
                </a:lnTo>
                <a:lnTo>
                  <a:pt x="539" y="4"/>
                </a:lnTo>
                <a:lnTo>
                  <a:pt x="506" y="0"/>
                </a:lnTo>
                <a:lnTo>
                  <a:pt x="506" y="0"/>
                </a:lnTo>
                <a:lnTo>
                  <a:pt x="488" y="0"/>
                </a:lnTo>
                <a:lnTo>
                  <a:pt x="460" y="1"/>
                </a:lnTo>
                <a:lnTo>
                  <a:pt x="425" y="5"/>
                </a:lnTo>
                <a:lnTo>
                  <a:pt x="385" y="9"/>
                </a:lnTo>
                <a:lnTo>
                  <a:pt x="343" y="15"/>
                </a:lnTo>
                <a:lnTo>
                  <a:pt x="303" y="23"/>
                </a:lnTo>
                <a:lnTo>
                  <a:pt x="265" y="32"/>
                </a:lnTo>
                <a:lnTo>
                  <a:pt x="248" y="37"/>
                </a:lnTo>
                <a:lnTo>
                  <a:pt x="233" y="42"/>
                </a:lnTo>
                <a:lnTo>
                  <a:pt x="233" y="42"/>
                </a:lnTo>
                <a:lnTo>
                  <a:pt x="182" y="61"/>
                </a:lnTo>
                <a:lnTo>
                  <a:pt x="145" y="75"/>
                </a:lnTo>
                <a:lnTo>
                  <a:pt x="131" y="81"/>
                </a:lnTo>
                <a:lnTo>
                  <a:pt x="121" y="86"/>
                </a:lnTo>
                <a:lnTo>
                  <a:pt x="113" y="91"/>
                </a:lnTo>
                <a:lnTo>
                  <a:pt x="110" y="98"/>
                </a:lnTo>
                <a:lnTo>
                  <a:pt x="110" y="98"/>
                </a:lnTo>
                <a:lnTo>
                  <a:pt x="102" y="112"/>
                </a:lnTo>
                <a:lnTo>
                  <a:pt x="93" y="126"/>
                </a:lnTo>
                <a:lnTo>
                  <a:pt x="84" y="141"/>
                </a:lnTo>
                <a:lnTo>
                  <a:pt x="82" y="150"/>
                </a:lnTo>
                <a:lnTo>
                  <a:pt x="79" y="160"/>
                </a:lnTo>
                <a:lnTo>
                  <a:pt x="79" y="160"/>
                </a:lnTo>
                <a:lnTo>
                  <a:pt x="75" y="199"/>
                </a:lnTo>
                <a:lnTo>
                  <a:pt x="71" y="290"/>
                </a:lnTo>
                <a:lnTo>
                  <a:pt x="60" y="550"/>
                </a:lnTo>
                <a:lnTo>
                  <a:pt x="45" y="921"/>
                </a:lnTo>
                <a:lnTo>
                  <a:pt x="45" y="935"/>
                </a:lnTo>
                <a:lnTo>
                  <a:pt x="12" y="935"/>
                </a:lnTo>
                <a:lnTo>
                  <a:pt x="12" y="935"/>
                </a:lnTo>
                <a:lnTo>
                  <a:pt x="9" y="935"/>
                </a:lnTo>
                <a:lnTo>
                  <a:pt x="5" y="937"/>
                </a:lnTo>
                <a:lnTo>
                  <a:pt x="4" y="938"/>
                </a:lnTo>
                <a:lnTo>
                  <a:pt x="1" y="941"/>
                </a:lnTo>
                <a:lnTo>
                  <a:pt x="0" y="944"/>
                </a:lnTo>
                <a:lnTo>
                  <a:pt x="0" y="949"/>
                </a:lnTo>
                <a:lnTo>
                  <a:pt x="0" y="1017"/>
                </a:lnTo>
                <a:lnTo>
                  <a:pt x="26" y="1031"/>
                </a:lnTo>
                <a:lnTo>
                  <a:pt x="42" y="1031"/>
                </a:lnTo>
                <a:lnTo>
                  <a:pt x="42" y="1073"/>
                </a:lnTo>
                <a:lnTo>
                  <a:pt x="26" y="1075"/>
                </a:lnTo>
                <a:lnTo>
                  <a:pt x="26" y="1075"/>
                </a:lnTo>
                <a:lnTo>
                  <a:pt x="17" y="1103"/>
                </a:lnTo>
                <a:lnTo>
                  <a:pt x="12" y="1124"/>
                </a:lnTo>
                <a:lnTo>
                  <a:pt x="10" y="1132"/>
                </a:lnTo>
                <a:lnTo>
                  <a:pt x="12" y="1138"/>
                </a:lnTo>
                <a:lnTo>
                  <a:pt x="12" y="1138"/>
                </a:lnTo>
                <a:lnTo>
                  <a:pt x="14" y="1141"/>
                </a:lnTo>
                <a:lnTo>
                  <a:pt x="19" y="1145"/>
                </a:lnTo>
                <a:lnTo>
                  <a:pt x="34" y="1157"/>
                </a:lnTo>
                <a:lnTo>
                  <a:pt x="52" y="1167"/>
                </a:lnTo>
                <a:lnTo>
                  <a:pt x="68" y="1173"/>
                </a:lnTo>
                <a:lnTo>
                  <a:pt x="68" y="1173"/>
                </a:lnTo>
                <a:lnTo>
                  <a:pt x="80" y="1177"/>
                </a:lnTo>
                <a:lnTo>
                  <a:pt x="90" y="1178"/>
                </a:lnTo>
                <a:lnTo>
                  <a:pt x="101" y="1180"/>
                </a:lnTo>
                <a:lnTo>
                  <a:pt x="345" y="1224"/>
                </a:lnTo>
                <a:lnTo>
                  <a:pt x="345" y="1224"/>
                </a:lnTo>
                <a:lnTo>
                  <a:pt x="355" y="1228"/>
                </a:lnTo>
                <a:lnTo>
                  <a:pt x="363" y="1232"/>
                </a:lnTo>
                <a:lnTo>
                  <a:pt x="366" y="1232"/>
                </a:lnTo>
                <a:lnTo>
                  <a:pt x="366" y="1232"/>
                </a:lnTo>
                <a:lnTo>
                  <a:pt x="369" y="1232"/>
                </a:lnTo>
                <a:lnTo>
                  <a:pt x="371" y="1232"/>
                </a:lnTo>
                <a:lnTo>
                  <a:pt x="375" y="1233"/>
                </a:lnTo>
                <a:lnTo>
                  <a:pt x="378" y="1232"/>
                </a:lnTo>
                <a:lnTo>
                  <a:pt x="378" y="1232"/>
                </a:lnTo>
                <a:lnTo>
                  <a:pt x="392" y="1227"/>
                </a:lnTo>
                <a:lnTo>
                  <a:pt x="392" y="1227"/>
                </a:lnTo>
                <a:lnTo>
                  <a:pt x="469" y="1234"/>
                </a:lnTo>
                <a:lnTo>
                  <a:pt x="527" y="1239"/>
                </a:lnTo>
                <a:lnTo>
                  <a:pt x="548" y="1241"/>
                </a:lnTo>
                <a:lnTo>
                  <a:pt x="560" y="1241"/>
                </a:lnTo>
                <a:lnTo>
                  <a:pt x="560" y="1241"/>
                </a:lnTo>
                <a:lnTo>
                  <a:pt x="566" y="1239"/>
                </a:lnTo>
                <a:lnTo>
                  <a:pt x="571" y="1238"/>
                </a:lnTo>
                <a:lnTo>
                  <a:pt x="575" y="1235"/>
                </a:lnTo>
                <a:lnTo>
                  <a:pt x="579" y="1233"/>
                </a:lnTo>
                <a:lnTo>
                  <a:pt x="585" y="1225"/>
                </a:lnTo>
                <a:lnTo>
                  <a:pt x="591" y="1218"/>
                </a:lnTo>
                <a:lnTo>
                  <a:pt x="591" y="1218"/>
                </a:lnTo>
                <a:lnTo>
                  <a:pt x="593" y="1214"/>
                </a:lnTo>
                <a:lnTo>
                  <a:pt x="595" y="1209"/>
                </a:lnTo>
                <a:lnTo>
                  <a:pt x="598" y="1199"/>
                </a:lnTo>
                <a:lnTo>
                  <a:pt x="599" y="1187"/>
                </a:lnTo>
                <a:lnTo>
                  <a:pt x="997" y="1148"/>
                </a:lnTo>
                <a:lnTo>
                  <a:pt x="1022" y="1143"/>
                </a:lnTo>
                <a:lnTo>
                  <a:pt x="1022" y="1143"/>
                </a:lnTo>
                <a:lnTo>
                  <a:pt x="1024" y="1146"/>
                </a:lnTo>
                <a:lnTo>
                  <a:pt x="1030" y="1154"/>
                </a:lnTo>
                <a:lnTo>
                  <a:pt x="1035" y="1159"/>
                </a:lnTo>
                <a:lnTo>
                  <a:pt x="1041" y="1164"/>
                </a:lnTo>
                <a:lnTo>
                  <a:pt x="1049" y="1168"/>
                </a:lnTo>
                <a:lnTo>
                  <a:pt x="1058" y="1171"/>
                </a:lnTo>
                <a:lnTo>
                  <a:pt x="1058" y="1171"/>
                </a:lnTo>
                <a:lnTo>
                  <a:pt x="1069" y="1172"/>
                </a:lnTo>
                <a:lnTo>
                  <a:pt x="1081" y="1172"/>
                </a:lnTo>
                <a:lnTo>
                  <a:pt x="1092" y="1169"/>
                </a:lnTo>
                <a:lnTo>
                  <a:pt x="1104" y="1166"/>
                </a:lnTo>
                <a:lnTo>
                  <a:pt x="1115" y="1160"/>
                </a:lnTo>
                <a:lnTo>
                  <a:pt x="1124" y="1155"/>
                </a:lnTo>
                <a:lnTo>
                  <a:pt x="1132" y="1148"/>
                </a:lnTo>
                <a:lnTo>
                  <a:pt x="1134" y="1144"/>
                </a:lnTo>
                <a:lnTo>
                  <a:pt x="1137" y="1140"/>
                </a:lnTo>
                <a:lnTo>
                  <a:pt x="1137" y="1140"/>
                </a:lnTo>
                <a:lnTo>
                  <a:pt x="1142" y="1126"/>
                </a:lnTo>
                <a:lnTo>
                  <a:pt x="1147" y="1116"/>
                </a:lnTo>
                <a:lnTo>
                  <a:pt x="1151" y="1110"/>
                </a:lnTo>
                <a:lnTo>
                  <a:pt x="1179" y="1110"/>
                </a:lnTo>
                <a:lnTo>
                  <a:pt x="1195" y="1126"/>
                </a:lnTo>
                <a:lnTo>
                  <a:pt x="1307" y="1112"/>
                </a:lnTo>
                <a:lnTo>
                  <a:pt x="1319" y="1092"/>
                </a:lnTo>
                <a:lnTo>
                  <a:pt x="1333" y="1106"/>
                </a:lnTo>
                <a:lnTo>
                  <a:pt x="1352" y="1106"/>
                </a:lnTo>
                <a:lnTo>
                  <a:pt x="1352" y="1106"/>
                </a:lnTo>
                <a:lnTo>
                  <a:pt x="1363" y="1106"/>
                </a:lnTo>
                <a:lnTo>
                  <a:pt x="1377" y="1105"/>
                </a:lnTo>
                <a:lnTo>
                  <a:pt x="1377" y="1105"/>
                </a:lnTo>
                <a:lnTo>
                  <a:pt x="1380" y="1103"/>
                </a:lnTo>
                <a:lnTo>
                  <a:pt x="1381" y="1102"/>
                </a:lnTo>
                <a:lnTo>
                  <a:pt x="1382" y="1096"/>
                </a:lnTo>
                <a:lnTo>
                  <a:pt x="1383" y="1091"/>
                </a:lnTo>
                <a:lnTo>
                  <a:pt x="1385" y="1089"/>
                </a:lnTo>
                <a:lnTo>
                  <a:pt x="1386" y="1089"/>
                </a:lnTo>
                <a:lnTo>
                  <a:pt x="1386" y="1089"/>
                </a:lnTo>
                <a:lnTo>
                  <a:pt x="1411" y="1098"/>
                </a:lnTo>
                <a:lnTo>
                  <a:pt x="1503" y="1070"/>
                </a:lnTo>
                <a:lnTo>
                  <a:pt x="1528" y="1068"/>
                </a:lnTo>
                <a:lnTo>
                  <a:pt x="1556" y="1054"/>
                </a:lnTo>
                <a:lnTo>
                  <a:pt x="1889" y="1003"/>
                </a:lnTo>
                <a:lnTo>
                  <a:pt x="1906" y="998"/>
                </a:lnTo>
                <a:lnTo>
                  <a:pt x="1906" y="998"/>
                </a:lnTo>
                <a:lnTo>
                  <a:pt x="1907" y="999"/>
                </a:lnTo>
                <a:lnTo>
                  <a:pt x="1910" y="1003"/>
                </a:lnTo>
                <a:lnTo>
                  <a:pt x="1912" y="1005"/>
                </a:lnTo>
                <a:lnTo>
                  <a:pt x="1916" y="1007"/>
                </a:lnTo>
                <a:lnTo>
                  <a:pt x="1921" y="1008"/>
                </a:lnTo>
                <a:lnTo>
                  <a:pt x="1929" y="1009"/>
                </a:lnTo>
                <a:lnTo>
                  <a:pt x="1929" y="1009"/>
                </a:lnTo>
                <a:lnTo>
                  <a:pt x="1935" y="1008"/>
                </a:lnTo>
                <a:lnTo>
                  <a:pt x="1942" y="1007"/>
                </a:lnTo>
                <a:lnTo>
                  <a:pt x="1949" y="1004"/>
                </a:lnTo>
                <a:lnTo>
                  <a:pt x="1953" y="1002"/>
                </a:lnTo>
                <a:lnTo>
                  <a:pt x="1954" y="1000"/>
                </a:lnTo>
                <a:lnTo>
                  <a:pt x="1954" y="1000"/>
                </a:lnTo>
                <a:lnTo>
                  <a:pt x="1963" y="1000"/>
                </a:lnTo>
                <a:lnTo>
                  <a:pt x="1971" y="999"/>
                </a:lnTo>
                <a:lnTo>
                  <a:pt x="1976" y="998"/>
                </a:lnTo>
                <a:lnTo>
                  <a:pt x="1976" y="998"/>
                </a:lnTo>
                <a:lnTo>
                  <a:pt x="1981" y="995"/>
                </a:lnTo>
                <a:lnTo>
                  <a:pt x="1990" y="994"/>
                </a:lnTo>
                <a:lnTo>
                  <a:pt x="2004" y="991"/>
                </a:lnTo>
                <a:lnTo>
                  <a:pt x="2004" y="991"/>
                </a:lnTo>
                <a:lnTo>
                  <a:pt x="2017" y="989"/>
                </a:lnTo>
                <a:lnTo>
                  <a:pt x="2024" y="986"/>
                </a:lnTo>
                <a:lnTo>
                  <a:pt x="2055" y="977"/>
                </a:lnTo>
                <a:lnTo>
                  <a:pt x="2111" y="970"/>
                </a:lnTo>
                <a:lnTo>
                  <a:pt x="2111" y="543"/>
                </a:lnTo>
                <a:lnTo>
                  <a:pt x="2111" y="543"/>
                </a:lnTo>
                <a:lnTo>
                  <a:pt x="2108" y="535"/>
                </a:lnTo>
                <a:lnTo>
                  <a:pt x="2106" y="529"/>
                </a:lnTo>
                <a:lnTo>
                  <a:pt x="2104" y="527"/>
                </a:lnTo>
                <a:lnTo>
                  <a:pt x="2102" y="525"/>
                </a:lnTo>
                <a:lnTo>
                  <a:pt x="2074" y="511"/>
                </a:lnTo>
                <a:lnTo>
                  <a:pt x="2052" y="497"/>
                </a:lnTo>
                <a:lnTo>
                  <a:pt x="2046" y="487"/>
                </a:lnTo>
                <a:lnTo>
                  <a:pt x="2013" y="475"/>
                </a:lnTo>
                <a:lnTo>
                  <a:pt x="1875" y="431"/>
                </a:lnTo>
                <a:lnTo>
                  <a:pt x="1875" y="431"/>
                </a:lnTo>
                <a:lnTo>
                  <a:pt x="1874" y="423"/>
                </a:lnTo>
                <a:lnTo>
                  <a:pt x="1873" y="413"/>
                </a:lnTo>
                <a:lnTo>
                  <a:pt x="1873" y="413"/>
                </a:lnTo>
                <a:lnTo>
                  <a:pt x="1872" y="412"/>
                </a:lnTo>
                <a:lnTo>
                  <a:pt x="1869" y="410"/>
                </a:lnTo>
                <a:lnTo>
                  <a:pt x="1861" y="408"/>
                </a:lnTo>
                <a:lnTo>
                  <a:pt x="1850" y="405"/>
                </a:lnTo>
                <a:lnTo>
                  <a:pt x="1853" y="380"/>
                </a:lnTo>
                <a:lnTo>
                  <a:pt x="1853" y="380"/>
                </a:lnTo>
                <a:lnTo>
                  <a:pt x="1859" y="375"/>
                </a:lnTo>
                <a:lnTo>
                  <a:pt x="1873" y="362"/>
                </a:lnTo>
                <a:lnTo>
                  <a:pt x="1881" y="354"/>
                </a:lnTo>
                <a:lnTo>
                  <a:pt x="1887" y="347"/>
                </a:lnTo>
                <a:lnTo>
                  <a:pt x="1891" y="340"/>
                </a:lnTo>
                <a:lnTo>
                  <a:pt x="1892" y="335"/>
                </a:lnTo>
                <a:lnTo>
                  <a:pt x="1892" y="335"/>
                </a:lnTo>
                <a:lnTo>
                  <a:pt x="1889" y="318"/>
                </a:lnTo>
                <a:lnTo>
                  <a:pt x="1887" y="305"/>
                </a:lnTo>
                <a:lnTo>
                  <a:pt x="1887" y="305"/>
                </a:lnTo>
                <a:lnTo>
                  <a:pt x="1875" y="241"/>
                </a:lnTo>
                <a:lnTo>
                  <a:pt x="1864" y="182"/>
                </a:lnTo>
                <a:lnTo>
                  <a:pt x="1870" y="173"/>
                </a:lnTo>
                <a:lnTo>
                  <a:pt x="1870" y="154"/>
                </a:lnTo>
                <a:lnTo>
                  <a:pt x="1856" y="148"/>
                </a:lnTo>
                <a:lnTo>
                  <a:pt x="1856" y="137"/>
                </a:lnTo>
                <a:lnTo>
                  <a:pt x="1867" y="135"/>
                </a:lnTo>
                <a:lnTo>
                  <a:pt x="1867" y="135"/>
                </a:lnTo>
                <a:lnTo>
                  <a:pt x="1883" y="135"/>
                </a:lnTo>
                <a:lnTo>
                  <a:pt x="1895" y="136"/>
                </a:lnTo>
                <a:lnTo>
                  <a:pt x="1901" y="137"/>
                </a:lnTo>
                <a:lnTo>
                  <a:pt x="1901" y="137"/>
                </a:lnTo>
                <a:lnTo>
                  <a:pt x="1905" y="141"/>
                </a:lnTo>
                <a:lnTo>
                  <a:pt x="1910" y="147"/>
                </a:lnTo>
                <a:lnTo>
                  <a:pt x="1917" y="156"/>
                </a:lnTo>
                <a:lnTo>
                  <a:pt x="1917" y="156"/>
                </a:lnTo>
                <a:lnTo>
                  <a:pt x="1917" y="151"/>
                </a:lnTo>
                <a:lnTo>
                  <a:pt x="1917" y="146"/>
                </a:lnTo>
                <a:lnTo>
                  <a:pt x="1915" y="140"/>
                </a:lnTo>
                <a:lnTo>
                  <a:pt x="1915" y="140"/>
                </a:lnTo>
                <a:lnTo>
                  <a:pt x="1909" y="127"/>
                </a:lnTo>
                <a:lnTo>
                  <a:pt x="1905" y="122"/>
                </a:lnTo>
                <a:lnTo>
                  <a:pt x="1903" y="121"/>
                </a:lnTo>
                <a:lnTo>
                  <a:pt x="1901" y="121"/>
                </a:lnTo>
                <a:lnTo>
                  <a:pt x="1901" y="121"/>
                </a:lnTo>
                <a:lnTo>
                  <a:pt x="1790" y="128"/>
                </a:lnTo>
                <a:lnTo>
                  <a:pt x="1682" y="137"/>
                </a:lnTo>
                <a:lnTo>
                  <a:pt x="1682" y="137"/>
                </a:lnTo>
                <a:lnTo>
                  <a:pt x="1672" y="140"/>
                </a:lnTo>
                <a:lnTo>
                  <a:pt x="1663" y="142"/>
                </a:lnTo>
                <a:lnTo>
                  <a:pt x="1663" y="142"/>
                </a:lnTo>
                <a:lnTo>
                  <a:pt x="1659" y="146"/>
                </a:lnTo>
                <a:lnTo>
                  <a:pt x="1656" y="150"/>
                </a:lnTo>
                <a:lnTo>
                  <a:pt x="1652" y="156"/>
                </a:lnTo>
                <a:lnTo>
                  <a:pt x="1652" y="156"/>
                </a:lnTo>
                <a:lnTo>
                  <a:pt x="1648" y="166"/>
                </a:lnTo>
                <a:lnTo>
                  <a:pt x="1644" y="176"/>
                </a:lnTo>
                <a:lnTo>
                  <a:pt x="1640" y="187"/>
                </a:lnTo>
                <a:lnTo>
                  <a:pt x="1649" y="187"/>
                </a:lnTo>
                <a:lnTo>
                  <a:pt x="1649" y="187"/>
                </a:lnTo>
                <a:lnTo>
                  <a:pt x="1656" y="170"/>
                </a:lnTo>
                <a:lnTo>
                  <a:pt x="1662" y="159"/>
                </a:lnTo>
                <a:lnTo>
                  <a:pt x="1666" y="154"/>
                </a:lnTo>
                <a:lnTo>
                  <a:pt x="1668" y="151"/>
                </a:lnTo>
                <a:lnTo>
                  <a:pt x="1668" y="151"/>
                </a:lnTo>
                <a:lnTo>
                  <a:pt x="1675" y="148"/>
                </a:lnTo>
                <a:lnTo>
                  <a:pt x="1678" y="148"/>
                </a:lnTo>
                <a:lnTo>
                  <a:pt x="1682" y="148"/>
                </a:lnTo>
                <a:lnTo>
                  <a:pt x="1699" y="154"/>
                </a:lnTo>
                <a:lnTo>
                  <a:pt x="1783" y="319"/>
                </a:lnTo>
                <a:lnTo>
                  <a:pt x="1780" y="340"/>
                </a:lnTo>
                <a:lnTo>
                  <a:pt x="1745" y="366"/>
                </a:lnTo>
                <a:lnTo>
                  <a:pt x="1736" y="363"/>
                </a:lnTo>
                <a:lnTo>
                  <a:pt x="1736" y="363"/>
                </a:lnTo>
                <a:lnTo>
                  <a:pt x="1732" y="338"/>
                </a:lnTo>
                <a:lnTo>
                  <a:pt x="1729" y="319"/>
                </a:lnTo>
                <a:lnTo>
                  <a:pt x="1727" y="310"/>
                </a:lnTo>
                <a:lnTo>
                  <a:pt x="1727" y="310"/>
                </a:lnTo>
                <a:lnTo>
                  <a:pt x="1686" y="292"/>
                </a:lnTo>
                <a:lnTo>
                  <a:pt x="1597" y="254"/>
                </a:lnTo>
                <a:lnTo>
                  <a:pt x="1507" y="216"/>
                </a:lnTo>
                <a:lnTo>
                  <a:pt x="1464" y="198"/>
                </a:lnTo>
                <a:lnTo>
                  <a:pt x="1397" y="198"/>
                </a:lnTo>
                <a:lnTo>
                  <a:pt x="1397" y="198"/>
                </a:lnTo>
                <a:lnTo>
                  <a:pt x="1172" y="112"/>
                </a:lnTo>
                <a:lnTo>
                  <a:pt x="1172" y="112"/>
                </a:lnTo>
                <a:lnTo>
                  <a:pt x="1166" y="110"/>
                </a:lnTo>
                <a:lnTo>
                  <a:pt x="1148" y="109"/>
                </a:lnTo>
                <a:lnTo>
                  <a:pt x="1122" y="108"/>
                </a:lnTo>
                <a:lnTo>
                  <a:pt x="1088" y="109"/>
                </a:lnTo>
                <a:lnTo>
                  <a:pt x="1088" y="109"/>
                </a:lnTo>
                <a:lnTo>
                  <a:pt x="1055" y="112"/>
                </a:lnTo>
                <a:lnTo>
                  <a:pt x="1025" y="115"/>
                </a:lnTo>
                <a:lnTo>
                  <a:pt x="997" y="121"/>
                </a:lnTo>
                <a:lnTo>
                  <a:pt x="997" y="121"/>
                </a:lnTo>
                <a:lnTo>
                  <a:pt x="996" y="128"/>
                </a:lnTo>
                <a:lnTo>
                  <a:pt x="994" y="132"/>
                </a:lnTo>
                <a:lnTo>
                  <a:pt x="994" y="132"/>
                </a:lnTo>
                <a:lnTo>
                  <a:pt x="994" y="132"/>
                </a:lnTo>
                <a:lnTo>
                  <a:pt x="994" y="132"/>
                </a:lnTo>
                <a:close/>
                <a:moveTo>
                  <a:pt x="1722" y="162"/>
                </a:moveTo>
                <a:lnTo>
                  <a:pt x="1842" y="151"/>
                </a:lnTo>
                <a:lnTo>
                  <a:pt x="1842" y="151"/>
                </a:lnTo>
                <a:lnTo>
                  <a:pt x="1844" y="154"/>
                </a:lnTo>
                <a:lnTo>
                  <a:pt x="1848" y="160"/>
                </a:lnTo>
                <a:lnTo>
                  <a:pt x="1848" y="160"/>
                </a:lnTo>
                <a:lnTo>
                  <a:pt x="1850" y="171"/>
                </a:lnTo>
                <a:lnTo>
                  <a:pt x="1850" y="182"/>
                </a:lnTo>
                <a:lnTo>
                  <a:pt x="1850" y="182"/>
                </a:lnTo>
                <a:lnTo>
                  <a:pt x="1867" y="251"/>
                </a:lnTo>
                <a:lnTo>
                  <a:pt x="1845" y="271"/>
                </a:lnTo>
                <a:lnTo>
                  <a:pt x="1828" y="274"/>
                </a:lnTo>
                <a:lnTo>
                  <a:pt x="1792" y="260"/>
                </a:lnTo>
                <a:lnTo>
                  <a:pt x="1792" y="260"/>
                </a:lnTo>
                <a:lnTo>
                  <a:pt x="1789" y="260"/>
                </a:lnTo>
                <a:lnTo>
                  <a:pt x="1788" y="260"/>
                </a:lnTo>
                <a:lnTo>
                  <a:pt x="1786" y="260"/>
                </a:lnTo>
                <a:lnTo>
                  <a:pt x="1786" y="260"/>
                </a:lnTo>
                <a:lnTo>
                  <a:pt x="1756" y="216"/>
                </a:lnTo>
                <a:lnTo>
                  <a:pt x="1727" y="173"/>
                </a:lnTo>
                <a:lnTo>
                  <a:pt x="1722" y="162"/>
                </a:lnTo>
                <a:close/>
                <a:moveTo>
                  <a:pt x="1792" y="268"/>
                </a:moveTo>
                <a:lnTo>
                  <a:pt x="1792" y="268"/>
                </a:lnTo>
                <a:lnTo>
                  <a:pt x="1825" y="279"/>
                </a:lnTo>
                <a:lnTo>
                  <a:pt x="1825" y="279"/>
                </a:lnTo>
                <a:lnTo>
                  <a:pt x="1816" y="286"/>
                </a:lnTo>
                <a:lnTo>
                  <a:pt x="1808" y="293"/>
                </a:lnTo>
                <a:lnTo>
                  <a:pt x="1792" y="268"/>
                </a:lnTo>
                <a:close/>
                <a:moveTo>
                  <a:pt x="1870" y="257"/>
                </a:moveTo>
                <a:lnTo>
                  <a:pt x="1875" y="291"/>
                </a:lnTo>
                <a:lnTo>
                  <a:pt x="1850" y="277"/>
                </a:lnTo>
                <a:lnTo>
                  <a:pt x="1870" y="257"/>
                </a:lnTo>
                <a:close/>
                <a:moveTo>
                  <a:pt x="1875" y="296"/>
                </a:moveTo>
                <a:lnTo>
                  <a:pt x="1875" y="296"/>
                </a:lnTo>
                <a:lnTo>
                  <a:pt x="1878" y="310"/>
                </a:lnTo>
                <a:lnTo>
                  <a:pt x="1811" y="312"/>
                </a:lnTo>
                <a:lnTo>
                  <a:pt x="1811" y="302"/>
                </a:lnTo>
                <a:lnTo>
                  <a:pt x="1811" y="302"/>
                </a:lnTo>
                <a:lnTo>
                  <a:pt x="1821" y="293"/>
                </a:lnTo>
                <a:lnTo>
                  <a:pt x="1828" y="288"/>
                </a:lnTo>
                <a:lnTo>
                  <a:pt x="1831" y="285"/>
                </a:lnTo>
                <a:lnTo>
                  <a:pt x="1831" y="285"/>
                </a:lnTo>
                <a:lnTo>
                  <a:pt x="1832" y="285"/>
                </a:lnTo>
                <a:lnTo>
                  <a:pt x="1836" y="285"/>
                </a:lnTo>
                <a:lnTo>
                  <a:pt x="1842" y="285"/>
                </a:lnTo>
                <a:lnTo>
                  <a:pt x="1842" y="285"/>
                </a:lnTo>
                <a:lnTo>
                  <a:pt x="1859" y="290"/>
                </a:lnTo>
                <a:lnTo>
                  <a:pt x="1870" y="293"/>
                </a:lnTo>
                <a:lnTo>
                  <a:pt x="1875" y="296"/>
                </a:lnTo>
                <a:lnTo>
                  <a:pt x="1875" y="296"/>
                </a:lnTo>
                <a:close/>
                <a:moveTo>
                  <a:pt x="1867" y="316"/>
                </a:moveTo>
                <a:lnTo>
                  <a:pt x="1867" y="316"/>
                </a:lnTo>
                <a:lnTo>
                  <a:pt x="1844" y="335"/>
                </a:lnTo>
                <a:lnTo>
                  <a:pt x="1822" y="354"/>
                </a:lnTo>
                <a:lnTo>
                  <a:pt x="1803" y="352"/>
                </a:lnTo>
                <a:lnTo>
                  <a:pt x="1803" y="347"/>
                </a:lnTo>
                <a:lnTo>
                  <a:pt x="1811" y="319"/>
                </a:lnTo>
                <a:lnTo>
                  <a:pt x="1811" y="319"/>
                </a:lnTo>
                <a:lnTo>
                  <a:pt x="1840" y="316"/>
                </a:lnTo>
                <a:lnTo>
                  <a:pt x="1867" y="316"/>
                </a:lnTo>
                <a:lnTo>
                  <a:pt x="1867" y="316"/>
                </a:lnTo>
                <a:close/>
                <a:moveTo>
                  <a:pt x="1873" y="321"/>
                </a:moveTo>
                <a:lnTo>
                  <a:pt x="1873" y="321"/>
                </a:lnTo>
                <a:lnTo>
                  <a:pt x="1861" y="338"/>
                </a:lnTo>
                <a:lnTo>
                  <a:pt x="1854" y="348"/>
                </a:lnTo>
                <a:lnTo>
                  <a:pt x="1850" y="352"/>
                </a:lnTo>
                <a:lnTo>
                  <a:pt x="1850" y="352"/>
                </a:lnTo>
                <a:lnTo>
                  <a:pt x="1848" y="352"/>
                </a:lnTo>
                <a:lnTo>
                  <a:pt x="1844" y="352"/>
                </a:lnTo>
                <a:lnTo>
                  <a:pt x="1836" y="352"/>
                </a:lnTo>
                <a:lnTo>
                  <a:pt x="1873" y="321"/>
                </a:lnTo>
                <a:close/>
                <a:moveTo>
                  <a:pt x="1727" y="190"/>
                </a:moveTo>
                <a:lnTo>
                  <a:pt x="1727" y="190"/>
                </a:lnTo>
                <a:lnTo>
                  <a:pt x="1728" y="192"/>
                </a:lnTo>
                <a:lnTo>
                  <a:pt x="1728" y="192"/>
                </a:lnTo>
                <a:lnTo>
                  <a:pt x="1727" y="190"/>
                </a:lnTo>
                <a:lnTo>
                  <a:pt x="1727" y="190"/>
                </a:lnTo>
                <a:close/>
                <a:moveTo>
                  <a:pt x="1797" y="288"/>
                </a:moveTo>
                <a:lnTo>
                  <a:pt x="1797" y="288"/>
                </a:lnTo>
                <a:lnTo>
                  <a:pt x="1789" y="298"/>
                </a:lnTo>
                <a:lnTo>
                  <a:pt x="1789" y="298"/>
                </a:lnTo>
                <a:lnTo>
                  <a:pt x="1762" y="250"/>
                </a:lnTo>
                <a:lnTo>
                  <a:pt x="1728" y="192"/>
                </a:lnTo>
                <a:lnTo>
                  <a:pt x="1728" y="192"/>
                </a:lnTo>
                <a:lnTo>
                  <a:pt x="1797" y="288"/>
                </a:lnTo>
                <a:lnTo>
                  <a:pt x="1797" y="288"/>
                </a:lnTo>
                <a:close/>
                <a:moveTo>
                  <a:pt x="1792" y="338"/>
                </a:moveTo>
                <a:lnTo>
                  <a:pt x="1792" y="361"/>
                </a:lnTo>
                <a:lnTo>
                  <a:pt x="1811" y="361"/>
                </a:lnTo>
                <a:lnTo>
                  <a:pt x="1797" y="377"/>
                </a:lnTo>
                <a:lnTo>
                  <a:pt x="1775" y="368"/>
                </a:lnTo>
                <a:lnTo>
                  <a:pt x="1792" y="338"/>
                </a:lnTo>
                <a:close/>
                <a:moveTo>
                  <a:pt x="431" y="109"/>
                </a:moveTo>
                <a:lnTo>
                  <a:pt x="431" y="109"/>
                </a:lnTo>
                <a:lnTo>
                  <a:pt x="434" y="114"/>
                </a:lnTo>
                <a:lnTo>
                  <a:pt x="436" y="118"/>
                </a:lnTo>
                <a:lnTo>
                  <a:pt x="436" y="118"/>
                </a:lnTo>
                <a:lnTo>
                  <a:pt x="438" y="128"/>
                </a:lnTo>
                <a:lnTo>
                  <a:pt x="436" y="150"/>
                </a:lnTo>
                <a:lnTo>
                  <a:pt x="434" y="184"/>
                </a:lnTo>
                <a:lnTo>
                  <a:pt x="434" y="184"/>
                </a:lnTo>
                <a:lnTo>
                  <a:pt x="432" y="189"/>
                </a:lnTo>
                <a:lnTo>
                  <a:pt x="429" y="196"/>
                </a:lnTo>
                <a:lnTo>
                  <a:pt x="429" y="196"/>
                </a:lnTo>
                <a:lnTo>
                  <a:pt x="422" y="202"/>
                </a:lnTo>
                <a:lnTo>
                  <a:pt x="420" y="204"/>
                </a:lnTo>
                <a:lnTo>
                  <a:pt x="420" y="204"/>
                </a:lnTo>
                <a:lnTo>
                  <a:pt x="294" y="223"/>
                </a:lnTo>
                <a:lnTo>
                  <a:pt x="168" y="243"/>
                </a:lnTo>
                <a:lnTo>
                  <a:pt x="168" y="243"/>
                </a:lnTo>
                <a:lnTo>
                  <a:pt x="168" y="243"/>
                </a:lnTo>
                <a:lnTo>
                  <a:pt x="165" y="243"/>
                </a:lnTo>
                <a:lnTo>
                  <a:pt x="164" y="241"/>
                </a:lnTo>
                <a:lnTo>
                  <a:pt x="163" y="240"/>
                </a:lnTo>
                <a:lnTo>
                  <a:pt x="163" y="240"/>
                </a:lnTo>
                <a:lnTo>
                  <a:pt x="162" y="203"/>
                </a:lnTo>
                <a:lnTo>
                  <a:pt x="162" y="178"/>
                </a:lnTo>
                <a:lnTo>
                  <a:pt x="162" y="169"/>
                </a:lnTo>
                <a:lnTo>
                  <a:pt x="163" y="165"/>
                </a:lnTo>
                <a:lnTo>
                  <a:pt x="163" y="165"/>
                </a:lnTo>
                <a:lnTo>
                  <a:pt x="171" y="156"/>
                </a:lnTo>
                <a:lnTo>
                  <a:pt x="171" y="156"/>
                </a:lnTo>
                <a:lnTo>
                  <a:pt x="298" y="131"/>
                </a:lnTo>
                <a:lnTo>
                  <a:pt x="387" y="113"/>
                </a:lnTo>
                <a:lnTo>
                  <a:pt x="416" y="108"/>
                </a:lnTo>
                <a:lnTo>
                  <a:pt x="429" y="107"/>
                </a:lnTo>
                <a:lnTo>
                  <a:pt x="429" y="107"/>
                </a:lnTo>
                <a:lnTo>
                  <a:pt x="430" y="107"/>
                </a:lnTo>
                <a:lnTo>
                  <a:pt x="430" y="107"/>
                </a:lnTo>
                <a:lnTo>
                  <a:pt x="431" y="109"/>
                </a:lnTo>
                <a:lnTo>
                  <a:pt x="431" y="109"/>
                </a:lnTo>
                <a:close/>
                <a:moveTo>
                  <a:pt x="430" y="107"/>
                </a:moveTo>
                <a:lnTo>
                  <a:pt x="430" y="107"/>
                </a:lnTo>
                <a:lnTo>
                  <a:pt x="430" y="107"/>
                </a:lnTo>
                <a:lnTo>
                  <a:pt x="430" y="107"/>
                </a:lnTo>
                <a:lnTo>
                  <a:pt x="430" y="107"/>
                </a:lnTo>
                <a:close/>
                <a:moveTo>
                  <a:pt x="504" y="260"/>
                </a:moveTo>
                <a:lnTo>
                  <a:pt x="546" y="257"/>
                </a:lnTo>
                <a:lnTo>
                  <a:pt x="546" y="257"/>
                </a:lnTo>
                <a:lnTo>
                  <a:pt x="538" y="340"/>
                </a:lnTo>
                <a:lnTo>
                  <a:pt x="538" y="340"/>
                </a:lnTo>
                <a:lnTo>
                  <a:pt x="538" y="344"/>
                </a:lnTo>
                <a:lnTo>
                  <a:pt x="539" y="346"/>
                </a:lnTo>
                <a:lnTo>
                  <a:pt x="542" y="348"/>
                </a:lnTo>
                <a:lnTo>
                  <a:pt x="544" y="349"/>
                </a:lnTo>
                <a:lnTo>
                  <a:pt x="546" y="349"/>
                </a:lnTo>
                <a:lnTo>
                  <a:pt x="568" y="352"/>
                </a:lnTo>
                <a:lnTo>
                  <a:pt x="568" y="361"/>
                </a:lnTo>
                <a:lnTo>
                  <a:pt x="574" y="363"/>
                </a:lnTo>
                <a:lnTo>
                  <a:pt x="574" y="349"/>
                </a:lnTo>
                <a:lnTo>
                  <a:pt x="596" y="347"/>
                </a:lnTo>
                <a:lnTo>
                  <a:pt x="596" y="347"/>
                </a:lnTo>
                <a:lnTo>
                  <a:pt x="603" y="346"/>
                </a:lnTo>
                <a:lnTo>
                  <a:pt x="608" y="344"/>
                </a:lnTo>
                <a:lnTo>
                  <a:pt x="609" y="343"/>
                </a:lnTo>
                <a:lnTo>
                  <a:pt x="610" y="340"/>
                </a:lnTo>
                <a:lnTo>
                  <a:pt x="610" y="340"/>
                </a:lnTo>
                <a:lnTo>
                  <a:pt x="612" y="326"/>
                </a:lnTo>
                <a:lnTo>
                  <a:pt x="614" y="300"/>
                </a:lnTo>
                <a:lnTo>
                  <a:pt x="617" y="274"/>
                </a:lnTo>
                <a:lnTo>
                  <a:pt x="619" y="263"/>
                </a:lnTo>
                <a:lnTo>
                  <a:pt x="619" y="263"/>
                </a:lnTo>
                <a:lnTo>
                  <a:pt x="622" y="265"/>
                </a:lnTo>
                <a:lnTo>
                  <a:pt x="624" y="272"/>
                </a:lnTo>
                <a:lnTo>
                  <a:pt x="628" y="277"/>
                </a:lnTo>
                <a:lnTo>
                  <a:pt x="630" y="279"/>
                </a:lnTo>
                <a:lnTo>
                  <a:pt x="630" y="279"/>
                </a:lnTo>
                <a:lnTo>
                  <a:pt x="621" y="459"/>
                </a:lnTo>
                <a:lnTo>
                  <a:pt x="610" y="639"/>
                </a:lnTo>
                <a:lnTo>
                  <a:pt x="610" y="639"/>
                </a:lnTo>
                <a:lnTo>
                  <a:pt x="608" y="646"/>
                </a:lnTo>
                <a:lnTo>
                  <a:pt x="605" y="652"/>
                </a:lnTo>
                <a:lnTo>
                  <a:pt x="602" y="657"/>
                </a:lnTo>
                <a:lnTo>
                  <a:pt x="602" y="657"/>
                </a:lnTo>
                <a:lnTo>
                  <a:pt x="596" y="661"/>
                </a:lnTo>
                <a:lnTo>
                  <a:pt x="589" y="665"/>
                </a:lnTo>
                <a:lnTo>
                  <a:pt x="580" y="667"/>
                </a:lnTo>
                <a:lnTo>
                  <a:pt x="459" y="665"/>
                </a:lnTo>
                <a:lnTo>
                  <a:pt x="476" y="352"/>
                </a:lnTo>
                <a:lnTo>
                  <a:pt x="476" y="352"/>
                </a:lnTo>
                <a:lnTo>
                  <a:pt x="478" y="352"/>
                </a:lnTo>
                <a:lnTo>
                  <a:pt x="481" y="352"/>
                </a:lnTo>
                <a:lnTo>
                  <a:pt x="482" y="352"/>
                </a:lnTo>
                <a:lnTo>
                  <a:pt x="482" y="352"/>
                </a:lnTo>
                <a:lnTo>
                  <a:pt x="485" y="354"/>
                </a:lnTo>
                <a:lnTo>
                  <a:pt x="487" y="354"/>
                </a:lnTo>
                <a:lnTo>
                  <a:pt x="487" y="441"/>
                </a:lnTo>
                <a:lnTo>
                  <a:pt x="487" y="441"/>
                </a:lnTo>
                <a:lnTo>
                  <a:pt x="488" y="443"/>
                </a:lnTo>
                <a:lnTo>
                  <a:pt x="490" y="443"/>
                </a:lnTo>
                <a:lnTo>
                  <a:pt x="492" y="441"/>
                </a:lnTo>
                <a:lnTo>
                  <a:pt x="492" y="441"/>
                </a:lnTo>
                <a:lnTo>
                  <a:pt x="493" y="407"/>
                </a:lnTo>
                <a:lnTo>
                  <a:pt x="496" y="352"/>
                </a:lnTo>
                <a:lnTo>
                  <a:pt x="496" y="352"/>
                </a:lnTo>
                <a:lnTo>
                  <a:pt x="496" y="338"/>
                </a:lnTo>
                <a:lnTo>
                  <a:pt x="495" y="333"/>
                </a:lnTo>
                <a:lnTo>
                  <a:pt x="493" y="333"/>
                </a:lnTo>
                <a:lnTo>
                  <a:pt x="492" y="333"/>
                </a:lnTo>
                <a:lnTo>
                  <a:pt x="492" y="333"/>
                </a:lnTo>
                <a:lnTo>
                  <a:pt x="492" y="328"/>
                </a:lnTo>
                <a:lnTo>
                  <a:pt x="492" y="325"/>
                </a:lnTo>
                <a:lnTo>
                  <a:pt x="492" y="324"/>
                </a:lnTo>
                <a:lnTo>
                  <a:pt x="492" y="324"/>
                </a:lnTo>
                <a:lnTo>
                  <a:pt x="493" y="320"/>
                </a:lnTo>
                <a:lnTo>
                  <a:pt x="495" y="312"/>
                </a:lnTo>
                <a:lnTo>
                  <a:pt x="496" y="302"/>
                </a:lnTo>
                <a:lnTo>
                  <a:pt x="504" y="260"/>
                </a:lnTo>
                <a:close/>
                <a:moveTo>
                  <a:pt x="145" y="545"/>
                </a:moveTo>
                <a:lnTo>
                  <a:pt x="143" y="553"/>
                </a:lnTo>
                <a:lnTo>
                  <a:pt x="151" y="564"/>
                </a:lnTo>
                <a:lnTo>
                  <a:pt x="149" y="648"/>
                </a:lnTo>
                <a:lnTo>
                  <a:pt x="154" y="648"/>
                </a:lnTo>
                <a:lnTo>
                  <a:pt x="157" y="573"/>
                </a:lnTo>
                <a:lnTo>
                  <a:pt x="212" y="674"/>
                </a:lnTo>
                <a:lnTo>
                  <a:pt x="107" y="674"/>
                </a:lnTo>
                <a:lnTo>
                  <a:pt x="123" y="305"/>
                </a:lnTo>
                <a:lnTo>
                  <a:pt x="123" y="305"/>
                </a:lnTo>
                <a:lnTo>
                  <a:pt x="294" y="278"/>
                </a:lnTo>
                <a:lnTo>
                  <a:pt x="410" y="262"/>
                </a:lnTo>
                <a:lnTo>
                  <a:pt x="448" y="258"/>
                </a:lnTo>
                <a:lnTo>
                  <a:pt x="459" y="257"/>
                </a:lnTo>
                <a:lnTo>
                  <a:pt x="462" y="257"/>
                </a:lnTo>
                <a:lnTo>
                  <a:pt x="462" y="257"/>
                </a:lnTo>
                <a:lnTo>
                  <a:pt x="458" y="324"/>
                </a:lnTo>
                <a:lnTo>
                  <a:pt x="452" y="465"/>
                </a:lnTo>
                <a:lnTo>
                  <a:pt x="443" y="667"/>
                </a:lnTo>
                <a:lnTo>
                  <a:pt x="233" y="674"/>
                </a:lnTo>
                <a:lnTo>
                  <a:pt x="159" y="548"/>
                </a:lnTo>
                <a:lnTo>
                  <a:pt x="159" y="548"/>
                </a:lnTo>
                <a:lnTo>
                  <a:pt x="162" y="508"/>
                </a:lnTo>
                <a:lnTo>
                  <a:pt x="163" y="482"/>
                </a:lnTo>
                <a:lnTo>
                  <a:pt x="163" y="466"/>
                </a:lnTo>
                <a:lnTo>
                  <a:pt x="163" y="466"/>
                </a:lnTo>
                <a:lnTo>
                  <a:pt x="160" y="464"/>
                </a:lnTo>
                <a:lnTo>
                  <a:pt x="157" y="464"/>
                </a:lnTo>
                <a:lnTo>
                  <a:pt x="151" y="464"/>
                </a:lnTo>
                <a:lnTo>
                  <a:pt x="151" y="543"/>
                </a:lnTo>
                <a:lnTo>
                  <a:pt x="145" y="545"/>
                </a:lnTo>
                <a:close/>
                <a:moveTo>
                  <a:pt x="129" y="807"/>
                </a:moveTo>
                <a:lnTo>
                  <a:pt x="129" y="807"/>
                </a:lnTo>
                <a:lnTo>
                  <a:pt x="130" y="831"/>
                </a:lnTo>
                <a:lnTo>
                  <a:pt x="131" y="855"/>
                </a:lnTo>
                <a:lnTo>
                  <a:pt x="131" y="855"/>
                </a:lnTo>
                <a:lnTo>
                  <a:pt x="131" y="855"/>
                </a:lnTo>
                <a:lnTo>
                  <a:pt x="129" y="854"/>
                </a:lnTo>
                <a:lnTo>
                  <a:pt x="122" y="850"/>
                </a:lnTo>
                <a:lnTo>
                  <a:pt x="110" y="844"/>
                </a:lnTo>
                <a:lnTo>
                  <a:pt x="110" y="844"/>
                </a:lnTo>
                <a:lnTo>
                  <a:pt x="108" y="843"/>
                </a:lnTo>
                <a:lnTo>
                  <a:pt x="108" y="839"/>
                </a:lnTo>
                <a:lnTo>
                  <a:pt x="108" y="830"/>
                </a:lnTo>
                <a:lnTo>
                  <a:pt x="110" y="813"/>
                </a:lnTo>
                <a:lnTo>
                  <a:pt x="110" y="813"/>
                </a:lnTo>
                <a:lnTo>
                  <a:pt x="111" y="811"/>
                </a:lnTo>
                <a:lnTo>
                  <a:pt x="113" y="810"/>
                </a:lnTo>
                <a:lnTo>
                  <a:pt x="120" y="808"/>
                </a:lnTo>
                <a:lnTo>
                  <a:pt x="126" y="807"/>
                </a:lnTo>
                <a:lnTo>
                  <a:pt x="129" y="807"/>
                </a:lnTo>
                <a:lnTo>
                  <a:pt x="129" y="807"/>
                </a:lnTo>
                <a:close/>
                <a:moveTo>
                  <a:pt x="468" y="811"/>
                </a:moveTo>
                <a:lnTo>
                  <a:pt x="468" y="811"/>
                </a:lnTo>
                <a:lnTo>
                  <a:pt x="486" y="811"/>
                </a:lnTo>
                <a:lnTo>
                  <a:pt x="500" y="812"/>
                </a:lnTo>
                <a:lnTo>
                  <a:pt x="506" y="813"/>
                </a:lnTo>
                <a:lnTo>
                  <a:pt x="506" y="813"/>
                </a:lnTo>
                <a:lnTo>
                  <a:pt x="509" y="815"/>
                </a:lnTo>
                <a:lnTo>
                  <a:pt x="510" y="816"/>
                </a:lnTo>
                <a:lnTo>
                  <a:pt x="510" y="818"/>
                </a:lnTo>
                <a:lnTo>
                  <a:pt x="510" y="818"/>
                </a:lnTo>
                <a:lnTo>
                  <a:pt x="510" y="840"/>
                </a:lnTo>
                <a:lnTo>
                  <a:pt x="510" y="863"/>
                </a:lnTo>
                <a:lnTo>
                  <a:pt x="510" y="863"/>
                </a:lnTo>
                <a:lnTo>
                  <a:pt x="501" y="872"/>
                </a:lnTo>
                <a:lnTo>
                  <a:pt x="501" y="872"/>
                </a:lnTo>
                <a:lnTo>
                  <a:pt x="479" y="871"/>
                </a:lnTo>
                <a:lnTo>
                  <a:pt x="457" y="869"/>
                </a:lnTo>
                <a:lnTo>
                  <a:pt x="457" y="869"/>
                </a:lnTo>
                <a:lnTo>
                  <a:pt x="450" y="863"/>
                </a:lnTo>
                <a:lnTo>
                  <a:pt x="450" y="818"/>
                </a:lnTo>
                <a:lnTo>
                  <a:pt x="457" y="811"/>
                </a:lnTo>
                <a:lnTo>
                  <a:pt x="468" y="811"/>
                </a:lnTo>
                <a:close/>
                <a:moveTo>
                  <a:pt x="762" y="310"/>
                </a:moveTo>
                <a:lnTo>
                  <a:pt x="762" y="310"/>
                </a:lnTo>
                <a:lnTo>
                  <a:pt x="799" y="318"/>
                </a:lnTo>
                <a:lnTo>
                  <a:pt x="824" y="323"/>
                </a:lnTo>
                <a:lnTo>
                  <a:pt x="837" y="326"/>
                </a:lnTo>
                <a:lnTo>
                  <a:pt x="846" y="335"/>
                </a:lnTo>
                <a:lnTo>
                  <a:pt x="846" y="335"/>
                </a:lnTo>
                <a:lnTo>
                  <a:pt x="848" y="338"/>
                </a:lnTo>
                <a:lnTo>
                  <a:pt x="849" y="342"/>
                </a:lnTo>
                <a:lnTo>
                  <a:pt x="851" y="349"/>
                </a:lnTo>
                <a:lnTo>
                  <a:pt x="851" y="358"/>
                </a:lnTo>
                <a:lnTo>
                  <a:pt x="851" y="358"/>
                </a:lnTo>
                <a:lnTo>
                  <a:pt x="847" y="482"/>
                </a:lnTo>
                <a:lnTo>
                  <a:pt x="843" y="609"/>
                </a:lnTo>
                <a:lnTo>
                  <a:pt x="843" y="609"/>
                </a:lnTo>
                <a:lnTo>
                  <a:pt x="842" y="616"/>
                </a:lnTo>
                <a:lnTo>
                  <a:pt x="842" y="620"/>
                </a:lnTo>
                <a:lnTo>
                  <a:pt x="839" y="625"/>
                </a:lnTo>
                <a:lnTo>
                  <a:pt x="839" y="625"/>
                </a:lnTo>
                <a:lnTo>
                  <a:pt x="838" y="629"/>
                </a:lnTo>
                <a:lnTo>
                  <a:pt x="835" y="632"/>
                </a:lnTo>
                <a:lnTo>
                  <a:pt x="829" y="634"/>
                </a:lnTo>
                <a:lnTo>
                  <a:pt x="820" y="637"/>
                </a:lnTo>
                <a:lnTo>
                  <a:pt x="767" y="637"/>
                </a:lnTo>
                <a:lnTo>
                  <a:pt x="767" y="637"/>
                </a:lnTo>
                <a:lnTo>
                  <a:pt x="748" y="629"/>
                </a:lnTo>
                <a:lnTo>
                  <a:pt x="748" y="629"/>
                </a:lnTo>
                <a:lnTo>
                  <a:pt x="744" y="625"/>
                </a:lnTo>
                <a:lnTo>
                  <a:pt x="740" y="619"/>
                </a:lnTo>
                <a:lnTo>
                  <a:pt x="736" y="611"/>
                </a:lnTo>
                <a:lnTo>
                  <a:pt x="741" y="338"/>
                </a:lnTo>
                <a:lnTo>
                  <a:pt x="741" y="338"/>
                </a:lnTo>
                <a:lnTo>
                  <a:pt x="744" y="332"/>
                </a:lnTo>
                <a:lnTo>
                  <a:pt x="748" y="319"/>
                </a:lnTo>
                <a:lnTo>
                  <a:pt x="748" y="319"/>
                </a:lnTo>
                <a:lnTo>
                  <a:pt x="749" y="316"/>
                </a:lnTo>
                <a:lnTo>
                  <a:pt x="752" y="314"/>
                </a:lnTo>
                <a:lnTo>
                  <a:pt x="755" y="311"/>
                </a:lnTo>
                <a:lnTo>
                  <a:pt x="762" y="310"/>
                </a:lnTo>
                <a:lnTo>
                  <a:pt x="762" y="310"/>
                </a:lnTo>
                <a:close/>
                <a:moveTo>
                  <a:pt x="983" y="358"/>
                </a:moveTo>
                <a:lnTo>
                  <a:pt x="983" y="358"/>
                </a:lnTo>
                <a:lnTo>
                  <a:pt x="1024" y="365"/>
                </a:lnTo>
                <a:lnTo>
                  <a:pt x="1052" y="370"/>
                </a:lnTo>
                <a:lnTo>
                  <a:pt x="1062" y="372"/>
                </a:lnTo>
                <a:lnTo>
                  <a:pt x="1067" y="375"/>
                </a:lnTo>
                <a:lnTo>
                  <a:pt x="1067" y="375"/>
                </a:lnTo>
                <a:lnTo>
                  <a:pt x="1071" y="380"/>
                </a:lnTo>
                <a:lnTo>
                  <a:pt x="1074" y="386"/>
                </a:lnTo>
                <a:lnTo>
                  <a:pt x="1074" y="386"/>
                </a:lnTo>
                <a:lnTo>
                  <a:pt x="1086" y="403"/>
                </a:lnTo>
                <a:lnTo>
                  <a:pt x="1086" y="403"/>
                </a:lnTo>
                <a:lnTo>
                  <a:pt x="1082" y="511"/>
                </a:lnTo>
                <a:lnTo>
                  <a:pt x="1078" y="625"/>
                </a:lnTo>
                <a:lnTo>
                  <a:pt x="1078" y="625"/>
                </a:lnTo>
                <a:lnTo>
                  <a:pt x="1078" y="630"/>
                </a:lnTo>
                <a:lnTo>
                  <a:pt x="1077" y="634"/>
                </a:lnTo>
                <a:lnTo>
                  <a:pt x="1074" y="637"/>
                </a:lnTo>
                <a:lnTo>
                  <a:pt x="1074" y="637"/>
                </a:lnTo>
                <a:lnTo>
                  <a:pt x="1068" y="643"/>
                </a:lnTo>
                <a:lnTo>
                  <a:pt x="1061" y="648"/>
                </a:lnTo>
                <a:lnTo>
                  <a:pt x="980" y="639"/>
                </a:lnTo>
                <a:lnTo>
                  <a:pt x="980" y="639"/>
                </a:lnTo>
                <a:lnTo>
                  <a:pt x="974" y="637"/>
                </a:lnTo>
                <a:lnTo>
                  <a:pt x="969" y="634"/>
                </a:lnTo>
                <a:lnTo>
                  <a:pt x="966" y="632"/>
                </a:lnTo>
                <a:lnTo>
                  <a:pt x="966" y="632"/>
                </a:lnTo>
                <a:lnTo>
                  <a:pt x="958" y="615"/>
                </a:lnTo>
                <a:lnTo>
                  <a:pt x="958" y="615"/>
                </a:lnTo>
                <a:lnTo>
                  <a:pt x="959" y="492"/>
                </a:lnTo>
                <a:lnTo>
                  <a:pt x="960" y="368"/>
                </a:lnTo>
                <a:lnTo>
                  <a:pt x="960" y="368"/>
                </a:lnTo>
                <a:lnTo>
                  <a:pt x="960" y="367"/>
                </a:lnTo>
                <a:lnTo>
                  <a:pt x="961" y="365"/>
                </a:lnTo>
                <a:lnTo>
                  <a:pt x="964" y="362"/>
                </a:lnTo>
                <a:lnTo>
                  <a:pt x="969" y="358"/>
                </a:lnTo>
                <a:lnTo>
                  <a:pt x="969" y="358"/>
                </a:lnTo>
                <a:lnTo>
                  <a:pt x="972" y="356"/>
                </a:lnTo>
                <a:lnTo>
                  <a:pt x="974" y="356"/>
                </a:lnTo>
                <a:lnTo>
                  <a:pt x="978" y="356"/>
                </a:lnTo>
                <a:lnTo>
                  <a:pt x="983" y="358"/>
                </a:lnTo>
                <a:lnTo>
                  <a:pt x="983" y="358"/>
                </a:lnTo>
                <a:close/>
                <a:moveTo>
                  <a:pt x="1137" y="391"/>
                </a:moveTo>
                <a:lnTo>
                  <a:pt x="1314" y="431"/>
                </a:lnTo>
                <a:lnTo>
                  <a:pt x="1307" y="662"/>
                </a:lnTo>
                <a:lnTo>
                  <a:pt x="1125" y="648"/>
                </a:lnTo>
                <a:lnTo>
                  <a:pt x="1125" y="648"/>
                </a:lnTo>
                <a:lnTo>
                  <a:pt x="1128" y="399"/>
                </a:lnTo>
                <a:lnTo>
                  <a:pt x="1128" y="399"/>
                </a:lnTo>
                <a:lnTo>
                  <a:pt x="1129" y="395"/>
                </a:lnTo>
                <a:lnTo>
                  <a:pt x="1133" y="393"/>
                </a:lnTo>
                <a:lnTo>
                  <a:pt x="1137" y="391"/>
                </a:lnTo>
                <a:lnTo>
                  <a:pt x="1137" y="391"/>
                </a:lnTo>
                <a:close/>
                <a:moveTo>
                  <a:pt x="1355" y="445"/>
                </a:moveTo>
                <a:lnTo>
                  <a:pt x="1355" y="445"/>
                </a:lnTo>
                <a:lnTo>
                  <a:pt x="1378" y="451"/>
                </a:lnTo>
                <a:lnTo>
                  <a:pt x="1427" y="462"/>
                </a:lnTo>
                <a:lnTo>
                  <a:pt x="1498" y="480"/>
                </a:lnTo>
                <a:lnTo>
                  <a:pt x="1495" y="681"/>
                </a:lnTo>
                <a:lnTo>
                  <a:pt x="1355" y="674"/>
                </a:lnTo>
                <a:lnTo>
                  <a:pt x="1355" y="674"/>
                </a:lnTo>
                <a:lnTo>
                  <a:pt x="1354" y="558"/>
                </a:lnTo>
                <a:lnTo>
                  <a:pt x="1354" y="479"/>
                </a:lnTo>
                <a:lnTo>
                  <a:pt x="1355" y="445"/>
                </a:lnTo>
                <a:lnTo>
                  <a:pt x="1355" y="445"/>
                </a:lnTo>
                <a:close/>
                <a:moveTo>
                  <a:pt x="1533" y="564"/>
                </a:moveTo>
                <a:lnTo>
                  <a:pt x="1649" y="581"/>
                </a:lnTo>
                <a:lnTo>
                  <a:pt x="1649" y="581"/>
                </a:lnTo>
                <a:lnTo>
                  <a:pt x="1648" y="626"/>
                </a:lnTo>
                <a:lnTo>
                  <a:pt x="1647" y="674"/>
                </a:lnTo>
                <a:lnTo>
                  <a:pt x="1647" y="674"/>
                </a:lnTo>
                <a:lnTo>
                  <a:pt x="1642" y="674"/>
                </a:lnTo>
                <a:lnTo>
                  <a:pt x="1629" y="671"/>
                </a:lnTo>
                <a:lnTo>
                  <a:pt x="1589" y="665"/>
                </a:lnTo>
                <a:lnTo>
                  <a:pt x="1533" y="653"/>
                </a:lnTo>
                <a:lnTo>
                  <a:pt x="1533" y="564"/>
                </a:lnTo>
                <a:close/>
                <a:moveTo>
                  <a:pt x="1531" y="536"/>
                </a:moveTo>
                <a:lnTo>
                  <a:pt x="1531" y="480"/>
                </a:lnTo>
                <a:lnTo>
                  <a:pt x="1531" y="480"/>
                </a:lnTo>
                <a:lnTo>
                  <a:pt x="1532" y="479"/>
                </a:lnTo>
                <a:lnTo>
                  <a:pt x="1533" y="478"/>
                </a:lnTo>
                <a:lnTo>
                  <a:pt x="1537" y="476"/>
                </a:lnTo>
                <a:lnTo>
                  <a:pt x="1542" y="475"/>
                </a:lnTo>
                <a:lnTo>
                  <a:pt x="1545" y="475"/>
                </a:lnTo>
                <a:lnTo>
                  <a:pt x="1545" y="475"/>
                </a:lnTo>
                <a:lnTo>
                  <a:pt x="1586" y="484"/>
                </a:lnTo>
                <a:lnTo>
                  <a:pt x="1615" y="490"/>
                </a:lnTo>
                <a:lnTo>
                  <a:pt x="1625" y="493"/>
                </a:lnTo>
                <a:lnTo>
                  <a:pt x="1629" y="494"/>
                </a:lnTo>
                <a:lnTo>
                  <a:pt x="1629" y="494"/>
                </a:lnTo>
                <a:lnTo>
                  <a:pt x="1633" y="497"/>
                </a:lnTo>
                <a:lnTo>
                  <a:pt x="1636" y="497"/>
                </a:lnTo>
                <a:lnTo>
                  <a:pt x="1639" y="498"/>
                </a:lnTo>
                <a:lnTo>
                  <a:pt x="1643" y="501"/>
                </a:lnTo>
                <a:lnTo>
                  <a:pt x="1643" y="501"/>
                </a:lnTo>
                <a:lnTo>
                  <a:pt x="1645" y="504"/>
                </a:lnTo>
                <a:lnTo>
                  <a:pt x="1648" y="508"/>
                </a:lnTo>
                <a:lnTo>
                  <a:pt x="1649" y="515"/>
                </a:lnTo>
                <a:lnTo>
                  <a:pt x="1649" y="515"/>
                </a:lnTo>
                <a:lnTo>
                  <a:pt x="1649" y="522"/>
                </a:lnTo>
                <a:lnTo>
                  <a:pt x="1648" y="539"/>
                </a:lnTo>
                <a:lnTo>
                  <a:pt x="1647" y="554"/>
                </a:lnTo>
                <a:lnTo>
                  <a:pt x="1647" y="562"/>
                </a:lnTo>
                <a:lnTo>
                  <a:pt x="1647" y="562"/>
                </a:lnTo>
                <a:lnTo>
                  <a:pt x="1640" y="562"/>
                </a:lnTo>
                <a:lnTo>
                  <a:pt x="1628" y="559"/>
                </a:lnTo>
                <a:lnTo>
                  <a:pt x="1588" y="550"/>
                </a:lnTo>
                <a:lnTo>
                  <a:pt x="1531" y="536"/>
                </a:lnTo>
                <a:lnTo>
                  <a:pt x="1531" y="536"/>
                </a:lnTo>
                <a:close/>
                <a:moveTo>
                  <a:pt x="1691" y="517"/>
                </a:moveTo>
                <a:lnTo>
                  <a:pt x="1691" y="517"/>
                </a:lnTo>
                <a:lnTo>
                  <a:pt x="1731" y="527"/>
                </a:lnTo>
                <a:lnTo>
                  <a:pt x="1772" y="536"/>
                </a:lnTo>
                <a:lnTo>
                  <a:pt x="1772" y="536"/>
                </a:lnTo>
                <a:lnTo>
                  <a:pt x="1774" y="538"/>
                </a:lnTo>
                <a:lnTo>
                  <a:pt x="1775" y="539"/>
                </a:lnTo>
                <a:lnTo>
                  <a:pt x="1778" y="543"/>
                </a:lnTo>
                <a:lnTo>
                  <a:pt x="1778" y="543"/>
                </a:lnTo>
                <a:lnTo>
                  <a:pt x="1778" y="569"/>
                </a:lnTo>
                <a:lnTo>
                  <a:pt x="1775" y="628"/>
                </a:lnTo>
                <a:lnTo>
                  <a:pt x="1772" y="713"/>
                </a:lnTo>
                <a:lnTo>
                  <a:pt x="1772" y="713"/>
                </a:lnTo>
                <a:lnTo>
                  <a:pt x="1728" y="712"/>
                </a:lnTo>
                <a:lnTo>
                  <a:pt x="1697" y="710"/>
                </a:lnTo>
                <a:lnTo>
                  <a:pt x="1682" y="709"/>
                </a:lnTo>
                <a:lnTo>
                  <a:pt x="1682" y="709"/>
                </a:lnTo>
                <a:lnTo>
                  <a:pt x="1681" y="707"/>
                </a:lnTo>
                <a:lnTo>
                  <a:pt x="1680" y="703"/>
                </a:lnTo>
                <a:lnTo>
                  <a:pt x="1677" y="695"/>
                </a:lnTo>
                <a:lnTo>
                  <a:pt x="1677" y="695"/>
                </a:lnTo>
                <a:lnTo>
                  <a:pt x="1675" y="618"/>
                </a:lnTo>
                <a:lnTo>
                  <a:pt x="1675" y="534"/>
                </a:lnTo>
                <a:lnTo>
                  <a:pt x="1675" y="534"/>
                </a:lnTo>
                <a:lnTo>
                  <a:pt x="1675" y="529"/>
                </a:lnTo>
                <a:lnTo>
                  <a:pt x="1676" y="525"/>
                </a:lnTo>
                <a:lnTo>
                  <a:pt x="1678" y="522"/>
                </a:lnTo>
                <a:lnTo>
                  <a:pt x="1680" y="520"/>
                </a:lnTo>
                <a:lnTo>
                  <a:pt x="1680" y="520"/>
                </a:lnTo>
                <a:lnTo>
                  <a:pt x="1681" y="518"/>
                </a:lnTo>
                <a:lnTo>
                  <a:pt x="1682" y="517"/>
                </a:lnTo>
                <a:lnTo>
                  <a:pt x="1686" y="516"/>
                </a:lnTo>
                <a:lnTo>
                  <a:pt x="1691" y="517"/>
                </a:lnTo>
                <a:lnTo>
                  <a:pt x="1691" y="517"/>
                </a:lnTo>
                <a:close/>
                <a:moveTo>
                  <a:pt x="1822" y="520"/>
                </a:moveTo>
                <a:lnTo>
                  <a:pt x="1822" y="520"/>
                </a:lnTo>
                <a:lnTo>
                  <a:pt x="1878" y="539"/>
                </a:lnTo>
                <a:lnTo>
                  <a:pt x="1878" y="539"/>
                </a:lnTo>
                <a:lnTo>
                  <a:pt x="1881" y="541"/>
                </a:lnTo>
                <a:lnTo>
                  <a:pt x="1882" y="544"/>
                </a:lnTo>
                <a:lnTo>
                  <a:pt x="1882" y="546"/>
                </a:lnTo>
                <a:lnTo>
                  <a:pt x="1881" y="548"/>
                </a:lnTo>
                <a:lnTo>
                  <a:pt x="1881" y="548"/>
                </a:lnTo>
                <a:lnTo>
                  <a:pt x="1879" y="616"/>
                </a:lnTo>
                <a:lnTo>
                  <a:pt x="1875" y="768"/>
                </a:lnTo>
                <a:lnTo>
                  <a:pt x="1870" y="989"/>
                </a:lnTo>
                <a:lnTo>
                  <a:pt x="1870" y="989"/>
                </a:lnTo>
                <a:lnTo>
                  <a:pt x="1867" y="990"/>
                </a:lnTo>
                <a:lnTo>
                  <a:pt x="1859" y="990"/>
                </a:lnTo>
                <a:lnTo>
                  <a:pt x="1835" y="990"/>
                </a:lnTo>
                <a:lnTo>
                  <a:pt x="1800" y="989"/>
                </a:lnTo>
                <a:lnTo>
                  <a:pt x="1803" y="529"/>
                </a:lnTo>
                <a:lnTo>
                  <a:pt x="1803" y="529"/>
                </a:lnTo>
                <a:lnTo>
                  <a:pt x="1804" y="526"/>
                </a:lnTo>
                <a:lnTo>
                  <a:pt x="1807" y="524"/>
                </a:lnTo>
                <a:lnTo>
                  <a:pt x="1811" y="521"/>
                </a:lnTo>
                <a:lnTo>
                  <a:pt x="1814" y="520"/>
                </a:lnTo>
                <a:lnTo>
                  <a:pt x="1814" y="520"/>
                </a:lnTo>
                <a:lnTo>
                  <a:pt x="1820" y="520"/>
                </a:lnTo>
                <a:lnTo>
                  <a:pt x="1822" y="520"/>
                </a:lnTo>
                <a:lnTo>
                  <a:pt x="1822" y="520"/>
                </a:lnTo>
                <a:close/>
                <a:moveTo>
                  <a:pt x="1938" y="506"/>
                </a:moveTo>
                <a:lnTo>
                  <a:pt x="1938" y="506"/>
                </a:lnTo>
                <a:lnTo>
                  <a:pt x="1954" y="512"/>
                </a:lnTo>
                <a:lnTo>
                  <a:pt x="1967" y="516"/>
                </a:lnTo>
                <a:lnTo>
                  <a:pt x="1973" y="517"/>
                </a:lnTo>
                <a:lnTo>
                  <a:pt x="1973" y="517"/>
                </a:lnTo>
                <a:lnTo>
                  <a:pt x="1973" y="518"/>
                </a:lnTo>
                <a:lnTo>
                  <a:pt x="1973" y="522"/>
                </a:lnTo>
                <a:lnTo>
                  <a:pt x="1973" y="535"/>
                </a:lnTo>
                <a:lnTo>
                  <a:pt x="1971" y="553"/>
                </a:lnTo>
                <a:lnTo>
                  <a:pt x="1929" y="539"/>
                </a:lnTo>
                <a:lnTo>
                  <a:pt x="1929" y="539"/>
                </a:lnTo>
                <a:lnTo>
                  <a:pt x="1928" y="524"/>
                </a:lnTo>
                <a:lnTo>
                  <a:pt x="1926" y="506"/>
                </a:lnTo>
                <a:lnTo>
                  <a:pt x="1926" y="506"/>
                </a:lnTo>
                <a:lnTo>
                  <a:pt x="1926" y="506"/>
                </a:lnTo>
                <a:lnTo>
                  <a:pt x="1928" y="504"/>
                </a:lnTo>
                <a:lnTo>
                  <a:pt x="1931" y="504"/>
                </a:lnTo>
                <a:lnTo>
                  <a:pt x="1938" y="506"/>
                </a:lnTo>
                <a:lnTo>
                  <a:pt x="1938" y="506"/>
                </a:lnTo>
                <a:close/>
                <a:moveTo>
                  <a:pt x="1917" y="576"/>
                </a:moveTo>
                <a:lnTo>
                  <a:pt x="1973" y="592"/>
                </a:lnTo>
                <a:lnTo>
                  <a:pt x="1973" y="729"/>
                </a:lnTo>
                <a:lnTo>
                  <a:pt x="1915" y="727"/>
                </a:lnTo>
                <a:lnTo>
                  <a:pt x="1917" y="576"/>
                </a:lnTo>
                <a:close/>
                <a:moveTo>
                  <a:pt x="1994" y="595"/>
                </a:moveTo>
                <a:lnTo>
                  <a:pt x="2038" y="609"/>
                </a:lnTo>
                <a:lnTo>
                  <a:pt x="2041" y="741"/>
                </a:lnTo>
                <a:lnTo>
                  <a:pt x="2041" y="741"/>
                </a:lnTo>
                <a:lnTo>
                  <a:pt x="2018" y="737"/>
                </a:lnTo>
                <a:lnTo>
                  <a:pt x="2003" y="733"/>
                </a:lnTo>
                <a:lnTo>
                  <a:pt x="1996" y="732"/>
                </a:lnTo>
                <a:lnTo>
                  <a:pt x="1996" y="732"/>
                </a:lnTo>
                <a:lnTo>
                  <a:pt x="1995" y="663"/>
                </a:lnTo>
                <a:lnTo>
                  <a:pt x="1994" y="595"/>
                </a:lnTo>
                <a:lnTo>
                  <a:pt x="1994" y="595"/>
                </a:lnTo>
                <a:close/>
                <a:moveTo>
                  <a:pt x="2066" y="620"/>
                </a:moveTo>
                <a:lnTo>
                  <a:pt x="2069" y="618"/>
                </a:lnTo>
                <a:lnTo>
                  <a:pt x="2106" y="625"/>
                </a:lnTo>
                <a:lnTo>
                  <a:pt x="2106" y="751"/>
                </a:lnTo>
                <a:lnTo>
                  <a:pt x="2060" y="743"/>
                </a:lnTo>
                <a:lnTo>
                  <a:pt x="2066" y="620"/>
                </a:lnTo>
                <a:close/>
                <a:moveTo>
                  <a:pt x="249" y="1084"/>
                </a:moveTo>
                <a:lnTo>
                  <a:pt x="252" y="1115"/>
                </a:lnTo>
                <a:lnTo>
                  <a:pt x="115" y="1098"/>
                </a:lnTo>
                <a:lnTo>
                  <a:pt x="249" y="10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D0C82787-4DF5-4BEE-99E2-68E99887C458}"/>
              </a:ext>
            </a:extLst>
          </p:cNvPr>
          <p:cNvSpPr>
            <a:spLocks noEditPoints="1"/>
          </p:cNvSpPr>
          <p:nvPr/>
        </p:nvSpPr>
        <p:spPr bwMode="auto">
          <a:xfrm>
            <a:off x="766009" y="3910223"/>
            <a:ext cx="2538893" cy="2149312"/>
          </a:xfrm>
          <a:custGeom>
            <a:avLst/>
            <a:gdLst>
              <a:gd name="T0" fmla="*/ 48 w 2685"/>
              <a:gd name="T1" fmla="*/ 1162 h 2273"/>
              <a:gd name="T2" fmla="*/ 37 w 2685"/>
              <a:gd name="T3" fmla="*/ 2004 h 2273"/>
              <a:gd name="T4" fmla="*/ 211 w 2685"/>
              <a:gd name="T5" fmla="*/ 2051 h 2273"/>
              <a:gd name="T6" fmla="*/ 291 w 2685"/>
              <a:gd name="T7" fmla="*/ 2091 h 2273"/>
              <a:gd name="T8" fmla="*/ 441 w 2685"/>
              <a:gd name="T9" fmla="*/ 2110 h 2273"/>
              <a:gd name="T10" fmla="*/ 507 w 2685"/>
              <a:gd name="T11" fmla="*/ 2115 h 2273"/>
              <a:gd name="T12" fmla="*/ 696 w 2685"/>
              <a:gd name="T13" fmla="*/ 2120 h 2273"/>
              <a:gd name="T14" fmla="*/ 888 w 2685"/>
              <a:gd name="T15" fmla="*/ 2139 h 2273"/>
              <a:gd name="T16" fmla="*/ 1004 w 2685"/>
              <a:gd name="T17" fmla="*/ 2172 h 2273"/>
              <a:gd name="T18" fmla="*/ 1084 w 2685"/>
              <a:gd name="T19" fmla="*/ 2224 h 2273"/>
              <a:gd name="T20" fmla="*/ 1344 w 2685"/>
              <a:gd name="T21" fmla="*/ 2270 h 2273"/>
              <a:gd name="T22" fmla="*/ 1434 w 2685"/>
              <a:gd name="T23" fmla="*/ 2208 h 2273"/>
              <a:gd name="T24" fmla="*/ 1645 w 2685"/>
              <a:gd name="T25" fmla="*/ 2240 h 2273"/>
              <a:gd name="T26" fmla="*/ 2331 w 2685"/>
              <a:gd name="T27" fmla="*/ 2260 h 2273"/>
              <a:gd name="T28" fmla="*/ 2498 w 2685"/>
              <a:gd name="T29" fmla="*/ 2241 h 2273"/>
              <a:gd name="T30" fmla="*/ 2614 w 2685"/>
              <a:gd name="T31" fmla="*/ 1978 h 2273"/>
              <a:gd name="T32" fmla="*/ 2586 w 2685"/>
              <a:gd name="T33" fmla="*/ 1407 h 2273"/>
              <a:gd name="T34" fmla="*/ 2617 w 2685"/>
              <a:gd name="T35" fmla="*/ 1087 h 2273"/>
              <a:gd name="T36" fmla="*/ 2640 w 2685"/>
              <a:gd name="T37" fmla="*/ 1103 h 2273"/>
              <a:gd name="T38" fmla="*/ 2680 w 2685"/>
              <a:gd name="T39" fmla="*/ 1182 h 2273"/>
              <a:gd name="T40" fmla="*/ 2578 w 2685"/>
              <a:gd name="T41" fmla="*/ 1064 h 2273"/>
              <a:gd name="T42" fmla="*/ 2568 w 2685"/>
              <a:gd name="T43" fmla="*/ 961 h 2273"/>
              <a:gd name="T44" fmla="*/ 2474 w 2685"/>
              <a:gd name="T45" fmla="*/ 869 h 2273"/>
              <a:gd name="T46" fmla="*/ 2260 w 2685"/>
              <a:gd name="T47" fmla="*/ 808 h 2273"/>
              <a:gd name="T48" fmla="*/ 2206 w 2685"/>
              <a:gd name="T49" fmla="*/ 753 h 2273"/>
              <a:gd name="T50" fmla="*/ 2054 w 2685"/>
              <a:gd name="T51" fmla="*/ 684 h 2273"/>
              <a:gd name="T52" fmla="*/ 1864 w 2685"/>
              <a:gd name="T53" fmla="*/ 103 h 2273"/>
              <a:gd name="T54" fmla="*/ 1913 w 2685"/>
              <a:gd name="T55" fmla="*/ 129 h 2273"/>
              <a:gd name="T56" fmla="*/ 1777 w 2685"/>
              <a:gd name="T57" fmla="*/ 40 h 2273"/>
              <a:gd name="T58" fmla="*/ 1262 w 2685"/>
              <a:gd name="T59" fmla="*/ 66 h 2273"/>
              <a:gd name="T60" fmla="*/ 1373 w 2685"/>
              <a:gd name="T61" fmla="*/ 31 h 2273"/>
              <a:gd name="T62" fmla="*/ 1332 w 2685"/>
              <a:gd name="T63" fmla="*/ 767 h 2273"/>
              <a:gd name="T64" fmla="*/ 1486 w 2685"/>
              <a:gd name="T65" fmla="*/ 708 h 2273"/>
              <a:gd name="T66" fmla="*/ 1427 w 2685"/>
              <a:gd name="T67" fmla="*/ 751 h 2273"/>
              <a:gd name="T68" fmla="*/ 1270 w 2685"/>
              <a:gd name="T69" fmla="*/ 526 h 2273"/>
              <a:gd name="T70" fmla="*/ 1632 w 2685"/>
              <a:gd name="T71" fmla="*/ 686 h 2273"/>
              <a:gd name="T72" fmla="*/ 1528 w 2685"/>
              <a:gd name="T73" fmla="*/ 540 h 2273"/>
              <a:gd name="T74" fmla="*/ 1502 w 2685"/>
              <a:gd name="T75" fmla="*/ 526 h 2273"/>
              <a:gd name="T76" fmla="*/ 1914 w 2685"/>
              <a:gd name="T77" fmla="*/ 411 h 2273"/>
              <a:gd name="T78" fmla="*/ 1758 w 2685"/>
              <a:gd name="T79" fmla="*/ 156 h 2273"/>
              <a:gd name="T80" fmla="*/ 1616 w 2685"/>
              <a:gd name="T81" fmla="*/ 167 h 2273"/>
              <a:gd name="T82" fmla="*/ 1808 w 2685"/>
              <a:gd name="T83" fmla="*/ 694 h 2273"/>
              <a:gd name="T84" fmla="*/ 1689 w 2685"/>
              <a:gd name="T85" fmla="*/ 521 h 2273"/>
              <a:gd name="T86" fmla="*/ 49 w 2685"/>
              <a:gd name="T87" fmla="*/ 2020 h 2273"/>
              <a:gd name="T88" fmla="*/ 82 w 2685"/>
              <a:gd name="T89" fmla="*/ 1556 h 2273"/>
              <a:gd name="T90" fmla="*/ 391 w 2685"/>
              <a:gd name="T91" fmla="*/ 1542 h 2273"/>
              <a:gd name="T92" fmla="*/ 576 w 2685"/>
              <a:gd name="T93" fmla="*/ 1248 h 2273"/>
              <a:gd name="T94" fmla="*/ 803 w 2685"/>
              <a:gd name="T95" fmla="*/ 1231 h 2273"/>
              <a:gd name="T96" fmla="*/ 702 w 2685"/>
              <a:gd name="T97" fmla="*/ 1229 h 2273"/>
              <a:gd name="T98" fmla="*/ 1144 w 2685"/>
              <a:gd name="T99" fmla="*/ 1177 h 2273"/>
              <a:gd name="T100" fmla="*/ 1177 w 2685"/>
              <a:gd name="T101" fmla="*/ 1342 h 2273"/>
              <a:gd name="T102" fmla="*/ 1794 w 2685"/>
              <a:gd name="T103" fmla="*/ 1116 h 2273"/>
              <a:gd name="T104" fmla="*/ 1694 w 2685"/>
              <a:gd name="T105" fmla="*/ 1476 h 2273"/>
              <a:gd name="T106" fmla="*/ 2317 w 2685"/>
              <a:gd name="T107" fmla="*/ 1130 h 2273"/>
              <a:gd name="T108" fmla="*/ 2343 w 2685"/>
              <a:gd name="T109" fmla="*/ 1484 h 2273"/>
              <a:gd name="T110" fmla="*/ 1978 w 2685"/>
              <a:gd name="T111" fmla="*/ 1244 h 2273"/>
              <a:gd name="T112" fmla="*/ 1917 w 2685"/>
              <a:gd name="T113" fmla="*/ 1478 h 2273"/>
              <a:gd name="T114" fmla="*/ 1902 w 2685"/>
              <a:gd name="T115" fmla="*/ 1120 h 2273"/>
              <a:gd name="T116" fmla="*/ 2498 w 2685"/>
              <a:gd name="T117" fmla="*/ 1149 h 2273"/>
              <a:gd name="T118" fmla="*/ 2455 w 2685"/>
              <a:gd name="T119" fmla="*/ 1538 h 2273"/>
              <a:gd name="T120" fmla="*/ 2427 w 2685"/>
              <a:gd name="T121" fmla="*/ 1125 h 2273"/>
              <a:gd name="T122" fmla="*/ 2292 w 2685"/>
              <a:gd name="T123" fmla="*/ 985 h 2273"/>
              <a:gd name="T124" fmla="*/ 1974 w 2685"/>
              <a:gd name="T125" fmla="*/ 1025 h 2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5" h="2273">
                <a:moveTo>
                  <a:pt x="1319" y="795"/>
                </a:moveTo>
                <a:lnTo>
                  <a:pt x="938" y="771"/>
                </a:lnTo>
                <a:lnTo>
                  <a:pt x="913" y="779"/>
                </a:lnTo>
                <a:lnTo>
                  <a:pt x="590" y="859"/>
                </a:lnTo>
                <a:lnTo>
                  <a:pt x="576" y="916"/>
                </a:lnTo>
                <a:lnTo>
                  <a:pt x="362" y="968"/>
                </a:lnTo>
                <a:lnTo>
                  <a:pt x="351" y="1045"/>
                </a:lnTo>
                <a:lnTo>
                  <a:pt x="123" y="1108"/>
                </a:lnTo>
                <a:lnTo>
                  <a:pt x="112" y="1127"/>
                </a:lnTo>
                <a:lnTo>
                  <a:pt x="112" y="1127"/>
                </a:lnTo>
                <a:lnTo>
                  <a:pt x="85" y="1139"/>
                </a:lnTo>
                <a:lnTo>
                  <a:pt x="65" y="1149"/>
                </a:lnTo>
                <a:lnTo>
                  <a:pt x="57" y="1154"/>
                </a:lnTo>
                <a:lnTo>
                  <a:pt x="52" y="1158"/>
                </a:lnTo>
                <a:lnTo>
                  <a:pt x="52" y="1158"/>
                </a:lnTo>
                <a:lnTo>
                  <a:pt x="48" y="1162"/>
                </a:lnTo>
                <a:lnTo>
                  <a:pt x="43" y="1164"/>
                </a:lnTo>
                <a:lnTo>
                  <a:pt x="31" y="1172"/>
                </a:lnTo>
                <a:lnTo>
                  <a:pt x="23" y="1178"/>
                </a:lnTo>
                <a:lnTo>
                  <a:pt x="20" y="1182"/>
                </a:lnTo>
                <a:lnTo>
                  <a:pt x="19" y="1184"/>
                </a:lnTo>
                <a:lnTo>
                  <a:pt x="19" y="1184"/>
                </a:lnTo>
                <a:lnTo>
                  <a:pt x="16" y="1314"/>
                </a:lnTo>
                <a:lnTo>
                  <a:pt x="10" y="1590"/>
                </a:lnTo>
                <a:lnTo>
                  <a:pt x="0" y="1989"/>
                </a:lnTo>
                <a:lnTo>
                  <a:pt x="0" y="1997"/>
                </a:lnTo>
                <a:lnTo>
                  <a:pt x="0" y="1997"/>
                </a:lnTo>
                <a:lnTo>
                  <a:pt x="17" y="2001"/>
                </a:lnTo>
                <a:lnTo>
                  <a:pt x="29" y="2002"/>
                </a:lnTo>
                <a:lnTo>
                  <a:pt x="35" y="2003"/>
                </a:lnTo>
                <a:lnTo>
                  <a:pt x="35" y="2003"/>
                </a:lnTo>
                <a:lnTo>
                  <a:pt x="37" y="2004"/>
                </a:lnTo>
                <a:lnTo>
                  <a:pt x="38" y="2009"/>
                </a:lnTo>
                <a:lnTo>
                  <a:pt x="40" y="2017"/>
                </a:lnTo>
                <a:lnTo>
                  <a:pt x="44" y="2025"/>
                </a:lnTo>
                <a:lnTo>
                  <a:pt x="44" y="2025"/>
                </a:lnTo>
                <a:lnTo>
                  <a:pt x="47" y="2027"/>
                </a:lnTo>
                <a:lnTo>
                  <a:pt x="51" y="2030"/>
                </a:lnTo>
                <a:lnTo>
                  <a:pt x="61" y="2032"/>
                </a:lnTo>
                <a:lnTo>
                  <a:pt x="70" y="2032"/>
                </a:lnTo>
                <a:lnTo>
                  <a:pt x="73" y="2032"/>
                </a:lnTo>
                <a:lnTo>
                  <a:pt x="194" y="2035"/>
                </a:lnTo>
                <a:lnTo>
                  <a:pt x="203" y="2041"/>
                </a:lnTo>
                <a:lnTo>
                  <a:pt x="203" y="2041"/>
                </a:lnTo>
                <a:lnTo>
                  <a:pt x="204" y="2045"/>
                </a:lnTo>
                <a:lnTo>
                  <a:pt x="207" y="2049"/>
                </a:lnTo>
                <a:lnTo>
                  <a:pt x="211" y="2051"/>
                </a:lnTo>
                <a:lnTo>
                  <a:pt x="211" y="2051"/>
                </a:lnTo>
                <a:lnTo>
                  <a:pt x="225" y="2059"/>
                </a:lnTo>
                <a:lnTo>
                  <a:pt x="231" y="2063"/>
                </a:lnTo>
                <a:lnTo>
                  <a:pt x="236" y="2065"/>
                </a:lnTo>
                <a:lnTo>
                  <a:pt x="236" y="2065"/>
                </a:lnTo>
                <a:lnTo>
                  <a:pt x="237" y="2068"/>
                </a:lnTo>
                <a:lnTo>
                  <a:pt x="241" y="2072"/>
                </a:lnTo>
                <a:lnTo>
                  <a:pt x="246" y="2074"/>
                </a:lnTo>
                <a:lnTo>
                  <a:pt x="249" y="2077"/>
                </a:lnTo>
                <a:lnTo>
                  <a:pt x="249" y="2077"/>
                </a:lnTo>
                <a:lnTo>
                  <a:pt x="253" y="2079"/>
                </a:lnTo>
                <a:lnTo>
                  <a:pt x="255" y="2081"/>
                </a:lnTo>
                <a:lnTo>
                  <a:pt x="263" y="2082"/>
                </a:lnTo>
                <a:lnTo>
                  <a:pt x="263" y="2082"/>
                </a:lnTo>
                <a:lnTo>
                  <a:pt x="269" y="2083"/>
                </a:lnTo>
                <a:lnTo>
                  <a:pt x="278" y="2086"/>
                </a:lnTo>
                <a:lnTo>
                  <a:pt x="291" y="2091"/>
                </a:lnTo>
                <a:lnTo>
                  <a:pt x="291" y="2091"/>
                </a:lnTo>
                <a:lnTo>
                  <a:pt x="290" y="2093"/>
                </a:lnTo>
                <a:lnTo>
                  <a:pt x="291" y="2100"/>
                </a:lnTo>
                <a:lnTo>
                  <a:pt x="293" y="2105"/>
                </a:lnTo>
                <a:lnTo>
                  <a:pt x="296" y="2107"/>
                </a:lnTo>
                <a:lnTo>
                  <a:pt x="301" y="2111"/>
                </a:lnTo>
                <a:lnTo>
                  <a:pt x="307" y="2112"/>
                </a:lnTo>
                <a:lnTo>
                  <a:pt x="307" y="2112"/>
                </a:lnTo>
                <a:lnTo>
                  <a:pt x="330" y="2115"/>
                </a:lnTo>
                <a:lnTo>
                  <a:pt x="338" y="2114"/>
                </a:lnTo>
                <a:lnTo>
                  <a:pt x="343" y="2112"/>
                </a:lnTo>
                <a:lnTo>
                  <a:pt x="343" y="2112"/>
                </a:lnTo>
                <a:lnTo>
                  <a:pt x="347" y="2107"/>
                </a:lnTo>
                <a:lnTo>
                  <a:pt x="349" y="2101"/>
                </a:lnTo>
                <a:lnTo>
                  <a:pt x="353" y="2093"/>
                </a:lnTo>
                <a:lnTo>
                  <a:pt x="441" y="2110"/>
                </a:lnTo>
                <a:lnTo>
                  <a:pt x="441" y="2110"/>
                </a:lnTo>
                <a:lnTo>
                  <a:pt x="441" y="2111"/>
                </a:lnTo>
                <a:lnTo>
                  <a:pt x="442" y="2116"/>
                </a:lnTo>
                <a:lnTo>
                  <a:pt x="443" y="2119"/>
                </a:lnTo>
                <a:lnTo>
                  <a:pt x="447" y="2123"/>
                </a:lnTo>
                <a:lnTo>
                  <a:pt x="451" y="2125"/>
                </a:lnTo>
                <a:lnTo>
                  <a:pt x="457" y="2129"/>
                </a:lnTo>
                <a:lnTo>
                  <a:pt x="457" y="2129"/>
                </a:lnTo>
                <a:lnTo>
                  <a:pt x="465" y="2130"/>
                </a:lnTo>
                <a:lnTo>
                  <a:pt x="473" y="2132"/>
                </a:lnTo>
                <a:lnTo>
                  <a:pt x="479" y="2130"/>
                </a:lnTo>
                <a:lnTo>
                  <a:pt x="485" y="2128"/>
                </a:lnTo>
                <a:lnTo>
                  <a:pt x="497" y="2123"/>
                </a:lnTo>
                <a:lnTo>
                  <a:pt x="504" y="2118"/>
                </a:lnTo>
                <a:lnTo>
                  <a:pt x="504" y="2118"/>
                </a:lnTo>
                <a:lnTo>
                  <a:pt x="507" y="2115"/>
                </a:lnTo>
                <a:lnTo>
                  <a:pt x="510" y="2112"/>
                </a:lnTo>
                <a:lnTo>
                  <a:pt x="512" y="2105"/>
                </a:lnTo>
                <a:lnTo>
                  <a:pt x="516" y="2096"/>
                </a:lnTo>
                <a:lnTo>
                  <a:pt x="516" y="2096"/>
                </a:lnTo>
                <a:lnTo>
                  <a:pt x="526" y="2101"/>
                </a:lnTo>
                <a:lnTo>
                  <a:pt x="537" y="2107"/>
                </a:lnTo>
                <a:lnTo>
                  <a:pt x="537" y="2107"/>
                </a:lnTo>
                <a:lnTo>
                  <a:pt x="604" y="2116"/>
                </a:lnTo>
                <a:lnTo>
                  <a:pt x="649" y="2124"/>
                </a:lnTo>
                <a:lnTo>
                  <a:pt x="675" y="2126"/>
                </a:lnTo>
                <a:lnTo>
                  <a:pt x="675" y="2126"/>
                </a:lnTo>
                <a:lnTo>
                  <a:pt x="681" y="2125"/>
                </a:lnTo>
                <a:lnTo>
                  <a:pt x="688" y="2123"/>
                </a:lnTo>
                <a:lnTo>
                  <a:pt x="694" y="2121"/>
                </a:lnTo>
                <a:lnTo>
                  <a:pt x="696" y="2120"/>
                </a:lnTo>
                <a:lnTo>
                  <a:pt x="696" y="2120"/>
                </a:lnTo>
                <a:lnTo>
                  <a:pt x="710" y="2132"/>
                </a:lnTo>
                <a:lnTo>
                  <a:pt x="719" y="2138"/>
                </a:lnTo>
                <a:lnTo>
                  <a:pt x="724" y="2139"/>
                </a:lnTo>
                <a:lnTo>
                  <a:pt x="724" y="2139"/>
                </a:lnTo>
                <a:lnTo>
                  <a:pt x="740" y="2139"/>
                </a:lnTo>
                <a:lnTo>
                  <a:pt x="754" y="2139"/>
                </a:lnTo>
                <a:lnTo>
                  <a:pt x="754" y="2139"/>
                </a:lnTo>
                <a:lnTo>
                  <a:pt x="782" y="2134"/>
                </a:lnTo>
                <a:lnTo>
                  <a:pt x="782" y="2134"/>
                </a:lnTo>
                <a:lnTo>
                  <a:pt x="834" y="2132"/>
                </a:lnTo>
                <a:lnTo>
                  <a:pt x="834" y="2132"/>
                </a:lnTo>
                <a:lnTo>
                  <a:pt x="846" y="2135"/>
                </a:lnTo>
                <a:lnTo>
                  <a:pt x="855" y="2139"/>
                </a:lnTo>
                <a:lnTo>
                  <a:pt x="860" y="2139"/>
                </a:lnTo>
                <a:lnTo>
                  <a:pt x="860" y="2139"/>
                </a:lnTo>
                <a:lnTo>
                  <a:pt x="888" y="2139"/>
                </a:lnTo>
                <a:lnTo>
                  <a:pt x="919" y="2139"/>
                </a:lnTo>
                <a:lnTo>
                  <a:pt x="919" y="2139"/>
                </a:lnTo>
                <a:lnTo>
                  <a:pt x="928" y="2142"/>
                </a:lnTo>
                <a:lnTo>
                  <a:pt x="944" y="2146"/>
                </a:lnTo>
                <a:lnTo>
                  <a:pt x="968" y="2151"/>
                </a:lnTo>
                <a:lnTo>
                  <a:pt x="968" y="2151"/>
                </a:lnTo>
                <a:lnTo>
                  <a:pt x="972" y="2152"/>
                </a:lnTo>
                <a:lnTo>
                  <a:pt x="976" y="2153"/>
                </a:lnTo>
                <a:lnTo>
                  <a:pt x="979" y="2156"/>
                </a:lnTo>
                <a:lnTo>
                  <a:pt x="979" y="2156"/>
                </a:lnTo>
                <a:lnTo>
                  <a:pt x="984" y="2161"/>
                </a:lnTo>
                <a:lnTo>
                  <a:pt x="990" y="2166"/>
                </a:lnTo>
                <a:lnTo>
                  <a:pt x="998" y="2168"/>
                </a:lnTo>
                <a:lnTo>
                  <a:pt x="1000" y="2170"/>
                </a:lnTo>
                <a:lnTo>
                  <a:pt x="1000" y="2170"/>
                </a:lnTo>
                <a:lnTo>
                  <a:pt x="1004" y="2172"/>
                </a:lnTo>
                <a:lnTo>
                  <a:pt x="1009" y="2180"/>
                </a:lnTo>
                <a:lnTo>
                  <a:pt x="1017" y="2187"/>
                </a:lnTo>
                <a:lnTo>
                  <a:pt x="1019" y="2190"/>
                </a:lnTo>
                <a:lnTo>
                  <a:pt x="1023" y="2191"/>
                </a:lnTo>
                <a:lnTo>
                  <a:pt x="1023" y="2191"/>
                </a:lnTo>
                <a:lnTo>
                  <a:pt x="1036" y="2195"/>
                </a:lnTo>
                <a:lnTo>
                  <a:pt x="1045" y="2198"/>
                </a:lnTo>
                <a:lnTo>
                  <a:pt x="1045" y="2198"/>
                </a:lnTo>
                <a:lnTo>
                  <a:pt x="1046" y="2201"/>
                </a:lnTo>
                <a:lnTo>
                  <a:pt x="1051" y="2210"/>
                </a:lnTo>
                <a:lnTo>
                  <a:pt x="1055" y="2215"/>
                </a:lnTo>
                <a:lnTo>
                  <a:pt x="1060" y="2219"/>
                </a:lnTo>
                <a:lnTo>
                  <a:pt x="1066" y="2223"/>
                </a:lnTo>
                <a:lnTo>
                  <a:pt x="1075" y="2224"/>
                </a:lnTo>
                <a:lnTo>
                  <a:pt x="1075" y="2224"/>
                </a:lnTo>
                <a:lnTo>
                  <a:pt x="1084" y="2224"/>
                </a:lnTo>
                <a:lnTo>
                  <a:pt x="1092" y="2223"/>
                </a:lnTo>
                <a:lnTo>
                  <a:pt x="1101" y="2221"/>
                </a:lnTo>
                <a:lnTo>
                  <a:pt x="1108" y="2217"/>
                </a:lnTo>
                <a:lnTo>
                  <a:pt x="1120" y="2209"/>
                </a:lnTo>
                <a:lnTo>
                  <a:pt x="1124" y="2205"/>
                </a:lnTo>
                <a:lnTo>
                  <a:pt x="1223" y="2214"/>
                </a:lnTo>
                <a:lnTo>
                  <a:pt x="1289" y="2222"/>
                </a:lnTo>
                <a:lnTo>
                  <a:pt x="1297" y="2228"/>
                </a:lnTo>
                <a:lnTo>
                  <a:pt x="1297" y="2228"/>
                </a:lnTo>
                <a:lnTo>
                  <a:pt x="1300" y="2232"/>
                </a:lnTo>
                <a:lnTo>
                  <a:pt x="1309" y="2243"/>
                </a:lnTo>
                <a:lnTo>
                  <a:pt x="1321" y="2257"/>
                </a:lnTo>
                <a:lnTo>
                  <a:pt x="1327" y="2262"/>
                </a:lnTo>
                <a:lnTo>
                  <a:pt x="1332" y="2266"/>
                </a:lnTo>
                <a:lnTo>
                  <a:pt x="1332" y="2266"/>
                </a:lnTo>
                <a:lnTo>
                  <a:pt x="1344" y="2270"/>
                </a:lnTo>
                <a:lnTo>
                  <a:pt x="1354" y="2273"/>
                </a:lnTo>
                <a:lnTo>
                  <a:pt x="1361" y="2273"/>
                </a:lnTo>
                <a:lnTo>
                  <a:pt x="1365" y="2271"/>
                </a:lnTo>
                <a:lnTo>
                  <a:pt x="1365" y="2271"/>
                </a:lnTo>
                <a:lnTo>
                  <a:pt x="1369" y="2270"/>
                </a:lnTo>
                <a:lnTo>
                  <a:pt x="1374" y="2270"/>
                </a:lnTo>
                <a:lnTo>
                  <a:pt x="1391" y="2271"/>
                </a:lnTo>
                <a:lnTo>
                  <a:pt x="1391" y="2271"/>
                </a:lnTo>
                <a:lnTo>
                  <a:pt x="1393" y="2271"/>
                </a:lnTo>
                <a:lnTo>
                  <a:pt x="1396" y="2269"/>
                </a:lnTo>
                <a:lnTo>
                  <a:pt x="1402" y="2264"/>
                </a:lnTo>
                <a:lnTo>
                  <a:pt x="1410" y="2255"/>
                </a:lnTo>
                <a:lnTo>
                  <a:pt x="1416" y="2243"/>
                </a:lnTo>
                <a:lnTo>
                  <a:pt x="1427" y="2223"/>
                </a:lnTo>
                <a:lnTo>
                  <a:pt x="1434" y="2208"/>
                </a:lnTo>
                <a:lnTo>
                  <a:pt x="1434" y="2208"/>
                </a:lnTo>
                <a:lnTo>
                  <a:pt x="1439" y="2199"/>
                </a:lnTo>
                <a:lnTo>
                  <a:pt x="1440" y="2198"/>
                </a:lnTo>
                <a:lnTo>
                  <a:pt x="1443" y="2217"/>
                </a:lnTo>
                <a:lnTo>
                  <a:pt x="1464" y="2228"/>
                </a:lnTo>
                <a:lnTo>
                  <a:pt x="1467" y="2205"/>
                </a:lnTo>
                <a:lnTo>
                  <a:pt x="1486" y="2212"/>
                </a:lnTo>
                <a:lnTo>
                  <a:pt x="1488" y="2219"/>
                </a:lnTo>
                <a:lnTo>
                  <a:pt x="1495" y="2219"/>
                </a:lnTo>
                <a:lnTo>
                  <a:pt x="1495" y="2208"/>
                </a:lnTo>
                <a:lnTo>
                  <a:pt x="1524" y="2214"/>
                </a:lnTo>
                <a:lnTo>
                  <a:pt x="1524" y="2219"/>
                </a:lnTo>
                <a:lnTo>
                  <a:pt x="1632" y="2241"/>
                </a:lnTo>
                <a:lnTo>
                  <a:pt x="1645" y="2238"/>
                </a:lnTo>
                <a:lnTo>
                  <a:pt x="1645" y="2238"/>
                </a:lnTo>
                <a:lnTo>
                  <a:pt x="1645" y="2240"/>
                </a:lnTo>
                <a:lnTo>
                  <a:pt x="1645" y="2240"/>
                </a:lnTo>
                <a:lnTo>
                  <a:pt x="1647" y="2241"/>
                </a:lnTo>
                <a:lnTo>
                  <a:pt x="1654" y="2243"/>
                </a:lnTo>
                <a:lnTo>
                  <a:pt x="1654" y="2243"/>
                </a:lnTo>
                <a:lnTo>
                  <a:pt x="1665" y="2246"/>
                </a:lnTo>
                <a:lnTo>
                  <a:pt x="1687" y="2248"/>
                </a:lnTo>
                <a:lnTo>
                  <a:pt x="1747" y="2252"/>
                </a:lnTo>
                <a:lnTo>
                  <a:pt x="1829" y="2257"/>
                </a:lnTo>
                <a:lnTo>
                  <a:pt x="1834" y="2266"/>
                </a:lnTo>
                <a:lnTo>
                  <a:pt x="1851" y="2266"/>
                </a:lnTo>
                <a:lnTo>
                  <a:pt x="1853" y="2260"/>
                </a:lnTo>
                <a:lnTo>
                  <a:pt x="1879" y="2260"/>
                </a:lnTo>
                <a:lnTo>
                  <a:pt x="1906" y="2264"/>
                </a:lnTo>
                <a:lnTo>
                  <a:pt x="1906" y="2257"/>
                </a:lnTo>
                <a:lnTo>
                  <a:pt x="2303" y="2252"/>
                </a:lnTo>
                <a:lnTo>
                  <a:pt x="2312" y="2257"/>
                </a:lnTo>
                <a:lnTo>
                  <a:pt x="2331" y="2260"/>
                </a:lnTo>
                <a:lnTo>
                  <a:pt x="2337" y="2250"/>
                </a:lnTo>
                <a:lnTo>
                  <a:pt x="2337" y="2250"/>
                </a:lnTo>
                <a:lnTo>
                  <a:pt x="2347" y="2247"/>
                </a:lnTo>
                <a:lnTo>
                  <a:pt x="2353" y="2246"/>
                </a:lnTo>
                <a:lnTo>
                  <a:pt x="2358" y="2247"/>
                </a:lnTo>
                <a:lnTo>
                  <a:pt x="2358" y="2247"/>
                </a:lnTo>
                <a:lnTo>
                  <a:pt x="2371" y="2251"/>
                </a:lnTo>
                <a:lnTo>
                  <a:pt x="2380" y="2255"/>
                </a:lnTo>
                <a:lnTo>
                  <a:pt x="2380" y="2255"/>
                </a:lnTo>
                <a:lnTo>
                  <a:pt x="2385" y="2252"/>
                </a:lnTo>
                <a:lnTo>
                  <a:pt x="2387" y="2251"/>
                </a:lnTo>
                <a:lnTo>
                  <a:pt x="2389" y="2250"/>
                </a:lnTo>
                <a:lnTo>
                  <a:pt x="2389" y="2250"/>
                </a:lnTo>
                <a:lnTo>
                  <a:pt x="2404" y="2247"/>
                </a:lnTo>
                <a:lnTo>
                  <a:pt x="2437" y="2246"/>
                </a:lnTo>
                <a:lnTo>
                  <a:pt x="2498" y="2241"/>
                </a:lnTo>
                <a:lnTo>
                  <a:pt x="2498" y="2241"/>
                </a:lnTo>
                <a:lnTo>
                  <a:pt x="2502" y="2241"/>
                </a:lnTo>
                <a:lnTo>
                  <a:pt x="2504" y="2238"/>
                </a:lnTo>
                <a:lnTo>
                  <a:pt x="2509" y="2233"/>
                </a:lnTo>
                <a:lnTo>
                  <a:pt x="2515" y="2226"/>
                </a:lnTo>
                <a:lnTo>
                  <a:pt x="2518" y="2218"/>
                </a:lnTo>
                <a:lnTo>
                  <a:pt x="2523" y="2201"/>
                </a:lnTo>
                <a:lnTo>
                  <a:pt x="2526" y="2195"/>
                </a:lnTo>
                <a:lnTo>
                  <a:pt x="2569" y="2181"/>
                </a:lnTo>
                <a:lnTo>
                  <a:pt x="2569" y="2146"/>
                </a:lnTo>
                <a:lnTo>
                  <a:pt x="2576" y="2060"/>
                </a:lnTo>
                <a:lnTo>
                  <a:pt x="2609" y="2055"/>
                </a:lnTo>
                <a:lnTo>
                  <a:pt x="2609" y="2055"/>
                </a:lnTo>
                <a:lnTo>
                  <a:pt x="2611" y="2017"/>
                </a:lnTo>
                <a:lnTo>
                  <a:pt x="2614" y="1992"/>
                </a:lnTo>
                <a:lnTo>
                  <a:pt x="2614" y="1978"/>
                </a:lnTo>
                <a:lnTo>
                  <a:pt x="2614" y="1978"/>
                </a:lnTo>
                <a:lnTo>
                  <a:pt x="2611" y="1976"/>
                </a:lnTo>
                <a:lnTo>
                  <a:pt x="2607" y="1975"/>
                </a:lnTo>
                <a:lnTo>
                  <a:pt x="2595" y="1973"/>
                </a:lnTo>
                <a:lnTo>
                  <a:pt x="2578" y="1970"/>
                </a:lnTo>
                <a:lnTo>
                  <a:pt x="2583" y="1426"/>
                </a:lnTo>
                <a:lnTo>
                  <a:pt x="2583" y="1426"/>
                </a:lnTo>
                <a:lnTo>
                  <a:pt x="2600" y="1423"/>
                </a:lnTo>
                <a:lnTo>
                  <a:pt x="2609" y="1420"/>
                </a:lnTo>
                <a:lnTo>
                  <a:pt x="2611" y="1417"/>
                </a:lnTo>
                <a:lnTo>
                  <a:pt x="2611" y="1417"/>
                </a:lnTo>
                <a:lnTo>
                  <a:pt x="2611" y="1416"/>
                </a:lnTo>
                <a:lnTo>
                  <a:pt x="2611" y="1416"/>
                </a:lnTo>
                <a:lnTo>
                  <a:pt x="2605" y="1412"/>
                </a:lnTo>
                <a:lnTo>
                  <a:pt x="2597" y="1409"/>
                </a:lnTo>
                <a:lnTo>
                  <a:pt x="2586" y="1407"/>
                </a:lnTo>
                <a:lnTo>
                  <a:pt x="2586" y="1407"/>
                </a:lnTo>
                <a:lnTo>
                  <a:pt x="2584" y="1378"/>
                </a:lnTo>
                <a:lnTo>
                  <a:pt x="2581" y="1312"/>
                </a:lnTo>
                <a:lnTo>
                  <a:pt x="2578" y="1217"/>
                </a:lnTo>
                <a:lnTo>
                  <a:pt x="2578" y="1217"/>
                </a:lnTo>
                <a:lnTo>
                  <a:pt x="2591" y="1214"/>
                </a:lnTo>
                <a:lnTo>
                  <a:pt x="2598" y="1209"/>
                </a:lnTo>
                <a:lnTo>
                  <a:pt x="2601" y="1206"/>
                </a:lnTo>
                <a:lnTo>
                  <a:pt x="2600" y="1205"/>
                </a:lnTo>
                <a:lnTo>
                  <a:pt x="2600" y="1205"/>
                </a:lnTo>
                <a:lnTo>
                  <a:pt x="2593" y="1200"/>
                </a:lnTo>
                <a:lnTo>
                  <a:pt x="2584" y="1197"/>
                </a:lnTo>
                <a:lnTo>
                  <a:pt x="2572" y="1193"/>
                </a:lnTo>
                <a:lnTo>
                  <a:pt x="2569" y="1087"/>
                </a:lnTo>
                <a:lnTo>
                  <a:pt x="2569" y="1087"/>
                </a:lnTo>
                <a:lnTo>
                  <a:pt x="2617" y="1087"/>
                </a:lnTo>
                <a:lnTo>
                  <a:pt x="2668" y="1087"/>
                </a:lnTo>
                <a:lnTo>
                  <a:pt x="2668" y="1087"/>
                </a:lnTo>
                <a:lnTo>
                  <a:pt x="2670" y="1087"/>
                </a:lnTo>
                <a:lnTo>
                  <a:pt x="2671" y="1089"/>
                </a:lnTo>
                <a:lnTo>
                  <a:pt x="2672" y="1097"/>
                </a:lnTo>
                <a:lnTo>
                  <a:pt x="2673" y="1108"/>
                </a:lnTo>
                <a:lnTo>
                  <a:pt x="2676" y="1155"/>
                </a:lnTo>
                <a:lnTo>
                  <a:pt x="2676" y="1155"/>
                </a:lnTo>
                <a:lnTo>
                  <a:pt x="2670" y="1131"/>
                </a:lnTo>
                <a:lnTo>
                  <a:pt x="2663" y="1113"/>
                </a:lnTo>
                <a:lnTo>
                  <a:pt x="2661" y="1106"/>
                </a:lnTo>
                <a:lnTo>
                  <a:pt x="2661" y="1106"/>
                </a:lnTo>
                <a:lnTo>
                  <a:pt x="2653" y="1102"/>
                </a:lnTo>
                <a:lnTo>
                  <a:pt x="2647" y="1102"/>
                </a:lnTo>
                <a:lnTo>
                  <a:pt x="2640" y="1103"/>
                </a:lnTo>
                <a:lnTo>
                  <a:pt x="2640" y="1103"/>
                </a:lnTo>
                <a:lnTo>
                  <a:pt x="2635" y="1106"/>
                </a:lnTo>
                <a:lnTo>
                  <a:pt x="2633" y="1108"/>
                </a:lnTo>
                <a:lnTo>
                  <a:pt x="2633" y="1111"/>
                </a:lnTo>
                <a:lnTo>
                  <a:pt x="2633" y="1113"/>
                </a:lnTo>
                <a:lnTo>
                  <a:pt x="2633" y="1113"/>
                </a:lnTo>
                <a:lnTo>
                  <a:pt x="2645" y="1179"/>
                </a:lnTo>
                <a:lnTo>
                  <a:pt x="2656" y="1223"/>
                </a:lnTo>
                <a:lnTo>
                  <a:pt x="2659" y="1238"/>
                </a:lnTo>
                <a:lnTo>
                  <a:pt x="2663" y="1245"/>
                </a:lnTo>
                <a:lnTo>
                  <a:pt x="2663" y="1245"/>
                </a:lnTo>
                <a:lnTo>
                  <a:pt x="2666" y="1248"/>
                </a:lnTo>
                <a:lnTo>
                  <a:pt x="2668" y="1249"/>
                </a:lnTo>
                <a:lnTo>
                  <a:pt x="2676" y="1251"/>
                </a:lnTo>
                <a:lnTo>
                  <a:pt x="2685" y="1251"/>
                </a:lnTo>
                <a:lnTo>
                  <a:pt x="2680" y="1182"/>
                </a:lnTo>
                <a:lnTo>
                  <a:pt x="2680" y="1182"/>
                </a:lnTo>
                <a:lnTo>
                  <a:pt x="2682" y="1182"/>
                </a:lnTo>
                <a:lnTo>
                  <a:pt x="2684" y="1179"/>
                </a:lnTo>
                <a:lnTo>
                  <a:pt x="2685" y="1177"/>
                </a:lnTo>
                <a:lnTo>
                  <a:pt x="2685" y="1177"/>
                </a:lnTo>
                <a:lnTo>
                  <a:pt x="2684" y="1126"/>
                </a:lnTo>
                <a:lnTo>
                  <a:pt x="2681" y="1093"/>
                </a:lnTo>
                <a:lnTo>
                  <a:pt x="2680" y="1083"/>
                </a:lnTo>
                <a:lnTo>
                  <a:pt x="2680" y="1078"/>
                </a:lnTo>
                <a:lnTo>
                  <a:pt x="2680" y="1078"/>
                </a:lnTo>
                <a:lnTo>
                  <a:pt x="2666" y="1075"/>
                </a:lnTo>
                <a:lnTo>
                  <a:pt x="2569" y="1073"/>
                </a:lnTo>
                <a:lnTo>
                  <a:pt x="2572" y="1067"/>
                </a:lnTo>
                <a:lnTo>
                  <a:pt x="2572" y="1067"/>
                </a:lnTo>
                <a:lnTo>
                  <a:pt x="2574" y="1066"/>
                </a:lnTo>
                <a:lnTo>
                  <a:pt x="2576" y="1066"/>
                </a:lnTo>
                <a:lnTo>
                  <a:pt x="2578" y="1064"/>
                </a:lnTo>
                <a:lnTo>
                  <a:pt x="2578" y="1064"/>
                </a:lnTo>
                <a:lnTo>
                  <a:pt x="2578" y="1053"/>
                </a:lnTo>
                <a:lnTo>
                  <a:pt x="2576" y="1033"/>
                </a:lnTo>
                <a:lnTo>
                  <a:pt x="2572" y="1004"/>
                </a:lnTo>
                <a:lnTo>
                  <a:pt x="2572" y="1004"/>
                </a:lnTo>
                <a:lnTo>
                  <a:pt x="2579" y="1001"/>
                </a:lnTo>
                <a:lnTo>
                  <a:pt x="2584" y="998"/>
                </a:lnTo>
                <a:lnTo>
                  <a:pt x="2586" y="995"/>
                </a:lnTo>
                <a:lnTo>
                  <a:pt x="2586" y="992"/>
                </a:lnTo>
                <a:lnTo>
                  <a:pt x="2586" y="992"/>
                </a:lnTo>
                <a:lnTo>
                  <a:pt x="2583" y="989"/>
                </a:lnTo>
                <a:lnTo>
                  <a:pt x="2579" y="986"/>
                </a:lnTo>
                <a:lnTo>
                  <a:pt x="2576" y="985"/>
                </a:lnTo>
                <a:lnTo>
                  <a:pt x="2576" y="985"/>
                </a:lnTo>
                <a:lnTo>
                  <a:pt x="2573" y="977"/>
                </a:lnTo>
                <a:lnTo>
                  <a:pt x="2568" y="961"/>
                </a:lnTo>
                <a:lnTo>
                  <a:pt x="2560" y="940"/>
                </a:lnTo>
                <a:lnTo>
                  <a:pt x="2555" y="930"/>
                </a:lnTo>
                <a:lnTo>
                  <a:pt x="2550" y="921"/>
                </a:lnTo>
                <a:lnTo>
                  <a:pt x="2550" y="921"/>
                </a:lnTo>
                <a:lnTo>
                  <a:pt x="2544" y="914"/>
                </a:lnTo>
                <a:lnTo>
                  <a:pt x="2535" y="907"/>
                </a:lnTo>
                <a:lnTo>
                  <a:pt x="2525" y="900"/>
                </a:lnTo>
                <a:lnTo>
                  <a:pt x="2515" y="893"/>
                </a:lnTo>
                <a:lnTo>
                  <a:pt x="2498" y="884"/>
                </a:lnTo>
                <a:lnTo>
                  <a:pt x="2490" y="881"/>
                </a:lnTo>
                <a:lnTo>
                  <a:pt x="2479" y="881"/>
                </a:lnTo>
                <a:lnTo>
                  <a:pt x="2479" y="881"/>
                </a:lnTo>
                <a:lnTo>
                  <a:pt x="2478" y="875"/>
                </a:lnTo>
                <a:lnTo>
                  <a:pt x="2475" y="872"/>
                </a:lnTo>
                <a:lnTo>
                  <a:pt x="2474" y="869"/>
                </a:lnTo>
                <a:lnTo>
                  <a:pt x="2474" y="869"/>
                </a:lnTo>
                <a:lnTo>
                  <a:pt x="2445" y="858"/>
                </a:lnTo>
                <a:lnTo>
                  <a:pt x="2410" y="842"/>
                </a:lnTo>
                <a:lnTo>
                  <a:pt x="2410" y="842"/>
                </a:lnTo>
                <a:lnTo>
                  <a:pt x="2404" y="840"/>
                </a:lnTo>
                <a:lnTo>
                  <a:pt x="2399" y="840"/>
                </a:lnTo>
                <a:lnTo>
                  <a:pt x="2394" y="842"/>
                </a:lnTo>
                <a:lnTo>
                  <a:pt x="2386" y="845"/>
                </a:lnTo>
                <a:lnTo>
                  <a:pt x="2386" y="845"/>
                </a:lnTo>
                <a:lnTo>
                  <a:pt x="2323" y="823"/>
                </a:lnTo>
                <a:lnTo>
                  <a:pt x="2323" y="823"/>
                </a:lnTo>
                <a:lnTo>
                  <a:pt x="2296" y="814"/>
                </a:lnTo>
                <a:lnTo>
                  <a:pt x="2277" y="808"/>
                </a:lnTo>
                <a:lnTo>
                  <a:pt x="2269" y="807"/>
                </a:lnTo>
                <a:lnTo>
                  <a:pt x="2265" y="807"/>
                </a:lnTo>
                <a:lnTo>
                  <a:pt x="2265" y="807"/>
                </a:lnTo>
                <a:lnTo>
                  <a:pt x="2260" y="808"/>
                </a:lnTo>
                <a:lnTo>
                  <a:pt x="2255" y="811"/>
                </a:lnTo>
                <a:lnTo>
                  <a:pt x="2249" y="814"/>
                </a:lnTo>
                <a:lnTo>
                  <a:pt x="2249" y="814"/>
                </a:lnTo>
                <a:lnTo>
                  <a:pt x="2232" y="817"/>
                </a:lnTo>
                <a:lnTo>
                  <a:pt x="2232" y="817"/>
                </a:lnTo>
                <a:lnTo>
                  <a:pt x="2226" y="817"/>
                </a:lnTo>
                <a:lnTo>
                  <a:pt x="2216" y="814"/>
                </a:lnTo>
                <a:lnTo>
                  <a:pt x="2202" y="812"/>
                </a:lnTo>
                <a:lnTo>
                  <a:pt x="2202" y="812"/>
                </a:lnTo>
                <a:lnTo>
                  <a:pt x="2203" y="808"/>
                </a:lnTo>
                <a:lnTo>
                  <a:pt x="2206" y="799"/>
                </a:lnTo>
                <a:lnTo>
                  <a:pt x="2208" y="785"/>
                </a:lnTo>
                <a:lnTo>
                  <a:pt x="2208" y="775"/>
                </a:lnTo>
                <a:lnTo>
                  <a:pt x="2208" y="765"/>
                </a:lnTo>
                <a:lnTo>
                  <a:pt x="2208" y="765"/>
                </a:lnTo>
                <a:lnTo>
                  <a:pt x="2206" y="753"/>
                </a:lnTo>
                <a:lnTo>
                  <a:pt x="2202" y="742"/>
                </a:lnTo>
                <a:lnTo>
                  <a:pt x="2195" y="731"/>
                </a:lnTo>
                <a:lnTo>
                  <a:pt x="2189" y="719"/>
                </a:lnTo>
                <a:lnTo>
                  <a:pt x="2180" y="709"/>
                </a:lnTo>
                <a:lnTo>
                  <a:pt x="2170" y="700"/>
                </a:lnTo>
                <a:lnTo>
                  <a:pt x="2159" y="694"/>
                </a:lnTo>
                <a:lnTo>
                  <a:pt x="2147" y="689"/>
                </a:lnTo>
                <a:lnTo>
                  <a:pt x="2147" y="689"/>
                </a:lnTo>
                <a:lnTo>
                  <a:pt x="2141" y="687"/>
                </a:lnTo>
                <a:lnTo>
                  <a:pt x="2134" y="686"/>
                </a:lnTo>
                <a:lnTo>
                  <a:pt x="2119" y="687"/>
                </a:lnTo>
                <a:lnTo>
                  <a:pt x="2104" y="691"/>
                </a:lnTo>
                <a:lnTo>
                  <a:pt x="2089" y="696"/>
                </a:lnTo>
                <a:lnTo>
                  <a:pt x="2064" y="705"/>
                </a:lnTo>
                <a:lnTo>
                  <a:pt x="2054" y="710"/>
                </a:lnTo>
                <a:lnTo>
                  <a:pt x="2054" y="684"/>
                </a:lnTo>
                <a:lnTo>
                  <a:pt x="2052" y="677"/>
                </a:lnTo>
                <a:lnTo>
                  <a:pt x="1837" y="667"/>
                </a:lnTo>
                <a:lnTo>
                  <a:pt x="1936" y="425"/>
                </a:lnTo>
                <a:lnTo>
                  <a:pt x="1936" y="425"/>
                </a:lnTo>
                <a:lnTo>
                  <a:pt x="1940" y="419"/>
                </a:lnTo>
                <a:lnTo>
                  <a:pt x="1941" y="414"/>
                </a:lnTo>
                <a:lnTo>
                  <a:pt x="1940" y="411"/>
                </a:lnTo>
                <a:lnTo>
                  <a:pt x="1939" y="409"/>
                </a:lnTo>
                <a:lnTo>
                  <a:pt x="1939" y="409"/>
                </a:lnTo>
                <a:lnTo>
                  <a:pt x="1935" y="405"/>
                </a:lnTo>
                <a:lnTo>
                  <a:pt x="1931" y="403"/>
                </a:lnTo>
                <a:lnTo>
                  <a:pt x="1928" y="400"/>
                </a:lnTo>
                <a:lnTo>
                  <a:pt x="1736" y="92"/>
                </a:lnTo>
                <a:lnTo>
                  <a:pt x="1860" y="101"/>
                </a:lnTo>
                <a:lnTo>
                  <a:pt x="1860" y="101"/>
                </a:lnTo>
                <a:lnTo>
                  <a:pt x="1864" y="103"/>
                </a:lnTo>
                <a:lnTo>
                  <a:pt x="1874" y="106"/>
                </a:lnTo>
                <a:lnTo>
                  <a:pt x="1885" y="113"/>
                </a:lnTo>
                <a:lnTo>
                  <a:pt x="1889" y="117"/>
                </a:lnTo>
                <a:lnTo>
                  <a:pt x="1892" y="120"/>
                </a:lnTo>
                <a:lnTo>
                  <a:pt x="1892" y="120"/>
                </a:lnTo>
                <a:lnTo>
                  <a:pt x="1899" y="139"/>
                </a:lnTo>
                <a:lnTo>
                  <a:pt x="1903" y="147"/>
                </a:lnTo>
                <a:lnTo>
                  <a:pt x="1904" y="150"/>
                </a:lnTo>
                <a:lnTo>
                  <a:pt x="1906" y="151"/>
                </a:lnTo>
                <a:lnTo>
                  <a:pt x="1906" y="151"/>
                </a:lnTo>
                <a:lnTo>
                  <a:pt x="1909" y="151"/>
                </a:lnTo>
                <a:lnTo>
                  <a:pt x="1912" y="148"/>
                </a:lnTo>
                <a:lnTo>
                  <a:pt x="1913" y="144"/>
                </a:lnTo>
                <a:lnTo>
                  <a:pt x="1914" y="139"/>
                </a:lnTo>
                <a:lnTo>
                  <a:pt x="1914" y="139"/>
                </a:lnTo>
                <a:lnTo>
                  <a:pt x="1913" y="129"/>
                </a:lnTo>
                <a:lnTo>
                  <a:pt x="1911" y="123"/>
                </a:lnTo>
                <a:lnTo>
                  <a:pt x="1907" y="114"/>
                </a:lnTo>
                <a:lnTo>
                  <a:pt x="1900" y="104"/>
                </a:lnTo>
                <a:lnTo>
                  <a:pt x="1893" y="94"/>
                </a:lnTo>
                <a:lnTo>
                  <a:pt x="1883" y="82"/>
                </a:lnTo>
                <a:lnTo>
                  <a:pt x="1870" y="71"/>
                </a:lnTo>
                <a:lnTo>
                  <a:pt x="1870" y="71"/>
                </a:lnTo>
                <a:lnTo>
                  <a:pt x="1864" y="66"/>
                </a:lnTo>
                <a:lnTo>
                  <a:pt x="1856" y="61"/>
                </a:lnTo>
                <a:lnTo>
                  <a:pt x="1839" y="53"/>
                </a:lnTo>
                <a:lnTo>
                  <a:pt x="1824" y="48"/>
                </a:lnTo>
                <a:lnTo>
                  <a:pt x="1810" y="44"/>
                </a:lnTo>
                <a:lnTo>
                  <a:pt x="1796" y="43"/>
                </a:lnTo>
                <a:lnTo>
                  <a:pt x="1786" y="41"/>
                </a:lnTo>
                <a:lnTo>
                  <a:pt x="1777" y="40"/>
                </a:lnTo>
                <a:lnTo>
                  <a:pt x="1777" y="40"/>
                </a:lnTo>
                <a:lnTo>
                  <a:pt x="1581" y="21"/>
                </a:lnTo>
                <a:lnTo>
                  <a:pt x="1440" y="7"/>
                </a:lnTo>
                <a:lnTo>
                  <a:pt x="1363" y="0"/>
                </a:lnTo>
                <a:lnTo>
                  <a:pt x="1363" y="0"/>
                </a:lnTo>
                <a:lnTo>
                  <a:pt x="1351" y="0"/>
                </a:lnTo>
                <a:lnTo>
                  <a:pt x="1340" y="1"/>
                </a:lnTo>
                <a:lnTo>
                  <a:pt x="1328" y="5"/>
                </a:lnTo>
                <a:lnTo>
                  <a:pt x="1317" y="8"/>
                </a:lnTo>
                <a:lnTo>
                  <a:pt x="1305" y="12"/>
                </a:lnTo>
                <a:lnTo>
                  <a:pt x="1297" y="19"/>
                </a:lnTo>
                <a:lnTo>
                  <a:pt x="1288" y="25"/>
                </a:lnTo>
                <a:lnTo>
                  <a:pt x="1280" y="33"/>
                </a:lnTo>
                <a:lnTo>
                  <a:pt x="1280" y="33"/>
                </a:lnTo>
                <a:lnTo>
                  <a:pt x="1275" y="40"/>
                </a:lnTo>
                <a:lnTo>
                  <a:pt x="1270" y="49"/>
                </a:lnTo>
                <a:lnTo>
                  <a:pt x="1262" y="66"/>
                </a:lnTo>
                <a:lnTo>
                  <a:pt x="1257" y="80"/>
                </a:lnTo>
                <a:lnTo>
                  <a:pt x="1256" y="85"/>
                </a:lnTo>
                <a:lnTo>
                  <a:pt x="1267" y="85"/>
                </a:lnTo>
                <a:lnTo>
                  <a:pt x="1267" y="85"/>
                </a:lnTo>
                <a:lnTo>
                  <a:pt x="1270" y="77"/>
                </a:lnTo>
                <a:lnTo>
                  <a:pt x="1275" y="68"/>
                </a:lnTo>
                <a:lnTo>
                  <a:pt x="1280" y="59"/>
                </a:lnTo>
                <a:lnTo>
                  <a:pt x="1288" y="50"/>
                </a:lnTo>
                <a:lnTo>
                  <a:pt x="1297" y="41"/>
                </a:lnTo>
                <a:lnTo>
                  <a:pt x="1302" y="38"/>
                </a:lnTo>
                <a:lnTo>
                  <a:pt x="1307" y="35"/>
                </a:lnTo>
                <a:lnTo>
                  <a:pt x="1313" y="34"/>
                </a:lnTo>
                <a:lnTo>
                  <a:pt x="1319" y="33"/>
                </a:lnTo>
                <a:lnTo>
                  <a:pt x="1319" y="33"/>
                </a:lnTo>
                <a:lnTo>
                  <a:pt x="1346" y="31"/>
                </a:lnTo>
                <a:lnTo>
                  <a:pt x="1373" y="31"/>
                </a:lnTo>
                <a:lnTo>
                  <a:pt x="1401" y="33"/>
                </a:lnTo>
                <a:lnTo>
                  <a:pt x="1424" y="33"/>
                </a:lnTo>
                <a:lnTo>
                  <a:pt x="1429" y="61"/>
                </a:lnTo>
                <a:lnTo>
                  <a:pt x="1429" y="73"/>
                </a:lnTo>
                <a:lnTo>
                  <a:pt x="1429" y="73"/>
                </a:lnTo>
                <a:lnTo>
                  <a:pt x="1430" y="82"/>
                </a:lnTo>
                <a:lnTo>
                  <a:pt x="1431" y="89"/>
                </a:lnTo>
                <a:lnTo>
                  <a:pt x="1431" y="92"/>
                </a:lnTo>
                <a:lnTo>
                  <a:pt x="1431" y="92"/>
                </a:lnTo>
                <a:lnTo>
                  <a:pt x="1251" y="502"/>
                </a:lnTo>
                <a:lnTo>
                  <a:pt x="1248" y="521"/>
                </a:lnTo>
                <a:lnTo>
                  <a:pt x="1341" y="760"/>
                </a:lnTo>
                <a:lnTo>
                  <a:pt x="1341" y="760"/>
                </a:lnTo>
                <a:lnTo>
                  <a:pt x="1338" y="764"/>
                </a:lnTo>
                <a:lnTo>
                  <a:pt x="1336" y="766"/>
                </a:lnTo>
                <a:lnTo>
                  <a:pt x="1332" y="767"/>
                </a:lnTo>
                <a:lnTo>
                  <a:pt x="1332" y="767"/>
                </a:lnTo>
                <a:lnTo>
                  <a:pt x="1330" y="770"/>
                </a:lnTo>
                <a:lnTo>
                  <a:pt x="1327" y="774"/>
                </a:lnTo>
                <a:lnTo>
                  <a:pt x="1324" y="779"/>
                </a:lnTo>
                <a:lnTo>
                  <a:pt x="1332" y="790"/>
                </a:lnTo>
                <a:lnTo>
                  <a:pt x="1319" y="795"/>
                </a:lnTo>
                <a:close/>
                <a:moveTo>
                  <a:pt x="1270" y="526"/>
                </a:moveTo>
                <a:lnTo>
                  <a:pt x="1514" y="546"/>
                </a:lnTo>
                <a:lnTo>
                  <a:pt x="1544" y="620"/>
                </a:lnTo>
                <a:lnTo>
                  <a:pt x="1502" y="727"/>
                </a:lnTo>
                <a:lnTo>
                  <a:pt x="1488" y="729"/>
                </a:lnTo>
                <a:lnTo>
                  <a:pt x="1488" y="729"/>
                </a:lnTo>
                <a:lnTo>
                  <a:pt x="1490" y="719"/>
                </a:lnTo>
                <a:lnTo>
                  <a:pt x="1488" y="711"/>
                </a:lnTo>
                <a:lnTo>
                  <a:pt x="1488" y="709"/>
                </a:lnTo>
                <a:lnTo>
                  <a:pt x="1486" y="708"/>
                </a:lnTo>
                <a:lnTo>
                  <a:pt x="1486" y="708"/>
                </a:lnTo>
                <a:lnTo>
                  <a:pt x="1480" y="704"/>
                </a:lnTo>
                <a:lnTo>
                  <a:pt x="1477" y="704"/>
                </a:lnTo>
                <a:lnTo>
                  <a:pt x="1476" y="705"/>
                </a:lnTo>
                <a:lnTo>
                  <a:pt x="1472" y="715"/>
                </a:lnTo>
                <a:lnTo>
                  <a:pt x="1469" y="738"/>
                </a:lnTo>
                <a:lnTo>
                  <a:pt x="1469" y="738"/>
                </a:lnTo>
                <a:lnTo>
                  <a:pt x="1467" y="742"/>
                </a:lnTo>
                <a:lnTo>
                  <a:pt x="1464" y="745"/>
                </a:lnTo>
                <a:lnTo>
                  <a:pt x="1462" y="746"/>
                </a:lnTo>
                <a:lnTo>
                  <a:pt x="1462" y="746"/>
                </a:lnTo>
                <a:lnTo>
                  <a:pt x="1453" y="745"/>
                </a:lnTo>
                <a:lnTo>
                  <a:pt x="1447" y="745"/>
                </a:lnTo>
                <a:lnTo>
                  <a:pt x="1440" y="746"/>
                </a:lnTo>
                <a:lnTo>
                  <a:pt x="1440" y="746"/>
                </a:lnTo>
                <a:lnTo>
                  <a:pt x="1427" y="751"/>
                </a:lnTo>
                <a:lnTo>
                  <a:pt x="1424" y="751"/>
                </a:lnTo>
                <a:lnTo>
                  <a:pt x="1424" y="751"/>
                </a:lnTo>
                <a:lnTo>
                  <a:pt x="1425" y="741"/>
                </a:lnTo>
                <a:lnTo>
                  <a:pt x="1424" y="732"/>
                </a:lnTo>
                <a:lnTo>
                  <a:pt x="1422" y="728"/>
                </a:lnTo>
                <a:lnTo>
                  <a:pt x="1420" y="727"/>
                </a:lnTo>
                <a:lnTo>
                  <a:pt x="1420" y="727"/>
                </a:lnTo>
                <a:lnTo>
                  <a:pt x="1407" y="723"/>
                </a:lnTo>
                <a:lnTo>
                  <a:pt x="1401" y="722"/>
                </a:lnTo>
                <a:lnTo>
                  <a:pt x="1399" y="723"/>
                </a:lnTo>
                <a:lnTo>
                  <a:pt x="1398" y="724"/>
                </a:lnTo>
                <a:lnTo>
                  <a:pt x="1398" y="724"/>
                </a:lnTo>
                <a:lnTo>
                  <a:pt x="1397" y="733"/>
                </a:lnTo>
                <a:lnTo>
                  <a:pt x="1396" y="738"/>
                </a:lnTo>
                <a:lnTo>
                  <a:pt x="1355" y="738"/>
                </a:lnTo>
                <a:lnTo>
                  <a:pt x="1270" y="526"/>
                </a:lnTo>
                <a:close/>
                <a:moveTo>
                  <a:pt x="1642" y="417"/>
                </a:moveTo>
                <a:lnTo>
                  <a:pt x="1654" y="428"/>
                </a:lnTo>
                <a:lnTo>
                  <a:pt x="1694" y="625"/>
                </a:lnTo>
                <a:lnTo>
                  <a:pt x="1647" y="719"/>
                </a:lnTo>
                <a:lnTo>
                  <a:pt x="1647" y="719"/>
                </a:lnTo>
                <a:lnTo>
                  <a:pt x="1647" y="717"/>
                </a:lnTo>
                <a:lnTo>
                  <a:pt x="1647" y="708"/>
                </a:lnTo>
                <a:lnTo>
                  <a:pt x="1647" y="708"/>
                </a:lnTo>
                <a:lnTo>
                  <a:pt x="1649" y="701"/>
                </a:lnTo>
                <a:lnTo>
                  <a:pt x="1647" y="697"/>
                </a:lnTo>
                <a:lnTo>
                  <a:pt x="1642" y="691"/>
                </a:lnTo>
                <a:lnTo>
                  <a:pt x="1642" y="691"/>
                </a:lnTo>
                <a:lnTo>
                  <a:pt x="1640" y="689"/>
                </a:lnTo>
                <a:lnTo>
                  <a:pt x="1637" y="686"/>
                </a:lnTo>
                <a:lnTo>
                  <a:pt x="1632" y="686"/>
                </a:lnTo>
                <a:lnTo>
                  <a:pt x="1632" y="686"/>
                </a:lnTo>
                <a:lnTo>
                  <a:pt x="1631" y="687"/>
                </a:lnTo>
                <a:lnTo>
                  <a:pt x="1630" y="691"/>
                </a:lnTo>
                <a:lnTo>
                  <a:pt x="1628" y="706"/>
                </a:lnTo>
                <a:lnTo>
                  <a:pt x="1628" y="727"/>
                </a:lnTo>
                <a:lnTo>
                  <a:pt x="1609" y="703"/>
                </a:lnTo>
                <a:lnTo>
                  <a:pt x="1599" y="694"/>
                </a:lnTo>
                <a:lnTo>
                  <a:pt x="1566" y="622"/>
                </a:lnTo>
                <a:lnTo>
                  <a:pt x="1642" y="417"/>
                </a:lnTo>
                <a:close/>
                <a:moveTo>
                  <a:pt x="1560" y="636"/>
                </a:moveTo>
                <a:lnTo>
                  <a:pt x="1583" y="710"/>
                </a:lnTo>
                <a:lnTo>
                  <a:pt x="1528" y="724"/>
                </a:lnTo>
                <a:lnTo>
                  <a:pt x="1560" y="636"/>
                </a:lnTo>
                <a:close/>
                <a:moveTo>
                  <a:pt x="1607" y="345"/>
                </a:moveTo>
                <a:lnTo>
                  <a:pt x="1632" y="403"/>
                </a:lnTo>
                <a:lnTo>
                  <a:pt x="1555" y="606"/>
                </a:lnTo>
                <a:lnTo>
                  <a:pt x="1528" y="540"/>
                </a:lnTo>
                <a:lnTo>
                  <a:pt x="1530" y="526"/>
                </a:lnTo>
                <a:lnTo>
                  <a:pt x="1530" y="526"/>
                </a:lnTo>
                <a:lnTo>
                  <a:pt x="1529" y="522"/>
                </a:lnTo>
                <a:lnTo>
                  <a:pt x="1530" y="516"/>
                </a:lnTo>
                <a:lnTo>
                  <a:pt x="1530" y="516"/>
                </a:lnTo>
                <a:lnTo>
                  <a:pt x="1530" y="511"/>
                </a:lnTo>
                <a:lnTo>
                  <a:pt x="1532" y="508"/>
                </a:lnTo>
                <a:lnTo>
                  <a:pt x="1533" y="504"/>
                </a:lnTo>
                <a:lnTo>
                  <a:pt x="1533" y="504"/>
                </a:lnTo>
                <a:lnTo>
                  <a:pt x="1571" y="423"/>
                </a:lnTo>
                <a:lnTo>
                  <a:pt x="1607" y="345"/>
                </a:lnTo>
                <a:lnTo>
                  <a:pt x="1607" y="345"/>
                </a:lnTo>
                <a:close/>
                <a:moveTo>
                  <a:pt x="1552" y="244"/>
                </a:moveTo>
                <a:lnTo>
                  <a:pt x="1599" y="334"/>
                </a:lnTo>
                <a:lnTo>
                  <a:pt x="1511" y="523"/>
                </a:lnTo>
                <a:lnTo>
                  <a:pt x="1502" y="526"/>
                </a:lnTo>
                <a:lnTo>
                  <a:pt x="1263" y="507"/>
                </a:lnTo>
                <a:lnTo>
                  <a:pt x="1552" y="244"/>
                </a:lnTo>
                <a:close/>
                <a:moveTo>
                  <a:pt x="1541" y="230"/>
                </a:moveTo>
                <a:lnTo>
                  <a:pt x="1267" y="488"/>
                </a:lnTo>
                <a:lnTo>
                  <a:pt x="1415" y="156"/>
                </a:lnTo>
                <a:lnTo>
                  <a:pt x="1424" y="156"/>
                </a:lnTo>
                <a:lnTo>
                  <a:pt x="1459" y="85"/>
                </a:lnTo>
                <a:lnTo>
                  <a:pt x="1541" y="230"/>
                </a:lnTo>
                <a:close/>
                <a:moveTo>
                  <a:pt x="1668" y="227"/>
                </a:moveTo>
                <a:lnTo>
                  <a:pt x="1668" y="227"/>
                </a:lnTo>
                <a:lnTo>
                  <a:pt x="1892" y="397"/>
                </a:lnTo>
                <a:lnTo>
                  <a:pt x="1892" y="397"/>
                </a:lnTo>
                <a:lnTo>
                  <a:pt x="1900" y="403"/>
                </a:lnTo>
                <a:lnTo>
                  <a:pt x="1907" y="405"/>
                </a:lnTo>
                <a:lnTo>
                  <a:pt x="1911" y="406"/>
                </a:lnTo>
                <a:lnTo>
                  <a:pt x="1914" y="411"/>
                </a:lnTo>
                <a:lnTo>
                  <a:pt x="1914" y="411"/>
                </a:lnTo>
                <a:lnTo>
                  <a:pt x="1914" y="414"/>
                </a:lnTo>
                <a:lnTo>
                  <a:pt x="1914" y="417"/>
                </a:lnTo>
                <a:lnTo>
                  <a:pt x="1913" y="419"/>
                </a:lnTo>
                <a:lnTo>
                  <a:pt x="1911" y="420"/>
                </a:lnTo>
                <a:lnTo>
                  <a:pt x="1906" y="422"/>
                </a:lnTo>
                <a:lnTo>
                  <a:pt x="1903" y="422"/>
                </a:lnTo>
                <a:lnTo>
                  <a:pt x="1656" y="400"/>
                </a:lnTo>
                <a:lnTo>
                  <a:pt x="1656" y="392"/>
                </a:lnTo>
                <a:lnTo>
                  <a:pt x="1654" y="381"/>
                </a:lnTo>
                <a:lnTo>
                  <a:pt x="1618" y="326"/>
                </a:lnTo>
                <a:lnTo>
                  <a:pt x="1668" y="227"/>
                </a:lnTo>
                <a:close/>
                <a:moveTo>
                  <a:pt x="1714" y="120"/>
                </a:moveTo>
                <a:lnTo>
                  <a:pt x="1722" y="120"/>
                </a:lnTo>
                <a:lnTo>
                  <a:pt x="1736" y="148"/>
                </a:lnTo>
                <a:lnTo>
                  <a:pt x="1758" y="156"/>
                </a:lnTo>
                <a:lnTo>
                  <a:pt x="1768" y="161"/>
                </a:lnTo>
                <a:lnTo>
                  <a:pt x="1908" y="395"/>
                </a:lnTo>
                <a:lnTo>
                  <a:pt x="1673" y="213"/>
                </a:lnTo>
                <a:lnTo>
                  <a:pt x="1714" y="120"/>
                </a:lnTo>
                <a:close/>
                <a:moveTo>
                  <a:pt x="1711" y="101"/>
                </a:moveTo>
                <a:lnTo>
                  <a:pt x="1664" y="205"/>
                </a:lnTo>
                <a:lnTo>
                  <a:pt x="1626" y="181"/>
                </a:lnTo>
                <a:lnTo>
                  <a:pt x="1711" y="101"/>
                </a:lnTo>
                <a:close/>
                <a:moveTo>
                  <a:pt x="1694" y="87"/>
                </a:moveTo>
                <a:lnTo>
                  <a:pt x="1694" y="87"/>
                </a:lnTo>
                <a:lnTo>
                  <a:pt x="1692" y="91"/>
                </a:lnTo>
                <a:lnTo>
                  <a:pt x="1689" y="99"/>
                </a:lnTo>
                <a:lnTo>
                  <a:pt x="1689" y="99"/>
                </a:lnTo>
                <a:lnTo>
                  <a:pt x="1677" y="110"/>
                </a:lnTo>
                <a:lnTo>
                  <a:pt x="1651" y="134"/>
                </a:lnTo>
                <a:lnTo>
                  <a:pt x="1616" y="167"/>
                </a:lnTo>
                <a:lnTo>
                  <a:pt x="1478" y="63"/>
                </a:lnTo>
                <a:lnTo>
                  <a:pt x="1505" y="68"/>
                </a:lnTo>
                <a:lnTo>
                  <a:pt x="1524" y="71"/>
                </a:lnTo>
                <a:lnTo>
                  <a:pt x="1694" y="87"/>
                </a:lnTo>
                <a:close/>
                <a:moveTo>
                  <a:pt x="1469" y="77"/>
                </a:moveTo>
                <a:lnTo>
                  <a:pt x="1604" y="178"/>
                </a:lnTo>
                <a:lnTo>
                  <a:pt x="1557" y="222"/>
                </a:lnTo>
                <a:lnTo>
                  <a:pt x="1469" y="77"/>
                </a:lnTo>
                <a:close/>
                <a:moveTo>
                  <a:pt x="1616" y="192"/>
                </a:moveTo>
                <a:lnTo>
                  <a:pt x="1656" y="222"/>
                </a:lnTo>
                <a:lnTo>
                  <a:pt x="1609" y="315"/>
                </a:lnTo>
                <a:lnTo>
                  <a:pt x="1566" y="239"/>
                </a:lnTo>
                <a:lnTo>
                  <a:pt x="1616" y="192"/>
                </a:lnTo>
                <a:close/>
                <a:moveTo>
                  <a:pt x="1903" y="433"/>
                </a:moveTo>
                <a:lnTo>
                  <a:pt x="1914" y="436"/>
                </a:lnTo>
                <a:lnTo>
                  <a:pt x="1808" y="694"/>
                </a:lnTo>
                <a:lnTo>
                  <a:pt x="1747" y="708"/>
                </a:lnTo>
                <a:lnTo>
                  <a:pt x="1747" y="699"/>
                </a:lnTo>
                <a:lnTo>
                  <a:pt x="1733" y="689"/>
                </a:lnTo>
                <a:lnTo>
                  <a:pt x="1733" y="689"/>
                </a:lnTo>
                <a:lnTo>
                  <a:pt x="1730" y="687"/>
                </a:lnTo>
                <a:lnTo>
                  <a:pt x="1722" y="687"/>
                </a:lnTo>
                <a:lnTo>
                  <a:pt x="1706" y="690"/>
                </a:lnTo>
                <a:lnTo>
                  <a:pt x="1680" y="694"/>
                </a:lnTo>
                <a:lnTo>
                  <a:pt x="1680" y="694"/>
                </a:lnTo>
                <a:lnTo>
                  <a:pt x="1694" y="663"/>
                </a:lnTo>
                <a:lnTo>
                  <a:pt x="1705" y="640"/>
                </a:lnTo>
                <a:lnTo>
                  <a:pt x="1711" y="628"/>
                </a:lnTo>
                <a:lnTo>
                  <a:pt x="1711" y="628"/>
                </a:lnTo>
                <a:lnTo>
                  <a:pt x="1710" y="617"/>
                </a:lnTo>
                <a:lnTo>
                  <a:pt x="1706" y="593"/>
                </a:lnTo>
                <a:lnTo>
                  <a:pt x="1689" y="521"/>
                </a:lnTo>
                <a:lnTo>
                  <a:pt x="1664" y="417"/>
                </a:lnTo>
                <a:lnTo>
                  <a:pt x="1903" y="433"/>
                </a:lnTo>
                <a:close/>
                <a:moveTo>
                  <a:pt x="49" y="2003"/>
                </a:moveTo>
                <a:lnTo>
                  <a:pt x="147" y="2013"/>
                </a:lnTo>
                <a:lnTo>
                  <a:pt x="151" y="2006"/>
                </a:lnTo>
                <a:lnTo>
                  <a:pt x="151" y="2006"/>
                </a:lnTo>
                <a:lnTo>
                  <a:pt x="154" y="2004"/>
                </a:lnTo>
                <a:lnTo>
                  <a:pt x="159" y="2006"/>
                </a:lnTo>
                <a:lnTo>
                  <a:pt x="159" y="2006"/>
                </a:lnTo>
                <a:lnTo>
                  <a:pt x="160" y="2009"/>
                </a:lnTo>
                <a:lnTo>
                  <a:pt x="161" y="2017"/>
                </a:lnTo>
                <a:lnTo>
                  <a:pt x="161" y="2027"/>
                </a:lnTo>
                <a:lnTo>
                  <a:pt x="63" y="2027"/>
                </a:lnTo>
                <a:lnTo>
                  <a:pt x="63" y="2027"/>
                </a:lnTo>
                <a:lnTo>
                  <a:pt x="49" y="2020"/>
                </a:lnTo>
                <a:lnTo>
                  <a:pt x="49" y="2020"/>
                </a:lnTo>
                <a:lnTo>
                  <a:pt x="48" y="2016"/>
                </a:lnTo>
                <a:lnTo>
                  <a:pt x="48" y="2011"/>
                </a:lnTo>
                <a:lnTo>
                  <a:pt x="49" y="2003"/>
                </a:lnTo>
                <a:lnTo>
                  <a:pt x="49" y="2003"/>
                </a:lnTo>
                <a:close/>
                <a:moveTo>
                  <a:pt x="175" y="2008"/>
                </a:moveTo>
                <a:lnTo>
                  <a:pt x="187" y="2008"/>
                </a:lnTo>
                <a:lnTo>
                  <a:pt x="189" y="2020"/>
                </a:lnTo>
                <a:lnTo>
                  <a:pt x="192" y="2022"/>
                </a:lnTo>
                <a:lnTo>
                  <a:pt x="192" y="2022"/>
                </a:lnTo>
                <a:lnTo>
                  <a:pt x="192" y="2023"/>
                </a:lnTo>
                <a:lnTo>
                  <a:pt x="192" y="2025"/>
                </a:lnTo>
                <a:lnTo>
                  <a:pt x="192" y="2027"/>
                </a:lnTo>
                <a:lnTo>
                  <a:pt x="175" y="2027"/>
                </a:lnTo>
                <a:lnTo>
                  <a:pt x="175" y="2008"/>
                </a:lnTo>
                <a:close/>
                <a:moveTo>
                  <a:pt x="87" y="1314"/>
                </a:moveTo>
                <a:lnTo>
                  <a:pt x="82" y="1556"/>
                </a:lnTo>
                <a:lnTo>
                  <a:pt x="47" y="1556"/>
                </a:lnTo>
                <a:lnTo>
                  <a:pt x="52" y="1317"/>
                </a:lnTo>
                <a:lnTo>
                  <a:pt x="87" y="1314"/>
                </a:lnTo>
                <a:close/>
                <a:moveTo>
                  <a:pt x="123" y="1312"/>
                </a:moveTo>
                <a:lnTo>
                  <a:pt x="189" y="1300"/>
                </a:lnTo>
                <a:lnTo>
                  <a:pt x="187" y="1549"/>
                </a:lnTo>
                <a:lnTo>
                  <a:pt x="118" y="1549"/>
                </a:lnTo>
                <a:lnTo>
                  <a:pt x="123" y="1312"/>
                </a:lnTo>
                <a:close/>
                <a:moveTo>
                  <a:pt x="222" y="1300"/>
                </a:moveTo>
                <a:lnTo>
                  <a:pt x="288" y="1289"/>
                </a:lnTo>
                <a:lnTo>
                  <a:pt x="284" y="1544"/>
                </a:lnTo>
                <a:lnTo>
                  <a:pt x="220" y="1547"/>
                </a:lnTo>
                <a:lnTo>
                  <a:pt x="222" y="1300"/>
                </a:lnTo>
                <a:close/>
                <a:moveTo>
                  <a:pt x="318" y="1286"/>
                </a:moveTo>
                <a:lnTo>
                  <a:pt x="395" y="1276"/>
                </a:lnTo>
                <a:lnTo>
                  <a:pt x="391" y="1542"/>
                </a:lnTo>
                <a:lnTo>
                  <a:pt x="315" y="1539"/>
                </a:lnTo>
                <a:lnTo>
                  <a:pt x="318" y="1286"/>
                </a:lnTo>
                <a:close/>
                <a:moveTo>
                  <a:pt x="424" y="1270"/>
                </a:moveTo>
                <a:lnTo>
                  <a:pt x="504" y="1259"/>
                </a:lnTo>
                <a:lnTo>
                  <a:pt x="504" y="1259"/>
                </a:lnTo>
                <a:lnTo>
                  <a:pt x="502" y="1397"/>
                </a:lnTo>
                <a:lnTo>
                  <a:pt x="502" y="1492"/>
                </a:lnTo>
                <a:lnTo>
                  <a:pt x="502" y="1537"/>
                </a:lnTo>
                <a:lnTo>
                  <a:pt x="502" y="1537"/>
                </a:lnTo>
                <a:lnTo>
                  <a:pt x="489" y="1537"/>
                </a:lnTo>
                <a:lnTo>
                  <a:pt x="461" y="1537"/>
                </a:lnTo>
                <a:lnTo>
                  <a:pt x="419" y="1537"/>
                </a:lnTo>
                <a:lnTo>
                  <a:pt x="424" y="1270"/>
                </a:lnTo>
                <a:close/>
                <a:moveTo>
                  <a:pt x="526" y="1253"/>
                </a:moveTo>
                <a:lnTo>
                  <a:pt x="526" y="1253"/>
                </a:lnTo>
                <a:lnTo>
                  <a:pt x="576" y="1248"/>
                </a:lnTo>
                <a:lnTo>
                  <a:pt x="625" y="1243"/>
                </a:lnTo>
                <a:lnTo>
                  <a:pt x="623" y="1528"/>
                </a:lnTo>
                <a:lnTo>
                  <a:pt x="526" y="1534"/>
                </a:lnTo>
                <a:lnTo>
                  <a:pt x="526" y="1534"/>
                </a:lnTo>
                <a:lnTo>
                  <a:pt x="527" y="1393"/>
                </a:lnTo>
                <a:lnTo>
                  <a:pt x="527" y="1298"/>
                </a:lnTo>
                <a:lnTo>
                  <a:pt x="526" y="1253"/>
                </a:lnTo>
                <a:lnTo>
                  <a:pt x="526" y="1253"/>
                </a:lnTo>
                <a:close/>
                <a:moveTo>
                  <a:pt x="713" y="1224"/>
                </a:moveTo>
                <a:lnTo>
                  <a:pt x="796" y="1215"/>
                </a:lnTo>
                <a:lnTo>
                  <a:pt x="796" y="1215"/>
                </a:lnTo>
                <a:lnTo>
                  <a:pt x="796" y="1216"/>
                </a:lnTo>
                <a:lnTo>
                  <a:pt x="798" y="1221"/>
                </a:lnTo>
                <a:lnTo>
                  <a:pt x="798" y="1221"/>
                </a:lnTo>
                <a:lnTo>
                  <a:pt x="802" y="1228"/>
                </a:lnTo>
                <a:lnTo>
                  <a:pt x="803" y="1231"/>
                </a:lnTo>
                <a:lnTo>
                  <a:pt x="792" y="1517"/>
                </a:lnTo>
                <a:lnTo>
                  <a:pt x="708" y="1523"/>
                </a:lnTo>
                <a:lnTo>
                  <a:pt x="708" y="1523"/>
                </a:lnTo>
                <a:lnTo>
                  <a:pt x="704" y="1521"/>
                </a:lnTo>
                <a:lnTo>
                  <a:pt x="702" y="1519"/>
                </a:lnTo>
                <a:lnTo>
                  <a:pt x="699" y="1517"/>
                </a:lnTo>
                <a:lnTo>
                  <a:pt x="699" y="1517"/>
                </a:lnTo>
                <a:lnTo>
                  <a:pt x="698" y="1472"/>
                </a:lnTo>
                <a:lnTo>
                  <a:pt x="698" y="1376"/>
                </a:lnTo>
                <a:lnTo>
                  <a:pt x="698" y="1281"/>
                </a:lnTo>
                <a:lnTo>
                  <a:pt x="699" y="1237"/>
                </a:lnTo>
                <a:lnTo>
                  <a:pt x="699" y="1237"/>
                </a:lnTo>
                <a:lnTo>
                  <a:pt x="700" y="1237"/>
                </a:lnTo>
                <a:lnTo>
                  <a:pt x="700" y="1234"/>
                </a:lnTo>
                <a:lnTo>
                  <a:pt x="700" y="1231"/>
                </a:lnTo>
                <a:lnTo>
                  <a:pt x="702" y="1229"/>
                </a:lnTo>
                <a:lnTo>
                  <a:pt x="702" y="1229"/>
                </a:lnTo>
                <a:lnTo>
                  <a:pt x="704" y="1226"/>
                </a:lnTo>
                <a:lnTo>
                  <a:pt x="708" y="1225"/>
                </a:lnTo>
                <a:lnTo>
                  <a:pt x="713" y="1224"/>
                </a:lnTo>
                <a:lnTo>
                  <a:pt x="713" y="1224"/>
                </a:lnTo>
                <a:close/>
                <a:moveTo>
                  <a:pt x="869" y="1212"/>
                </a:moveTo>
                <a:lnTo>
                  <a:pt x="981" y="1198"/>
                </a:lnTo>
                <a:lnTo>
                  <a:pt x="979" y="1517"/>
                </a:lnTo>
                <a:lnTo>
                  <a:pt x="867" y="1517"/>
                </a:lnTo>
                <a:lnTo>
                  <a:pt x="869" y="1212"/>
                </a:lnTo>
                <a:close/>
                <a:moveTo>
                  <a:pt x="1017" y="1193"/>
                </a:moveTo>
                <a:lnTo>
                  <a:pt x="1017" y="1193"/>
                </a:lnTo>
                <a:lnTo>
                  <a:pt x="1080" y="1184"/>
                </a:lnTo>
                <a:lnTo>
                  <a:pt x="1124" y="1178"/>
                </a:lnTo>
                <a:lnTo>
                  <a:pt x="1138" y="1177"/>
                </a:lnTo>
                <a:lnTo>
                  <a:pt x="1144" y="1177"/>
                </a:lnTo>
                <a:lnTo>
                  <a:pt x="1144" y="1177"/>
                </a:lnTo>
                <a:lnTo>
                  <a:pt x="1143" y="1230"/>
                </a:lnTo>
                <a:lnTo>
                  <a:pt x="1141" y="1345"/>
                </a:lnTo>
                <a:lnTo>
                  <a:pt x="1138" y="1511"/>
                </a:lnTo>
                <a:lnTo>
                  <a:pt x="1009" y="1514"/>
                </a:lnTo>
                <a:lnTo>
                  <a:pt x="1017" y="1193"/>
                </a:lnTo>
                <a:close/>
                <a:moveTo>
                  <a:pt x="1180" y="1177"/>
                </a:moveTo>
                <a:lnTo>
                  <a:pt x="1180" y="1177"/>
                </a:lnTo>
                <a:lnTo>
                  <a:pt x="1185" y="1177"/>
                </a:lnTo>
                <a:lnTo>
                  <a:pt x="1201" y="1174"/>
                </a:lnTo>
                <a:lnTo>
                  <a:pt x="1248" y="1168"/>
                </a:lnTo>
                <a:lnTo>
                  <a:pt x="1316" y="1158"/>
                </a:lnTo>
                <a:lnTo>
                  <a:pt x="1311" y="1506"/>
                </a:lnTo>
                <a:lnTo>
                  <a:pt x="1176" y="1509"/>
                </a:lnTo>
                <a:lnTo>
                  <a:pt x="1176" y="1509"/>
                </a:lnTo>
                <a:lnTo>
                  <a:pt x="1177" y="1342"/>
                </a:lnTo>
                <a:lnTo>
                  <a:pt x="1180" y="1177"/>
                </a:lnTo>
                <a:lnTo>
                  <a:pt x="1180" y="1177"/>
                </a:lnTo>
                <a:close/>
                <a:moveTo>
                  <a:pt x="1352" y="1149"/>
                </a:moveTo>
                <a:lnTo>
                  <a:pt x="1511" y="1130"/>
                </a:lnTo>
                <a:lnTo>
                  <a:pt x="1508" y="1490"/>
                </a:lnTo>
                <a:lnTo>
                  <a:pt x="1352" y="1497"/>
                </a:lnTo>
                <a:lnTo>
                  <a:pt x="1352" y="1149"/>
                </a:lnTo>
                <a:close/>
                <a:moveTo>
                  <a:pt x="1772" y="1097"/>
                </a:moveTo>
                <a:lnTo>
                  <a:pt x="1772" y="1097"/>
                </a:lnTo>
                <a:lnTo>
                  <a:pt x="1777" y="1098"/>
                </a:lnTo>
                <a:lnTo>
                  <a:pt x="1782" y="1100"/>
                </a:lnTo>
                <a:lnTo>
                  <a:pt x="1789" y="1106"/>
                </a:lnTo>
                <a:lnTo>
                  <a:pt x="1789" y="1106"/>
                </a:lnTo>
                <a:lnTo>
                  <a:pt x="1791" y="1111"/>
                </a:lnTo>
                <a:lnTo>
                  <a:pt x="1794" y="1113"/>
                </a:lnTo>
                <a:lnTo>
                  <a:pt x="1794" y="1116"/>
                </a:lnTo>
                <a:lnTo>
                  <a:pt x="1810" y="1459"/>
                </a:lnTo>
                <a:lnTo>
                  <a:pt x="1810" y="1459"/>
                </a:lnTo>
                <a:lnTo>
                  <a:pt x="1801" y="1484"/>
                </a:lnTo>
                <a:lnTo>
                  <a:pt x="1801" y="1484"/>
                </a:lnTo>
                <a:lnTo>
                  <a:pt x="1797" y="1490"/>
                </a:lnTo>
                <a:lnTo>
                  <a:pt x="1794" y="1493"/>
                </a:lnTo>
                <a:lnTo>
                  <a:pt x="1789" y="1495"/>
                </a:lnTo>
                <a:lnTo>
                  <a:pt x="1722" y="1495"/>
                </a:lnTo>
                <a:lnTo>
                  <a:pt x="1722" y="1495"/>
                </a:lnTo>
                <a:lnTo>
                  <a:pt x="1715" y="1495"/>
                </a:lnTo>
                <a:lnTo>
                  <a:pt x="1708" y="1495"/>
                </a:lnTo>
                <a:lnTo>
                  <a:pt x="1703" y="1492"/>
                </a:lnTo>
                <a:lnTo>
                  <a:pt x="1703" y="1492"/>
                </a:lnTo>
                <a:lnTo>
                  <a:pt x="1700" y="1488"/>
                </a:lnTo>
                <a:lnTo>
                  <a:pt x="1697" y="1483"/>
                </a:lnTo>
                <a:lnTo>
                  <a:pt x="1694" y="1476"/>
                </a:lnTo>
                <a:lnTo>
                  <a:pt x="1687" y="1125"/>
                </a:lnTo>
                <a:lnTo>
                  <a:pt x="1687" y="1125"/>
                </a:lnTo>
                <a:lnTo>
                  <a:pt x="1687" y="1120"/>
                </a:lnTo>
                <a:lnTo>
                  <a:pt x="1689" y="1113"/>
                </a:lnTo>
                <a:lnTo>
                  <a:pt x="1694" y="1106"/>
                </a:lnTo>
                <a:lnTo>
                  <a:pt x="1694" y="1106"/>
                </a:lnTo>
                <a:lnTo>
                  <a:pt x="1701" y="1100"/>
                </a:lnTo>
                <a:lnTo>
                  <a:pt x="1705" y="1098"/>
                </a:lnTo>
                <a:lnTo>
                  <a:pt x="1707" y="1099"/>
                </a:lnTo>
                <a:lnTo>
                  <a:pt x="1708" y="1100"/>
                </a:lnTo>
                <a:lnTo>
                  <a:pt x="1772" y="1097"/>
                </a:lnTo>
                <a:close/>
                <a:moveTo>
                  <a:pt x="1928" y="1108"/>
                </a:moveTo>
                <a:lnTo>
                  <a:pt x="2277" y="1116"/>
                </a:lnTo>
                <a:lnTo>
                  <a:pt x="2277" y="1116"/>
                </a:lnTo>
                <a:lnTo>
                  <a:pt x="2298" y="1123"/>
                </a:lnTo>
                <a:lnTo>
                  <a:pt x="2317" y="1130"/>
                </a:lnTo>
                <a:lnTo>
                  <a:pt x="2325" y="1134"/>
                </a:lnTo>
                <a:lnTo>
                  <a:pt x="2331" y="1139"/>
                </a:lnTo>
                <a:lnTo>
                  <a:pt x="2331" y="1139"/>
                </a:lnTo>
                <a:lnTo>
                  <a:pt x="2335" y="1142"/>
                </a:lnTo>
                <a:lnTo>
                  <a:pt x="2339" y="1148"/>
                </a:lnTo>
                <a:lnTo>
                  <a:pt x="2344" y="1158"/>
                </a:lnTo>
                <a:lnTo>
                  <a:pt x="2348" y="1168"/>
                </a:lnTo>
                <a:lnTo>
                  <a:pt x="2348" y="1168"/>
                </a:lnTo>
                <a:lnTo>
                  <a:pt x="2351" y="1313"/>
                </a:lnTo>
                <a:lnTo>
                  <a:pt x="2353" y="1459"/>
                </a:lnTo>
                <a:lnTo>
                  <a:pt x="2353" y="1459"/>
                </a:lnTo>
                <a:lnTo>
                  <a:pt x="2353" y="1463"/>
                </a:lnTo>
                <a:lnTo>
                  <a:pt x="2351" y="1468"/>
                </a:lnTo>
                <a:lnTo>
                  <a:pt x="2344" y="1482"/>
                </a:lnTo>
                <a:lnTo>
                  <a:pt x="2344" y="1482"/>
                </a:lnTo>
                <a:lnTo>
                  <a:pt x="2343" y="1484"/>
                </a:lnTo>
                <a:lnTo>
                  <a:pt x="2339" y="1488"/>
                </a:lnTo>
                <a:lnTo>
                  <a:pt x="2330" y="1492"/>
                </a:lnTo>
                <a:lnTo>
                  <a:pt x="2324" y="1495"/>
                </a:lnTo>
                <a:lnTo>
                  <a:pt x="2320" y="1495"/>
                </a:lnTo>
                <a:lnTo>
                  <a:pt x="2320" y="1495"/>
                </a:lnTo>
                <a:lnTo>
                  <a:pt x="2239" y="1495"/>
                </a:lnTo>
                <a:lnTo>
                  <a:pt x="2159" y="1495"/>
                </a:lnTo>
                <a:lnTo>
                  <a:pt x="2159" y="1495"/>
                </a:lnTo>
                <a:lnTo>
                  <a:pt x="2089" y="1412"/>
                </a:lnTo>
                <a:lnTo>
                  <a:pt x="2019" y="1328"/>
                </a:lnTo>
                <a:lnTo>
                  <a:pt x="2002" y="1328"/>
                </a:lnTo>
                <a:lnTo>
                  <a:pt x="1988" y="1243"/>
                </a:lnTo>
                <a:lnTo>
                  <a:pt x="1988" y="1243"/>
                </a:lnTo>
                <a:lnTo>
                  <a:pt x="1983" y="1242"/>
                </a:lnTo>
                <a:lnTo>
                  <a:pt x="1979" y="1243"/>
                </a:lnTo>
                <a:lnTo>
                  <a:pt x="1978" y="1244"/>
                </a:lnTo>
                <a:lnTo>
                  <a:pt x="1977" y="1245"/>
                </a:lnTo>
                <a:lnTo>
                  <a:pt x="1977" y="1245"/>
                </a:lnTo>
                <a:lnTo>
                  <a:pt x="1977" y="1272"/>
                </a:lnTo>
                <a:lnTo>
                  <a:pt x="1977" y="1298"/>
                </a:lnTo>
                <a:lnTo>
                  <a:pt x="1977" y="1298"/>
                </a:lnTo>
                <a:lnTo>
                  <a:pt x="1986" y="1341"/>
                </a:lnTo>
                <a:lnTo>
                  <a:pt x="1986" y="1341"/>
                </a:lnTo>
                <a:lnTo>
                  <a:pt x="2000" y="1423"/>
                </a:lnTo>
                <a:lnTo>
                  <a:pt x="2005" y="1423"/>
                </a:lnTo>
                <a:lnTo>
                  <a:pt x="2000" y="1338"/>
                </a:lnTo>
                <a:lnTo>
                  <a:pt x="2123" y="1495"/>
                </a:lnTo>
                <a:lnTo>
                  <a:pt x="1941" y="1492"/>
                </a:lnTo>
                <a:lnTo>
                  <a:pt x="1941" y="1492"/>
                </a:lnTo>
                <a:lnTo>
                  <a:pt x="1935" y="1490"/>
                </a:lnTo>
                <a:lnTo>
                  <a:pt x="1927" y="1486"/>
                </a:lnTo>
                <a:lnTo>
                  <a:pt x="1917" y="1478"/>
                </a:lnTo>
                <a:lnTo>
                  <a:pt x="1917" y="1478"/>
                </a:lnTo>
                <a:lnTo>
                  <a:pt x="1912" y="1474"/>
                </a:lnTo>
                <a:lnTo>
                  <a:pt x="1907" y="1469"/>
                </a:lnTo>
                <a:lnTo>
                  <a:pt x="1902" y="1460"/>
                </a:lnTo>
                <a:lnTo>
                  <a:pt x="1899" y="1454"/>
                </a:lnTo>
                <a:lnTo>
                  <a:pt x="1898" y="1451"/>
                </a:lnTo>
                <a:lnTo>
                  <a:pt x="1898" y="1451"/>
                </a:lnTo>
                <a:lnTo>
                  <a:pt x="1895" y="1403"/>
                </a:lnTo>
                <a:lnTo>
                  <a:pt x="1893" y="1299"/>
                </a:lnTo>
                <a:lnTo>
                  <a:pt x="1889" y="1146"/>
                </a:lnTo>
                <a:lnTo>
                  <a:pt x="1889" y="1146"/>
                </a:lnTo>
                <a:lnTo>
                  <a:pt x="1890" y="1140"/>
                </a:lnTo>
                <a:lnTo>
                  <a:pt x="1893" y="1134"/>
                </a:lnTo>
                <a:lnTo>
                  <a:pt x="1898" y="1125"/>
                </a:lnTo>
                <a:lnTo>
                  <a:pt x="1898" y="1125"/>
                </a:lnTo>
                <a:lnTo>
                  <a:pt x="1902" y="1120"/>
                </a:lnTo>
                <a:lnTo>
                  <a:pt x="1906" y="1117"/>
                </a:lnTo>
                <a:lnTo>
                  <a:pt x="1916" y="1112"/>
                </a:lnTo>
                <a:lnTo>
                  <a:pt x="1925" y="1109"/>
                </a:lnTo>
                <a:lnTo>
                  <a:pt x="1928" y="1108"/>
                </a:lnTo>
                <a:lnTo>
                  <a:pt x="1928" y="1108"/>
                </a:lnTo>
                <a:close/>
                <a:moveTo>
                  <a:pt x="2481" y="1127"/>
                </a:moveTo>
                <a:lnTo>
                  <a:pt x="2481" y="1127"/>
                </a:lnTo>
                <a:lnTo>
                  <a:pt x="2483" y="1128"/>
                </a:lnTo>
                <a:lnTo>
                  <a:pt x="2487" y="1130"/>
                </a:lnTo>
                <a:lnTo>
                  <a:pt x="2489" y="1132"/>
                </a:lnTo>
                <a:lnTo>
                  <a:pt x="2493" y="1136"/>
                </a:lnTo>
                <a:lnTo>
                  <a:pt x="2493" y="1136"/>
                </a:lnTo>
                <a:lnTo>
                  <a:pt x="2495" y="1140"/>
                </a:lnTo>
                <a:lnTo>
                  <a:pt x="2497" y="1145"/>
                </a:lnTo>
                <a:lnTo>
                  <a:pt x="2498" y="1149"/>
                </a:lnTo>
                <a:lnTo>
                  <a:pt x="2498" y="1149"/>
                </a:lnTo>
                <a:lnTo>
                  <a:pt x="2507" y="1310"/>
                </a:lnTo>
                <a:lnTo>
                  <a:pt x="2515" y="1421"/>
                </a:lnTo>
                <a:lnTo>
                  <a:pt x="2517" y="1473"/>
                </a:lnTo>
                <a:lnTo>
                  <a:pt x="2517" y="1473"/>
                </a:lnTo>
                <a:lnTo>
                  <a:pt x="2517" y="1483"/>
                </a:lnTo>
                <a:lnTo>
                  <a:pt x="2516" y="1504"/>
                </a:lnTo>
                <a:lnTo>
                  <a:pt x="2512" y="1523"/>
                </a:lnTo>
                <a:lnTo>
                  <a:pt x="2511" y="1530"/>
                </a:lnTo>
                <a:lnTo>
                  <a:pt x="2509" y="1534"/>
                </a:lnTo>
                <a:lnTo>
                  <a:pt x="2509" y="1534"/>
                </a:lnTo>
                <a:lnTo>
                  <a:pt x="2503" y="1537"/>
                </a:lnTo>
                <a:lnTo>
                  <a:pt x="2492" y="1539"/>
                </a:lnTo>
                <a:lnTo>
                  <a:pt x="2474" y="1542"/>
                </a:lnTo>
                <a:lnTo>
                  <a:pt x="2474" y="1542"/>
                </a:lnTo>
                <a:lnTo>
                  <a:pt x="2466" y="1540"/>
                </a:lnTo>
                <a:lnTo>
                  <a:pt x="2455" y="1538"/>
                </a:lnTo>
                <a:lnTo>
                  <a:pt x="2445" y="1534"/>
                </a:lnTo>
                <a:lnTo>
                  <a:pt x="2438" y="1530"/>
                </a:lnTo>
                <a:lnTo>
                  <a:pt x="2438" y="1530"/>
                </a:lnTo>
                <a:lnTo>
                  <a:pt x="2434" y="1525"/>
                </a:lnTo>
                <a:lnTo>
                  <a:pt x="2429" y="1517"/>
                </a:lnTo>
                <a:lnTo>
                  <a:pt x="2424" y="1506"/>
                </a:lnTo>
                <a:lnTo>
                  <a:pt x="2424" y="1506"/>
                </a:lnTo>
                <a:lnTo>
                  <a:pt x="2417" y="1337"/>
                </a:lnTo>
                <a:lnTo>
                  <a:pt x="2412" y="1219"/>
                </a:lnTo>
                <a:lnTo>
                  <a:pt x="2410" y="1160"/>
                </a:lnTo>
                <a:lnTo>
                  <a:pt x="2410" y="1160"/>
                </a:lnTo>
                <a:lnTo>
                  <a:pt x="2412" y="1146"/>
                </a:lnTo>
                <a:lnTo>
                  <a:pt x="2413" y="1141"/>
                </a:lnTo>
                <a:lnTo>
                  <a:pt x="2417" y="1136"/>
                </a:lnTo>
                <a:lnTo>
                  <a:pt x="2417" y="1136"/>
                </a:lnTo>
                <a:lnTo>
                  <a:pt x="2427" y="1125"/>
                </a:lnTo>
                <a:lnTo>
                  <a:pt x="2427" y="1125"/>
                </a:lnTo>
                <a:lnTo>
                  <a:pt x="2455" y="1125"/>
                </a:lnTo>
                <a:lnTo>
                  <a:pt x="2473" y="1126"/>
                </a:lnTo>
                <a:lnTo>
                  <a:pt x="2481" y="1127"/>
                </a:lnTo>
                <a:lnTo>
                  <a:pt x="2481" y="1127"/>
                </a:lnTo>
                <a:close/>
                <a:moveTo>
                  <a:pt x="1993" y="935"/>
                </a:moveTo>
                <a:lnTo>
                  <a:pt x="2260" y="944"/>
                </a:lnTo>
                <a:lnTo>
                  <a:pt x="2260" y="944"/>
                </a:lnTo>
                <a:lnTo>
                  <a:pt x="2267" y="945"/>
                </a:lnTo>
                <a:lnTo>
                  <a:pt x="2279" y="949"/>
                </a:lnTo>
                <a:lnTo>
                  <a:pt x="2279" y="949"/>
                </a:lnTo>
                <a:lnTo>
                  <a:pt x="2283" y="952"/>
                </a:lnTo>
                <a:lnTo>
                  <a:pt x="2288" y="957"/>
                </a:lnTo>
                <a:lnTo>
                  <a:pt x="2292" y="963"/>
                </a:lnTo>
                <a:lnTo>
                  <a:pt x="2292" y="963"/>
                </a:lnTo>
                <a:lnTo>
                  <a:pt x="2292" y="985"/>
                </a:lnTo>
                <a:lnTo>
                  <a:pt x="2292" y="1009"/>
                </a:lnTo>
                <a:lnTo>
                  <a:pt x="2292" y="1009"/>
                </a:lnTo>
                <a:lnTo>
                  <a:pt x="2292" y="1014"/>
                </a:lnTo>
                <a:lnTo>
                  <a:pt x="2291" y="1020"/>
                </a:lnTo>
                <a:lnTo>
                  <a:pt x="2288" y="1028"/>
                </a:lnTo>
                <a:lnTo>
                  <a:pt x="2284" y="1034"/>
                </a:lnTo>
                <a:lnTo>
                  <a:pt x="2284" y="1034"/>
                </a:lnTo>
                <a:lnTo>
                  <a:pt x="2281" y="1038"/>
                </a:lnTo>
                <a:lnTo>
                  <a:pt x="2277" y="1041"/>
                </a:lnTo>
                <a:lnTo>
                  <a:pt x="2273" y="1042"/>
                </a:lnTo>
                <a:lnTo>
                  <a:pt x="1991" y="1032"/>
                </a:lnTo>
                <a:lnTo>
                  <a:pt x="1991" y="1032"/>
                </a:lnTo>
                <a:lnTo>
                  <a:pt x="1984" y="1031"/>
                </a:lnTo>
                <a:lnTo>
                  <a:pt x="1979" y="1028"/>
                </a:lnTo>
                <a:lnTo>
                  <a:pt x="1974" y="1025"/>
                </a:lnTo>
                <a:lnTo>
                  <a:pt x="1974" y="1025"/>
                </a:lnTo>
                <a:lnTo>
                  <a:pt x="1972" y="1022"/>
                </a:lnTo>
                <a:lnTo>
                  <a:pt x="1970" y="1018"/>
                </a:lnTo>
                <a:lnTo>
                  <a:pt x="1972" y="1012"/>
                </a:lnTo>
                <a:lnTo>
                  <a:pt x="1972" y="957"/>
                </a:lnTo>
                <a:lnTo>
                  <a:pt x="1972" y="957"/>
                </a:lnTo>
                <a:lnTo>
                  <a:pt x="1973" y="949"/>
                </a:lnTo>
                <a:lnTo>
                  <a:pt x="1974" y="943"/>
                </a:lnTo>
                <a:lnTo>
                  <a:pt x="1977" y="938"/>
                </a:lnTo>
                <a:lnTo>
                  <a:pt x="1977" y="938"/>
                </a:lnTo>
                <a:lnTo>
                  <a:pt x="1979" y="936"/>
                </a:lnTo>
                <a:lnTo>
                  <a:pt x="1982" y="935"/>
                </a:lnTo>
                <a:lnTo>
                  <a:pt x="1987" y="934"/>
                </a:lnTo>
                <a:lnTo>
                  <a:pt x="1993" y="935"/>
                </a:lnTo>
                <a:lnTo>
                  <a:pt x="1993" y="9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CC6945C9-BBC5-45EE-AD7B-F257DBE0BE29}"/>
              </a:ext>
            </a:extLst>
          </p:cNvPr>
          <p:cNvSpPr>
            <a:spLocks noEditPoints="1"/>
          </p:cNvSpPr>
          <p:nvPr/>
        </p:nvSpPr>
        <p:spPr bwMode="auto">
          <a:xfrm>
            <a:off x="4081850" y="3848559"/>
            <a:ext cx="1742300" cy="2548981"/>
          </a:xfrm>
          <a:custGeom>
            <a:avLst/>
            <a:gdLst>
              <a:gd name="T0" fmla="*/ 56 w 1581"/>
              <a:gd name="T1" fmla="*/ 1784 h 2313"/>
              <a:gd name="T2" fmla="*/ 117 w 1581"/>
              <a:gd name="T3" fmla="*/ 1837 h 2313"/>
              <a:gd name="T4" fmla="*/ 123 w 1581"/>
              <a:gd name="T5" fmla="*/ 1898 h 2313"/>
              <a:gd name="T6" fmla="*/ 222 w 1581"/>
              <a:gd name="T7" fmla="*/ 2031 h 2313"/>
              <a:gd name="T8" fmla="*/ 253 w 1581"/>
              <a:gd name="T9" fmla="*/ 2078 h 2313"/>
              <a:gd name="T10" fmla="*/ 283 w 1581"/>
              <a:gd name="T11" fmla="*/ 2118 h 2313"/>
              <a:gd name="T12" fmla="*/ 374 w 1581"/>
              <a:gd name="T13" fmla="*/ 2223 h 2313"/>
              <a:gd name="T14" fmla="*/ 456 w 1581"/>
              <a:gd name="T15" fmla="*/ 2270 h 2313"/>
              <a:gd name="T16" fmla="*/ 780 w 1581"/>
              <a:gd name="T17" fmla="*/ 2313 h 2313"/>
              <a:gd name="T18" fmla="*/ 1387 w 1581"/>
              <a:gd name="T19" fmla="*/ 2275 h 2313"/>
              <a:gd name="T20" fmla="*/ 1553 w 1581"/>
              <a:gd name="T21" fmla="*/ 2226 h 2313"/>
              <a:gd name="T22" fmla="*/ 1581 w 1581"/>
              <a:gd name="T23" fmla="*/ 1670 h 2313"/>
              <a:gd name="T24" fmla="*/ 1557 w 1581"/>
              <a:gd name="T25" fmla="*/ 816 h 2313"/>
              <a:gd name="T26" fmla="*/ 1351 w 1581"/>
              <a:gd name="T27" fmla="*/ 729 h 2313"/>
              <a:gd name="T28" fmla="*/ 988 w 1581"/>
              <a:gd name="T29" fmla="*/ 696 h 2313"/>
              <a:gd name="T30" fmla="*/ 919 w 1581"/>
              <a:gd name="T31" fmla="*/ 650 h 2313"/>
              <a:gd name="T32" fmla="*/ 877 w 1581"/>
              <a:gd name="T33" fmla="*/ 633 h 2313"/>
              <a:gd name="T34" fmla="*/ 842 w 1581"/>
              <a:gd name="T35" fmla="*/ 380 h 2313"/>
              <a:gd name="T36" fmla="*/ 866 w 1581"/>
              <a:gd name="T37" fmla="*/ 340 h 2313"/>
              <a:gd name="T38" fmla="*/ 788 w 1581"/>
              <a:gd name="T39" fmla="*/ 92 h 2313"/>
              <a:gd name="T40" fmla="*/ 962 w 1581"/>
              <a:gd name="T41" fmla="*/ 41 h 2313"/>
              <a:gd name="T42" fmla="*/ 984 w 1581"/>
              <a:gd name="T43" fmla="*/ 38 h 2313"/>
              <a:gd name="T44" fmla="*/ 1033 w 1581"/>
              <a:gd name="T45" fmla="*/ 52 h 2313"/>
              <a:gd name="T46" fmla="*/ 1087 w 1581"/>
              <a:gd name="T47" fmla="*/ 136 h 2313"/>
              <a:gd name="T48" fmla="*/ 1049 w 1581"/>
              <a:gd name="T49" fmla="*/ 44 h 2313"/>
              <a:gd name="T50" fmla="*/ 449 w 1581"/>
              <a:gd name="T51" fmla="*/ 8 h 2313"/>
              <a:gd name="T52" fmla="*/ 452 w 1581"/>
              <a:gd name="T53" fmla="*/ 92 h 2313"/>
              <a:gd name="T54" fmla="*/ 513 w 1581"/>
              <a:gd name="T55" fmla="*/ 17 h 2313"/>
              <a:gd name="T56" fmla="*/ 630 w 1581"/>
              <a:gd name="T57" fmla="*/ 59 h 2313"/>
              <a:gd name="T58" fmla="*/ 806 w 1581"/>
              <a:gd name="T59" fmla="*/ 354 h 2313"/>
              <a:gd name="T60" fmla="*/ 684 w 1581"/>
              <a:gd name="T61" fmla="*/ 681 h 2313"/>
              <a:gd name="T62" fmla="*/ 301 w 1581"/>
              <a:gd name="T63" fmla="*/ 860 h 2313"/>
              <a:gd name="T64" fmla="*/ 19 w 1581"/>
              <a:gd name="T65" fmla="*/ 1183 h 2313"/>
              <a:gd name="T66" fmla="*/ 0 w 1581"/>
              <a:gd name="T67" fmla="*/ 1278 h 2313"/>
              <a:gd name="T68" fmla="*/ 32 w 1581"/>
              <a:gd name="T69" fmla="*/ 1291 h 2313"/>
              <a:gd name="T70" fmla="*/ 39 w 1581"/>
              <a:gd name="T71" fmla="*/ 1211 h 2313"/>
              <a:gd name="T72" fmla="*/ 51 w 1581"/>
              <a:gd name="T73" fmla="*/ 1487 h 2313"/>
              <a:gd name="T74" fmla="*/ 786 w 1581"/>
              <a:gd name="T75" fmla="*/ 100 h 2313"/>
              <a:gd name="T76" fmla="*/ 747 w 1581"/>
              <a:gd name="T77" fmla="*/ 75 h 2313"/>
              <a:gd name="T78" fmla="*/ 1285 w 1581"/>
              <a:gd name="T79" fmla="*/ 949 h 2313"/>
              <a:gd name="T80" fmla="*/ 746 w 1581"/>
              <a:gd name="T81" fmla="*/ 975 h 2313"/>
              <a:gd name="T82" fmla="*/ 740 w 1581"/>
              <a:gd name="T83" fmla="*/ 849 h 2313"/>
              <a:gd name="T84" fmla="*/ 496 w 1581"/>
              <a:gd name="T85" fmla="*/ 1578 h 2313"/>
              <a:gd name="T86" fmla="*/ 450 w 1581"/>
              <a:gd name="T87" fmla="*/ 1097 h 2313"/>
              <a:gd name="T88" fmla="*/ 666 w 1581"/>
              <a:gd name="T89" fmla="*/ 1053 h 2313"/>
              <a:gd name="T90" fmla="*/ 1222 w 1581"/>
              <a:gd name="T91" fmla="*/ 1162 h 2313"/>
              <a:gd name="T92" fmla="*/ 1351 w 1581"/>
              <a:gd name="T93" fmla="*/ 1578 h 2313"/>
              <a:gd name="T94" fmla="*/ 803 w 1581"/>
              <a:gd name="T95" fmla="*/ 1378 h 2313"/>
              <a:gd name="T96" fmla="*/ 595 w 1581"/>
              <a:gd name="T97" fmla="*/ 1826 h 2313"/>
              <a:gd name="T98" fmla="*/ 597 w 1581"/>
              <a:gd name="T99" fmla="*/ 1763 h 2313"/>
              <a:gd name="T100" fmla="*/ 707 w 1581"/>
              <a:gd name="T101" fmla="*/ 1798 h 2313"/>
              <a:gd name="T102" fmla="*/ 613 w 1581"/>
              <a:gd name="T103" fmla="*/ 1829 h 2313"/>
              <a:gd name="T104" fmla="*/ 1373 w 1581"/>
              <a:gd name="T105" fmla="*/ 1740 h 2313"/>
              <a:gd name="T106" fmla="*/ 1387 w 1581"/>
              <a:gd name="T107" fmla="*/ 1811 h 2313"/>
              <a:gd name="T108" fmla="*/ 1293 w 1581"/>
              <a:gd name="T109" fmla="*/ 1811 h 2313"/>
              <a:gd name="T110" fmla="*/ 1398 w 1581"/>
              <a:gd name="T111" fmla="*/ 1750 h 2313"/>
              <a:gd name="T112" fmla="*/ 360 w 1581"/>
              <a:gd name="T113" fmla="*/ 1107 h 2313"/>
              <a:gd name="T114" fmla="*/ 253 w 1581"/>
              <a:gd name="T115" fmla="*/ 1153 h 2313"/>
              <a:gd name="T116" fmla="*/ 187 w 1581"/>
              <a:gd name="T117" fmla="*/ 1130 h 2313"/>
              <a:gd name="T118" fmla="*/ 166 w 1581"/>
              <a:gd name="T119" fmla="*/ 1188 h 2313"/>
              <a:gd name="T120" fmla="*/ 103 w 1581"/>
              <a:gd name="T121" fmla="*/ 1451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81" h="2313">
                <a:moveTo>
                  <a:pt x="55" y="1786"/>
                </a:moveTo>
                <a:lnTo>
                  <a:pt x="55" y="1786"/>
                </a:lnTo>
                <a:lnTo>
                  <a:pt x="56" y="1784"/>
                </a:lnTo>
                <a:lnTo>
                  <a:pt x="56" y="1784"/>
                </a:lnTo>
                <a:lnTo>
                  <a:pt x="56" y="1779"/>
                </a:lnTo>
                <a:lnTo>
                  <a:pt x="57" y="1778"/>
                </a:lnTo>
                <a:lnTo>
                  <a:pt x="57" y="1781"/>
                </a:lnTo>
                <a:lnTo>
                  <a:pt x="57" y="1781"/>
                </a:lnTo>
                <a:lnTo>
                  <a:pt x="56" y="1784"/>
                </a:lnTo>
                <a:lnTo>
                  <a:pt x="56" y="1784"/>
                </a:lnTo>
                <a:lnTo>
                  <a:pt x="56" y="1784"/>
                </a:lnTo>
                <a:lnTo>
                  <a:pt x="55" y="1791"/>
                </a:lnTo>
                <a:lnTo>
                  <a:pt x="65" y="1804"/>
                </a:lnTo>
                <a:lnTo>
                  <a:pt x="90" y="1801"/>
                </a:lnTo>
                <a:lnTo>
                  <a:pt x="100" y="1811"/>
                </a:lnTo>
                <a:lnTo>
                  <a:pt x="100" y="1811"/>
                </a:lnTo>
                <a:lnTo>
                  <a:pt x="104" y="1821"/>
                </a:lnTo>
                <a:lnTo>
                  <a:pt x="108" y="1829"/>
                </a:lnTo>
                <a:lnTo>
                  <a:pt x="110" y="1831"/>
                </a:lnTo>
                <a:lnTo>
                  <a:pt x="113" y="1834"/>
                </a:lnTo>
                <a:lnTo>
                  <a:pt x="113" y="1834"/>
                </a:lnTo>
                <a:lnTo>
                  <a:pt x="117" y="1837"/>
                </a:lnTo>
                <a:lnTo>
                  <a:pt x="118" y="1839"/>
                </a:lnTo>
                <a:lnTo>
                  <a:pt x="121" y="1842"/>
                </a:lnTo>
                <a:lnTo>
                  <a:pt x="121" y="1842"/>
                </a:lnTo>
                <a:lnTo>
                  <a:pt x="122" y="1847"/>
                </a:lnTo>
                <a:lnTo>
                  <a:pt x="122" y="1857"/>
                </a:lnTo>
                <a:lnTo>
                  <a:pt x="123" y="1872"/>
                </a:lnTo>
                <a:lnTo>
                  <a:pt x="123" y="1872"/>
                </a:lnTo>
                <a:lnTo>
                  <a:pt x="122" y="1884"/>
                </a:lnTo>
                <a:lnTo>
                  <a:pt x="122" y="1893"/>
                </a:lnTo>
                <a:lnTo>
                  <a:pt x="123" y="1898"/>
                </a:lnTo>
                <a:lnTo>
                  <a:pt x="123" y="1898"/>
                </a:lnTo>
                <a:lnTo>
                  <a:pt x="207" y="2017"/>
                </a:lnTo>
                <a:lnTo>
                  <a:pt x="207" y="2017"/>
                </a:lnTo>
                <a:lnTo>
                  <a:pt x="210" y="2023"/>
                </a:lnTo>
                <a:lnTo>
                  <a:pt x="212" y="2026"/>
                </a:lnTo>
                <a:lnTo>
                  <a:pt x="213" y="2027"/>
                </a:lnTo>
                <a:lnTo>
                  <a:pt x="215" y="2027"/>
                </a:lnTo>
                <a:lnTo>
                  <a:pt x="215" y="2027"/>
                </a:lnTo>
                <a:lnTo>
                  <a:pt x="219" y="2027"/>
                </a:lnTo>
                <a:lnTo>
                  <a:pt x="220" y="2027"/>
                </a:lnTo>
                <a:lnTo>
                  <a:pt x="220" y="2027"/>
                </a:lnTo>
                <a:lnTo>
                  <a:pt x="222" y="2031"/>
                </a:lnTo>
                <a:lnTo>
                  <a:pt x="227" y="2040"/>
                </a:lnTo>
                <a:lnTo>
                  <a:pt x="233" y="2053"/>
                </a:lnTo>
                <a:lnTo>
                  <a:pt x="233" y="2053"/>
                </a:lnTo>
                <a:lnTo>
                  <a:pt x="235" y="2057"/>
                </a:lnTo>
                <a:lnTo>
                  <a:pt x="239" y="2063"/>
                </a:lnTo>
                <a:lnTo>
                  <a:pt x="245" y="2073"/>
                </a:lnTo>
                <a:lnTo>
                  <a:pt x="245" y="2073"/>
                </a:lnTo>
                <a:lnTo>
                  <a:pt x="246" y="2074"/>
                </a:lnTo>
                <a:lnTo>
                  <a:pt x="249" y="2076"/>
                </a:lnTo>
                <a:lnTo>
                  <a:pt x="252" y="2077"/>
                </a:lnTo>
                <a:lnTo>
                  <a:pt x="253" y="2078"/>
                </a:lnTo>
                <a:lnTo>
                  <a:pt x="253" y="2078"/>
                </a:lnTo>
                <a:lnTo>
                  <a:pt x="257" y="2091"/>
                </a:lnTo>
                <a:lnTo>
                  <a:pt x="260" y="2101"/>
                </a:lnTo>
                <a:lnTo>
                  <a:pt x="260" y="2101"/>
                </a:lnTo>
                <a:lnTo>
                  <a:pt x="267" y="2112"/>
                </a:lnTo>
                <a:lnTo>
                  <a:pt x="272" y="2119"/>
                </a:lnTo>
                <a:lnTo>
                  <a:pt x="274" y="2121"/>
                </a:lnTo>
                <a:lnTo>
                  <a:pt x="276" y="2123"/>
                </a:lnTo>
                <a:lnTo>
                  <a:pt x="276" y="2123"/>
                </a:lnTo>
                <a:lnTo>
                  <a:pt x="280" y="2120"/>
                </a:lnTo>
                <a:lnTo>
                  <a:pt x="283" y="2118"/>
                </a:lnTo>
                <a:lnTo>
                  <a:pt x="286" y="2112"/>
                </a:lnTo>
                <a:lnTo>
                  <a:pt x="286" y="2112"/>
                </a:lnTo>
                <a:lnTo>
                  <a:pt x="295" y="2134"/>
                </a:lnTo>
                <a:lnTo>
                  <a:pt x="302" y="2152"/>
                </a:lnTo>
                <a:lnTo>
                  <a:pt x="308" y="2159"/>
                </a:lnTo>
                <a:lnTo>
                  <a:pt x="311" y="2166"/>
                </a:lnTo>
                <a:lnTo>
                  <a:pt x="311" y="2166"/>
                </a:lnTo>
                <a:lnTo>
                  <a:pt x="335" y="2195"/>
                </a:lnTo>
                <a:lnTo>
                  <a:pt x="352" y="2217"/>
                </a:lnTo>
                <a:lnTo>
                  <a:pt x="352" y="2217"/>
                </a:lnTo>
                <a:lnTo>
                  <a:pt x="374" y="2223"/>
                </a:lnTo>
                <a:lnTo>
                  <a:pt x="393" y="2229"/>
                </a:lnTo>
                <a:lnTo>
                  <a:pt x="438" y="2229"/>
                </a:lnTo>
                <a:lnTo>
                  <a:pt x="438" y="2229"/>
                </a:lnTo>
                <a:lnTo>
                  <a:pt x="440" y="2233"/>
                </a:lnTo>
                <a:lnTo>
                  <a:pt x="440" y="2243"/>
                </a:lnTo>
                <a:lnTo>
                  <a:pt x="442" y="2248"/>
                </a:lnTo>
                <a:lnTo>
                  <a:pt x="444" y="2255"/>
                </a:lnTo>
                <a:lnTo>
                  <a:pt x="447" y="2261"/>
                </a:lnTo>
                <a:lnTo>
                  <a:pt x="452" y="2268"/>
                </a:lnTo>
                <a:lnTo>
                  <a:pt x="452" y="2268"/>
                </a:lnTo>
                <a:lnTo>
                  <a:pt x="456" y="2270"/>
                </a:lnTo>
                <a:lnTo>
                  <a:pt x="466" y="2273"/>
                </a:lnTo>
                <a:lnTo>
                  <a:pt x="494" y="2279"/>
                </a:lnTo>
                <a:lnTo>
                  <a:pt x="534" y="2284"/>
                </a:lnTo>
                <a:lnTo>
                  <a:pt x="577" y="2289"/>
                </a:lnTo>
                <a:lnTo>
                  <a:pt x="656" y="2297"/>
                </a:lnTo>
                <a:lnTo>
                  <a:pt x="691" y="2301"/>
                </a:lnTo>
                <a:lnTo>
                  <a:pt x="707" y="2301"/>
                </a:lnTo>
                <a:lnTo>
                  <a:pt x="714" y="2301"/>
                </a:lnTo>
                <a:lnTo>
                  <a:pt x="753" y="2303"/>
                </a:lnTo>
                <a:lnTo>
                  <a:pt x="758" y="2313"/>
                </a:lnTo>
                <a:lnTo>
                  <a:pt x="780" y="2313"/>
                </a:lnTo>
                <a:lnTo>
                  <a:pt x="780" y="2303"/>
                </a:lnTo>
                <a:lnTo>
                  <a:pt x="1275" y="2285"/>
                </a:lnTo>
                <a:lnTo>
                  <a:pt x="1283" y="2293"/>
                </a:lnTo>
                <a:lnTo>
                  <a:pt x="1295" y="2293"/>
                </a:lnTo>
                <a:lnTo>
                  <a:pt x="1295" y="2285"/>
                </a:lnTo>
                <a:lnTo>
                  <a:pt x="1336" y="2280"/>
                </a:lnTo>
                <a:lnTo>
                  <a:pt x="1336" y="2288"/>
                </a:lnTo>
                <a:lnTo>
                  <a:pt x="1360" y="2288"/>
                </a:lnTo>
                <a:lnTo>
                  <a:pt x="1360" y="2278"/>
                </a:lnTo>
                <a:lnTo>
                  <a:pt x="1360" y="2278"/>
                </a:lnTo>
                <a:lnTo>
                  <a:pt x="1387" y="2275"/>
                </a:lnTo>
                <a:lnTo>
                  <a:pt x="1447" y="2269"/>
                </a:lnTo>
                <a:lnTo>
                  <a:pt x="1480" y="2265"/>
                </a:lnTo>
                <a:lnTo>
                  <a:pt x="1509" y="2261"/>
                </a:lnTo>
                <a:lnTo>
                  <a:pt x="1532" y="2256"/>
                </a:lnTo>
                <a:lnTo>
                  <a:pt x="1540" y="2255"/>
                </a:lnTo>
                <a:lnTo>
                  <a:pt x="1543" y="2252"/>
                </a:lnTo>
                <a:lnTo>
                  <a:pt x="1543" y="2252"/>
                </a:lnTo>
                <a:lnTo>
                  <a:pt x="1546" y="2250"/>
                </a:lnTo>
                <a:lnTo>
                  <a:pt x="1547" y="2246"/>
                </a:lnTo>
                <a:lnTo>
                  <a:pt x="1551" y="2237"/>
                </a:lnTo>
                <a:lnTo>
                  <a:pt x="1553" y="2226"/>
                </a:lnTo>
                <a:lnTo>
                  <a:pt x="1555" y="2214"/>
                </a:lnTo>
                <a:lnTo>
                  <a:pt x="1556" y="2193"/>
                </a:lnTo>
                <a:lnTo>
                  <a:pt x="1556" y="2184"/>
                </a:lnTo>
                <a:lnTo>
                  <a:pt x="1556" y="2184"/>
                </a:lnTo>
                <a:lnTo>
                  <a:pt x="1565" y="2180"/>
                </a:lnTo>
                <a:lnTo>
                  <a:pt x="1576" y="2176"/>
                </a:lnTo>
                <a:lnTo>
                  <a:pt x="1576" y="2176"/>
                </a:lnTo>
                <a:lnTo>
                  <a:pt x="1578" y="2172"/>
                </a:lnTo>
                <a:lnTo>
                  <a:pt x="1580" y="2167"/>
                </a:lnTo>
                <a:lnTo>
                  <a:pt x="1581" y="2158"/>
                </a:lnTo>
                <a:lnTo>
                  <a:pt x="1581" y="1670"/>
                </a:lnTo>
                <a:lnTo>
                  <a:pt x="1579" y="1196"/>
                </a:lnTo>
                <a:lnTo>
                  <a:pt x="1576" y="998"/>
                </a:lnTo>
                <a:lnTo>
                  <a:pt x="1576" y="998"/>
                </a:lnTo>
                <a:lnTo>
                  <a:pt x="1574" y="943"/>
                </a:lnTo>
                <a:lnTo>
                  <a:pt x="1571" y="897"/>
                </a:lnTo>
                <a:lnTo>
                  <a:pt x="1571" y="863"/>
                </a:lnTo>
                <a:lnTo>
                  <a:pt x="1571" y="863"/>
                </a:lnTo>
                <a:lnTo>
                  <a:pt x="1570" y="850"/>
                </a:lnTo>
                <a:lnTo>
                  <a:pt x="1567" y="837"/>
                </a:lnTo>
                <a:lnTo>
                  <a:pt x="1564" y="826"/>
                </a:lnTo>
                <a:lnTo>
                  <a:pt x="1557" y="816"/>
                </a:lnTo>
                <a:lnTo>
                  <a:pt x="1551" y="806"/>
                </a:lnTo>
                <a:lnTo>
                  <a:pt x="1545" y="798"/>
                </a:lnTo>
                <a:lnTo>
                  <a:pt x="1533" y="785"/>
                </a:lnTo>
                <a:lnTo>
                  <a:pt x="1533" y="785"/>
                </a:lnTo>
                <a:lnTo>
                  <a:pt x="1529" y="783"/>
                </a:lnTo>
                <a:lnTo>
                  <a:pt x="1523" y="780"/>
                </a:lnTo>
                <a:lnTo>
                  <a:pt x="1504" y="774"/>
                </a:lnTo>
                <a:lnTo>
                  <a:pt x="1452" y="758"/>
                </a:lnTo>
                <a:lnTo>
                  <a:pt x="1395" y="742"/>
                </a:lnTo>
                <a:lnTo>
                  <a:pt x="1370" y="736"/>
                </a:lnTo>
                <a:lnTo>
                  <a:pt x="1351" y="729"/>
                </a:lnTo>
                <a:lnTo>
                  <a:pt x="1351" y="729"/>
                </a:lnTo>
                <a:lnTo>
                  <a:pt x="1342" y="727"/>
                </a:lnTo>
                <a:lnTo>
                  <a:pt x="1327" y="724"/>
                </a:lnTo>
                <a:lnTo>
                  <a:pt x="1284" y="719"/>
                </a:lnTo>
                <a:lnTo>
                  <a:pt x="1231" y="714"/>
                </a:lnTo>
                <a:lnTo>
                  <a:pt x="1172" y="709"/>
                </a:lnTo>
                <a:lnTo>
                  <a:pt x="1067" y="701"/>
                </a:lnTo>
                <a:lnTo>
                  <a:pt x="1018" y="699"/>
                </a:lnTo>
                <a:lnTo>
                  <a:pt x="1018" y="699"/>
                </a:lnTo>
                <a:lnTo>
                  <a:pt x="1007" y="699"/>
                </a:lnTo>
                <a:lnTo>
                  <a:pt x="988" y="696"/>
                </a:lnTo>
                <a:lnTo>
                  <a:pt x="960" y="694"/>
                </a:lnTo>
                <a:lnTo>
                  <a:pt x="960" y="666"/>
                </a:lnTo>
                <a:lnTo>
                  <a:pt x="944" y="666"/>
                </a:lnTo>
                <a:lnTo>
                  <a:pt x="944" y="648"/>
                </a:lnTo>
                <a:lnTo>
                  <a:pt x="932" y="648"/>
                </a:lnTo>
                <a:lnTo>
                  <a:pt x="932" y="671"/>
                </a:lnTo>
                <a:lnTo>
                  <a:pt x="899" y="671"/>
                </a:lnTo>
                <a:lnTo>
                  <a:pt x="899" y="661"/>
                </a:lnTo>
                <a:lnTo>
                  <a:pt x="887" y="650"/>
                </a:lnTo>
                <a:lnTo>
                  <a:pt x="919" y="650"/>
                </a:lnTo>
                <a:lnTo>
                  <a:pt x="919" y="650"/>
                </a:lnTo>
                <a:lnTo>
                  <a:pt x="919" y="649"/>
                </a:lnTo>
                <a:lnTo>
                  <a:pt x="920" y="647"/>
                </a:lnTo>
                <a:lnTo>
                  <a:pt x="922" y="643"/>
                </a:lnTo>
                <a:lnTo>
                  <a:pt x="920" y="640"/>
                </a:lnTo>
                <a:lnTo>
                  <a:pt x="919" y="638"/>
                </a:lnTo>
                <a:lnTo>
                  <a:pt x="919" y="638"/>
                </a:lnTo>
                <a:lnTo>
                  <a:pt x="917" y="635"/>
                </a:lnTo>
                <a:lnTo>
                  <a:pt x="913" y="634"/>
                </a:lnTo>
                <a:lnTo>
                  <a:pt x="906" y="631"/>
                </a:lnTo>
                <a:lnTo>
                  <a:pt x="899" y="630"/>
                </a:lnTo>
                <a:lnTo>
                  <a:pt x="877" y="633"/>
                </a:lnTo>
                <a:lnTo>
                  <a:pt x="864" y="648"/>
                </a:lnTo>
                <a:lnTo>
                  <a:pt x="869" y="656"/>
                </a:lnTo>
                <a:lnTo>
                  <a:pt x="869" y="656"/>
                </a:lnTo>
                <a:lnTo>
                  <a:pt x="872" y="657"/>
                </a:lnTo>
                <a:lnTo>
                  <a:pt x="873" y="657"/>
                </a:lnTo>
                <a:lnTo>
                  <a:pt x="875" y="658"/>
                </a:lnTo>
                <a:lnTo>
                  <a:pt x="875" y="661"/>
                </a:lnTo>
                <a:lnTo>
                  <a:pt x="875" y="668"/>
                </a:lnTo>
                <a:lnTo>
                  <a:pt x="831" y="668"/>
                </a:lnTo>
                <a:lnTo>
                  <a:pt x="798" y="671"/>
                </a:lnTo>
                <a:lnTo>
                  <a:pt x="842" y="380"/>
                </a:lnTo>
                <a:lnTo>
                  <a:pt x="857" y="364"/>
                </a:lnTo>
                <a:lnTo>
                  <a:pt x="857" y="364"/>
                </a:lnTo>
                <a:lnTo>
                  <a:pt x="859" y="364"/>
                </a:lnTo>
                <a:lnTo>
                  <a:pt x="859" y="362"/>
                </a:lnTo>
                <a:lnTo>
                  <a:pt x="859" y="359"/>
                </a:lnTo>
                <a:lnTo>
                  <a:pt x="859" y="359"/>
                </a:lnTo>
                <a:lnTo>
                  <a:pt x="859" y="350"/>
                </a:lnTo>
                <a:lnTo>
                  <a:pt x="859" y="344"/>
                </a:lnTo>
                <a:lnTo>
                  <a:pt x="859" y="344"/>
                </a:lnTo>
                <a:lnTo>
                  <a:pt x="863" y="343"/>
                </a:lnTo>
                <a:lnTo>
                  <a:pt x="866" y="340"/>
                </a:lnTo>
                <a:lnTo>
                  <a:pt x="867" y="336"/>
                </a:lnTo>
                <a:lnTo>
                  <a:pt x="867" y="336"/>
                </a:lnTo>
                <a:lnTo>
                  <a:pt x="869" y="329"/>
                </a:lnTo>
                <a:lnTo>
                  <a:pt x="871" y="325"/>
                </a:lnTo>
                <a:lnTo>
                  <a:pt x="869" y="321"/>
                </a:lnTo>
                <a:lnTo>
                  <a:pt x="869" y="321"/>
                </a:lnTo>
                <a:lnTo>
                  <a:pt x="866" y="310"/>
                </a:lnTo>
                <a:lnTo>
                  <a:pt x="862" y="298"/>
                </a:lnTo>
                <a:lnTo>
                  <a:pt x="862" y="298"/>
                </a:lnTo>
                <a:lnTo>
                  <a:pt x="806" y="115"/>
                </a:lnTo>
                <a:lnTo>
                  <a:pt x="788" y="92"/>
                </a:lnTo>
                <a:lnTo>
                  <a:pt x="791" y="87"/>
                </a:lnTo>
                <a:lnTo>
                  <a:pt x="791" y="80"/>
                </a:lnTo>
                <a:lnTo>
                  <a:pt x="869" y="80"/>
                </a:lnTo>
                <a:lnTo>
                  <a:pt x="869" y="95"/>
                </a:lnTo>
                <a:lnTo>
                  <a:pt x="880" y="95"/>
                </a:lnTo>
                <a:lnTo>
                  <a:pt x="880" y="59"/>
                </a:lnTo>
                <a:lnTo>
                  <a:pt x="937" y="59"/>
                </a:lnTo>
                <a:lnTo>
                  <a:pt x="939" y="41"/>
                </a:lnTo>
                <a:lnTo>
                  <a:pt x="962" y="39"/>
                </a:lnTo>
                <a:lnTo>
                  <a:pt x="962" y="39"/>
                </a:lnTo>
                <a:lnTo>
                  <a:pt x="962" y="41"/>
                </a:lnTo>
                <a:lnTo>
                  <a:pt x="964" y="44"/>
                </a:lnTo>
                <a:lnTo>
                  <a:pt x="967" y="47"/>
                </a:lnTo>
                <a:lnTo>
                  <a:pt x="967" y="47"/>
                </a:lnTo>
                <a:lnTo>
                  <a:pt x="971" y="45"/>
                </a:lnTo>
                <a:lnTo>
                  <a:pt x="976" y="44"/>
                </a:lnTo>
                <a:lnTo>
                  <a:pt x="979" y="40"/>
                </a:lnTo>
                <a:lnTo>
                  <a:pt x="980" y="39"/>
                </a:lnTo>
                <a:lnTo>
                  <a:pt x="980" y="39"/>
                </a:lnTo>
                <a:lnTo>
                  <a:pt x="980" y="39"/>
                </a:lnTo>
                <a:lnTo>
                  <a:pt x="980" y="38"/>
                </a:lnTo>
                <a:lnTo>
                  <a:pt x="984" y="38"/>
                </a:lnTo>
                <a:lnTo>
                  <a:pt x="994" y="39"/>
                </a:lnTo>
                <a:lnTo>
                  <a:pt x="1011" y="41"/>
                </a:lnTo>
                <a:lnTo>
                  <a:pt x="1011" y="41"/>
                </a:lnTo>
                <a:lnTo>
                  <a:pt x="1009" y="44"/>
                </a:lnTo>
                <a:lnTo>
                  <a:pt x="1009" y="47"/>
                </a:lnTo>
                <a:lnTo>
                  <a:pt x="1011" y="49"/>
                </a:lnTo>
                <a:lnTo>
                  <a:pt x="1011" y="49"/>
                </a:lnTo>
                <a:lnTo>
                  <a:pt x="1023" y="52"/>
                </a:lnTo>
                <a:lnTo>
                  <a:pt x="1023" y="52"/>
                </a:lnTo>
                <a:lnTo>
                  <a:pt x="1026" y="50"/>
                </a:lnTo>
                <a:lnTo>
                  <a:pt x="1033" y="52"/>
                </a:lnTo>
                <a:lnTo>
                  <a:pt x="1037" y="52"/>
                </a:lnTo>
                <a:lnTo>
                  <a:pt x="1042" y="54"/>
                </a:lnTo>
                <a:lnTo>
                  <a:pt x="1046" y="57"/>
                </a:lnTo>
                <a:lnTo>
                  <a:pt x="1051" y="62"/>
                </a:lnTo>
                <a:lnTo>
                  <a:pt x="1051" y="62"/>
                </a:lnTo>
                <a:lnTo>
                  <a:pt x="1055" y="68"/>
                </a:lnTo>
                <a:lnTo>
                  <a:pt x="1060" y="78"/>
                </a:lnTo>
                <a:lnTo>
                  <a:pt x="1070" y="104"/>
                </a:lnTo>
                <a:lnTo>
                  <a:pt x="1082" y="136"/>
                </a:lnTo>
                <a:lnTo>
                  <a:pt x="1082" y="136"/>
                </a:lnTo>
                <a:lnTo>
                  <a:pt x="1087" y="136"/>
                </a:lnTo>
                <a:lnTo>
                  <a:pt x="1091" y="134"/>
                </a:lnTo>
                <a:lnTo>
                  <a:pt x="1092" y="132"/>
                </a:lnTo>
                <a:lnTo>
                  <a:pt x="1092" y="130"/>
                </a:lnTo>
                <a:lnTo>
                  <a:pt x="1092" y="130"/>
                </a:lnTo>
                <a:lnTo>
                  <a:pt x="1087" y="116"/>
                </a:lnTo>
                <a:lnTo>
                  <a:pt x="1075" y="92"/>
                </a:lnTo>
                <a:lnTo>
                  <a:pt x="1064" y="67"/>
                </a:lnTo>
                <a:lnTo>
                  <a:pt x="1056" y="52"/>
                </a:lnTo>
                <a:lnTo>
                  <a:pt x="1056" y="52"/>
                </a:lnTo>
                <a:lnTo>
                  <a:pt x="1053" y="48"/>
                </a:lnTo>
                <a:lnTo>
                  <a:pt x="1049" y="44"/>
                </a:lnTo>
                <a:lnTo>
                  <a:pt x="1037" y="39"/>
                </a:lnTo>
                <a:lnTo>
                  <a:pt x="1023" y="34"/>
                </a:lnTo>
                <a:lnTo>
                  <a:pt x="993" y="17"/>
                </a:lnTo>
                <a:lnTo>
                  <a:pt x="506" y="0"/>
                </a:lnTo>
                <a:lnTo>
                  <a:pt x="506" y="0"/>
                </a:lnTo>
                <a:lnTo>
                  <a:pt x="497" y="0"/>
                </a:lnTo>
                <a:lnTo>
                  <a:pt x="477" y="0"/>
                </a:lnTo>
                <a:lnTo>
                  <a:pt x="466" y="2"/>
                </a:lnTo>
                <a:lnTo>
                  <a:pt x="456" y="5"/>
                </a:lnTo>
                <a:lnTo>
                  <a:pt x="451" y="6"/>
                </a:lnTo>
                <a:lnTo>
                  <a:pt x="449" y="8"/>
                </a:lnTo>
                <a:lnTo>
                  <a:pt x="446" y="12"/>
                </a:lnTo>
                <a:lnTo>
                  <a:pt x="445" y="15"/>
                </a:lnTo>
                <a:lnTo>
                  <a:pt x="445" y="15"/>
                </a:lnTo>
                <a:lnTo>
                  <a:pt x="442" y="25"/>
                </a:lnTo>
                <a:lnTo>
                  <a:pt x="441" y="38"/>
                </a:lnTo>
                <a:lnTo>
                  <a:pt x="441" y="67"/>
                </a:lnTo>
                <a:lnTo>
                  <a:pt x="441" y="92"/>
                </a:lnTo>
                <a:lnTo>
                  <a:pt x="441" y="103"/>
                </a:lnTo>
                <a:lnTo>
                  <a:pt x="441" y="103"/>
                </a:lnTo>
                <a:lnTo>
                  <a:pt x="447" y="96"/>
                </a:lnTo>
                <a:lnTo>
                  <a:pt x="452" y="92"/>
                </a:lnTo>
                <a:lnTo>
                  <a:pt x="452" y="92"/>
                </a:lnTo>
                <a:lnTo>
                  <a:pt x="452" y="58"/>
                </a:lnTo>
                <a:lnTo>
                  <a:pt x="454" y="34"/>
                </a:lnTo>
                <a:lnTo>
                  <a:pt x="455" y="25"/>
                </a:lnTo>
                <a:lnTo>
                  <a:pt x="458" y="20"/>
                </a:lnTo>
                <a:lnTo>
                  <a:pt x="458" y="20"/>
                </a:lnTo>
                <a:lnTo>
                  <a:pt x="461" y="19"/>
                </a:lnTo>
                <a:lnTo>
                  <a:pt x="468" y="17"/>
                </a:lnTo>
                <a:lnTo>
                  <a:pt x="486" y="17"/>
                </a:lnTo>
                <a:lnTo>
                  <a:pt x="513" y="17"/>
                </a:lnTo>
                <a:lnTo>
                  <a:pt x="513" y="17"/>
                </a:lnTo>
                <a:lnTo>
                  <a:pt x="562" y="15"/>
                </a:lnTo>
                <a:lnTo>
                  <a:pt x="567" y="39"/>
                </a:lnTo>
                <a:lnTo>
                  <a:pt x="567" y="39"/>
                </a:lnTo>
                <a:lnTo>
                  <a:pt x="597" y="40"/>
                </a:lnTo>
                <a:lnTo>
                  <a:pt x="618" y="43"/>
                </a:lnTo>
                <a:lnTo>
                  <a:pt x="625" y="44"/>
                </a:lnTo>
                <a:lnTo>
                  <a:pt x="628" y="47"/>
                </a:lnTo>
                <a:lnTo>
                  <a:pt x="628" y="47"/>
                </a:lnTo>
                <a:lnTo>
                  <a:pt x="627" y="53"/>
                </a:lnTo>
                <a:lnTo>
                  <a:pt x="628" y="55"/>
                </a:lnTo>
                <a:lnTo>
                  <a:pt x="630" y="59"/>
                </a:lnTo>
                <a:lnTo>
                  <a:pt x="630" y="59"/>
                </a:lnTo>
                <a:lnTo>
                  <a:pt x="637" y="61"/>
                </a:lnTo>
                <a:lnTo>
                  <a:pt x="650" y="63"/>
                </a:lnTo>
                <a:lnTo>
                  <a:pt x="688" y="69"/>
                </a:lnTo>
                <a:lnTo>
                  <a:pt x="740" y="77"/>
                </a:lnTo>
                <a:lnTo>
                  <a:pt x="808" y="296"/>
                </a:lnTo>
                <a:lnTo>
                  <a:pt x="803" y="311"/>
                </a:lnTo>
                <a:lnTo>
                  <a:pt x="803" y="339"/>
                </a:lnTo>
                <a:lnTo>
                  <a:pt x="803" y="339"/>
                </a:lnTo>
                <a:lnTo>
                  <a:pt x="806" y="354"/>
                </a:lnTo>
                <a:lnTo>
                  <a:pt x="806" y="354"/>
                </a:lnTo>
                <a:lnTo>
                  <a:pt x="802" y="397"/>
                </a:lnTo>
                <a:lnTo>
                  <a:pt x="791" y="484"/>
                </a:lnTo>
                <a:lnTo>
                  <a:pt x="773" y="610"/>
                </a:lnTo>
                <a:lnTo>
                  <a:pt x="773" y="610"/>
                </a:lnTo>
                <a:lnTo>
                  <a:pt x="735" y="620"/>
                </a:lnTo>
                <a:lnTo>
                  <a:pt x="735" y="620"/>
                </a:lnTo>
                <a:lnTo>
                  <a:pt x="733" y="621"/>
                </a:lnTo>
                <a:lnTo>
                  <a:pt x="731" y="624"/>
                </a:lnTo>
                <a:lnTo>
                  <a:pt x="726" y="633"/>
                </a:lnTo>
                <a:lnTo>
                  <a:pt x="719" y="645"/>
                </a:lnTo>
                <a:lnTo>
                  <a:pt x="684" y="681"/>
                </a:lnTo>
                <a:lnTo>
                  <a:pt x="676" y="653"/>
                </a:lnTo>
                <a:lnTo>
                  <a:pt x="669" y="650"/>
                </a:lnTo>
                <a:lnTo>
                  <a:pt x="656" y="704"/>
                </a:lnTo>
                <a:lnTo>
                  <a:pt x="625" y="706"/>
                </a:lnTo>
                <a:lnTo>
                  <a:pt x="618" y="717"/>
                </a:lnTo>
                <a:lnTo>
                  <a:pt x="610" y="732"/>
                </a:lnTo>
                <a:lnTo>
                  <a:pt x="534" y="747"/>
                </a:lnTo>
                <a:lnTo>
                  <a:pt x="526" y="739"/>
                </a:lnTo>
                <a:lnTo>
                  <a:pt x="408" y="745"/>
                </a:lnTo>
                <a:lnTo>
                  <a:pt x="301" y="839"/>
                </a:lnTo>
                <a:lnTo>
                  <a:pt x="301" y="860"/>
                </a:lnTo>
                <a:lnTo>
                  <a:pt x="263" y="888"/>
                </a:lnTo>
                <a:lnTo>
                  <a:pt x="258" y="911"/>
                </a:lnTo>
                <a:lnTo>
                  <a:pt x="60" y="1094"/>
                </a:lnTo>
                <a:lnTo>
                  <a:pt x="57" y="1102"/>
                </a:lnTo>
                <a:lnTo>
                  <a:pt x="52" y="1109"/>
                </a:lnTo>
                <a:lnTo>
                  <a:pt x="52" y="1175"/>
                </a:lnTo>
                <a:lnTo>
                  <a:pt x="32" y="1175"/>
                </a:lnTo>
                <a:lnTo>
                  <a:pt x="32" y="1175"/>
                </a:lnTo>
                <a:lnTo>
                  <a:pt x="25" y="1178"/>
                </a:lnTo>
                <a:lnTo>
                  <a:pt x="21" y="1181"/>
                </a:lnTo>
                <a:lnTo>
                  <a:pt x="19" y="1183"/>
                </a:lnTo>
                <a:lnTo>
                  <a:pt x="19" y="1183"/>
                </a:lnTo>
                <a:lnTo>
                  <a:pt x="14" y="1196"/>
                </a:lnTo>
                <a:lnTo>
                  <a:pt x="16" y="1209"/>
                </a:lnTo>
                <a:lnTo>
                  <a:pt x="16" y="1209"/>
                </a:lnTo>
                <a:lnTo>
                  <a:pt x="9" y="1211"/>
                </a:lnTo>
                <a:lnTo>
                  <a:pt x="5" y="1214"/>
                </a:lnTo>
                <a:lnTo>
                  <a:pt x="4" y="1215"/>
                </a:lnTo>
                <a:lnTo>
                  <a:pt x="4" y="1216"/>
                </a:lnTo>
                <a:lnTo>
                  <a:pt x="4" y="1216"/>
                </a:lnTo>
                <a:lnTo>
                  <a:pt x="1" y="1253"/>
                </a:lnTo>
                <a:lnTo>
                  <a:pt x="0" y="1278"/>
                </a:lnTo>
                <a:lnTo>
                  <a:pt x="0" y="1286"/>
                </a:lnTo>
                <a:lnTo>
                  <a:pt x="1" y="1291"/>
                </a:lnTo>
                <a:lnTo>
                  <a:pt x="1" y="1291"/>
                </a:lnTo>
                <a:lnTo>
                  <a:pt x="2" y="1294"/>
                </a:lnTo>
                <a:lnTo>
                  <a:pt x="5" y="1295"/>
                </a:lnTo>
                <a:lnTo>
                  <a:pt x="9" y="1296"/>
                </a:lnTo>
                <a:lnTo>
                  <a:pt x="9" y="1296"/>
                </a:lnTo>
                <a:lnTo>
                  <a:pt x="19" y="1295"/>
                </a:lnTo>
                <a:lnTo>
                  <a:pt x="27" y="1294"/>
                </a:lnTo>
                <a:lnTo>
                  <a:pt x="29" y="1292"/>
                </a:lnTo>
                <a:lnTo>
                  <a:pt x="32" y="1291"/>
                </a:lnTo>
                <a:lnTo>
                  <a:pt x="32" y="1291"/>
                </a:lnTo>
                <a:lnTo>
                  <a:pt x="34" y="1284"/>
                </a:lnTo>
                <a:lnTo>
                  <a:pt x="37" y="1278"/>
                </a:lnTo>
                <a:lnTo>
                  <a:pt x="37" y="1278"/>
                </a:lnTo>
                <a:lnTo>
                  <a:pt x="39" y="1261"/>
                </a:lnTo>
                <a:lnTo>
                  <a:pt x="41" y="1249"/>
                </a:lnTo>
                <a:lnTo>
                  <a:pt x="42" y="1239"/>
                </a:lnTo>
                <a:lnTo>
                  <a:pt x="42" y="1239"/>
                </a:lnTo>
                <a:lnTo>
                  <a:pt x="41" y="1223"/>
                </a:lnTo>
                <a:lnTo>
                  <a:pt x="41" y="1215"/>
                </a:lnTo>
                <a:lnTo>
                  <a:pt x="39" y="1211"/>
                </a:lnTo>
                <a:lnTo>
                  <a:pt x="39" y="1211"/>
                </a:lnTo>
                <a:lnTo>
                  <a:pt x="30" y="1210"/>
                </a:lnTo>
                <a:lnTo>
                  <a:pt x="24" y="1209"/>
                </a:lnTo>
                <a:lnTo>
                  <a:pt x="27" y="1188"/>
                </a:lnTo>
                <a:lnTo>
                  <a:pt x="27" y="1188"/>
                </a:lnTo>
                <a:lnTo>
                  <a:pt x="27" y="1187"/>
                </a:lnTo>
                <a:lnTo>
                  <a:pt x="30" y="1187"/>
                </a:lnTo>
                <a:lnTo>
                  <a:pt x="38" y="1186"/>
                </a:lnTo>
                <a:lnTo>
                  <a:pt x="49" y="1186"/>
                </a:lnTo>
                <a:lnTo>
                  <a:pt x="49" y="1186"/>
                </a:lnTo>
                <a:lnTo>
                  <a:pt x="51" y="1487"/>
                </a:lnTo>
                <a:lnTo>
                  <a:pt x="52" y="1693"/>
                </a:lnTo>
                <a:lnTo>
                  <a:pt x="55" y="1786"/>
                </a:lnTo>
                <a:lnTo>
                  <a:pt x="55" y="1786"/>
                </a:lnTo>
                <a:close/>
                <a:moveTo>
                  <a:pt x="922" y="44"/>
                </a:moveTo>
                <a:lnTo>
                  <a:pt x="922" y="52"/>
                </a:lnTo>
                <a:lnTo>
                  <a:pt x="643" y="52"/>
                </a:lnTo>
                <a:lnTo>
                  <a:pt x="633" y="34"/>
                </a:lnTo>
                <a:lnTo>
                  <a:pt x="922" y="44"/>
                </a:lnTo>
                <a:close/>
                <a:moveTo>
                  <a:pt x="842" y="283"/>
                </a:moveTo>
                <a:lnTo>
                  <a:pt x="778" y="100"/>
                </a:lnTo>
                <a:lnTo>
                  <a:pt x="786" y="100"/>
                </a:lnTo>
                <a:lnTo>
                  <a:pt x="796" y="113"/>
                </a:lnTo>
                <a:lnTo>
                  <a:pt x="852" y="283"/>
                </a:lnTo>
                <a:lnTo>
                  <a:pt x="842" y="283"/>
                </a:lnTo>
                <a:close/>
                <a:moveTo>
                  <a:pt x="755" y="75"/>
                </a:moveTo>
                <a:lnTo>
                  <a:pt x="821" y="283"/>
                </a:lnTo>
                <a:lnTo>
                  <a:pt x="821" y="283"/>
                </a:lnTo>
                <a:lnTo>
                  <a:pt x="817" y="284"/>
                </a:lnTo>
                <a:lnTo>
                  <a:pt x="815" y="284"/>
                </a:lnTo>
                <a:lnTo>
                  <a:pt x="814" y="283"/>
                </a:lnTo>
                <a:lnTo>
                  <a:pt x="814" y="283"/>
                </a:lnTo>
                <a:lnTo>
                  <a:pt x="747" y="75"/>
                </a:lnTo>
                <a:lnTo>
                  <a:pt x="755" y="75"/>
                </a:lnTo>
                <a:close/>
                <a:moveTo>
                  <a:pt x="760" y="841"/>
                </a:moveTo>
                <a:lnTo>
                  <a:pt x="1262" y="844"/>
                </a:lnTo>
                <a:lnTo>
                  <a:pt x="1262" y="844"/>
                </a:lnTo>
                <a:lnTo>
                  <a:pt x="1266" y="846"/>
                </a:lnTo>
                <a:lnTo>
                  <a:pt x="1275" y="854"/>
                </a:lnTo>
                <a:lnTo>
                  <a:pt x="1275" y="854"/>
                </a:lnTo>
                <a:lnTo>
                  <a:pt x="1280" y="860"/>
                </a:lnTo>
                <a:lnTo>
                  <a:pt x="1284" y="865"/>
                </a:lnTo>
                <a:lnTo>
                  <a:pt x="1285" y="870"/>
                </a:lnTo>
                <a:lnTo>
                  <a:pt x="1285" y="949"/>
                </a:lnTo>
                <a:lnTo>
                  <a:pt x="1285" y="949"/>
                </a:lnTo>
                <a:lnTo>
                  <a:pt x="1286" y="956"/>
                </a:lnTo>
                <a:lnTo>
                  <a:pt x="1285" y="967"/>
                </a:lnTo>
                <a:lnTo>
                  <a:pt x="1285" y="967"/>
                </a:lnTo>
                <a:lnTo>
                  <a:pt x="1284" y="970"/>
                </a:lnTo>
                <a:lnTo>
                  <a:pt x="1279" y="973"/>
                </a:lnTo>
                <a:lnTo>
                  <a:pt x="1273" y="977"/>
                </a:lnTo>
                <a:lnTo>
                  <a:pt x="760" y="977"/>
                </a:lnTo>
                <a:lnTo>
                  <a:pt x="760" y="977"/>
                </a:lnTo>
                <a:lnTo>
                  <a:pt x="754" y="977"/>
                </a:lnTo>
                <a:lnTo>
                  <a:pt x="746" y="975"/>
                </a:lnTo>
                <a:lnTo>
                  <a:pt x="737" y="972"/>
                </a:lnTo>
                <a:lnTo>
                  <a:pt x="737" y="972"/>
                </a:lnTo>
                <a:lnTo>
                  <a:pt x="731" y="968"/>
                </a:lnTo>
                <a:lnTo>
                  <a:pt x="728" y="964"/>
                </a:lnTo>
                <a:lnTo>
                  <a:pt x="727" y="962"/>
                </a:lnTo>
                <a:lnTo>
                  <a:pt x="727" y="962"/>
                </a:lnTo>
                <a:lnTo>
                  <a:pt x="727" y="873"/>
                </a:lnTo>
                <a:lnTo>
                  <a:pt x="727" y="873"/>
                </a:lnTo>
                <a:lnTo>
                  <a:pt x="731" y="864"/>
                </a:lnTo>
                <a:lnTo>
                  <a:pt x="735" y="856"/>
                </a:lnTo>
                <a:lnTo>
                  <a:pt x="740" y="849"/>
                </a:lnTo>
                <a:lnTo>
                  <a:pt x="740" y="849"/>
                </a:lnTo>
                <a:lnTo>
                  <a:pt x="744" y="846"/>
                </a:lnTo>
                <a:lnTo>
                  <a:pt x="746" y="845"/>
                </a:lnTo>
                <a:lnTo>
                  <a:pt x="753" y="842"/>
                </a:lnTo>
                <a:lnTo>
                  <a:pt x="760" y="841"/>
                </a:lnTo>
                <a:lnTo>
                  <a:pt x="760" y="841"/>
                </a:lnTo>
                <a:close/>
                <a:moveTo>
                  <a:pt x="636" y="1051"/>
                </a:moveTo>
                <a:lnTo>
                  <a:pt x="643" y="1578"/>
                </a:lnTo>
                <a:lnTo>
                  <a:pt x="498" y="1578"/>
                </a:lnTo>
                <a:lnTo>
                  <a:pt x="498" y="1578"/>
                </a:lnTo>
                <a:lnTo>
                  <a:pt x="496" y="1578"/>
                </a:lnTo>
                <a:lnTo>
                  <a:pt x="489" y="1576"/>
                </a:lnTo>
                <a:lnTo>
                  <a:pt x="479" y="1572"/>
                </a:lnTo>
                <a:lnTo>
                  <a:pt x="468" y="1563"/>
                </a:lnTo>
                <a:lnTo>
                  <a:pt x="468" y="1563"/>
                </a:lnTo>
                <a:lnTo>
                  <a:pt x="461" y="1558"/>
                </a:lnTo>
                <a:lnTo>
                  <a:pt x="458" y="1552"/>
                </a:lnTo>
                <a:lnTo>
                  <a:pt x="454" y="1547"/>
                </a:lnTo>
                <a:lnTo>
                  <a:pt x="452" y="1542"/>
                </a:lnTo>
                <a:lnTo>
                  <a:pt x="450" y="1533"/>
                </a:lnTo>
                <a:lnTo>
                  <a:pt x="450" y="1528"/>
                </a:lnTo>
                <a:lnTo>
                  <a:pt x="450" y="1097"/>
                </a:lnTo>
                <a:lnTo>
                  <a:pt x="450" y="1097"/>
                </a:lnTo>
                <a:lnTo>
                  <a:pt x="450" y="1092"/>
                </a:lnTo>
                <a:lnTo>
                  <a:pt x="454" y="1081"/>
                </a:lnTo>
                <a:lnTo>
                  <a:pt x="456" y="1075"/>
                </a:lnTo>
                <a:lnTo>
                  <a:pt x="460" y="1069"/>
                </a:lnTo>
                <a:lnTo>
                  <a:pt x="465" y="1064"/>
                </a:lnTo>
                <a:lnTo>
                  <a:pt x="470" y="1061"/>
                </a:lnTo>
                <a:lnTo>
                  <a:pt x="470" y="1061"/>
                </a:lnTo>
                <a:lnTo>
                  <a:pt x="501" y="1051"/>
                </a:lnTo>
                <a:lnTo>
                  <a:pt x="636" y="1051"/>
                </a:lnTo>
                <a:close/>
                <a:moveTo>
                  <a:pt x="666" y="1053"/>
                </a:moveTo>
                <a:lnTo>
                  <a:pt x="1349" y="1053"/>
                </a:lnTo>
                <a:lnTo>
                  <a:pt x="1351" y="1125"/>
                </a:lnTo>
                <a:lnTo>
                  <a:pt x="1351" y="1125"/>
                </a:lnTo>
                <a:lnTo>
                  <a:pt x="1239" y="1132"/>
                </a:lnTo>
                <a:lnTo>
                  <a:pt x="1239" y="1132"/>
                </a:lnTo>
                <a:lnTo>
                  <a:pt x="1234" y="1134"/>
                </a:lnTo>
                <a:lnTo>
                  <a:pt x="1232" y="1135"/>
                </a:lnTo>
                <a:lnTo>
                  <a:pt x="1227" y="1140"/>
                </a:lnTo>
                <a:lnTo>
                  <a:pt x="1227" y="1140"/>
                </a:lnTo>
                <a:lnTo>
                  <a:pt x="1224" y="1148"/>
                </a:lnTo>
                <a:lnTo>
                  <a:pt x="1222" y="1162"/>
                </a:lnTo>
                <a:lnTo>
                  <a:pt x="1219" y="1186"/>
                </a:lnTo>
                <a:lnTo>
                  <a:pt x="1219" y="1186"/>
                </a:lnTo>
                <a:lnTo>
                  <a:pt x="1220" y="1195"/>
                </a:lnTo>
                <a:lnTo>
                  <a:pt x="1224" y="1203"/>
                </a:lnTo>
                <a:lnTo>
                  <a:pt x="1224" y="1203"/>
                </a:lnTo>
                <a:lnTo>
                  <a:pt x="1228" y="1209"/>
                </a:lnTo>
                <a:lnTo>
                  <a:pt x="1232" y="1211"/>
                </a:lnTo>
                <a:lnTo>
                  <a:pt x="1234" y="1211"/>
                </a:lnTo>
                <a:lnTo>
                  <a:pt x="1234" y="1211"/>
                </a:lnTo>
                <a:lnTo>
                  <a:pt x="1351" y="1206"/>
                </a:lnTo>
                <a:lnTo>
                  <a:pt x="1351" y="1578"/>
                </a:lnTo>
                <a:lnTo>
                  <a:pt x="993" y="1578"/>
                </a:lnTo>
                <a:lnTo>
                  <a:pt x="993" y="1578"/>
                </a:lnTo>
                <a:lnTo>
                  <a:pt x="906" y="1479"/>
                </a:lnTo>
                <a:lnTo>
                  <a:pt x="847" y="1411"/>
                </a:lnTo>
                <a:lnTo>
                  <a:pt x="819" y="1378"/>
                </a:lnTo>
                <a:lnTo>
                  <a:pt x="819" y="1378"/>
                </a:lnTo>
                <a:lnTo>
                  <a:pt x="819" y="1376"/>
                </a:lnTo>
                <a:lnTo>
                  <a:pt x="817" y="1376"/>
                </a:lnTo>
                <a:lnTo>
                  <a:pt x="814" y="1376"/>
                </a:lnTo>
                <a:lnTo>
                  <a:pt x="808" y="1378"/>
                </a:lnTo>
                <a:lnTo>
                  <a:pt x="803" y="1378"/>
                </a:lnTo>
                <a:lnTo>
                  <a:pt x="796" y="1378"/>
                </a:lnTo>
                <a:lnTo>
                  <a:pt x="960" y="1576"/>
                </a:lnTo>
                <a:lnTo>
                  <a:pt x="666" y="1576"/>
                </a:lnTo>
                <a:lnTo>
                  <a:pt x="666" y="1053"/>
                </a:lnTo>
                <a:close/>
                <a:moveTo>
                  <a:pt x="597" y="1763"/>
                </a:moveTo>
                <a:lnTo>
                  <a:pt x="597" y="1763"/>
                </a:lnTo>
                <a:lnTo>
                  <a:pt x="600" y="1816"/>
                </a:lnTo>
                <a:lnTo>
                  <a:pt x="600" y="1816"/>
                </a:lnTo>
                <a:lnTo>
                  <a:pt x="600" y="1819"/>
                </a:lnTo>
                <a:lnTo>
                  <a:pt x="599" y="1821"/>
                </a:lnTo>
                <a:lnTo>
                  <a:pt x="595" y="1826"/>
                </a:lnTo>
                <a:lnTo>
                  <a:pt x="595" y="1826"/>
                </a:lnTo>
                <a:lnTo>
                  <a:pt x="592" y="1828"/>
                </a:lnTo>
                <a:lnTo>
                  <a:pt x="587" y="1828"/>
                </a:lnTo>
                <a:lnTo>
                  <a:pt x="575" y="1828"/>
                </a:lnTo>
                <a:lnTo>
                  <a:pt x="557" y="1826"/>
                </a:lnTo>
                <a:lnTo>
                  <a:pt x="557" y="1763"/>
                </a:lnTo>
                <a:lnTo>
                  <a:pt x="557" y="1763"/>
                </a:lnTo>
                <a:lnTo>
                  <a:pt x="577" y="1762"/>
                </a:lnTo>
                <a:lnTo>
                  <a:pt x="591" y="1762"/>
                </a:lnTo>
                <a:lnTo>
                  <a:pt x="597" y="1763"/>
                </a:lnTo>
                <a:lnTo>
                  <a:pt x="597" y="1763"/>
                </a:lnTo>
                <a:close/>
                <a:moveTo>
                  <a:pt x="625" y="1765"/>
                </a:moveTo>
                <a:lnTo>
                  <a:pt x="691" y="1763"/>
                </a:lnTo>
                <a:lnTo>
                  <a:pt x="691" y="1763"/>
                </a:lnTo>
                <a:lnTo>
                  <a:pt x="695" y="1763"/>
                </a:lnTo>
                <a:lnTo>
                  <a:pt x="702" y="1765"/>
                </a:lnTo>
                <a:lnTo>
                  <a:pt x="702" y="1765"/>
                </a:lnTo>
                <a:lnTo>
                  <a:pt x="704" y="1768"/>
                </a:lnTo>
                <a:lnTo>
                  <a:pt x="705" y="1772"/>
                </a:lnTo>
                <a:lnTo>
                  <a:pt x="707" y="1778"/>
                </a:lnTo>
                <a:lnTo>
                  <a:pt x="707" y="1778"/>
                </a:lnTo>
                <a:lnTo>
                  <a:pt x="707" y="1798"/>
                </a:lnTo>
                <a:lnTo>
                  <a:pt x="705" y="1812"/>
                </a:lnTo>
                <a:lnTo>
                  <a:pt x="704" y="1821"/>
                </a:lnTo>
                <a:lnTo>
                  <a:pt x="704" y="1821"/>
                </a:lnTo>
                <a:lnTo>
                  <a:pt x="700" y="1826"/>
                </a:lnTo>
                <a:lnTo>
                  <a:pt x="694" y="1831"/>
                </a:lnTo>
                <a:lnTo>
                  <a:pt x="694" y="1831"/>
                </a:lnTo>
                <a:lnTo>
                  <a:pt x="689" y="1831"/>
                </a:lnTo>
                <a:lnTo>
                  <a:pt x="680" y="1833"/>
                </a:lnTo>
                <a:lnTo>
                  <a:pt x="652" y="1831"/>
                </a:lnTo>
                <a:lnTo>
                  <a:pt x="613" y="1829"/>
                </a:lnTo>
                <a:lnTo>
                  <a:pt x="613" y="1829"/>
                </a:lnTo>
                <a:lnTo>
                  <a:pt x="613" y="1804"/>
                </a:lnTo>
                <a:lnTo>
                  <a:pt x="613" y="1776"/>
                </a:lnTo>
                <a:lnTo>
                  <a:pt x="613" y="1776"/>
                </a:lnTo>
                <a:lnTo>
                  <a:pt x="613" y="1773"/>
                </a:lnTo>
                <a:lnTo>
                  <a:pt x="614" y="1772"/>
                </a:lnTo>
                <a:lnTo>
                  <a:pt x="618" y="1768"/>
                </a:lnTo>
                <a:lnTo>
                  <a:pt x="618" y="1768"/>
                </a:lnTo>
                <a:lnTo>
                  <a:pt x="622" y="1765"/>
                </a:lnTo>
                <a:lnTo>
                  <a:pt x="625" y="1765"/>
                </a:lnTo>
                <a:lnTo>
                  <a:pt x="625" y="1765"/>
                </a:lnTo>
                <a:close/>
                <a:moveTo>
                  <a:pt x="1373" y="1740"/>
                </a:moveTo>
                <a:lnTo>
                  <a:pt x="1373" y="1740"/>
                </a:lnTo>
                <a:lnTo>
                  <a:pt x="1375" y="1740"/>
                </a:lnTo>
                <a:lnTo>
                  <a:pt x="1383" y="1742"/>
                </a:lnTo>
                <a:lnTo>
                  <a:pt x="1383" y="1742"/>
                </a:lnTo>
                <a:lnTo>
                  <a:pt x="1386" y="1745"/>
                </a:lnTo>
                <a:lnTo>
                  <a:pt x="1387" y="1748"/>
                </a:lnTo>
                <a:lnTo>
                  <a:pt x="1388" y="1753"/>
                </a:lnTo>
                <a:lnTo>
                  <a:pt x="1388" y="1781"/>
                </a:lnTo>
                <a:lnTo>
                  <a:pt x="1388" y="1809"/>
                </a:lnTo>
                <a:lnTo>
                  <a:pt x="1388" y="1809"/>
                </a:lnTo>
                <a:lnTo>
                  <a:pt x="1387" y="1811"/>
                </a:lnTo>
                <a:lnTo>
                  <a:pt x="1384" y="1814"/>
                </a:lnTo>
                <a:lnTo>
                  <a:pt x="1381" y="1816"/>
                </a:lnTo>
                <a:lnTo>
                  <a:pt x="1328" y="1816"/>
                </a:lnTo>
                <a:lnTo>
                  <a:pt x="1328" y="1816"/>
                </a:lnTo>
                <a:lnTo>
                  <a:pt x="1317" y="1815"/>
                </a:lnTo>
                <a:lnTo>
                  <a:pt x="1307" y="1815"/>
                </a:lnTo>
                <a:lnTo>
                  <a:pt x="1300" y="1816"/>
                </a:lnTo>
                <a:lnTo>
                  <a:pt x="1300" y="1816"/>
                </a:lnTo>
                <a:lnTo>
                  <a:pt x="1298" y="1816"/>
                </a:lnTo>
                <a:lnTo>
                  <a:pt x="1295" y="1814"/>
                </a:lnTo>
                <a:lnTo>
                  <a:pt x="1293" y="1811"/>
                </a:lnTo>
                <a:lnTo>
                  <a:pt x="1293" y="1758"/>
                </a:lnTo>
                <a:lnTo>
                  <a:pt x="1293" y="1758"/>
                </a:lnTo>
                <a:lnTo>
                  <a:pt x="1294" y="1750"/>
                </a:lnTo>
                <a:lnTo>
                  <a:pt x="1297" y="1745"/>
                </a:lnTo>
                <a:lnTo>
                  <a:pt x="1298" y="1742"/>
                </a:lnTo>
                <a:lnTo>
                  <a:pt x="1298" y="1742"/>
                </a:lnTo>
                <a:lnTo>
                  <a:pt x="1302" y="1740"/>
                </a:lnTo>
                <a:lnTo>
                  <a:pt x="1304" y="1740"/>
                </a:lnTo>
                <a:lnTo>
                  <a:pt x="1308" y="1740"/>
                </a:lnTo>
                <a:lnTo>
                  <a:pt x="1373" y="1740"/>
                </a:lnTo>
                <a:close/>
                <a:moveTo>
                  <a:pt x="1398" y="1750"/>
                </a:moveTo>
                <a:lnTo>
                  <a:pt x="1434" y="1750"/>
                </a:lnTo>
                <a:lnTo>
                  <a:pt x="1437" y="1755"/>
                </a:lnTo>
                <a:lnTo>
                  <a:pt x="1437" y="1801"/>
                </a:lnTo>
                <a:lnTo>
                  <a:pt x="1434" y="1806"/>
                </a:lnTo>
                <a:lnTo>
                  <a:pt x="1398" y="1806"/>
                </a:lnTo>
                <a:lnTo>
                  <a:pt x="1398" y="1750"/>
                </a:lnTo>
                <a:close/>
                <a:moveTo>
                  <a:pt x="360" y="1107"/>
                </a:moveTo>
                <a:lnTo>
                  <a:pt x="360" y="1515"/>
                </a:lnTo>
                <a:lnTo>
                  <a:pt x="329" y="1510"/>
                </a:lnTo>
                <a:lnTo>
                  <a:pt x="329" y="1122"/>
                </a:lnTo>
                <a:lnTo>
                  <a:pt x="360" y="1107"/>
                </a:lnTo>
                <a:close/>
                <a:moveTo>
                  <a:pt x="306" y="1132"/>
                </a:moveTo>
                <a:lnTo>
                  <a:pt x="306" y="1507"/>
                </a:lnTo>
                <a:lnTo>
                  <a:pt x="276" y="1497"/>
                </a:lnTo>
                <a:lnTo>
                  <a:pt x="276" y="1150"/>
                </a:lnTo>
                <a:lnTo>
                  <a:pt x="306" y="1132"/>
                </a:lnTo>
                <a:close/>
                <a:moveTo>
                  <a:pt x="253" y="1153"/>
                </a:moveTo>
                <a:lnTo>
                  <a:pt x="258" y="1492"/>
                </a:lnTo>
                <a:lnTo>
                  <a:pt x="235" y="1484"/>
                </a:lnTo>
                <a:lnTo>
                  <a:pt x="235" y="1160"/>
                </a:lnTo>
                <a:lnTo>
                  <a:pt x="235" y="1160"/>
                </a:lnTo>
                <a:lnTo>
                  <a:pt x="253" y="1153"/>
                </a:lnTo>
                <a:lnTo>
                  <a:pt x="253" y="1153"/>
                </a:lnTo>
                <a:close/>
                <a:moveTo>
                  <a:pt x="207" y="1120"/>
                </a:moveTo>
                <a:lnTo>
                  <a:pt x="207" y="1120"/>
                </a:lnTo>
                <a:lnTo>
                  <a:pt x="203" y="1531"/>
                </a:lnTo>
                <a:lnTo>
                  <a:pt x="199" y="1814"/>
                </a:lnTo>
                <a:lnTo>
                  <a:pt x="198" y="1906"/>
                </a:lnTo>
                <a:lnTo>
                  <a:pt x="197" y="1941"/>
                </a:lnTo>
                <a:lnTo>
                  <a:pt x="197" y="1941"/>
                </a:lnTo>
                <a:lnTo>
                  <a:pt x="185" y="1929"/>
                </a:lnTo>
                <a:lnTo>
                  <a:pt x="177" y="1918"/>
                </a:lnTo>
                <a:lnTo>
                  <a:pt x="187" y="1130"/>
                </a:lnTo>
                <a:lnTo>
                  <a:pt x="207" y="1120"/>
                </a:lnTo>
                <a:close/>
                <a:moveTo>
                  <a:pt x="166" y="1188"/>
                </a:moveTo>
                <a:lnTo>
                  <a:pt x="166" y="1188"/>
                </a:lnTo>
                <a:lnTo>
                  <a:pt x="168" y="1328"/>
                </a:lnTo>
                <a:lnTo>
                  <a:pt x="168" y="1423"/>
                </a:lnTo>
                <a:lnTo>
                  <a:pt x="166" y="1455"/>
                </a:lnTo>
                <a:lnTo>
                  <a:pt x="166" y="1467"/>
                </a:lnTo>
                <a:lnTo>
                  <a:pt x="166" y="1467"/>
                </a:lnTo>
                <a:lnTo>
                  <a:pt x="146" y="1456"/>
                </a:lnTo>
                <a:lnTo>
                  <a:pt x="146" y="1193"/>
                </a:lnTo>
                <a:lnTo>
                  <a:pt x="166" y="1188"/>
                </a:lnTo>
                <a:close/>
                <a:moveTo>
                  <a:pt x="133" y="1201"/>
                </a:moveTo>
                <a:lnTo>
                  <a:pt x="133" y="1459"/>
                </a:lnTo>
                <a:lnTo>
                  <a:pt x="126" y="1456"/>
                </a:lnTo>
                <a:lnTo>
                  <a:pt x="126" y="1203"/>
                </a:lnTo>
                <a:lnTo>
                  <a:pt x="133" y="1201"/>
                </a:lnTo>
                <a:close/>
                <a:moveTo>
                  <a:pt x="108" y="1216"/>
                </a:moveTo>
                <a:lnTo>
                  <a:pt x="108" y="1216"/>
                </a:lnTo>
                <a:lnTo>
                  <a:pt x="108" y="1254"/>
                </a:lnTo>
                <a:lnTo>
                  <a:pt x="108" y="1336"/>
                </a:lnTo>
                <a:lnTo>
                  <a:pt x="108" y="1456"/>
                </a:lnTo>
                <a:lnTo>
                  <a:pt x="103" y="1451"/>
                </a:lnTo>
                <a:lnTo>
                  <a:pt x="100" y="1219"/>
                </a:lnTo>
                <a:lnTo>
                  <a:pt x="100" y="1219"/>
                </a:lnTo>
                <a:lnTo>
                  <a:pt x="108" y="1216"/>
                </a:lnTo>
                <a:lnTo>
                  <a:pt x="108" y="1216"/>
                </a:lnTo>
                <a:close/>
                <a:moveTo>
                  <a:pt x="85" y="1224"/>
                </a:moveTo>
                <a:lnTo>
                  <a:pt x="85" y="1451"/>
                </a:lnTo>
                <a:lnTo>
                  <a:pt x="80" y="1451"/>
                </a:lnTo>
                <a:lnTo>
                  <a:pt x="80" y="1226"/>
                </a:lnTo>
                <a:lnTo>
                  <a:pt x="85" y="12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01E8B2F-F79E-4F89-847F-CA680BB652D4}"/>
              </a:ext>
            </a:extLst>
          </p:cNvPr>
          <p:cNvSpPr>
            <a:spLocks noEditPoints="1"/>
          </p:cNvSpPr>
          <p:nvPr/>
        </p:nvSpPr>
        <p:spPr bwMode="auto">
          <a:xfrm>
            <a:off x="7156619" y="3848559"/>
            <a:ext cx="1564709" cy="2420317"/>
          </a:xfrm>
          <a:custGeom>
            <a:avLst/>
            <a:gdLst>
              <a:gd name="T0" fmla="*/ 257 w 1068"/>
              <a:gd name="T1" fmla="*/ 484 h 1652"/>
              <a:gd name="T2" fmla="*/ 121 w 1068"/>
              <a:gd name="T3" fmla="*/ 596 h 1652"/>
              <a:gd name="T4" fmla="*/ 32 w 1068"/>
              <a:gd name="T5" fmla="*/ 1318 h 1652"/>
              <a:gd name="T6" fmla="*/ 89 w 1068"/>
              <a:gd name="T7" fmla="*/ 1477 h 1652"/>
              <a:gd name="T8" fmla="*/ 264 w 1068"/>
              <a:gd name="T9" fmla="*/ 1579 h 1652"/>
              <a:gd name="T10" fmla="*/ 295 w 1068"/>
              <a:gd name="T11" fmla="*/ 1547 h 1652"/>
              <a:gd name="T12" fmla="*/ 233 w 1068"/>
              <a:gd name="T13" fmla="*/ 1600 h 1652"/>
              <a:gd name="T14" fmla="*/ 260 w 1068"/>
              <a:gd name="T15" fmla="*/ 1647 h 1652"/>
              <a:gd name="T16" fmla="*/ 921 w 1068"/>
              <a:gd name="T17" fmla="*/ 1626 h 1652"/>
              <a:gd name="T18" fmla="*/ 955 w 1068"/>
              <a:gd name="T19" fmla="*/ 1588 h 1652"/>
              <a:gd name="T20" fmla="*/ 827 w 1068"/>
              <a:gd name="T21" fmla="*/ 1583 h 1652"/>
              <a:gd name="T22" fmla="*/ 923 w 1068"/>
              <a:gd name="T23" fmla="*/ 1543 h 1652"/>
              <a:gd name="T24" fmla="*/ 1043 w 1068"/>
              <a:gd name="T25" fmla="*/ 1457 h 1652"/>
              <a:gd name="T26" fmla="*/ 1032 w 1068"/>
              <a:gd name="T27" fmla="*/ 873 h 1652"/>
              <a:gd name="T28" fmla="*/ 1068 w 1068"/>
              <a:gd name="T29" fmla="*/ 858 h 1652"/>
              <a:gd name="T30" fmla="*/ 1028 w 1068"/>
              <a:gd name="T31" fmla="*/ 703 h 1652"/>
              <a:gd name="T32" fmla="*/ 1002 w 1068"/>
              <a:gd name="T33" fmla="*/ 580 h 1652"/>
              <a:gd name="T34" fmla="*/ 850 w 1068"/>
              <a:gd name="T35" fmla="*/ 474 h 1652"/>
              <a:gd name="T36" fmla="*/ 678 w 1068"/>
              <a:gd name="T37" fmla="*/ 408 h 1652"/>
              <a:gd name="T38" fmla="*/ 673 w 1068"/>
              <a:gd name="T39" fmla="*/ 386 h 1652"/>
              <a:gd name="T40" fmla="*/ 646 w 1068"/>
              <a:gd name="T41" fmla="*/ 342 h 1652"/>
              <a:gd name="T42" fmla="*/ 537 w 1068"/>
              <a:gd name="T43" fmla="*/ 63 h 1652"/>
              <a:gd name="T44" fmla="*/ 667 w 1068"/>
              <a:gd name="T45" fmla="*/ 66 h 1652"/>
              <a:gd name="T46" fmla="*/ 242 w 1068"/>
              <a:gd name="T47" fmla="*/ 0 h 1652"/>
              <a:gd name="T48" fmla="*/ 183 w 1068"/>
              <a:gd name="T49" fmla="*/ 48 h 1652"/>
              <a:gd name="T50" fmla="*/ 246 w 1068"/>
              <a:gd name="T51" fmla="*/ 15 h 1652"/>
              <a:gd name="T52" fmla="*/ 532 w 1068"/>
              <a:gd name="T53" fmla="*/ 25 h 1652"/>
              <a:gd name="T54" fmla="*/ 318 w 1068"/>
              <a:gd name="T55" fmla="*/ 25 h 1652"/>
              <a:gd name="T56" fmla="*/ 464 w 1068"/>
              <a:gd name="T57" fmla="*/ 113 h 1652"/>
              <a:gd name="T58" fmla="*/ 445 w 1068"/>
              <a:gd name="T59" fmla="*/ 132 h 1652"/>
              <a:gd name="T60" fmla="*/ 336 w 1068"/>
              <a:gd name="T61" fmla="*/ 52 h 1652"/>
              <a:gd name="T62" fmla="*/ 583 w 1068"/>
              <a:gd name="T63" fmla="*/ 232 h 1652"/>
              <a:gd name="T64" fmla="*/ 450 w 1068"/>
              <a:gd name="T65" fmla="*/ 141 h 1652"/>
              <a:gd name="T66" fmla="*/ 472 w 1068"/>
              <a:gd name="T67" fmla="*/ 236 h 1652"/>
              <a:gd name="T68" fmla="*/ 322 w 1068"/>
              <a:gd name="T69" fmla="*/ 86 h 1652"/>
              <a:gd name="T70" fmla="*/ 543 w 1068"/>
              <a:gd name="T71" fmla="*/ 347 h 1652"/>
              <a:gd name="T72" fmla="*/ 443 w 1068"/>
              <a:gd name="T73" fmla="*/ 342 h 1652"/>
              <a:gd name="T74" fmla="*/ 349 w 1068"/>
              <a:gd name="T75" fmla="*/ 347 h 1652"/>
              <a:gd name="T76" fmla="*/ 313 w 1068"/>
              <a:gd name="T77" fmla="*/ 463 h 1652"/>
              <a:gd name="T78" fmla="*/ 435 w 1068"/>
              <a:gd name="T79" fmla="*/ 370 h 1652"/>
              <a:gd name="T80" fmla="*/ 396 w 1068"/>
              <a:gd name="T81" fmla="*/ 402 h 1652"/>
              <a:gd name="T82" fmla="*/ 356 w 1068"/>
              <a:gd name="T83" fmla="*/ 454 h 1652"/>
              <a:gd name="T84" fmla="*/ 434 w 1068"/>
              <a:gd name="T85" fmla="*/ 431 h 1652"/>
              <a:gd name="T86" fmla="*/ 406 w 1068"/>
              <a:gd name="T87" fmla="*/ 399 h 1652"/>
              <a:gd name="T88" fmla="*/ 518 w 1068"/>
              <a:gd name="T89" fmla="*/ 416 h 1652"/>
              <a:gd name="T90" fmla="*/ 626 w 1068"/>
              <a:gd name="T91" fmla="*/ 346 h 1652"/>
              <a:gd name="T92" fmla="*/ 628 w 1068"/>
              <a:gd name="T93" fmla="*/ 430 h 1652"/>
              <a:gd name="T94" fmla="*/ 551 w 1068"/>
              <a:gd name="T95" fmla="*/ 407 h 1652"/>
              <a:gd name="T96" fmla="*/ 598 w 1068"/>
              <a:gd name="T97" fmla="*/ 335 h 1652"/>
              <a:gd name="T98" fmla="*/ 256 w 1068"/>
              <a:gd name="T99" fmla="*/ 600 h 1652"/>
              <a:gd name="T100" fmla="*/ 231 w 1068"/>
              <a:gd name="T101" fmla="*/ 629 h 1652"/>
              <a:gd name="T102" fmla="*/ 214 w 1068"/>
              <a:gd name="T103" fmla="*/ 588 h 1652"/>
              <a:gd name="T104" fmla="*/ 981 w 1068"/>
              <a:gd name="T105" fmla="*/ 599 h 1652"/>
              <a:gd name="T106" fmla="*/ 981 w 1068"/>
              <a:gd name="T107" fmla="*/ 637 h 1652"/>
              <a:gd name="T108" fmla="*/ 945 w 1068"/>
              <a:gd name="T109" fmla="*/ 627 h 1652"/>
              <a:gd name="T110" fmla="*/ 1014 w 1068"/>
              <a:gd name="T111" fmla="*/ 787 h 1652"/>
              <a:gd name="T112" fmla="*/ 695 w 1068"/>
              <a:gd name="T113" fmla="*/ 643 h 1652"/>
              <a:gd name="T114" fmla="*/ 712 w 1068"/>
              <a:gd name="T115" fmla="*/ 691 h 1652"/>
              <a:gd name="T116" fmla="*/ 500 w 1068"/>
              <a:gd name="T117" fmla="*/ 704 h 1652"/>
              <a:gd name="T118" fmla="*/ 495 w 1068"/>
              <a:gd name="T119" fmla="*/ 658 h 1652"/>
              <a:gd name="T120" fmla="*/ 190 w 1068"/>
              <a:gd name="T121" fmla="*/ 759 h 1652"/>
              <a:gd name="T122" fmla="*/ 710 w 1068"/>
              <a:gd name="T123" fmla="*/ 988 h 1652"/>
              <a:gd name="T124" fmla="*/ 810 w 1068"/>
              <a:gd name="T125" fmla="*/ 859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68" h="1652">
                <a:moveTo>
                  <a:pt x="306" y="464"/>
                </a:moveTo>
                <a:lnTo>
                  <a:pt x="306" y="464"/>
                </a:lnTo>
                <a:lnTo>
                  <a:pt x="307" y="465"/>
                </a:lnTo>
                <a:lnTo>
                  <a:pt x="307" y="465"/>
                </a:lnTo>
                <a:lnTo>
                  <a:pt x="306" y="466"/>
                </a:lnTo>
                <a:lnTo>
                  <a:pt x="300" y="469"/>
                </a:lnTo>
                <a:lnTo>
                  <a:pt x="285" y="474"/>
                </a:lnTo>
                <a:lnTo>
                  <a:pt x="285" y="474"/>
                </a:lnTo>
                <a:lnTo>
                  <a:pt x="271" y="479"/>
                </a:lnTo>
                <a:lnTo>
                  <a:pt x="257" y="484"/>
                </a:lnTo>
                <a:lnTo>
                  <a:pt x="243" y="492"/>
                </a:lnTo>
                <a:lnTo>
                  <a:pt x="229" y="499"/>
                </a:lnTo>
                <a:lnTo>
                  <a:pt x="204" y="516"/>
                </a:lnTo>
                <a:lnTo>
                  <a:pt x="180" y="534"/>
                </a:lnTo>
                <a:lnTo>
                  <a:pt x="159" y="550"/>
                </a:lnTo>
                <a:lnTo>
                  <a:pt x="144" y="564"/>
                </a:lnTo>
                <a:lnTo>
                  <a:pt x="130" y="577"/>
                </a:lnTo>
                <a:lnTo>
                  <a:pt x="130" y="577"/>
                </a:lnTo>
                <a:lnTo>
                  <a:pt x="125" y="588"/>
                </a:lnTo>
                <a:lnTo>
                  <a:pt x="121" y="596"/>
                </a:lnTo>
                <a:lnTo>
                  <a:pt x="119" y="600"/>
                </a:lnTo>
                <a:lnTo>
                  <a:pt x="119" y="600"/>
                </a:lnTo>
                <a:lnTo>
                  <a:pt x="98" y="633"/>
                </a:lnTo>
                <a:lnTo>
                  <a:pt x="58" y="703"/>
                </a:lnTo>
                <a:lnTo>
                  <a:pt x="0" y="805"/>
                </a:lnTo>
                <a:lnTo>
                  <a:pt x="14" y="1272"/>
                </a:lnTo>
                <a:lnTo>
                  <a:pt x="23" y="1272"/>
                </a:lnTo>
                <a:lnTo>
                  <a:pt x="23" y="1261"/>
                </a:lnTo>
                <a:lnTo>
                  <a:pt x="32" y="1261"/>
                </a:lnTo>
                <a:lnTo>
                  <a:pt x="32" y="1318"/>
                </a:lnTo>
                <a:lnTo>
                  <a:pt x="64" y="1388"/>
                </a:lnTo>
                <a:lnTo>
                  <a:pt x="67" y="1377"/>
                </a:lnTo>
                <a:lnTo>
                  <a:pt x="67" y="1377"/>
                </a:lnTo>
                <a:lnTo>
                  <a:pt x="74" y="1387"/>
                </a:lnTo>
                <a:lnTo>
                  <a:pt x="83" y="1402"/>
                </a:lnTo>
                <a:lnTo>
                  <a:pt x="83" y="1402"/>
                </a:lnTo>
                <a:lnTo>
                  <a:pt x="86" y="1411"/>
                </a:lnTo>
                <a:lnTo>
                  <a:pt x="87" y="1425"/>
                </a:lnTo>
                <a:lnTo>
                  <a:pt x="89" y="1448"/>
                </a:lnTo>
                <a:lnTo>
                  <a:pt x="89" y="1477"/>
                </a:lnTo>
                <a:lnTo>
                  <a:pt x="133" y="1562"/>
                </a:lnTo>
                <a:lnTo>
                  <a:pt x="133" y="1562"/>
                </a:lnTo>
                <a:lnTo>
                  <a:pt x="162" y="1570"/>
                </a:lnTo>
                <a:lnTo>
                  <a:pt x="190" y="1576"/>
                </a:lnTo>
                <a:lnTo>
                  <a:pt x="215" y="1580"/>
                </a:lnTo>
                <a:lnTo>
                  <a:pt x="215" y="1580"/>
                </a:lnTo>
                <a:lnTo>
                  <a:pt x="237" y="1583"/>
                </a:lnTo>
                <a:lnTo>
                  <a:pt x="252" y="1581"/>
                </a:lnTo>
                <a:lnTo>
                  <a:pt x="258" y="1581"/>
                </a:lnTo>
                <a:lnTo>
                  <a:pt x="264" y="1579"/>
                </a:lnTo>
                <a:lnTo>
                  <a:pt x="267" y="1577"/>
                </a:lnTo>
                <a:lnTo>
                  <a:pt x="270" y="1574"/>
                </a:lnTo>
                <a:lnTo>
                  <a:pt x="270" y="1574"/>
                </a:lnTo>
                <a:lnTo>
                  <a:pt x="275" y="1567"/>
                </a:lnTo>
                <a:lnTo>
                  <a:pt x="278" y="1560"/>
                </a:lnTo>
                <a:lnTo>
                  <a:pt x="281" y="1553"/>
                </a:lnTo>
                <a:lnTo>
                  <a:pt x="285" y="1548"/>
                </a:lnTo>
                <a:lnTo>
                  <a:pt x="285" y="1548"/>
                </a:lnTo>
                <a:lnTo>
                  <a:pt x="289" y="1547"/>
                </a:lnTo>
                <a:lnTo>
                  <a:pt x="295" y="1547"/>
                </a:lnTo>
                <a:lnTo>
                  <a:pt x="313" y="1547"/>
                </a:lnTo>
                <a:lnTo>
                  <a:pt x="336" y="1548"/>
                </a:lnTo>
                <a:lnTo>
                  <a:pt x="336" y="1580"/>
                </a:lnTo>
                <a:lnTo>
                  <a:pt x="386" y="1580"/>
                </a:lnTo>
                <a:lnTo>
                  <a:pt x="386" y="1594"/>
                </a:lnTo>
                <a:lnTo>
                  <a:pt x="247" y="1594"/>
                </a:lnTo>
                <a:lnTo>
                  <a:pt x="247" y="1594"/>
                </a:lnTo>
                <a:lnTo>
                  <a:pt x="243" y="1595"/>
                </a:lnTo>
                <a:lnTo>
                  <a:pt x="237" y="1598"/>
                </a:lnTo>
                <a:lnTo>
                  <a:pt x="233" y="1600"/>
                </a:lnTo>
                <a:lnTo>
                  <a:pt x="229" y="1605"/>
                </a:lnTo>
                <a:lnTo>
                  <a:pt x="228" y="1611"/>
                </a:lnTo>
                <a:lnTo>
                  <a:pt x="227" y="1617"/>
                </a:lnTo>
                <a:lnTo>
                  <a:pt x="227" y="1617"/>
                </a:lnTo>
                <a:lnTo>
                  <a:pt x="229" y="1625"/>
                </a:lnTo>
                <a:lnTo>
                  <a:pt x="233" y="1631"/>
                </a:lnTo>
                <a:lnTo>
                  <a:pt x="238" y="1636"/>
                </a:lnTo>
                <a:lnTo>
                  <a:pt x="245" y="1641"/>
                </a:lnTo>
                <a:lnTo>
                  <a:pt x="252" y="1645"/>
                </a:lnTo>
                <a:lnTo>
                  <a:pt x="260" y="1647"/>
                </a:lnTo>
                <a:lnTo>
                  <a:pt x="272" y="1652"/>
                </a:lnTo>
                <a:lnTo>
                  <a:pt x="272" y="1652"/>
                </a:lnTo>
                <a:lnTo>
                  <a:pt x="283" y="1652"/>
                </a:lnTo>
                <a:lnTo>
                  <a:pt x="303" y="1652"/>
                </a:lnTo>
                <a:lnTo>
                  <a:pt x="370" y="1651"/>
                </a:lnTo>
                <a:lnTo>
                  <a:pt x="570" y="1644"/>
                </a:lnTo>
                <a:lnTo>
                  <a:pt x="856" y="1632"/>
                </a:lnTo>
                <a:lnTo>
                  <a:pt x="856" y="1632"/>
                </a:lnTo>
                <a:lnTo>
                  <a:pt x="893" y="1628"/>
                </a:lnTo>
                <a:lnTo>
                  <a:pt x="921" y="1626"/>
                </a:lnTo>
                <a:lnTo>
                  <a:pt x="932" y="1623"/>
                </a:lnTo>
                <a:lnTo>
                  <a:pt x="939" y="1621"/>
                </a:lnTo>
                <a:lnTo>
                  <a:pt x="939" y="1621"/>
                </a:lnTo>
                <a:lnTo>
                  <a:pt x="944" y="1617"/>
                </a:lnTo>
                <a:lnTo>
                  <a:pt x="948" y="1613"/>
                </a:lnTo>
                <a:lnTo>
                  <a:pt x="951" y="1608"/>
                </a:lnTo>
                <a:lnTo>
                  <a:pt x="954" y="1604"/>
                </a:lnTo>
                <a:lnTo>
                  <a:pt x="955" y="1599"/>
                </a:lnTo>
                <a:lnTo>
                  <a:pt x="955" y="1593"/>
                </a:lnTo>
                <a:lnTo>
                  <a:pt x="955" y="1588"/>
                </a:lnTo>
                <a:lnTo>
                  <a:pt x="954" y="1583"/>
                </a:lnTo>
                <a:lnTo>
                  <a:pt x="954" y="1583"/>
                </a:lnTo>
                <a:lnTo>
                  <a:pt x="949" y="1575"/>
                </a:lnTo>
                <a:lnTo>
                  <a:pt x="944" y="1570"/>
                </a:lnTo>
                <a:lnTo>
                  <a:pt x="939" y="1566"/>
                </a:lnTo>
                <a:lnTo>
                  <a:pt x="934" y="1566"/>
                </a:lnTo>
                <a:lnTo>
                  <a:pt x="934" y="1566"/>
                </a:lnTo>
                <a:lnTo>
                  <a:pt x="913" y="1569"/>
                </a:lnTo>
                <a:lnTo>
                  <a:pt x="878" y="1574"/>
                </a:lnTo>
                <a:lnTo>
                  <a:pt x="827" y="1583"/>
                </a:lnTo>
                <a:lnTo>
                  <a:pt x="827" y="1546"/>
                </a:lnTo>
                <a:lnTo>
                  <a:pt x="845" y="1546"/>
                </a:lnTo>
                <a:lnTo>
                  <a:pt x="845" y="1489"/>
                </a:lnTo>
                <a:lnTo>
                  <a:pt x="856" y="1489"/>
                </a:lnTo>
                <a:lnTo>
                  <a:pt x="873" y="1502"/>
                </a:lnTo>
                <a:lnTo>
                  <a:pt x="895" y="1502"/>
                </a:lnTo>
                <a:lnTo>
                  <a:pt x="918" y="1539"/>
                </a:lnTo>
                <a:lnTo>
                  <a:pt x="918" y="1539"/>
                </a:lnTo>
                <a:lnTo>
                  <a:pt x="920" y="1541"/>
                </a:lnTo>
                <a:lnTo>
                  <a:pt x="923" y="1543"/>
                </a:lnTo>
                <a:lnTo>
                  <a:pt x="926" y="1544"/>
                </a:lnTo>
                <a:lnTo>
                  <a:pt x="930" y="1546"/>
                </a:lnTo>
                <a:lnTo>
                  <a:pt x="935" y="1546"/>
                </a:lnTo>
                <a:lnTo>
                  <a:pt x="943" y="1546"/>
                </a:lnTo>
                <a:lnTo>
                  <a:pt x="943" y="1546"/>
                </a:lnTo>
                <a:lnTo>
                  <a:pt x="963" y="1543"/>
                </a:lnTo>
                <a:lnTo>
                  <a:pt x="988" y="1542"/>
                </a:lnTo>
                <a:lnTo>
                  <a:pt x="1019" y="1539"/>
                </a:lnTo>
                <a:lnTo>
                  <a:pt x="1019" y="1457"/>
                </a:lnTo>
                <a:lnTo>
                  <a:pt x="1043" y="1457"/>
                </a:lnTo>
                <a:lnTo>
                  <a:pt x="1043" y="1388"/>
                </a:lnTo>
                <a:lnTo>
                  <a:pt x="1028" y="1377"/>
                </a:lnTo>
                <a:lnTo>
                  <a:pt x="1011" y="868"/>
                </a:lnTo>
                <a:lnTo>
                  <a:pt x="1011" y="796"/>
                </a:lnTo>
                <a:lnTo>
                  <a:pt x="1023" y="796"/>
                </a:lnTo>
                <a:lnTo>
                  <a:pt x="1023" y="796"/>
                </a:lnTo>
                <a:lnTo>
                  <a:pt x="1024" y="833"/>
                </a:lnTo>
                <a:lnTo>
                  <a:pt x="1028" y="859"/>
                </a:lnTo>
                <a:lnTo>
                  <a:pt x="1029" y="868"/>
                </a:lnTo>
                <a:lnTo>
                  <a:pt x="1032" y="873"/>
                </a:lnTo>
                <a:lnTo>
                  <a:pt x="1032" y="873"/>
                </a:lnTo>
                <a:lnTo>
                  <a:pt x="1039" y="877"/>
                </a:lnTo>
                <a:lnTo>
                  <a:pt x="1052" y="882"/>
                </a:lnTo>
                <a:lnTo>
                  <a:pt x="1057" y="882"/>
                </a:lnTo>
                <a:lnTo>
                  <a:pt x="1063" y="883"/>
                </a:lnTo>
                <a:lnTo>
                  <a:pt x="1067" y="882"/>
                </a:lnTo>
                <a:lnTo>
                  <a:pt x="1067" y="881"/>
                </a:lnTo>
                <a:lnTo>
                  <a:pt x="1068" y="880"/>
                </a:lnTo>
                <a:lnTo>
                  <a:pt x="1068" y="880"/>
                </a:lnTo>
                <a:lnTo>
                  <a:pt x="1068" y="858"/>
                </a:lnTo>
                <a:lnTo>
                  <a:pt x="1067" y="822"/>
                </a:lnTo>
                <a:lnTo>
                  <a:pt x="1066" y="773"/>
                </a:lnTo>
                <a:lnTo>
                  <a:pt x="1062" y="761"/>
                </a:lnTo>
                <a:lnTo>
                  <a:pt x="1057" y="709"/>
                </a:lnTo>
                <a:lnTo>
                  <a:pt x="1057" y="709"/>
                </a:lnTo>
                <a:lnTo>
                  <a:pt x="1056" y="707"/>
                </a:lnTo>
                <a:lnTo>
                  <a:pt x="1053" y="705"/>
                </a:lnTo>
                <a:lnTo>
                  <a:pt x="1048" y="704"/>
                </a:lnTo>
                <a:lnTo>
                  <a:pt x="1048" y="704"/>
                </a:lnTo>
                <a:lnTo>
                  <a:pt x="1028" y="703"/>
                </a:lnTo>
                <a:lnTo>
                  <a:pt x="1014" y="704"/>
                </a:lnTo>
                <a:lnTo>
                  <a:pt x="1014" y="641"/>
                </a:lnTo>
                <a:lnTo>
                  <a:pt x="1019" y="641"/>
                </a:lnTo>
                <a:lnTo>
                  <a:pt x="1019" y="609"/>
                </a:lnTo>
                <a:lnTo>
                  <a:pt x="1014" y="609"/>
                </a:lnTo>
                <a:lnTo>
                  <a:pt x="1014" y="609"/>
                </a:lnTo>
                <a:lnTo>
                  <a:pt x="1014" y="604"/>
                </a:lnTo>
                <a:lnTo>
                  <a:pt x="1012" y="597"/>
                </a:lnTo>
                <a:lnTo>
                  <a:pt x="1009" y="590"/>
                </a:lnTo>
                <a:lnTo>
                  <a:pt x="1002" y="580"/>
                </a:lnTo>
                <a:lnTo>
                  <a:pt x="992" y="566"/>
                </a:lnTo>
                <a:lnTo>
                  <a:pt x="977" y="552"/>
                </a:lnTo>
                <a:lnTo>
                  <a:pt x="956" y="534"/>
                </a:lnTo>
                <a:lnTo>
                  <a:pt x="956" y="534"/>
                </a:lnTo>
                <a:lnTo>
                  <a:pt x="934" y="518"/>
                </a:lnTo>
                <a:lnTo>
                  <a:pt x="913" y="505"/>
                </a:lnTo>
                <a:lnTo>
                  <a:pt x="895" y="494"/>
                </a:lnTo>
                <a:lnTo>
                  <a:pt x="880" y="487"/>
                </a:lnTo>
                <a:lnTo>
                  <a:pt x="857" y="477"/>
                </a:lnTo>
                <a:lnTo>
                  <a:pt x="850" y="474"/>
                </a:lnTo>
                <a:lnTo>
                  <a:pt x="838" y="468"/>
                </a:lnTo>
                <a:lnTo>
                  <a:pt x="758" y="454"/>
                </a:lnTo>
                <a:lnTo>
                  <a:pt x="678" y="442"/>
                </a:lnTo>
                <a:lnTo>
                  <a:pt x="664" y="442"/>
                </a:lnTo>
                <a:lnTo>
                  <a:pt x="664" y="428"/>
                </a:lnTo>
                <a:lnTo>
                  <a:pt x="664" y="428"/>
                </a:lnTo>
                <a:lnTo>
                  <a:pt x="670" y="421"/>
                </a:lnTo>
                <a:lnTo>
                  <a:pt x="674" y="413"/>
                </a:lnTo>
                <a:lnTo>
                  <a:pt x="678" y="408"/>
                </a:lnTo>
                <a:lnTo>
                  <a:pt x="678" y="408"/>
                </a:lnTo>
                <a:lnTo>
                  <a:pt x="679" y="402"/>
                </a:lnTo>
                <a:lnTo>
                  <a:pt x="679" y="400"/>
                </a:lnTo>
                <a:lnTo>
                  <a:pt x="678" y="399"/>
                </a:lnTo>
                <a:lnTo>
                  <a:pt x="678" y="399"/>
                </a:lnTo>
                <a:lnTo>
                  <a:pt x="677" y="396"/>
                </a:lnTo>
                <a:lnTo>
                  <a:pt x="677" y="394"/>
                </a:lnTo>
                <a:lnTo>
                  <a:pt x="676" y="390"/>
                </a:lnTo>
                <a:lnTo>
                  <a:pt x="676" y="388"/>
                </a:lnTo>
                <a:lnTo>
                  <a:pt x="676" y="388"/>
                </a:lnTo>
                <a:lnTo>
                  <a:pt x="673" y="386"/>
                </a:lnTo>
                <a:lnTo>
                  <a:pt x="670" y="385"/>
                </a:lnTo>
                <a:lnTo>
                  <a:pt x="667" y="385"/>
                </a:lnTo>
                <a:lnTo>
                  <a:pt x="667" y="385"/>
                </a:lnTo>
                <a:lnTo>
                  <a:pt x="667" y="381"/>
                </a:lnTo>
                <a:lnTo>
                  <a:pt x="667" y="377"/>
                </a:lnTo>
                <a:lnTo>
                  <a:pt x="667" y="374"/>
                </a:lnTo>
                <a:lnTo>
                  <a:pt x="664" y="367"/>
                </a:lnTo>
                <a:lnTo>
                  <a:pt x="660" y="360"/>
                </a:lnTo>
                <a:lnTo>
                  <a:pt x="655" y="351"/>
                </a:lnTo>
                <a:lnTo>
                  <a:pt x="646" y="342"/>
                </a:lnTo>
                <a:lnTo>
                  <a:pt x="646" y="342"/>
                </a:lnTo>
                <a:lnTo>
                  <a:pt x="636" y="333"/>
                </a:lnTo>
                <a:lnTo>
                  <a:pt x="625" y="328"/>
                </a:lnTo>
                <a:lnTo>
                  <a:pt x="614" y="324"/>
                </a:lnTo>
                <a:lnTo>
                  <a:pt x="603" y="321"/>
                </a:lnTo>
                <a:lnTo>
                  <a:pt x="594" y="321"/>
                </a:lnTo>
                <a:lnTo>
                  <a:pt x="587" y="321"/>
                </a:lnTo>
                <a:lnTo>
                  <a:pt x="580" y="321"/>
                </a:lnTo>
                <a:lnTo>
                  <a:pt x="592" y="239"/>
                </a:lnTo>
                <a:lnTo>
                  <a:pt x="537" y="63"/>
                </a:lnTo>
                <a:lnTo>
                  <a:pt x="543" y="48"/>
                </a:lnTo>
                <a:lnTo>
                  <a:pt x="543" y="29"/>
                </a:lnTo>
                <a:lnTo>
                  <a:pt x="614" y="29"/>
                </a:lnTo>
                <a:lnTo>
                  <a:pt x="614" y="29"/>
                </a:lnTo>
                <a:lnTo>
                  <a:pt x="625" y="32"/>
                </a:lnTo>
                <a:lnTo>
                  <a:pt x="635" y="37"/>
                </a:lnTo>
                <a:lnTo>
                  <a:pt x="644" y="43"/>
                </a:lnTo>
                <a:lnTo>
                  <a:pt x="644" y="43"/>
                </a:lnTo>
                <a:lnTo>
                  <a:pt x="659" y="58"/>
                </a:lnTo>
                <a:lnTo>
                  <a:pt x="667" y="66"/>
                </a:lnTo>
                <a:lnTo>
                  <a:pt x="667" y="57"/>
                </a:lnTo>
                <a:lnTo>
                  <a:pt x="667" y="57"/>
                </a:lnTo>
                <a:lnTo>
                  <a:pt x="637" y="23"/>
                </a:lnTo>
                <a:lnTo>
                  <a:pt x="637" y="23"/>
                </a:lnTo>
                <a:lnTo>
                  <a:pt x="634" y="20"/>
                </a:lnTo>
                <a:lnTo>
                  <a:pt x="628" y="16"/>
                </a:lnTo>
                <a:lnTo>
                  <a:pt x="614" y="13"/>
                </a:lnTo>
                <a:lnTo>
                  <a:pt x="598" y="9"/>
                </a:lnTo>
                <a:lnTo>
                  <a:pt x="242" y="0"/>
                </a:lnTo>
                <a:lnTo>
                  <a:pt x="242" y="0"/>
                </a:lnTo>
                <a:lnTo>
                  <a:pt x="231" y="1"/>
                </a:lnTo>
                <a:lnTo>
                  <a:pt x="220" y="4"/>
                </a:lnTo>
                <a:lnTo>
                  <a:pt x="215" y="6"/>
                </a:lnTo>
                <a:lnTo>
                  <a:pt x="210" y="9"/>
                </a:lnTo>
                <a:lnTo>
                  <a:pt x="210" y="9"/>
                </a:lnTo>
                <a:lnTo>
                  <a:pt x="205" y="13"/>
                </a:lnTo>
                <a:lnTo>
                  <a:pt x="199" y="19"/>
                </a:lnTo>
                <a:lnTo>
                  <a:pt x="187" y="32"/>
                </a:lnTo>
                <a:lnTo>
                  <a:pt x="176" y="48"/>
                </a:lnTo>
                <a:lnTo>
                  <a:pt x="183" y="48"/>
                </a:lnTo>
                <a:lnTo>
                  <a:pt x="183" y="48"/>
                </a:lnTo>
                <a:lnTo>
                  <a:pt x="187" y="44"/>
                </a:lnTo>
                <a:lnTo>
                  <a:pt x="196" y="35"/>
                </a:lnTo>
                <a:lnTo>
                  <a:pt x="203" y="29"/>
                </a:lnTo>
                <a:lnTo>
                  <a:pt x="209" y="24"/>
                </a:lnTo>
                <a:lnTo>
                  <a:pt x="217" y="20"/>
                </a:lnTo>
                <a:lnTo>
                  <a:pt x="224" y="18"/>
                </a:lnTo>
                <a:lnTo>
                  <a:pt x="224" y="18"/>
                </a:lnTo>
                <a:lnTo>
                  <a:pt x="233" y="15"/>
                </a:lnTo>
                <a:lnTo>
                  <a:pt x="246" y="15"/>
                </a:lnTo>
                <a:lnTo>
                  <a:pt x="271" y="15"/>
                </a:lnTo>
                <a:lnTo>
                  <a:pt x="302" y="18"/>
                </a:lnTo>
                <a:lnTo>
                  <a:pt x="302" y="60"/>
                </a:lnTo>
                <a:lnTo>
                  <a:pt x="316" y="60"/>
                </a:lnTo>
                <a:lnTo>
                  <a:pt x="316" y="98"/>
                </a:lnTo>
                <a:lnTo>
                  <a:pt x="288" y="339"/>
                </a:lnTo>
                <a:lnTo>
                  <a:pt x="293" y="351"/>
                </a:lnTo>
                <a:lnTo>
                  <a:pt x="306" y="464"/>
                </a:lnTo>
                <a:close/>
                <a:moveTo>
                  <a:pt x="320" y="18"/>
                </a:moveTo>
                <a:lnTo>
                  <a:pt x="532" y="25"/>
                </a:lnTo>
                <a:lnTo>
                  <a:pt x="532" y="34"/>
                </a:lnTo>
                <a:lnTo>
                  <a:pt x="532" y="34"/>
                </a:lnTo>
                <a:lnTo>
                  <a:pt x="426" y="32"/>
                </a:lnTo>
                <a:lnTo>
                  <a:pt x="354" y="30"/>
                </a:lnTo>
                <a:lnTo>
                  <a:pt x="328" y="30"/>
                </a:lnTo>
                <a:lnTo>
                  <a:pt x="320" y="32"/>
                </a:lnTo>
                <a:lnTo>
                  <a:pt x="320" y="32"/>
                </a:lnTo>
                <a:lnTo>
                  <a:pt x="318" y="32"/>
                </a:lnTo>
                <a:lnTo>
                  <a:pt x="318" y="30"/>
                </a:lnTo>
                <a:lnTo>
                  <a:pt x="318" y="25"/>
                </a:lnTo>
                <a:lnTo>
                  <a:pt x="320" y="18"/>
                </a:lnTo>
                <a:lnTo>
                  <a:pt x="320" y="18"/>
                </a:lnTo>
                <a:close/>
                <a:moveTo>
                  <a:pt x="339" y="40"/>
                </a:moveTo>
                <a:lnTo>
                  <a:pt x="339" y="40"/>
                </a:lnTo>
                <a:lnTo>
                  <a:pt x="367" y="40"/>
                </a:lnTo>
                <a:lnTo>
                  <a:pt x="428" y="40"/>
                </a:lnTo>
                <a:lnTo>
                  <a:pt x="514" y="43"/>
                </a:lnTo>
                <a:lnTo>
                  <a:pt x="514" y="43"/>
                </a:lnTo>
                <a:lnTo>
                  <a:pt x="485" y="85"/>
                </a:lnTo>
                <a:lnTo>
                  <a:pt x="464" y="113"/>
                </a:lnTo>
                <a:lnTo>
                  <a:pt x="457" y="123"/>
                </a:lnTo>
                <a:lnTo>
                  <a:pt x="454" y="126"/>
                </a:lnTo>
                <a:lnTo>
                  <a:pt x="454" y="126"/>
                </a:lnTo>
                <a:lnTo>
                  <a:pt x="435" y="113"/>
                </a:lnTo>
                <a:lnTo>
                  <a:pt x="395" y="84"/>
                </a:lnTo>
                <a:lnTo>
                  <a:pt x="356" y="54"/>
                </a:lnTo>
                <a:lnTo>
                  <a:pt x="339" y="40"/>
                </a:lnTo>
                <a:lnTo>
                  <a:pt x="339" y="40"/>
                </a:lnTo>
                <a:close/>
                <a:moveTo>
                  <a:pt x="336" y="52"/>
                </a:moveTo>
                <a:lnTo>
                  <a:pt x="445" y="132"/>
                </a:lnTo>
                <a:lnTo>
                  <a:pt x="370" y="235"/>
                </a:lnTo>
                <a:lnTo>
                  <a:pt x="370" y="224"/>
                </a:lnTo>
                <a:lnTo>
                  <a:pt x="370" y="224"/>
                </a:lnTo>
                <a:lnTo>
                  <a:pt x="368" y="224"/>
                </a:lnTo>
                <a:lnTo>
                  <a:pt x="367" y="224"/>
                </a:lnTo>
                <a:lnTo>
                  <a:pt x="365" y="221"/>
                </a:lnTo>
                <a:lnTo>
                  <a:pt x="365" y="221"/>
                </a:lnTo>
                <a:lnTo>
                  <a:pt x="349" y="145"/>
                </a:lnTo>
                <a:lnTo>
                  <a:pt x="334" y="72"/>
                </a:lnTo>
                <a:lnTo>
                  <a:pt x="336" y="52"/>
                </a:lnTo>
                <a:close/>
                <a:moveTo>
                  <a:pt x="514" y="57"/>
                </a:moveTo>
                <a:lnTo>
                  <a:pt x="517" y="68"/>
                </a:lnTo>
                <a:lnTo>
                  <a:pt x="505" y="169"/>
                </a:lnTo>
                <a:lnTo>
                  <a:pt x="459" y="132"/>
                </a:lnTo>
                <a:lnTo>
                  <a:pt x="514" y="57"/>
                </a:lnTo>
                <a:close/>
                <a:moveTo>
                  <a:pt x="532" y="80"/>
                </a:moveTo>
                <a:lnTo>
                  <a:pt x="532" y="80"/>
                </a:lnTo>
                <a:lnTo>
                  <a:pt x="559" y="157"/>
                </a:lnTo>
                <a:lnTo>
                  <a:pt x="583" y="232"/>
                </a:lnTo>
                <a:lnTo>
                  <a:pt x="583" y="232"/>
                </a:lnTo>
                <a:lnTo>
                  <a:pt x="571" y="222"/>
                </a:lnTo>
                <a:lnTo>
                  <a:pt x="548" y="203"/>
                </a:lnTo>
                <a:lnTo>
                  <a:pt x="514" y="178"/>
                </a:lnTo>
                <a:lnTo>
                  <a:pt x="523" y="80"/>
                </a:lnTo>
                <a:lnTo>
                  <a:pt x="532" y="80"/>
                </a:lnTo>
                <a:close/>
                <a:moveTo>
                  <a:pt x="509" y="184"/>
                </a:moveTo>
                <a:lnTo>
                  <a:pt x="578" y="241"/>
                </a:lnTo>
                <a:lnTo>
                  <a:pt x="503" y="235"/>
                </a:lnTo>
                <a:lnTo>
                  <a:pt x="509" y="184"/>
                </a:lnTo>
                <a:close/>
                <a:moveTo>
                  <a:pt x="450" y="141"/>
                </a:moveTo>
                <a:lnTo>
                  <a:pt x="498" y="178"/>
                </a:lnTo>
                <a:lnTo>
                  <a:pt x="498" y="178"/>
                </a:lnTo>
                <a:lnTo>
                  <a:pt x="495" y="210"/>
                </a:lnTo>
                <a:lnTo>
                  <a:pt x="494" y="230"/>
                </a:lnTo>
                <a:lnTo>
                  <a:pt x="492" y="236"/>
                </a:lnTo>
                <a:lnTo>
                  <a:pt x="492" y="239"/>
                </a:lnTo>
                <a:lnTo>
                  <a:pt x="491" y="239"/>
                </a:lnTo>
                <a:lnTo>
                  <a:pt x="491" y="239"/>
                </a:lnTo>
                <a:lnTo>
                  <a:pt x="486" y="238"/>
                </a:lnTo>
                <a:lnTo>
                  <a:pt x="472" y="236"/>
                </a:lnTo>
                <a:lnTo>
                  <a:pt x="434" y="238"/>
                </a:lnTo>
                <a:lnTo>
                  <a:pt x="379" y="239"/>
                </a:lnTo>
                <a:lnTo>
                  <a:pt x="450" y="141"/>
                </a:lnTo>
                <a:close/>
                <a:moveTo>
                  <a:pt x="322" y="86"/>
                </a:moveTo>
                <a:lnTo>
                  <a:pt x="327" y="86"/>
                </a:lnTo>
                <a:lnTo>
                  <a:pt x="356" y="227"/>
                </a:lnTo>
                <a:lnTo>
                  <a:pt x="350" y="232"/>
                </a:lnTo>
                <a:lnTo>
                  <a:pt x="354" y="255"/>
                </a:lnTo>
                <a:lnTo>
                  <a:pt x="299" y="321"/>
                </a:lnTo>
                <a:lnTo>
                  <a:pt x="322" y="86"/>
                </a:lnTo>
                <a:close/>
                <a:moveTo>
                  <a:pt x="503" y="246"/>
                </a:moveTo>
                <a:lnTo>
                  <a:pt x="503" y="246"/>
                </a:lnTo>
                <a:lnTo>
                  <a:pt x="575" y="250"/>
                </a:lnTo>
                <a:lnTo>
                  <a:pt x="566" y="328"/>
                </a:lnTo>
                <a:lnTo>
                  <a:pt x="566" y="328"/>
                </a:lnTo>
                <a:lnTo>
                  <a:pt x="562" y="329"/>
                </a:lnTo>
                <a:lnTo>
                  <a:pt x="559" y="332"/>
                </a:lnTo>
                <a:lnTo>
                  <a:pt x="555" y="335"/>
                </a:lnTo>
                <a:lnTo>
                  <a:pt x="555" y="335"/>
                </a:lnTo>
                <a:lnTo>
                  <a:pt x="543" y="347"/>
                </a:lnTo>
                <a:lnTo>
                  <a:pt x="486" y="344"/>
                </a:lnTo>
                <a:lnTo>
                  <a:pt x="486" y="344"/>
                </a:lnTo>
                <a:lnTo>
                  <a:pt x="494" y="296"/>
                </a:lnTo>
                <a:lnTo>
                  <a:pt x="499" y="262"/>
                </a:lnTo>
                <a:lnTo>
                  <a:pt x="501" y="252"/>
                </a:lnTo>
                <a:lnTo>
                  <a:pt x="503" y="246"/>
                </a:lnTo>
                <a:lnTo>
                  <a:pt x="503" y="246"/>
                </a:lnTo>
                <a:close/>
                <a:moveTo>
                  <a:pt x="491" y="246"/>
                </a:moveTo>
                <a:lnTo>
                  <a:pt x="477" y="342"/>
                </a:lnTo>
                <a:lnTo>
                  <a:pt x="443" y="342"/>
                </a:lnTo>
                <a:lnTo>
                  <a:pt x="439" y="347"/>
                </a:lnTo>
                <a:lnTo>
                  <a:pt x="361" y="347"/>
                </a:lnTo>
                <a:lnTo>
                  <a:pt x="361" y="258"/>
                </a:lnTo>
                <a:lnTo>
                  <a:pt x="374" y="246"/>
                </a:lnTo>
                <a:lnTo>
                  <a:pt x="491" y="246"/>
                </a:lnTo>
                <a:close/>
                <a:moveTo>
                  <a:pt x="354" y="276"/>
                </a:moveTo>
                <a:lnTo>
                  <a:pt x="354" y="276"/>
                </a:lnTo>
                <a:lnTo>
                  <a:pt x="351" y="314"/>
                </a:lnTo>
                <a:lnTo>
                  <a:pt x="350" y="339"/>
                </a:lnTo>
                <a:lnTo>
                  <a:pt x="349" y="347"/>
                </a:lnTo>
                <a:lnTo>
                  <a:pt x="347" y="351"/>
                </a:lnTo>
                <a:lnTo>
                  <a:pt x="347" y="351"/>
                </a:lnTo>
                <a:lnTo>
                  <a:pt x="323" y="348"/>
                </a:lnTo>
                <a:lnTo>
                  <a:pt x="302" y="347"/>
                </a:lnTo>
                <a:lnTo>
                  <a:pt x="302" y="333"/>
                </a:lnTo>
                <a:lnTo>
                  <a:pt x="354" y="276"/>
                </a:lnTo>
                <a:close/>
                <a:moveTo>
                  <a:pt x="308" y="362"/>
                </a:moveTo>
                <a:lnTo>
                  <a:pt x="342" y="362"/>
                </a:lnTo>
                <a:lnTo>
                  <a:pt x="334" y="456"/>
                </a:lnTo>
                <a:lnTo>
                  <a:pt x="313" y="463"/>
                </a:lnTo>
                <a:lnTo>
                  <a:pt x="308" y="362"/>
                </a:lnTo>
                <a:close/>
                <a:moveTo>
                  <a:pt x="359" y="362"/>
                </a:moveTo>
                <a:lnTo>
                  <a:pt x="359" y="356"/>
                </a:lnTo>
                <a:lnTo>
                  <a:pt x="436" y="356"/>
                </a:lnTo>
                <a:lnTo>
                  <a:pt x="436" y="356"/>
                </a:lnTo>
                <a:lnTo>
                  <a:pt x="436" y="361"/>
                </a:lnTo>
                <a:lnTo>
                  <a:pt x="436" y="367"/>
                </a:lnTo>
                <a:lnTo>
                  <a:pt x="436" y="367"/>
                </a:lnTo>
                <a:lnTo>
                  <a:pt x="436" y="368"/>
                </a:lnTo>
                <a:lnTo>
                  <a:pt x="435" y="370"/>
                </a:lnTo>
                <a:lnTo>
                  <a:pt x="431" y="372"/>
                </a:lnTo>
                <a:lnTo>
                  <a:pt x="425" y="374"/>
                </a:lnTo>
                <a:lnTo>
                  <a:pt x="425" y="374"/>
                </a:lnTo>
                <a:lnTo>
                  <a:pt x="415" y="379"/>
                </a:lnTo>
                <a:lnTo>
                  <a:pt x="406" y="384"/>
                </a:lnTo>
                <a:lnTo>
                  <a:pt x="402" y="388"/>
                </a:lnTo>
                <a:lnTo>
                  <a:pt x="400" y="390"/>
                </a:lnTo>
                <a:lnTo>
                  <a:pt x="400" y="390"/>
                </a:lnTo>
                <a:lnTo>
                  <a:pt x="397" y="395"/>
                </a:lnTo>
                <a:lnTo>
                  <a:pt x="396" y="402"/>
                </a:lnTo>
                <a:lnTo>
                  <a:pt x="395" y="416"/>
                </a:lnTo>
                <a:lnTo>
                  <a:pt x="395" y="430"/>
                </a:lnTo>
                <a:lnTo>
                  <a:pt x="397" y="437"/>
                </a:lnTo>
                <a:lnTo>
                  <a:pt x="397" y="437"/>
                </a:lnTo>
                <a:lnTo>
                  <a:pt x="397" y="437"/>
                </a:lnTo>
                <a:lnTo>
                  <a:pt x="396" y="438"/>
                </a:lnTo>
                <a:lnTo>
                  <a:pt x="393" y="440"/>
                </a:lnTo>
                <a:lnTo>
                  <a:pt x="388" y="440"/>
                </a:lnTo>
                <a:lnTo>
                  <a:pt x="386" y="445"/>
                </a:lnTo>
                <a:lnTo>
                  <a:pt x="356" y="454"/>
                </a:lnTo>
                <a:lnTo>
                  <a:pt x="359" y="362"/>
                </a:lnTo>
                <a:close/>
                <a:moveTo>
                  <a:pt x="434" y="385"/>
                </a:moveTo>
                <a:lnTo>
                  <a:pt x="431" y="410"/>
                </a:lnTo>
                <a:lnTo>
                  <a:pt x="457" y="413"/>
                </a:lnTo>
                <a:lnTo>
                  <a:pt x="457" y="428"/>
                </a:lnTo>
                <a:lnTo>
                  <a:pt x="457" y="428"/>
                </a:lnTo>
                <a:lnTo>
                  <a:pt x="445" y="428"/>
                </a:lnTo>
                <a:lnTo>
                  <a:pt x="438" y="430"/>
                </a:lnTo>
                <a:lnTo>
                  <a:pt x="434" y="431"/>
                </a:lnTo>
                <a:lnTo>
                  <a:pt x="434" y="431"/>
                </a:lnTo>
                <a:lnTo>
                  <a:pt x="430" y="432"/>
                </a:lnTo>
                <a:lnTo>
                  <a:pt x="423" y="435"/>
                </a:lnTo>
                <a:lnTo>
                  <a:pt x="411" y="437"/>
                </a:lnTo>
                <a:lnTo>
                  <a:pt x="411" y="437"/>
                </a:lnTo>
                <a:lnTo>
                  <a:pt x="410" y="426"/>
                </a:lnTo>
                <a:lnTo>
                  <a:pt x="409" y="413"/>
                </a:lnTo>
                <a:lnTo>
                  <a:pt x="409" y="413"/>
                </a:lnTo>
                <a:lnTo>
                  <a:pt x="407" y="410"/>
                </a:lnTo>
                <a:lnTo>
                  <a:pt x="406" y="405"/>
                </a:lnTo>
                <a:lnTo>
                  <a:pt x="406" y="399"/>
                </a:lnTo>
                <a:lnTo>
                  <a:pt x="409" y="394"/>
                </a:lnTo>
                <a:lnTo>
                  <a:pt x="409" y="394"/>
                </a:lnTo>
                <a:lnTo>
                  <a:pt x="411" y="389"/>
                </a:lnTo>
                <a:lnTo>
                  <a:pt x="415" y="386"/>
                </a:lnTo>
                <a:lnTo>
                  <a:pt x="420" y="385"/>
                </a:lnTo>
                <a:lnTo>
                  <a:pt x="434" y="385"/>
                </a:lnTo>
                <a:close/>
                <a:moveTo>
                  <a:pt x="494" y="413"/>
                </a:moveTo>
                <a:lnTo>
                  <a:pt x="494" y="413"/>
                </a:lnTo>
                <a:lnTo>
                  <a:pt x="509" y="414"/>
                </a:lnTo>
                <a:lnTo>
                  <a:pt x="518" y="416"/>
                </a:lnTo>
                <a:lnTo>
                  <a:pt x="523" y="417"/>
                </a:lnTo>
                <a:lnTo>
                  <a:pt x="523" y="417"/>
                </a:lnTo>
                <a:lnTo>
                  <a:pt x="525" y="428"/>
                </a:lnTo>
                <a:lnTo>
                  <a:pt x="494" y="428"/>
                </a:lnTo>
                <a:lnTo>
                  <a:pt x="494" y="413"/>
                </a:lnTo>
                <a:close/>
                <a:moveTo>
                  <a:pt x="598" y="335"/>
                </a:moveTo>
                <a:lnTo>
                  <a:pt x="598" y="335"/>
                </a:lnTo>
                <a:lnTo>
                  <a:pt x="608" y="337"/>
                </a:lnTo>
                <a:lnTo>
                  <a:pt x="618" y="341"/>
                </a:lnTo>
                <a:lnTo>
                  <a:pt x="626" y="346"/>
                </a:lnTo>
                <a:lnTo>
                  <a:pt x="634" y="352"/>
                </a:lnTo>
                <a:lnTo>
                  <a:pt x="639" y="360"/>
                </a:lnTo>
                <a:lnTo>
                  <a:pt x="642" y="368"/>
                </a:lnTo>
                <a:lnTo>
                  <a:pt x="645" y="379"/>
                </a:lnTo>
                <a:lnTo>
                  <a:pt x="646" y="388"/>
                </a:lnTo>
                <a:lnTo>
                  <a:pt x="646" y="398"/>
                </a:lnTo>
                <a:lnTo>
                  <a:pt x="644" y="407"/>
                </a:lnTo>
                <a:lnTo>
                  <a:pt x="641" y="416"/>
                </a:lnTo>
                <a:lnTo>
                  <a:pt x="635" y="423"/>
                </a:lnTo>
                <a:lnTo>
                  <a:pt x="628" y="430"/>
                </a:lnTo>
                <a:lnTo>
                  <a:pt x="620" y="435"/>
                </a:lnTo>
                <a:lnTo>
                  <a:pt x="609" y="438"/>
                </a:lnTo>
                <a:lnTo>
                  <a:pt x="598" y="440"/>
                </a:lnTo>
                <a:lnTo>
                  <a:pt x="598" y="440"/>
                </a:lnTo>
                <a:lnTo>
                  <a:pt x="585" y="438"/>
                </a:lnTo>
                <a:lnTo>
                  <a:pt x="575" y="435"/>
                </a:lnTo>
                <a:lnTo>
                  <a:pt x="566" y="430"/>
                </a:lnTo>
                <a:lnTo>
                  <a:pt x="560" y="423"/>
                </a:lnTo>
                <a:lnTo>
                  <a:pt x="555" y="416"/>
                </a:lnTo>
                <a:lnTo>
                  <a:pt x="551" y="407"/>
                </a:lnTo>
                <a:lnTo>
                  <a:pt x="548" y="398"/>
                </a:lnTo>
                <a:lnTo>
                  <a:pt x="548" y="388"/>
                </a:lnTo>
                <a:lnTo>
                  <a:pt x="550" y="379"/>
                </a:lnTo>
                <a:lnTo>
                  <a:pt x="552" y="368"/>
                </a:lnTo>
                <a:lnTo>
                  <a:pt x="556" y="360"/>
                </a:lnTo>
                <a:lnTo>
                  <a:pt x="562" y="352"/>
                </a:lnTo>
                <a:lnTo>
                  <a:pt x="569" y="346"/>
                </a:lnTo>
                <a:lnTo>
                  <a:pt x="578" y="341"/>
                </a:lnTo>
                <a:lnTo>
                  <a:pt x="587" y="337"/>
                </a:lnTo>
                <a:lnTo>
                  <a:pt x="598" y="335"/>
                </a:lnTo>
                <a:lnTo>
                  <a:pt x="598" y="335"/>
                </a:lnTo>
                <a:close/>
                <a:moveTo>
                  <a:pt x="231" y="581"/>
                </a:moveTo>
                <a:lnTo>
                  <a:pt x="231" y="581"/>
                </a:lnTo>
                <a:lnTo>
                  <a:pt x="236" y="581"/>
                </a:lnTo>
                <a:lnTo>
                  <a:pt x="242" y="582"/>
                </a:lnTo>
                <a:lnTo>
                  <a:pt x="246" y="585"/>
                </a:lnTo>
                <a:lnTo>
                  <a:pt x="250" y="588"/>
                </a:lnTo>
                <a:lnTo>
                  <a:pt x="252" y="591"/>
                </a:lnTo>
                <a:lnTo>
                  <a:pt x="255" y="596"/>
                </a:lnTo>
                <a:lnTo>
                  <a:pt x="256" y="600"/>
                </a:lnTo>
                <a:lnTo>
                  <a:pt x="256" y="605"/>
                </a:lnTo>
                <a:lnTo>
                  <a:pt x="256" y="609"/>
                </a:lnTo>
                <a:lnTo>
                  <a:pt x="255" y="614"/>
                </a:lnTo>
                <a:lnTo>
                  <a:pt x="252" y="618"/>
                </a:lnTo>
                <a:lnTo>
                  <a:pt x="250" y="621"/>
                </a:lnTo>
                <a:lnTo>
                  <a:pt x="246" y="624"/>
                </a:lnTo>
                <a:lnTo>
                  <a:pt x="242" y="627"/>
                </a:lnTo>
                <a:lnTo>
                  <a:pt x="236" y="629"/>
                </a:lnTo>
                <a:lnTo>
                  <a:pt x="231" y="629"/>
                </a:lnTo>
                <a:lnTo>
                  <a:pt x="231" y="629"/>
                </a:lnTo>
                <a:lnTo>
                  <a:pt x="224" y="629"/>
                </a:lnTo>
                <a:lnTo>
                  <a:pt x="219" y="627"/>
                </a:lnTo>
                <a:lnTo>
                  <a:pt x="215" y="624"/>
                </a:lnTo>
                <a:lnTo>
                  <a:pt x="211" y="621"/>
                </a:lnTo>
                <a:lnTo>
                  <a:pt x="210" y="618"/>
                </a:lnTo>
                <a:lnTo>
                  <a:pt x="208" y="614"/>
                </a:lnTo>
                <a:lnTo>
                  <a:pt x="208" y="609"/>
                </a:lnTo>
                <a:lnTo>
                  <a:pt x="208" y="605"/>
                </a:lnTo>
                <a:lnTo>
                  <a:pt x="210" y="596"/>
                </a:lnTo>
                <a:lnTo>
                  <a:pt x="214" y="588"/>
                </a:lnTo>
                <a:lnTo>
                  <a:pt x="218" y="585"/>
                </a:lnTo>
                <a:lnTo>
                  <a:pt x="222" y="582"/>
                </a:lnTo>
                <a:lnTo>
                  <a:pt x="225" y="581"/>
                </a:lnTo>
                <a:lnTo>
                  <a:pt x="231" y="581"/>
                </a:lnTo>
                <a:lnTo>
                  <a:pt x="231" y="581"/>
                </a:lnTo>
                <a:close/>
                <a:moveTo>
                  <a:pt x="967" y="595"/>
                </a:moveTo>
                <a:lnTo>
                  <a:pt x="967" y="595"/>
                </a:lnTo>
                <a:lnTo>
                  <a:pt x="972" y="595"/>
                </a:lnTo>
                <a:lnTo>
                  <a:pt x="977" y="596"/>
                </a:lnTo>
                <a:lnTo>
                  <a:pt x="981" y="599"/>
                </a:lnTo>
                <a:lnTo>
                  <a:pt x="984" y="601"/>
                </a:lnTo>
                <a:lnTo>
                  <a:pt x="987" y="605"/>
                </a:lnTo>
                <a:lnTo>
                  <a:pt x="990" y="609"/>
                </a:lnTo>
                <a:lnTo>
                  <a:pt x="991" y="614"/>
                </a:lnTo>
                <a:lnTo>
                  <a:pt x="991" y="618"/>
                </a:lnTo>
                <a:lnTo>
                  <a:pt x="991" y="621"/>
                </a:lnTo>
                <a:lnTo>
                  <a:pt x="990" y="627"/>
                </a:lnTo>
                <a:lnTo>
                  <a:pt x="987" y="630"/>
                </a:lnTo>
                <a:lnTo>
                  <a:pt x="984" y="633"/>
                </a:lnTo>
                <a:lnTo>
                  <a:pt x="981" y="637"/>
                </a:lnTo>
                <a:lnTo>
                  <a:pt x="977" y="638"/>
                </a:lnTo>
                <a:lnTo>
                  <a:pt x="972" y="641"/>
                </a:lnTo>
                <a:lnTo>
                  <a:pt x="967" y="641"/>
                </a:lnTo>
                <a:lnTo>
                  <a:pt x="967" y="641"/>
                </a:lnTo>
                <a:lnTo>
                  <a:pt x="960" y="641"/>
                </a:lnTo>
                <a:lnTo>
                  <a:pt x="955" y="638"/>
                </a:lnTo>
                <a:lnTo>
                  <a:pt x="951" y="637"/>
                </a:lnTo>
                <a:lnTo>
                  <a:pt x="949" y="633"/>
                </a:lnTo>
                <a:lnTo>
                  <a:pt x="946" y="630"/>
                </a:lnTo>
                <a:lnTo>
                  <a:pt x="945" y="627"/>
                </a:lnTo>
                <a:lnTo>
                  <a:pt x="945" y="618"/>
                </a:lnTo>
                <a:lnTo>
                  <a:pt x="946" y="609"/>
                </a:lnTo>
                <a:lnTo>
                  <a:pt x="951" y="601"/>
                </a:lnTo>
                <a:lnTo>
                  <a:pt x="954" y="599"/>
                </a:lnTo>
                <a:lnTo>
                  <a:pt x="958" y="596"/>
                </a:lnTo>
                <a:lnTo>
                  <a:pt x="962" y="595"/>
                </a:lnTo>
                <a:lnTo>
                  <a:pt x="967" y="595"/>
                </a:lnTo>
                <a:lnTo>
                  <a:pt x="967" y="595"/>
                </a:lnTo>
                <a:close/>
                <a:moveTo>
                  <a:pt x="1025" y="787"/>
                </a:moveTo>
                <a:lnTo>
                  <a:pt x="1014" y="787"/>
                </a:lnTo>
                <a:lnTo>
                  <a:pt x="1014" y="747"/>
                </a:lnTo>
                <a:lnTo>
                  <a:pt x="1019" y="741"/>
                </a:lnTo>
                <a:lnTo>
                  <a:pt x="1019" y="718"/>
                </a:lnTo>
                <a:lnTo>
                  <a:pt x="1048" y="718"/>
                </a:lnTo>
                <a:lnTo>
                  <a:pt x="1048" y="761"/>
                </a:lnTo>
                <a:lnTo>
                  <a:pt x="1037" y="761"/>
                </a:lnTo>
                <a:lnTo>
                  <a:pt x="1028" y="766"/>
                </a:lnTo>
                <a:lnTo>
                  <a:pt x="1025" y="787"/>
                </a:lnTo>
                <a:close/>
                <a:moveTo>
                  <a:pt x="512" y="647"/>
                </a:moveTo>
                <a:lnTo>
                  <a:pt x="695" y="643"/>
                </a:lnTo>
                <a:lnTo>
                  <a:pt x="695" y="643"/>
                </a:lnTo>
                <a:lnTo>
                  <a:pt x="698" y="646"/>
                </a:lnTo>
                <a:lnTo>
                  <a:pt x="703" y="649"/>
                </a:lnTo>
                <a:lnTo>
                  <a:pt x="712" y="658"/>
                </a:lnTo>
                <a:lnTo>
                  <a:pt x="712" y="658"/>
                </a:lnTo>
                <a:lnTo>
                  <a:pt x="712" y="672"/>
                </a:lnTo>
                <a:lnTo>
                  <a:pt x="711" y="684"/>
                </a:lnTo>
                <a:lnTo>
                  <a:pt x="712" y="689"/>
                </a:lnTo>
                <a:lnTo>
                  <a:pt x="712" y="689"/>
                </a:lnTo>
                <a:lnTo>
                  <a:pt x="712" y="691"/>
                </a:lnTo>
                <a:lnTo>
                  <a:pt x="710" y="695"/>
                </a:lnTo>
                <a:lnTo>
                  <a:pt x="703" y="700"/>
                </a:lnTo>
                <a:lnTo>
                  <a:pt x="703" y="700"/>
                </a:lnTo>
                <a:lnTo>
                  <a:pt x="701" y="703"/>
                </a:lnTo>
                <a:lnTo>
                  <a:pt x="697" y="705"/>
                </a:lnTo>
                <a:lnTo>
                  <a:pt x="692" y="707"/>
                </a:lnTo>
                <a:lnTo>
                  <a:pt x="512" y="707"/>
                </a:lnTo>
                <a:lnTo>
                  <a:pt x="512" y="707"/>
                </a:lnTo>
                <a:lnTo>
                  <a:pt x="500" y="704"/>
                </a:lnTo>
                <a:lnTo>
                  <a:pt x="500" y="704"/>
                </a:lnTo>
                <a:lnTo>
                  <a:pt x="498" y="702"/>
                </a:lnTo>
                <a:lnTo>
                  <a:pt x="495" y="698"/>
                </a:lnTo>
                <a:lnTo>
                  <a:pt x="494" y="693"/>
                </a:lnTo>
                <a:lnTo>
                  <a:pt x="494" y="693"/>
                </a:lnTo>
                <a:lnTo>
                  <a:pt x="494" y="679"/>
                </a:lnTo>
                <a:lnTo>
                  <a:pt x="494" y="669"/>
                </a:lnTo>
                <a:lnTo>
                  <a:pt x="494" y="663"/>
                </a:lnTo>
                <a:lnTo>
                  <a:pt x="494" y="663"/>
                </a:lnTo>
                <a:lnTo>
                  <a:pt x="495" y="662"/>
                </a:lnTo>
                <a:lnTo>
                  <a:pt x="495" y="658"/>
                </a:lnTo>
                <a:lnTo>
                  <a:pt x="495" y="655"/>
                </a:lnTo>
                <a:lnTo>
                  <a:pt x="498" y="652"/>
                </a:lnTo>
                <a:lnTo>
                  <a:pt x="498" y="652"/>
                </a:lnTo>
                <a:lnTo>
                  <a:pt x="506" y="648"/>
                </a:lnTo>
                <a:lnTo>
                  <a:pt x="512" y="647"/>
                </a:lnTo>
                <a:lnTo>
                  <a:pt x="512" y="647"/>
                </a:lnTo>
                <a:close/>
                <a:moveTo>
                  <a:pt x="405" y="755"/>
                </a:moveTo>
                <a:lnTo>
                  <a:pt x="405" y="1023"/>
                </a:lnTo>
                <a:lnTo>
                  <a:pt x="190" y="1023"/>
                </a:lnTo>
                <a:lnTo>
                  <a:pt x="190" y="759"/>
                </a:lnTo>
                <a:lnTo>
                  <a:pt x="405" y="755"/>
                </a:lnTo>
                <a:close/>
                <a:moveTo>
                  <a:pt x="491" y="773"/>
                </a:moveTo>
                <a:lnTo>
                  <a:pt x="491" y="773"/>
                </a:lnTo>
                <a:lnTo>
                  <a:pt x="534" y="771"/>
                </a:lnTo>
                <a:lnTo>
                  <a:pt x="578" y="770"/>
                </a:lnTo>
                <a:lnTo>
                  <a:pt x="517" y="853"/>
                </a:lnTo>
                <a:lnTo>
                  <a:pt x="537" y="855"/>
                </a:lnTo>
                <a:lnTo>
                  <a:pt x="606" y="766"/>
                </a:lnTo>
                <a:lnTo>
                  <a:pt x="710" y="766"/>
                </a:lnTo>
                <a:lnTo>
                  <a:pt x="710" y="988"/>
                </a:lnTo>
                <a:lnTo>
                  <a:pt x="491" y="988"/>
                </a:lnTo>
                <a:lnTo>
                  <a:pt x="491" y="988"/>
                </a:lnTo>
                <a:lnTo>
                  <a:pt x="491" y="881"/>
                </a:lnTo>
                <a:lnTo>
                  <a:pt x="492" y="807"/>
                </a:lnTo>
                <a:lnTo>
                  <a:pt x="491" y="773"/>
                </a:lnTo>
                <a:lnTo>
                  <a:pt x="491" y="773"/>
                </a:lnTo>
                <a:close/>
                <a:moveTo>
                  <a:pt x="787" y="770"/>
                </a:moveTo>
                <a:lnTo>
                  <a:pt x="870" y="766"/>
                </a:lnTo>
                <a:lnTo>
                  <a:pt x="804" y="853"/>
                </a:lnTo>
                <a:lnTo>
                  <a:pt x="810" y="859"/>
                </a:lnTo>
                <a:lnTo>
                  <a:pt x="818" y="850"/>
                </a:lnTo>
                <a:lnTo>
                  <a:pt x="824" y="850"/>
                </a:lnTo>
                <a:lnTo>
                  <a:pt x="818" y="864"/>
                </a:lnTo>
                <a:lnTo>
                  <a:pt x="824" y="868"/>
                </a:lnTo>
                <a:lnTo>
                  <a:pt x="890" y="773"/>
                </a:lnTo>
                <a:lnTo>
                  <a:pt x="968" y="773"/>
                </a:lnTo>
                <a:lnTo>
                  <a:pt x="968" y="1026"/>
                </a:lnTo>
                <a:lnTo>
                  <a:pt x="787" y="1026"/>
                </a:lnTo>
                <a:lnTo>
                  <a:pt x="787" y="7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9753DB9C-7244-46D9-947F-0557109048DC}"/>
              </a:ext>
            </a:extLst>
          </p:cNvPr>
          <p:cNvSpPr>
            <a:spLocks noEditPoints="1"/>
          </p:cNvSpPr>
          <p:nvPr/>
        </p:nvSpPr>
        <p:spPr bwMode="auto">
          <a:xfrm>
            <a:off x="659210" y="1444596"/>
            <a:ext cx="2705632" cy="1680446"/>
          </a:xfrm>
          <a:custGeom>
            <a:avLst/>
            <a:gdLst>
              <a:gd name="T0" fmla="*/ 63 w 2399"/>
              <a:gd name="T1" fmla="*/ 330 h 1490"/>
              <a:gd name="T2" fmla="*/ 0 w 2399"/>
              <a:gd name="T3" fmla="*/ 350 h 1490"/>
              <a:gd name="T4" fmla="*/ 73 w 2399"/>
              <a:gd name="T5" fmla="*/ 421 h 1490"/>
              <a:gd name="T6" fmla="*/ 93 w 2399"/>
              <a:gd name="T7" fmla="*/ 846 h 1490"/>
              <a:gd name="T8" fmla="*/ 121 w 2399"/>
              <a:gd name="T9" fmla="*/ 1347 h 1490"/>
              <a:gd name="T10" fmla="*/ 159 w 2399"/>
              <a:gd name="T11" fmla="*/ 1385 h 1490"/>
              <a:gd name="T12" fmla="*/ 119 w 2399"/>
              <a:gd name="T13" fmla="*/ 1390 h 1490"/>
              <a:gd name="T14" fmla="*/ 176 w 2399"/>
              <a:gd name="T15" fmla="*/ 1445 h 1490"/>
              <a:gd name="T16" fmla="*/ 590 w 2399"/>
              <a:gd name="T17" fmla="*/ 1490 h 1490"/>
              <a:gd name="T18" fmla="*/ 659 w 2399"/>
              <a:gd name="T19" fmla="*/ 1451 h 1490"/>
              <a:gd name="T20" fmla="*/ 612 w 2399"/>
              <a:gd name="T21" fmla="*/ 1418 h 1490"/>
              <a:gd name="T22" fmla="*/ 543 w 2399"/>
              <a:gd name="T23" fmla="*/ 1315 h 1490"/>
              <a:gd name="T24" fmla="*/ 759 w 2399"/>
              <a:gd name="T25" fmla="*/ 1392 h 1490"/>
              <a:gd name="T26" fmla="*/ 1313 w 2399"/>
              <a:gd name="T27" fmla="*/ 1371 h 1490"/>
              <a:gd name="T28" fmla="*/ 1452 w 2399"/>
              <a:gd name="T29" fmla="*/ 1341 h 1490"/>
              <a:gd name="T30" fmla="*/ 1528 w 2399"/>
              <a:gd name="T31" fmla="*/ 1307 h 1490"/>
              <a:gd name="T32" fmla="*/ 1660 w 2399"/>
              <a:gd name="T33" fmla="*/ 1281 h 1490"/>
              <a:gd name="T34" fmla="*/ 2005 w 2399"/>
              <a:gd name="T35" fmla="*/ 1186 h 1490"/>
              <a:gd name="T36" fmla="*/ 2082 w 2399"/>
              <a:gd name="T37" fmla="*/ 1183 h 1490"/>
              <a:gd name="T38" fmla="*/ 2347 w 2399"/>
              <a:gd name="T39" fmla="*/ 1109 h 1490"/>
              <a:gd name="T40" fmla="*/ 2399 w 2399"/>
              <a:gd name="T41" fmla="*/ 1036 h 1490"/>
              <a:gd name="T42" fmla="*/ 2101 w 2399"/>
              <a:gd name="T43" fmla="*/ 356 h 1490"/>
              <a:gd name="T44" fmla="*/ 2077 w 2399"/>
              <a:gd name="T45" fmla="*/ 134 h 1490"/>
              <a:gd name="T46" fmla="*/ 2082 w 2399"/>
              <a:gd name="T47" fmla="*/ 123 h 1490"/>
              <a:gd name="T48" fmla="*/ 1792 w 2399"/>
              <a:gd name="T49" fmla="*/ 168 h 1490"/>
              <a:gd name="T50" fmla="*/ 1789 w 2399"/>
              <a:gd name="T51" fmla="*/ 188 h 1490"/>
              <a:gd name="T52" fmla="*/ 1716 w 2399"/>
              <a:gd name="T53" fmla="*/ 398 h 1490"/>
              <a:gd name="T54" fmla="*/ 995 w 2399"/>
              <a:gd name="T55" fmla="*/ 205 h 1490"/>
              <a:gd name="T56" fmla="*/ 495 w 2399"/>
              <a:gd name="T57" fmla="*/ 120 h 1490"/>
              <a:gd name="T58" fmla="*/ 436 w 2399"/>
              <a:gd name="T59" fmla="*/ 120 h 1490"/>
              <a:gd name="T60" fmla="*/ 393 w 2399"/>
              <a:gd name="T61" fmla="*/ 91 h 1490"/>
              <a:gd name="T62" fmla="*/ 370 w 2399"/>
              <a:gd name="T63" fmla="*/ 11 h 1490"/>
              <a:gd name="T64" fmla="*/ 288 w 2399"/>
              <a:gd name="T65" fmla="*/ 5 h 1490"/>
              <a:gd name="T66" fmla="*/ 249 w 2399"/>
              <a:gd name="T67" fmla="*/ 106 h 1490"/>
              <a:gd name="T68" fmla="*/ 1991 w 2399"/>
              <a:gd name="T69" fmla="*/ 437 h 1490"/>
              <a:gd name="T70" fmla="*/ 1969 w 2399"/>
              <a:gd name="T71" fmla="*/ 437 h 1490"/>
              <a:gd name="T72" fmla="*/ 174 w 2399"/>
              <a:gd name="T73" fmla="*/ 505 h 1490"/>
              <a:gd name="T74" fmla="*/ 211 w 2399"/>
              <a:gd name="T75" fmla="*/ 501 h 1490"/>
              <a:gd name="T76" fmla="*/ 645 w 2399"/>
              <a:gd name="T77" fmla="*/ 510 h 1490"/>
              <a:gd name="T78" fmla="*/ 673 w 2399"/>
              <a:gd name="T79" fmla="*/ 575 h 1490"/>
              <a:gd name="T80" fmla="*/ 1009 w 2399"/>
              <a:gd name="T81" fmla="*/ 772 h 1490"/>
              <a:gd name="T82" fmla="*/ 1360 w 2399"/>
              <a:gd name="T83" fmla="*/ 522 h 1490"/>
              <a:gd name="T84" fmla="*/ 1534 w 2399"/>
              <a:gd name="T85" fmla="*/ 549 h 1490"/>
              <a:gd name="T86" fmla="*/ 1534 w 2399"/>
              <a:gd name="T87" fmla="*/ 549 h 1490"/>
              <a:gd name="T88" fmla="*/ 1739 w 2399"/>
              <a:gd name="T89" fmla="*/ 788 h 1490"/>
              <a:gd name="T90" fmla="*/ 1958 w 2399"/>
              <a:gd name="T91" fmla="*/ 802 h 1490"/>
              <a:gd name="T92" fmla="*/ 2090 w 2399"/>
              <a:gd name="T93" fmla="*/ 639 h 1490"/>
              <a:gd name="T94" fmla="*/ 2174 w 2399"/>
              <a:gd name="T95" fmla="*/ 657 h 1490"/>
              <a:gd name="T96" fmla="*/ 2225 w 2399"/>
              <a:gd name="T97" fmla="*/ 664 h 1490"/>
              <a:gd name="T98" fmla="*/ 2287 w 2399"/>
              <a:gd name="T99" fmla="*/ 825 h 1490"/>
              <a:gd name="T100" fmla="*/ 274 w 2399"/>
              <a:gd name="T101" fmla="*/ 1312 h 1490"/>
              <a:gd name="T102" fmla="*/ 337 w 2399"/>
              <a:gd name="T103" fmla="*/ 1369 h 1490"/>
              <a:gd name="T104" fmla="*/ 424 w 2399"/>
              <a:gd name="T105" fmla="*/ 1293 h 1490"/>
              <a:gd name="T106" fmla="*/ 186 w 2399"/>
              <a:gd name="T107" fmla="*/ 1373 h 1490"/>
              <a:gd name="T108" fmla="*/ 326 w 2399"/>
              <a:gd name="T109" fmla="*/ 337 h 1490"/>
              <a:gd name="T110" fmla="*/ 340 w 2399"/>
              <a:gd name="T111" fmla="*/ 395 h 1490"/>
              <a:gd name="T112" fmla="*/ 202 w 2399"/>
              <a:gd name="T113" fmla="*/ 429 h 1490"/>
              <a:gd name="T114" fmla="*/ 1813 w 2399"/>
              <a:gd name="T115" fmla="*/ 243 h 1490"/>
              <a:gd name="T116" fmla="*/ 1919 w 2399"/>
              <a:gd name="T117" fmla="*/ 264 h 1490"/>
              <a:gd name="T118" fmla="*/ 1910 w 2399"/>
              <a:gd name="T119" fmla="*/ 260 h 1490"/>
              <a:gd name="T120" fmla="*/ 1972 w 2399"/>
              <a:gd name="T121" fmla="*/ 368 h 1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99" h="1490">
                <a:moveTo>
                  <a:pt x="266" y="171"/>
                </a:moveTo>
                <a:lnTo>
                  <a:pt x="275" y="188"/>
                </a:lnTo>
                <a:lnTo>
                  <a:pt x="220" y="171"/>
                </a:lnTo>
                <a:lnTo>
                  <a:pt x="174" y="202"/>
                </a:lnTo>
                <a:lnTo>
                  <a:pt x="168" y="269"/>
                </a:lnTo>
                <a:lnTo>
                  <a:pt x="96" y="350"/>
                </a:lnTo>
                <a:lnTo>
                  <a:pt x="85" y="333"/>
                </a:lnTo>
                <a:lnTo>
                  <a:pt x="85" y="333"/>
                </a:lnTo>
                <a:lnTo>
                  <a:pt x="63" y="330"/>
                </a:lnTo>
                <a:lnTo>
                  <a:pt x="48" y="328"/>
                </a:lnTo>
                <a:lnTo>
                  <a:pt x="39" y="328"/>
                </a:lnTo>
                <a:lnTo>
                  <a:pt x="39" y="328"/>
                </a:lnTo>
                <a:lnTo>
                  <a:pt x="32" y="330"/>
                </a:lnTo>
                <a:lnTo>
                  <a:pt x="18" y="332"/>
                </a:lnTo>
                <a:lnTo>
                  <a:pt x="11" y="336"/>
                </a:lnTo>
                <a:lnTo>
                  <a:pt x="5" y="340"/>
                </a:lnTo>
                <a:lnTo>
                  <a:pt x="1" y="346"/>
                </a:lnTo>
                <a:lnTo>
                  <a:pt x="0" y="350"/>
                </a:lnTo>
                <a:lnTo>
                  <a:pt x="0" y="354"/>
                </a:lnTo>
                <a:lnTo>
                  <a:pt x="0" y="354"/>
                </a:lnTo>
                <a:lnTo>
                  <a:pt x="1" y="363"/>
                </a:lnTo>
                <a:lnTo>
                  <a:pt x="3" y="371"/>
                </a:lnTo>
                <a:lnTo>
                  <a:pt x="10" y="390"/>
                </a:lnTo>
                <a:lnTo>
                  <a:pt x="16" y="404"/>
                </a:lnTo>
                <a:lnTo>
                  <a:pt x="20" y="409"/>
                </a:lnTo>
                <a:lnTo>
                  <a:pt x="37" y="421"/>
                </a:lnTo>
                <a:lnTo>
                  <a:pt x="73" y="421"/>
                </a:lnTo>
                <a:lnTo>
                  <a:pt x="73" y="491"/>
                </a:lnTo>
                <a:lnTo>
                  <a:pt x="96" y="508"/>
                </a:lnTo>
                <a:lnTo>
                  <a:pt x="96" y="780"/>
                </a:lnTo>
                <a:lnTo>
                  <a:pt x="96" y="780"/>
                </a:lnTo>
                <a:lnTo>
                  <a:pt x="91" y="804"/>
                </a:lnTo>
                <a:lnTo>
                  <a:pt x="88" y="823"/>
                </a:lnTo>
                <a:lnTo>
                  <a:pt x="87" y="834"/>
                </a:lnTo>
                <a:lnTo>
                  <a:pt x="87" y="834"/>
                </a:lnTo>
                <a:lnTo>
                  <a:pt x="93" y="846"/>
                </a:lnTo>
                <a:lnTo>
                  <a:pt x="99" y="856"/>
                </a:lnTo>
                <a:lnTo>
                  <a:pt x="99" y="1185"/>
                </a:lnTo>
                <a:lnTo>
                  <a:pt x="67" y="1173"/>
                </a:lnTo>
                <a:lnTo>
                  <a:pt x="34" y="1176"/>
                </a:lnTo>
                <a:lnTo>
                  <a:pt x="34" y="1231"/>
                </a:lnTo>
                <a:lnTo>
                  <a:pt x="53" y="1254"/>
                </a:lnTo>
                <a:lnTo>
                  <a:pt x="101" y="1265"/>
                </a:lnTo>
                <a:lnTo>
                  <a:pt x="101" y="1336"/>
                </a:lnTo>
                <a:lnTo>
                  <a:pt x="121" y="1347"/>
                </a:lnTo>
                <a:lnTo>
                  <a:pt x="135" y="1327"/>
                </a:lnTo>
                <a:lnTo>
                  <a:pt x="165" y="1327"/>
                </a:lnTo>
                <a:lnTo>
                  <a:pt x="165" y="1327"/>
                </a:lnTo>
                <a:lnTo>
                  <a:pt x="167" y="1358"/>
                </a:lnTo>
                <a:lnTo>
                  <a:pt x="167" y="1379"/>
                </a:lnTo>
                <a:lnTo>
                  <a:pt x="167" y="1387"/>
                </a:lnTo>
                <a:lnTo>
                  <a:pt x="165" y="1389"/>
                </a:lnTo>
                <a:lnTo>
                  <a:pt x="165" y="1389"/>
                </a:lnTo>
                <a:lnTo>
                  <a:pt x="159" y="1385"/>
                </a:lnTo>
                <a:lnTo>
                  <a:pt x="145" y="1379"/>
                </a:lnTo>
                <a:lnTo>
                  <a:pt x="131" y="1373"/>
                </a:lnTo>
                <a:lnTo>
                  <a:pt x="125" y="1371"/>
                </a:lnTo>
                <a:lnTo>
                  <a:pt x="121" y="1373"/>
                </a:lnTo>
                <a:lnTo>
                  <a:pt x="121" y="1373"/>
                </a:lnTo>
                <a:lnTo>
                  <a:pt x="120" y="1374"/>
                </a:lnTo>
                <a:lnTo>
                  <a:pt x="119" y="1376"/>
                </a:lnTo>
                <a:lnTo>
                  <a:pt x="117" y="1383"/>
                </a:lnTo>
                <a:lnTo>
                  <a:pt x="119" y="1390"/>
                </a:lnTo>
                <a:lnTo>
                  <a:pt x="120" y="1399"/>
                </a:lnTo>
                <a:lnTo>
                  <a:pt x="123" y="1408"/>
                </a:lnTo>
                <a:lnTo>
                  <a:pt x="125" y="1416"/>
                </a:lnTo>
                <a:lnTo>
                  <a:pt x="129" y="1422"/>
                </a:lnTo>
                <a:lnTo>
                  <a:pt x="133" y="1426"/>
                </a:lnTo>
                <a:lnTo>
                  <a:pt x="133" y="1426"/>
                </a:lnTo>
                <a:lnTo>
                  <a:pt x="145" y="1432"/>
                </a:lnTo>
                <a:lnTo>
                  <a:pt x="159" y="1438"/>
                </a:lnTo>
                <a:lnTo>
                  <a:pt x="176" y="1445"/>
                </a:lnTo>
                <a:lnTo>
                  <a:pt x="197" y="1451"/>
                </a:lnTo>
                <a:lnTo>
                  <a:pt x="224" y="1456"/>
                </a:lnTo>
                <a:lnTo>
                  <a:pt x="255" y="1461"/>
                </a:lnTo>
                <a:lnTo>
                  <a:pt x="292" y="1465"/>
                </a:lnTo>
                <a:lnTo>
                  <a:pt x="292" y="1465"/>
                </a:lnTo>
                <a:lnTo>
                  <a:pt x="380" y="1471"/>
                </a:lnTo>
                <a:lnTo>
                  <a:pt x="471" y="1480"/>
                </a:lnTo>
                <a:lnTo>
                  <a:pt x="590" y="1490"/>
                </a:lnTo>
                <a:lnTo>
                  <a:pt x="590" y="1490"/>
                </a:lnTo>
                <a:lnTo>
                  <a:pt x="600" y="1490"/>
                </a:lnTo>
                <a:lnTo>
                  <a:pt x="611" y="1489"/>
                </a:lnTo>
                <a:lnTo>
                  <a:pt x="624" y="1485"/>
                </a:lnTo>
                <a:lnTo>
                  <a:pt x="635" y="1481"/>
                </a:lnTo>
                <a:lnTo>
                  <a:pt x="645" y="1475"/>
                </a:lnTo>
                <a:lnTo>
                  <a:pt x="653" y="1466"/>
                </a:lnTo>
                <a:lnTo>
                  <a:pt x="655" y="1462"/>
                </a:lnTo>
                <a:lnTo>
                  <a:pt x="658" y="1457"/>
                </a:lnTo>
                <a:lnTo>
                  <a:pt x="659" y="1451"/>
                </a:lnTo>
                <a:lnTo>
                  <a:pt x="660" y="1445"/>
                </a:lnTo>
                <a:lnTo>
                  <a:pt x="660" y="1445"/>
                </a:lnTo>
                <a:lnTo>
                  <a:pt x="659" y="1442"/>
                </a:lnTo>
                <a:lnTo>
                  <a:pt x="658" y="1440"/>
                </a:lnTo>
                <a:lnTo>
                  <a:pt x="654" y="1433"/>
                </a:lnTo>
                <a:lnTo>
                  <a:pt x="647" y="1430"/>
                </a:lnTo>
                <a:lnTo>
                  <a:pt x="636" y="1426"/>
                </a:lnTo>
                <a:lnTo>
                  <a:pt x="625" y="1422"/>
                </a:lnTo>
                <a:lnTo>
                  <a:pt x="612" y="1418"/>
                </a:lnTo>
                <a:lnTo>
                  <a:pt x="585" y="1414"/>
                </a:lnTo>
                <a:lnTo>
                  <a:pt x="557" y="1412"/>
                </a:lnTo>
                <a:lnTo>
                  <a:pt x="532" y="1409"/>
                </a:lnTo>
                <a:lnTo>
                  <a:pt x="509" y="1408"/>
                </a:lnTo>
                <a:lnTo>
                  <a:pt x="509" y="1293"/>
                </a:lnTo>
                <a:lnTo>
                  <a:pt x="509" y="1293"/>
                </a:lnTo>
                <a:lnTo>
                  <a:pt x="514" y="1296"/>
                </a:lnTo>
                <a:lnTo>
                  <a:pt x="527" y="1303"/>
                </a:lnTo>
                <a:lnTo>
                  <a:pt x="543" y="1315"/>
                </a:lnTo>
                <a:lnTo>
                  <a:pt x="551" y="1321"/>
                </a:lnTo>
                <a:lnTo>
                  <a:pt x="557" y="1327"/>
                </a:lnTo>
                <a:lnTo>
                  <a:pt x="557" y="1327"/>
                </a:lnTo>
                <a:lnTo>
                  <a:pt x="562" y="1335"/>
                </a:lnTo>
                <a:lnTo>
                  <a:pt x="567" y="1345"/>
                </a:lnTo>
                <a:lnTo>
                  <a:pt x="578" y="1368"/>
                </a:lnTo>
                <a:lnTo>
                  <a:pt x="590" y="1394"/>
                </a:lnTo>
                <a:lnTo>
                  <a:pt x="590" y="1394"/>
                </a:lnTo>
                <a:lnTo>
                  <a:pt x="759" y="1392"/>
                </a:lnTo>
                <a:lnTo>
                  <a:pt x="759" y="1392"/>
                </a:lnTo>
                <a:lnTo>
                  <a:pt x="806" y="1389"/>
                </a:lnTo>
                <a:lnTo>
                  <a:pt x="840" y="1387"/>
                </a:lnTo>
                <a:lnTo>
                  <a:pt x="1266" y="1311"/>
                </a:lnTo>
                <a:lnTo>
                  <a:pt x="1275" y="1355"/>
                </a:lnTo>
                <a:lnTo>
                  <a:pt x="1296" y="1364"/>
                </a:lnTo>
                <a:lnTo>
                  <a:pt x="1296" y="1364"/>
                </a:lnTo>
                <a:lnTo>
                  <a:pt x="1304" y="1369"/>
                </a:lnTo>
                <a:lnTo>
                  <a:pt x="1313" y="1371"/>
                </a:lnTo>
                <a:lnTo>
                  <a:pt x="1323" y="1375"/>
                </a:lnTo>
                <a:lnTo>
                  <a:pt x="1323" y="1375"/>
                </a:lnTo>
                <a:lnTo>
                  <a:pt x="1331" y="1375"/>
                </a:lnTo>
                <a:lnTo>
                  <a:pt x="1346" y="1373"/>
                </a:lnTo>
                <a:lnTo>
                  <a:pt x="1385" y="1363"/>
                </a:lnTo>
                <a:lnTo>
                  <a:pt x="1426" y="1351"/>
                </a:lnTo>
                <a:lnTo>
                  <a:pt x="1441" y="1346"/>
                </a:lnTo>
                <a:lnTo>
                  <a:pt x="1452" y="1341"/>
                </a:lnTo>
                <a:lnTo>
                  <a:pt x="1452" y="1341"/>
                </a:lnTo>
                <a:lnTo>
                  <a:pt x="1465" y="1335"/>
                </a:lnTo>
                <a:lnTo>
                  <a:pt x="1472" y="1330"/>
                </a:lnTo>
                <a:lnTo>
                  <a:pt x="1477" y="1327"/>
                </a:lnTo>
                <a:lnTo>
                  <a:pt x="1480" y="1327"/>
                </a:lnTo>
                <a:lnTo>
                  <a:pt x="1480" y="1327"/>
                </a:lnTo>
                <a:lnTo>
                  <a:pt x="1484" y="1327"/>
                </a:lnTo>
                <a:lnTo>
                  <a:pt x="1490" y="1325"/>
                </a:lnTo>
                <a:lnTo>
                  <a:pt x="1506" y="1318"/>
                </a:lnTo>
                <a:lnTo>
                  <a:pt x="1528" y="1307"/>
                </a:lnTo>
                <a:lnTo>
                  <a:pt x="1559" y="1307"/>
                </a:lnTo>
                <a:lnTo>
                  <a:pt x="1571" y="1313"/>
                </a:lnTo>
                <a:lnTo>
                  <a:pt x="1571" y="1313"/>
                </a:lnTo>
                <a:lnTo>
                  <a:pt x="1612" y="1301"/>
                </a:lnTo>
                <a:lnTo>
                  <a:pt x="1641" y="1291"/>
                </a:lnTo>
                <a:lnTo>
                  <a:pt x="1658" y="1286"/>
                </a:lnTo>
                <a:lnTo>
                  <a:pt x="1658" y="1286"/>
                </a:lnTo>
                <a:lnTo>
                  <a:pt x="1659" y="1283"/>
                </a:lnTo>
                <a:lnTo>
                  <a:pt x="1660" y="1281"/>
                </a:lnTo>
                <a:lnTo>
                  <a:pt x="1662" y="1274"/>
                </a:lnTo>
                <a:lnTo>
                  <a:pt x="1663" y="1265"/>
                </a:lnTo>
                <a:lnTo>
                  <a:pt x="1677" y="1238"/>
                </a:lnTo>
                <a:lnTo>
                  <a:pt x="1683" y="1226"/>
                </a:lnTo>
                <a:lnTo>
                  <a:pt x="1705" y="1226"/>
                </a:lnTo>
                <a:lnTo>
                  <a:pt x="1736" y="1251"/>
                </a:lnTo>
                <a:lnTo>
                  <a:pt x="1736" y="1251"/>
                </a:lnTo>
                <a:lnTo>
                  <a:pt x="1895" y="1212"/>
                </a:lnTo>
                <a:lnTo>
                  <a:pt x="2005" y="1186"/>
                </a:lnTo>
                <a:lnTo>
                  <a:pt x="2042" y="1178"/>
                </a:lnTo>
                <a:lnTo>
                  <a:pt x="2052" y="1176"/>
                </a:lnTo>
                <a:lnTo>
                  <a:pt x="2057" y="1176"/>
                </a:lnTo>
                <a:lnTo>
                  <a:pt x="2057" y="1176"/>
                </a:lnTo>
                <a:lnTo>
                  <a:pt x="2059" y="1178"/>
                </a:lnTo>
                <a:lnTo>
                  <a:pt x="2063" y="1181"/>
                </a:lnTo>
                <a:lnTo>
                  <a:pt x="2073" y="1185"/>
                </a:lnTo>
                <a:lnTo>
                  <a:pt x="2073" y="1185"/>
                </a:lnTo>
                <a:lnTo>
                  <a:pt x="2082" y="1183"/>
                </a:lnTo>
                <a:lnTo>
                  <a:pt x="2102" y="1178"/>
                </a:lnTo>
                <a:lnTo>
                  <a:pt x="2163" y="1162"/>
                </a:lnTo>
                <a:lnTo>
                  <a:pt x="2248" y="1137"/>
                </a:lnTo>
                <a:lnTo>
                  <a:pt x="2256" y="1111"/>
                </a:lnTo>
                <a:lnTo>
                  <a:pt x="2256" y="1111"/>
                </a:lnTo>
                <a:lnTo>
                  <a:pt x="2301" y="1113"/>
                </a:lnTo>
                <a:lnTo>
                  <a:pt x="2333" y="1111"/>
                </a:lnTo>
                <a:lnTo>
                  <a:pt x="2344" y="1110"/>
                </a:lnTo>
                <a:lnTo>
                  <a:pt x="2347" y="1109"/>
                </a:lnTo>
                <a:lnTo>
                  <a:pt x="2349" y="1109"/>
                </a:lnTo>
                <a:lnTo>
                  <a:pt x="2349" y="1109"/>
                </a:lnTo>
                <a:lnTo>
                  <a:pt x="2349" y="1106"/>
                </a:lnTo>
                <a:lnTo>
                  <a:pt x="2349" y="1104"/>
                </a:lnTo>
                <a:lnTo>
                  <a:pt x="2345" y="1100"/>
                </a:lnTo>
                <a:lnTo>
                  <a:pt x="2340" y="1097"/>
                </a:lnTo>
                <a:lnTo>
                  <a:pt x="2388" y="1086"/>
                </a:lnTo>
                <a:lnTo>
                  <a:pt x="2388" y="1036"/>
                </a:lnTo>
                <a:lnTo>
                  <a:pt x="2399" y="1036"/>
                </a:lnTo>
                <a:lnTo>
                  <a:pt x="2399" y="1001"/>
                </a:lnTo>
                <a:lnTo>
                  <a:pt x="2388" y="999"/>
                </a:lnTo>
                <a:lnTo>
                  <a:pt x="2371" y="620"/>
                </a:lnTo>
                <a:lnTo>
                  <a:pt x="2371" y="606"/>
                </a:lnTo>
                <a:lnTo>
                  <a:pt x="2298" y="552"/>
                </a:lnTo>
                <a:lnTo>
                  <a:pt x="2248" y="524"/>
                </a:lnTo>
                <a:lnTo>
                  <a:pt x="2241" y="508"/>
                </a:lnTo>
                <a:lnTo>
                  <a:pt x="2056" y="456"/>
                </a:lnTo>
                <a:lnTo>
                  <a:pt x="2101" y="356"/>
                </a:lnTo>
                <a:lnTo>
                  <a:pt x="2009" y="152"/>
                </a:lnTo>
                <a:lnTo>
                  <a:pt x="2014" y="140"/>
                </a:lnTo>
                <a:lnTo>
                  <a:pt x="2014" y="140"/>
                </a:lnTo>
                <a:lnTo>
                  <a:pt x="2040" y="135"/>
                </a:lnTo>
                <a:lnTo>
                  <a:pt x="2061" y="131"/>
                </a:lnTo>
                <a:lnTo>
                  <a:pt x="2068" y="131"/>
                </a:lnTo>
                <a:lnTo>
                  <a:pt x="2073" y="131"/>
                </a:lnTo>
                <a:lnTo>
                  <a:pt x="2073" y="131"/>
                </a:lnTo>
                <a:lnTo>
                  <a:pt x="2077" y="134"/>
                </a:lnTo>
                <a:lnTo>
                  <a:pt x="2081" y="137"/>
                </a:lnTo>
                <a:lnTo>
                  <a:pt x="2088" y="145"/>
                </a:lnTo>
                <a:lnTo>
                  <a:pt x="2099" y="157"/>
                </a:lnTo>
                <a:lnTo>
                  <a:pt x="2099" y="157"/>
                </a:lnTo>
                <a:lnTo>
                  <a:pt x="2094" y="142"/>
                </a:lnTo>
                <a:lnTo>
                  <a:pt x="2088" y="130"/>
                </a:lnTo>
                <a:lnTo>
                  <a:pt x="2085" y="126"/>
                </a:lnTo>
                <a:lnTo>
                  <a:pt x="2082" y="123"/>
                </a:lnTo>
                <a:lnTo>
                  <a:pt x="2082" y="123"/>
                </a:lnTo>
                <a:lnTo>
                  <a:pt x="2077" y="121"/>
                </a:lnTo>
                <a:lnTo>
                  <a:pt x="2073" y="120"/>
                </a:lnTo>
                <a:lnTo>
                  <a:pt x="2066" y="120"/>
                </a:lnTo>
                <a:lnTo>
                  <a:pt x="2057" y="120"/>
                </a:lnTo>
                <a:lnTo>
                  <a:pt x="1814" y="159"/>
                </a:lnTo>
                <a:lnTo>
                  <a:pt x="1814" y="159"/>
                </a:lnTo>
                <a:lnTo>
                  <a:pt x="1803" y="163"/>
                </a:lnTo>
                <a:lnTo>
                  <a:pt x="1796" y="166"/>
                </a:lnTo>
                <a:lnTo>
                  <a:pt x="1792" y="168"/>
                </a:lnTo>
                <a:lnTo>
                  <a:pt x="1789" y="171"/>
                </a:lnTo>
                <a:lnTo>
                  <a:pt x="1789" y="171"/>
                </a:lnTo>
                <a:lnTo>
                  <a:pt x="1780" y="191"/>
                </a:lnTo>
                <a:lnTo>
                  <a:pt x="1775" y="205"/>
                </a:lnTo>
                <a:lnTo>
                  <a:pt x="1775" y="205"/>
                </a:lnTo>
                <a:lnTo>
                  <a:pt x="1779" y="197"/>
                </a:lnTo>
                <a:lnTo>
                  <a:pt x="1784" y="192"/>
                </a:lnTo>
                <a:lnTo>
                  <a:pt x="1787" y="190"/>
                </a:lnTo>
                <a:lnTo>
                  <a:pt x="1789" y="188"/>
                </a:lnTo>
                <a:lnTo>
                  <a:pt x="1789" y="188"/>
                </a:lnTo>
                <a:lnTo>
                  <a:pt x="1796" y="184"/>
                </a:lnTo>
                <a:lnTo>
                  <a:pt x="1803" y="181"/>
                </a:lnTo>
                <a:lnTo>
                  <a:pt x="1809" y="177"/>
                </a:lnTo>
                <a:lnTo>
                  <a:pt x="1865" y="168"/>
                </a:lnTo>
                <a:lnTo>
                  <a:pt x="1756" y="299"/>
                </a:lnTo>
                <a:lnTo>
                  <a:pt x="1799" y="395"/>
                </a:lnTo>
                <a:lnTo>
                  <a:pt x="1775" y="390"/>
                </a:lnTo>
                <a:lnTo>
                  <a:pt x="1716" y="398"/>
                </a:lnTo>
                <a:lnTo>
                  <a:pt x="1562" y="354"/>
                </a:lnTo>
                <a:lnTo>
                  <a:pt x="1559" y="340"/>
                </a:lnTo>
                <a:lnTo>
                  <a:pt x="1466" y="306"/>
                </a:lnTo>
                <a:lnTo>
                  <a:pt x="1415" y="315"/>
                </a:lnTo>
                <a:lnTo>
                  <a:pt x="1179" y="253"/>
                </a:lnTo>
                <a:lnTo>
                  <a:pt x="1177" y="239"/>
                </a:lnTo>
                <a:lnTo>
                  <a:pt x="1147" y="219"/>
                </a:lnTo>
                <a:lnTo>
                  <a:pt x="1057" y="188"/>
                </a:lnTo>
                <a:lnTo>
                  <a:pt x="995" y="205"/>
                </a:lnTo>
                <a:lnTo>
                  <a:pt x="995" y="205"/>
                </a:lnTo>
                <a:lnTo>
                  <a:pt x="866" y="168"/>
                </a:lnTo>
                <a:lnTo>
                  <a:pt x="774" y="143"/>
                </a:lnTo>
                <a:lnTo>
                  <a:pt x="741" y="134"/>
                </a:lnTo>
                <a:lnTo>
                  <a:pt x="725" y="131"/>
                </a:lnTo>
                <a:lnTo>
                  <a:pt x="725" y="131"/>
                </a:lnTo>
                <a:lnTo>
                  <a:pt x="682" y="130"/>
                </a:lnTo>
                <a:lnTo>
                  <a:pt x="604" y="126"/>
                </a:lnTo>
                <a:lnTo>
                  <a:pt x="495" y="120"/>
                </a:lnTo>
                <a:lnTo>
                  <a:pt x="495" y="120"/>
                </a:lnTo>
                <a:lnTo>
                  <a:pt x="489" y="119"/>
                </a:lnTo>
                <a:lnTo>
                  <a:pt x="472" y="113"/>
                </a:lnTo>
                <a:lnTo>
                  <a:pt x="472" y="113"/>
                </a:lnTo>
                <a:lnTo>
                  <a:pt x="468" y="111"/>
                </a:lnTo>
                <a:lnTo>
                  <a:pt x="465" y="111"/>
                </a:lnTo>
                <a:lnTo>
                  <a:pt x="456" y="113"/>
                </a:lnTo>
                <a:lnTo>
                  <a:pt x="446" y="116"/>
                </a:lnTo>
                <a:lnTo>
                  <a:pt x="436" y="120"/>
                </a:lnTo>
                <a:lnTo>
                  <a:pt x="418" y="130"/>
                </a:lnTo>
                <a:lnTo>
                  <a:pt x="410" y="134"/>
                </a:lnTo>
                <a:lnTo>
                  <a:pt x="385" y="140"/>
                </a:lnTo>
                <a:lnTo>
                  <a:pt x="385" y="140"/>
                </a:lnTo>
                <a:lnTo>
                  <a:pt x="389" y="124"/>
                </a:lnTo>
                <a:lnTo>
                  <a:pt x="393" y="111"/>
                </a:lnTo>
                <a:lnTo>
                  <a:pt x="393" y="104"/>
                </a:lnTo>
                <a:lnTo>
                  <a:pt x="393" y="104"/>
                </a:lnTo>
                <a:lnTo>
                  <a:pt x="393" y="91"/>
                </a:lnTo>
                <a:lnTo>
                  <a:pt x="393" y="65"/>
                </a:lnTo>
                <a:lnTo>
                  <a:pt x="393" y="65"/>
                </a:lnTo>
                <a:lnTo>
                  <a:pt x="393" y="54"/>
                </a:lnTo>
                <a:lnTo>
                  <a:pt x="391" y="47"/>
                </a:lnTo>
                <a:lnTo>
                  <a:pt x="388" y="32"/>
                </a:lnTo>
                <a:lnTo>
                  <a:pt x="384" y="23"/>
                </a:lnTo>
                <a:lnTo>
                  <a:pt x="383" y="19"/>
                </a:lnTo>
                <a:lnTo>
                  <a:pt x="383" y="19"/>
                </a:lnTo>
                <a:lnTo>
                  <a:pt x="370" y="11"/>
                </a:lnTo>
                <a:lnTo>
                  <a:pt x="360" y="5"/>
                </a:lnTo>
                <a:lnTo>
                  <a:pt x="354" y="3"/>
                </a:lnTo>
                <a:lnTo>
                  <a:pt x="354" y="3"/>
                </a:lnTo>
                <a:lnTo>
                  <a:pt x="347" y="1"/>
                </a:lnTo>
                <a:lnTo>
                  <a:pt x="335" y="0"/>
                </a:lnTo>
                <a:lnTo>
                  <a:pt x="317" y="0"/>
                </a:lnTo>
                <a:lnTo>
                  <a:pt x="298" y="3"/>
                </a:lnTo>
                <a:lnTo>
                  <a:pt x="298" y="3"/>
                </a:lnTo>
                <a:lnTo>
                  <a:pt x="288" y="5"/>
                </a:lnTo>
                <a:lnTo>
                  <a:pt x="279" y="9"/>
                </a:lnTo>
                <a:lnTo>
                  <a:pt x="270" y="15"/>
                </a:lnTo>
                <a:lnTo>
                  <a:pt x="263" y="23"/>
                </a:lnTo>
                <a:lnTo>
                  <a:pt x="256" y="34"/>
                </a:lnTo>
                <a:lnTo>
                  <a:pt x="251" y="48"/>
                </a:lnTo>
                <a:lnTo>
                  <a:pt x="249" y="66"/>
                </a:lnTo>
                <a:lnTo>
                  <a:pt x="248" y="87"/>
                </a:lnTo>
                <a:lnTo>
                  <a:pt x="248" y="87"/>
                </a:lnTo>
                <a:lnTo>
                  <a:pt x="249" y="106"/>
                </a:lnTo>
                <a:lnTo>
                  <a:pt x="251" y="121"/>
                </a:lnTo>
                <a:lnTo>
                  <a:pt x="254" y="131"/>
                </a:lnTo>
                <a:lnTo>
                  <a:pt x="259" y="139"/>
                </a:lnTo>
                <a:lnTo>
                  <a:pt x="263" y="143"/>
                </a:lnTo>
                <a:lnTo>
                  <a:pt x="266" y="145"/>
                </a:lnTo>
                <a:lnTo>
                  <a:pt x="270" y="145"/>
                </a:lnTo>
                <a:lnTo>
                  <a:pt x="266" y="171"/>
                </a:lnTo>
                <a:close/>
                <a:moveTo>
                  <a:pt x="2047" y="453"/>
                </a:moveTo>
                <a:lnTo>
                  <a:pt x="1991" y="437"/>
                </a:lnTo>
                <a:lnTo>
                  <a:pt x="1979" y="437"/>
                </a:lnTo>
                <a:lnTo>
                  <a:pt x="1961" y="398"/>
                </a:lnTo>
                <a:lnTo>
                  <a:pt x="1972" y="375"/>
                </a:lnTo>
                <a:lnTo>
                  <a:pt x="2085" y="368"/>
                </a:lnTo>
                <a:lnTo>
                  <a:pt x="2047" y="453"/>
                </a:lnTo>
                <a:close/>
                <a:moveTo>
                  <a:pt x="1969" y="437"/>
                </a:moveTo>
                <a:lnTo>
                  <a:pt x="1941" y="436"/>
                </a:lnTo>
                <a:lnTo>
                  <a:pt x="1955" y="407"/>
                </a:lnTo>
                <a:lnTo>
                  <a:pt x="1969" y="437"/>
                </a:lnTo>
                <a:close/>
                <a:moveTo>
                  <a:pt x="1919" y="445"/>
                </a:moveTo>
                <a:lnTo>
                  <a:pt x="1826" y="418"/>
                </a:lnTo>
                <a:lnTo>
                  <a:pt x="1832" y="404"/>
                </a:lnTo>
                <a:lnTo>
                  <a:pt x="1813" y="399"/>
                </a:lnTo>
                <a:lnTo>
                  <a:pt x="1773" y="311"/>
                </a:lnTo>
                <a:lnTo>
                  <a:pt x="1904" y="294"/>
                </a:lnTo>
                <a:lnTo>
                  <a:pt x="1950" y="398"/>
                </a:lnTo>
                <a:lnTo>
                  <a:pt x="1919" y="445"/>
                </a:lnTo>
                <a:close/>
                <a:moveTo>
                  <a:pt x="174" y="505"/>
                </a:moveTo>
                <a:lnTo>
                  <a:pt x="174" y="777"/>
                </a:lnTo>
                <a:lnTo>
                  <a:pt x="121" y="786"/>
                </a:lnTo>
                <a:lnTo>
                  <a:pt x="121" y="533"/>
                </a:lnTo>
                <a:lnTo>
                  <a:pt x="174" y="505"/>
                </a:lnTo>
                <a:close/>
                <a:moveTo>
                  <a:pt x="211" y="501"/>
                </a:moveTo>
                <a:lnTo>
                  <a:pt x="385" y="474"/>
                </a:lnTo>
                <a:lnTo>
                  <a:pt x="385" y="724"/>
                </a:lnTo>
                <a:lnTo>
                  <a:pt x="211" y="744"/>
                </a:lnTo>
                <a:lnTo>
                  <a:pt x="211" y="501"/>
                </a:lnTo>
                <a:close/>
                <a:moveTo>
                  <a:pt x="455" y="469"/>
                </a:moveTo>
                <a:lnTo>
                  <a:pt x="455" y="469"/>
                </a:lnTo>
                <a:lnTo>
                  <a:pt x="551" y="462"/>
                </a:lnTo>
                <a:lnTo>
                  <a:pt x="616" y="457"/>
                </a:lnTo>
                <a:lnTo>
                  <a:pt x="638" y="457"/>
                </a:lnTo>
                <a:lnTo>
                  <a:pt x="647" y="457"/>
                </a:lnTo>
                <a:lnTo>
                  <a:pt x="647" y="457"/>
                </a:lnTo>
                <a:lnTo>
                  <a:pt x="645" y="475"/>
                </a:lnTo>
                <a:lnTo>
                  <a:pt x="645" y="510"/>
                </a:lnTo>
                <a:lnTo>
                  <a:pt x="647" y="529"/>
                </a:lnTo>
                <a:lnTo>
                  <a:pt x="648" y="548"/>
                </a:lnTo>
                <a:lnTo>
                  <a:pt x="650" y="562"/>
                </a:lnTo>
                <a:lnTo>
                  <a:pt x="653" y="566"/>
                </a:lnTo>
                <a:lnTo>
                  <a:pt x="654" y="570"/>
                </a:lnTo>
                <a:lnTo>
                  <a:pt x="654" y="570"/>
                </a:lnTo>
                <a:lnTo>
                  <a:pt x="660" y="572"/>
                </a:lnTo>
                <a:lnTo>
                  <a:pt x="665" y="575"/>
                </a:lnTo>
                <a:lnTo>
                  <a:pt x="673" y="575"/>
                </a:lnTo>
                <a:lnTo>
                  <a:pt x="679" y="573"/>
                </a:lnTo>
                <a:lnTo>
                  <a:pt x="689" y="571"/>
                </a:lnTo>
                <a:lnTo>
                  <a:pt x="695" y="570"/>
                </a:lnTo>
                <a:lnTo>
                  <a:pt x="695" y="751"/>
                </a:lnTo>
                <a:lnTo>
                  <a:pt x="455" y="755"/>
                </a:lnTo>
                <a:lnTo>
                  <a:pt x="455" y="469"/>
                </a:lnTo>
                <a:close/>
                <a:moveTo>
                  <a:pt x="826" y="476"/>
                </a:moveTo>
                <a:lnTo>
                  <a:pt x="1009" y="496"/>
                </a:lnTo>
                <a:lnTo>
                  <a:pt x="1009" y="772"/>
                </a:lnTo>
                <a:lnTo>
                  <a:pt x="826" y="772"/>
                </a:lnTo>
                <a:lnTo>
                  <a:pt x="826" y="476"/>
                </a:lnTo>
                <a:close/>
                <a:moveTo>
                  <a:pt x="1104" y="488"/>
                </a:moveTo>
                <a:lnTo>
                  <a:pt x="1216" y="505"/>
                </a:lnTo>
                <a:lnTo>
                  <a:pt x="1225" y="765"/>
                </a:lnTo>
                <a:lnTo>
                  <a:pt x="1112" y="760"/>
                </a:lnTo>
                <a:lnTo>
                  <a:pt x="1104" y="488"/>
                </a:lnTo>
                <a:close/>
                <a:moveTo>
                  <a:pt x="1261" y="510"/>
                </a:moveTo>
                <a:lnTo>
                  <a:pt x="1360" y="522"/>
                </a:lnTo>
                <a:lnTo>
                  <a:pt x="1365" y="780"/>
                </a:lnTo>
                <a:lnTo>
                  <a:pt x="1261" y="772"/>
                </a:lnTo>
                <a:lnTo>
                  <a:pt x="1261" y="510"/>
                </a:lnTo>
                <a:close/>
                <a:moveTo>
                  <a:pt x="1394" y="538"/>
                </a:moveTo>
                <a:lnTo>
                  <a:pt x="1486" y="547"/>
                </a:lnTo>
                <a:lnTo>
                  <a:pt x="1491" y="780"/>
                </a:lnTo>
                <a:lnTo>
                  <a:pt x="1404" y="774"/>
                </a:lnTo>
                <a:lnTo>
                  <a:pt x="1394" y="538"/>
                </a:lnTo>
                <a:close/>
                <a:moveTo>
                  <a:pt x="1534" y="549"/>
                </a:moveTo>
                <a:lnTo>
                  <a:pt x="1534" y="549"/>
                </a:lnTo>
                <a:lnTo>
                  <a:pt x="1571" y="553"/>
                </a:lnTo>
                <a:lnTo>
                  <a:pt x="1596" y="557"/>
                </a:lnTo>
                <a:lnTo>
                  <a:pt x="1604" y="560"/>
                </a:lnTo>
                <a:lnTo>
                  <a:pt x="1607" y="561"/>
                </a:lnTo>
                <a:lnTo>
                  <a:pt x="1607" y="561"/>
                </a:lnTo>
                <a:lnTo>
                  <a:pt x="1618" y="786"/>
                </a:lnTo>
                <a:lnTo>
                  <a:pt x="1542" y="783"/>
                </a:lnTo>
                <a:lnTo>
                  <a:pt x="1534" y="549"/>
                </a:lnTo>
                <a:close/>
                <a:moveTo>
                  <a:pt x="1638" y="572"/>
                </a:moveTo>
                <a:lnTo>
                  <a:pt x="1711" y="581"/>
                </a:lnTo>
                <a:lnTo>
                  <a:pt x="1722" y="791"/>
                </a:lnTo>
                <a:lnTo>
                  <a:pt x="1647" y="786"/>
                </a:lnTo>
                <a:lnTo>
                  <a:pt x="1638" y="572"/>
                </a:lnTo>
                <a:close/>
                <a:moveTo>
                  <a:pt x="1734" y="587"/>
                </a:moveTo>
                <a:lnTo>
                  <a:pt x="1787" y="596"/>
                </a:lnTo>
                <a:lnTo>
                  <a:pt x="1792" y="788"/>
                </a:lnTo>
                <a:lnTo>
                  <a:pt x="1739" y="788"/>
                </a:lnTo>
                <a:lnTo>
                  <a:pt x="1734" y="587"/>
                </a:lnTo>
                <a:close/>
                <a:moveTo>
                  <a:pt x="1832" y="623"/>
                </a:moveTo>
                <a:lnTo>
                  <a:pt x="1879" y="629"/>
                </a:lnTo>
                <a:lnTo>
                  <a:pt x="1885" y="806"/>
                </a:lnTo>
                <a:lnTo>
                  <a:pt x="1837" y="802"/>
                </a:lnTo>
                <a:lnTo>
                  <a:pt x="1832" y="623"/>
                </a:lnTo>
                <a:close/>
                <a:moveTo>
                  <a:pt x="1910" y="629"/>
                </a:moveTo>
                <a:lnTo>
                  <a:pt x="1955" y="634"/>
                </a:lnTo>
                <a:lnTo>
                  <a:pt x="1958" y="802"/>
                </a:lnTo>
                <a:lnTo>
                  <a:pt x="1910" y="802"/>
                </a:lnTo>
                <a:lnTo>
                  <a:pt x="1910" y="629"/>
                </a:lnTo>
                <a:close/>
                <a:moveTo>
                  <a:pt x="1995" y="625"/>
                </a:moveTo>
                <a:lnTo>
                  <a:pt x="2032" y="629"/>
                </a:lnTo>
                <a:lnTo>
                  <a:pt x="2039" y="802"/>
                </a:lnTo>
                <a:lnTo>
                  <a:pt x="1998" y="802"/>
                </a:lnTo>
                <a:lnTo>
                  <a:pt x="1995" y="625"/>
                </a:lnTo>
                <a:close/>
                <a:moveTo>
                  <a:pt x="2057" y="634"/>
                </a:moveTo>
                <a:lnTo>
                  <a:pt x="2090" y="639"/>
                </a:lnTo>
                <a:lnTo>
                  <a:pt x="2101" y="806"/>
                </a:lnTo>
                <a:lnTo>
                  <a:pt x="2057" y="802"/>
                </a:lnTo>
                <a:lnTo>
                  <a:pt x="2057" y="634"/>
                </a:lnTo>
                <a:close/>
                <a:moveTo>
                  <a:pt x="2112" y="645"/>
                </a:moveTo>
                <a:lnTo>
                  <a:pt x="2147" y="654"/>
                </a:lnTo>
                <a:lnTo>
                  <a:pt x="2154" y="811"/>
                </a:lnTo>
                <a:lnTo>
                  <a:pt x="2121" y="806"/>
                </a:lnTo>
                <a:lnTo>
                  <a:pt x="2112" y="645"/>
                </a:lnTo>
                <a:close/>
                <a:moveTo>
                  <a:pt x="2174" y="657"/>
                </a:moveTo>
                <a:lnTo>
                  <a:pt x="2205" y="659"/>
                </a:lnTo>
                <a:lnTo>
                  <a:pt x="2211" y="806"/>
                </a:lnTo>
                <a:lnTo>
                  <a:pt x="2174" y="806"/>
                </a:lnTo>
                <a:lnTo>
                  <a:pt x="2174" y="657"/>
                </a:lnTo>
                <a:close/>
                <a:moveTo>
                  <a:pt x="2225" y="664"/>
                </a:moveTo>
                <a:lnTo>
                  <a:pt x="2253" y="668"/>
                </a:lnTo>
                <a:lnTo>
                  <a:pt x="2259" y="811"/>
                </a:lnTo>
                <a:lnTo>
                  <a:pt x="2225" y="811"/>
                </a:lnTo>
                <a:lnTo>
                  <a:pt x="2225" y="664"/>
                </a:lnTo>
                <a:close/>
                <a:moveTo>
                  <a:pt x="2270" y="676"/>
                </a:moveTo>
                <a:lnTo>
                  <a:pt x="2292" y="679"/>
                </a:lnTo>
                <a:lnTo>
                  <a:pt x="2292" y="679"/>
                </a:lnTo>
                <a:lnTo>
                  <a:pt x="2303" y="825"/>
                </a:lnTo>
                <a:lnTo>
                  <a:pt x="2303" y="825"/>
                </a:lnTo>
                <a:lnTo>
                  <a:pt x="2303" y="826"/>
                </a:lnTo>
                <a:lnTo>
                  <a:pt x="2302" y="826"/>
                </a:lnTo>
                <a:lnTo>
                  <a:pt x="2298" y="826"/>
                </a:lnTo>
                <a:lnTo>
                  <a:pt x="2287" y="825"/>
                </a:lnTo>
                <a:lnTo>
                  <a:pt x="2270" y="820"/>
                </a:lnTo>
                <a:lnTo>
                  <a:pt x="2270" y="676"/>
                </a:lnTo>
                <a:close/>
                <a:moveTo>
                  <a:pt x="2317" y="696"/>
                </a:moveTo>
                <a:lnTo>
                  <a:pt x="2344" y="698"/>
                </a:lnTo>
                <a:lnTo>
                  <a:pt x="2351" y="822"/>
                </a:lnTo>
                <a:lnTo>
                  <a:pt x="2321" y="825"/>
                </a:lnTo>
                <a:lnTo>
                  <a:pt x="2317" y="696"/>
                </a:lnTo>
                <a:close/>
                <a:moveTo>
                  <a:pt x="205" y="1327"/>
                </a:moveTo>
                <a:lnTo>
                  <a:pt x="274" y="1312"/>
                </a:lnTo>
                <a:lnTo>
                  <a:pt x="321" y="1316"/>
                </a:lnTo>
                <a:lnTo>
                  <a:pt x="321" y="1361"/>
                </a:lnTo>
                <a:lnTo>
                  <a:pt x="321" y="1361"/>
                </a:lnTo>
                <a:lnTo>
                  <a:pt x="321" y="1363"/>
                </a:lnTo>
                <a:lnTo>
                  <a:pt x="325" y="1365"/>
                </a:lnTo>
                <a:lnTo>
                  <a:pt x="330" y="1368"/>
                </a:lnTo>
                <a:lnTo>
                  <a:pt x="333" y="1369"/>
                </a:lnTo>
                <a:lnTo>
                  <a:pt x="337" y="1369"/>
                </a:lnTo>
                <a:lnTo>
                  <a:pt x="337" y="1369"/>
                </a:lnTo>
                <a:lnTo>
                  <a:pt x="346" y="1368"/>
                </a:lnTo>
                <a:lnTo>
                  <a:pt x="354" y="1365"/>
                </a:lnTo>
                <a:lnTo>
                  <a:pt x="360" y="1361"/>
                </a:lnTo>
                <a:lnTo>
                  <a:pt x="360" y="1311"/>
                </a:lnTo>
                <a:lnTo>
                  <a:pt x="360" y="1311"/>
                </a:lnTo>
                <a:lnTo>
                  <a:pt x="390" y="1301"/>
                </a:lnTo>
                <a:lnTo>
                  <a:pt x="413" y="1294"/>
                </a:lnTo>
                <a:lnTo>
                  <a:pt x="421" y="1293"/>
                </a:lnTo>
                <a:lnTo>
                  <a:pt x="424" y="1293"/>
                </a:lnTo>
                <a:lnTo>
                  <a:pt x="424" y="1293"/>
                </a:lnTo>
                <a:lnTo>
                  <a:pt x="426" y="1296"/>
                </a:lnTo>
                <a:lnTo>
                  <a:pt x="426" y="1299"/>
                </a:lnTo>
                <a:lnTo>
                  <a:pt x="426" y="1308"/>
                </a:lnTo>
                <a:lnTo>
                  <a:pt x="424" y="1318"/>
                </a:lnTo>
                <a:lnTo>
                  <a:pt x="463" y="1318"/>
                </a:lnTo>
                <a:lnTo>
                  <a:pt x="463" y="1417"/>
                </a:lnTo>
                <a:lnTo>
                  <a:pt x="186" y="1389"/>
                </a:lnTo>
                <a:lnTo>
                  <a:pt x="186" y="1373"/>
                </a:lnTo>
                <a:lnTo>
                  <a:pt x="208" y="1361"/>
                </a:lnTo>
                <a:lnTo>
                  <a:pt x="205" y="1327"/>
                </a:lnTo>
                <a:close/>
                <a:moveTo>
                  <a:pt x="200" y="375"/>
                </a:moveTo>
                <a:lnTo>
                  <a:pt x="205" y="365"/>
                </a:lnTo>
                <a:lnTo>
                  <a:pt x="205" y="365"/>
                </a:lnTo>
                <a:lnTo>
                  <a:pt x="258" y="350"/>
                </a:lnTo>
                <a:lnTo>
                  <a:pt x="312" y="336"/>
                </a:lnTo>
                <a:lnTo>
                  <a:pt x="312" y="336"/>
                </a:lnTo>
                <a:lnTo>
                  <a:pt x="326" y="337"/>
                </a:lnTo>
                <a:lnTo>
                  <a:pt x="336" y="339"/>
                </a:lnTo>
                <a:lnTo>
                  <a:pt x="340" y="340"/>
                </a:lnTo>
                <a:lnTo>
                  <a:pt x="342" y="342"/>
                </a:lnTo>
                <a:lnTo>
                  <a:pt x="342" y="342"/>
                </a:lnTo>
                <a:lnTo>
                  <a:pt x="343" y="344"/>
                </a:lnTo>
                <a:lnTo>
                  <a:pt x="345" y="346"/>
                </a:lnTo>
                <a:lnTo>
                  <a:pt x="345" y="354"/>
                </a:lnTo>
                <a:lnTo>
                  <a:pt x="343" y="375"/>
                </a:lnTo>
                <a:lnTo>
                  <a:pt x="340" y="395"/>
                </a:lnTo>
                <a:lnTo>
                  <a:pt x="337" y="407"/>
                </a:lnTo>
                <a:lnTo>
                  <a:pt x="337" y="407"/>
                </a:lnTo>
                <a:lnTo>
                  <a:pt x="331" y="409"/>
                </a:lnTo>
                <a:lnTo>
                  <a:pt x="316" y="413"/>
                </a:lnTo>
                <a:lnTo>
                  <a:pt x="269" y="421"/>
                </a:lnTo>
                <a:lnTo>
                  <a:pt x="224" y="428"/>
                </a:lnTo>
                <a:lnTo>
                  <a:pt x="208" y="429"/>
                </a:lnTo>
                <a:lnTo>
                  <a:pt x="205" y="429"/>
                </a:lnTo>
                <a:lnTo>
                  <a:pt x="202" y="429"/>
                </a:lnTo>
                <a:lnTo>
                  <a:pt x="202" y="429"/>
                </a:lnTo>
                <a:lnTo>
                  <a:pt x="201" y="419"/>
                </a:lnTo>
                <a:lnTo>
                  <a:pt x="201" y="400"/>
                </a:lnTo>
                <a:lnTo>
                  <a:pt x="200" y="375"/>
                </a:lnTo>
                <a:lnTo>
                  <a:pt x="200" y="375"/>
                </a:lnTo>
                <a:close/>
                <a:moveTo>
                  <a:pt x="1766" y="299"/>
                </a:moveTo>
                <a:lnTo>
                  <a:pt x="1766" y="299"/>
                </a:lnTo>
                <a:lnTo>
                  <a:pt x="1782" y="282"/>
                </a:lnTo>
                <a:lnTo>
                  <a:pt x="1813" y="243"/>
                </a:lnTo>
                <a:lnTo>
                  <a:pt x="1861" y="186"/>
                </a:lnTo>
                <a:lnTo>
                  <a:pt x="1897" y="286"/>
                </a:lnTo>
                <a:lnTo>
                  <a:pt x="1897" y="286"/>
                </a:lnTo>
                <a:lnTo>
                  <a:pt x="1832" y="293"/>
                </a:lnTo>
                <a:lnTo>
                  <a:pt x="1766" y="299"/>
                </a:lnTo>
                <a:lnTo>
                  <a:pt x="1766" y="299"/>
                </a:lnTo>
                <a:close/>
                <a:moveTo>
                  <a:pt x="1991" y="168"/>
                </a:moveTo>
                <a:lnTo>
                  <a:pt x="1963" y="361"/>
                </a:lnTo>
                <a:lnTo>
                  <a:pt x="1919" y="264"/>
                </a:lnTo>
                <a:lnTo>
                  <a:pt x="1991" y="168"/>
                </a:lnTo>
                <a:close/>
                <a:moveTo>
                  <a:pt x="1876" y="177"/>
                </a:moveTo>
                <a:lnTo>
                  <a:pt x="1876" y="177"/>
                </a:lnTo>
                <a:lnTo>
                  <a:pt x="1931" y="168"/>
                </a:lnTo>
                <a:lnTo>
                  <a:pt x="1984" y="159"/>
                </a:lnTo>
                <a:lnTo>
                  <a:pt x="1984" y="159"/>
                </a:lnTo>
                <a:lnTo>
                  <a:pt x="1972" y="176"/>
                </a:lnTo>
                <a:lnTo>
                  <a:pt x="1947" y="210"/>
                </a:lnTo>
                <a:lnTo>
                  <a:pt x="1910" y="260"/>
                </a:lnTo>
                <a:lnTo>
                  <a:pt x="1910" y="260"/>
                </a:lnTo>
                <a:lnTo>
                  <a:pt x="1893" y="219"/>
                </a:lnTo>
                <a:lnTo>
                  <a:pt x="1881" y="190"/>
                </a:lnTo>
                <a:lnTo>
                  <a:pt x="1876" y="177"/>
                </a:lnTo>
                <a:lnTo>
                  <a:pt x="1876" y="177"/>
                </a:lnTo>
                <a:close/>
                <a:moveTo>
                  <a:pt x="2000" y="163"/>
                </a:moveTo>
                <a:lnTo>
                  <a:pt x="2090" y="356"/>
                </a:lnTo>
                <a:lnTo>
                  <a:pt x="2090" y="359"/>
                </a:lnTo>
                <a:lnTo>
                  <a:pt x="1972" y="368"/>
                </a:lnTo>
                <a:lnTo>
                  <a:pt x="2000" y="163"/>
                </a:lnTo>
                <a:close/>
                <a:moveTo>
                  <a:pt x="1929" y="306"/>
                </a:moveTo>
                <a:lnTo>
                  <a:pt x="1958" y="365"/>
                </a:lnTo>
                <a:lnTo>
                  <a:pt x="1958" y="381"/>
                </a:lnTo>
                <a:lnTo>
                  <a:pt x="1952" y="387"/>
                </a:lnTo>
                <a:lnTo>
                  <a:pt x="1922" y="311"/>
                </a:lnTo>
                <a:lnTo>
                  <a:pt x="1929" y="3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6A7B7E1C-74AE-4467-A9E5-ED3DA4B597BD}"/>
              </a:ext>
            </a:extLst>
          </p:cNvPr>
          <p:cNvSpPr>
            <a:spLocks noEditPoints="1"/>
          </p:cNvSpPr>
          <p:nvPr/>
        </p:nvSpPr>
        <p:spPr bwMode="auto">
          <a:xfrm>
            <a:off x="3664644" y="1048679"/>
            <a:ext cx="2672060" cy="2136339"/>
          </a:xfrm>
          <a:custGeom>
            <a:avLst/>
            <a:gdLst>
              <a:gd name="T0" fmla="*/ 39 w 2040"/>
              <a:gd name="T1" fmla="*/ 833 h 1631"/>
              <a:gd name="T2" fmla="*/ 42 w 2040"/>
              <a:gd name="T3" fmla="*/ 1477 h 1631"/>
              <a:gd name="T4" fmla="*/ 220 w 2040"/>
              <a:gd name="T5" fmla="*/ 1521 h 1631"/>
              <a:gd name="T6" fmla="*/ 350 w 2040"/>
              <a:gd name="T7" fmla="*/ 1517 h 1631"/>
              <a:gd name="T8" fmla="*/ 721 w 2040"/>
              <a:gd name="T9" fmla="*/ 1592 h 1631"/>
              <a:gd name="T10" fmla="*/ 898 w 2040"/>
              <a:gd name="T11" fmla="*/ 1595 h 1631"/>
              <a:gd name="T12" fmla="*/ 972 w 2040"/>
              <a:gd name="T13" fmla="*/ 1587 h 1631"/>
              <a:gd name="T14" fmla="*/ 1043 w 2040"/>
              <a:gd name="T15" fmla="*/ 1615 h 1631"/>
              <a:gd name="T16" fmla="*/ 1283 w 2040"/>
              <a:gd name="T17" fmla="*/ 1611 h 1631"/>
              <a:gd name="T18" fmla="*/ 1457 w 2040"/>
              <a:gd name="T19" fmla="*/ 1631 h 1631"/>
              <a:gd name="T20" fmla="*/ 1919 w 2040"/>
              <a:gd name="T21" fmla="*/ 1589 h 1631"/>
              <a:gd name="T22" fmla="*/ 1970 w 2040"/>
              <a:gd name="T23" fmla="*/ 1002 h 1631"/>
              <a:gd name="T24" fmla="*/ 1965 w 2040"/>
              <a:gd name="T25" fmla="*/ 853 h 1631"/>
              <a:gd name="T26" fmla="*/ 2015 w 2040"/>
              <a:gd name="T27" fmla="*/ 791 h 1631"/>
              <a:gd name="T28" fmla="*/ 2009 w 2040"/>
              <a:gd name="T29" fmla="*/ 871 h 1631"/>
              <a:gd name="T30" fmla="*/ 2038 w 2040"/>
              <a:gd name="T31" fmla="*/ 858 h 1631"/>
              <a:gd name="T32" fmla="*/ 1943 w 2040"/>
              <a:gd name="T33" fmla="*/ 690 h 1631"/>
              <a:gd name="T34" fmla="*/ 1885 w 2040"/>
              <a:gd name="T35" fmla="*/ 610 h 1631"/>
              <a:gd name="T36" fmla="*/ 1784 w 2040"/>
              <a:gd name="T37" fmla="*/ 594 h 1631"/>
              <a:gd name="T38" fmla="*/ 1639 w 2040"/>
              <a:gd name="T39" fmla="*/ 485 h 1631"/>
              <a:gd name="T40" fmla="*/ 1288 w 2040"/>
              <a:gd name="T41" fmla="*/ 39 h 1631"/>
              <a:gd name="T42" fmla="*/ 1356 w 2040"/>
              <a:gd name="T43" fmla="*/ 40 h 1631"/>
              <a:gd name="T44" fmla="*/ 1428 w 2040"/>
              <a:gd name="T45" fmla="*/ 97 h 1631"/>
              <a:gd name="T46" fmla="*/ 1312 w 2040"/>
              <a:gd name="T47" fmla="*/ 17 h 1631"/>
              <a:gd name="T48" fmla="*/ 968 w 2040"/>
              <a:gd name="T49" fmla="*/ 40 h 1631"/>
              <a:gd name="T50" fmla="*/ 1011 w 2040"/>
              <a:gd name="T51" fmla="*/ 567 h 1631"/>
              <a:gd name="T52" fmla="*/ 1265 w 2040"/>
              <a:gd name="T53" fmla="*/ 272 h 1631"/>
              <a:gd name="T54" fmla="*/ 1093 w 2040"/>
              <a:gd name="T55" fmla="*/ 27 h 1631"/>
              <a:gd name="T56" fmla="*/ 1141 w 2040"/>
              <a:gd name="T57" fmla="*/ 373 h 1631"/>
              <a:gd name="T58" fmla="*/ 1164 w 2040"/>
              <a:gd name="T59" fmla="*/ 154 h 1631"/>
              <a:gd name="T60" fmla="*/ 1127 w 2040"/>
              <a:gd name="T61" fmla="*/ 371 h 1631"/>
              <a:gd name="T62" fmla="*/ 1121 w 2040"/>
              <a:gd name="T63" fmla="*/ 497 h 1631"/>
              <a:gd name="T64" fmla="*/ 1066 w 2040"/>
              <a:gd name="T65" fmla="*/ 522 h 1631"/>
              <a:gd name="T66" fmla="*/ 1731 w 2040"/>
              <a:gd name="T67" fmla="*/ 668 h 1631"/>
              <a:gd name="T68" fmla="*/ 1537 w 2040"/>
              <a:gd name="T69" fmla="*/ 727 h 1631"/>
              <a:gd name="T70" fmla="*/ 1521 w 2040"/>
              <a:gd name="T71" fmla="*/ 665 h 1631"/>
              <a:gd name="T72" fmla="*/ 1894 w 2040"/>
              <a:gd name="T73" fmla="*/ 812 h 1631"/>
              <a:gd name="T74" fmla="*/ 1888 w 2040"/>
              <a:gd name="T75" fmla="*/ 1089 h 1631"/>
              <a:gd name="T76" fmla="*/ 1837 w 2040"/>
              <a:gd name="T77" fmla="*/ 788 h 1631"/>
              <a:gd name="T78" fmla="*/ 1795 w 2040"/>
              <a:gd name="T79" fmla="*/ 1033 h 1631"/>
              <a:gd name="T80" fmla="*/ 1533 w 2040"/>
              <a:gd name="T81" fmla="*/ 887 h 1631"/>
              <a:gd name="T82" fmla="*/ 1545 w 2040"/>
              <a:gd name="T83" fmla="*/ 1002 h 1631"/>
              <a:gd name="T84" fmla="*/ 1476 w 2040"/>
              <a:gd name="T85" fmla="*/ 1049 h 1631"/>
              <a:gd name="T86" fmla="*/ 1372 w 2040"/>
              <a:gd name="T87" fmla="*/ 778 h 1631"/>
              <a:gd name="T88" fmla="*/ 1404 w 2040"/>
              <a:gd name="T89" fmla="*/ 1064 h 1631"/>
              <a:gd name="T90" fmla="*/ 1317 w 2040"/>
              <a:gd name="T91" fmla="*/ 919 h 1631"/>
              <a:gd name="T92" fmla="*/ 1184 w 2040"/>
              <a:gd name="T93" fmla="*/ 1062 h 1631"/>
              <a:gd name="T94" fmla="*/ 890 w 2040"/>
              <a:gd name="T95" fmla="*/ 1087 h 1631"/>
              <a:gd name="T96" fmla="*/ 761 w 2040"/>
              <a:gd name="T97" fmla="*/ 862 h 1631"/>
              <a:gd name="T98" fmla="*/ 535 w 2040"/>
              <a:gd name="T99" fmla="*/ 1092 h 1631"/>
              <a:gd name="T100" fmla="*/ 327 w 2040"/>
              <a:gd name="T101" fmla="*/ 1115 h 1631"/>
              <a:gd name="T102" fmla="*/ 62 w 2040"/>
              <a:gd name="T103" fmla="*/ 957 h 1631"/>
              <a:gd name="T104" fmla="*/ 29 w 2040"/>
              <a:gd name="T105" fmla="*/ 962 h 1631"/>
              <a:gd name="T106" fmla="*/ 222 w 2040"/>
              <a:gd name="T107" fmla="*/ 1122 h 1631"/>
              <a:gd name="T108" fmla="*/ 1697 w 2040"/>
              <a:gd name="T109" fmla="*/ 1535 h 1631"/>
              <a:gd name="T110" fmla="*/ 1770 w 2040"/>
              <a:gd name="T111" fmla="*/ 1603 h 1631"/>
              <a:gd name="T112" fmla="*/ 1883 w 2040"/>
              <a:gd name="T113" fmla="*/ 1553 h 1631"/>
              <a:gd name="T114" fmla="*/ 1793 w 2040"/>
              <a:gd name="T115" fmla="*/ 1553 h 1631"/>
              <a:gd name="T116" fmla="*/ 1889 w 2040"/>
              <a:gd name="T117" fmla="*/ 1595 h 1631"/>
              <a:gd name="T118" fmla="*/ 1345 w 2040"/>
              <a:gd name="T119" fmla="*/ 1581 h 1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40" h="1631">
                <a:moveTo>
                  <a:pt x="1011" y="567"/>
                </a:moveTo>
                <a:lnTo>
                  <a:pt x="702" y="555"/>
                </a:lnTo>
                <a:lnTo>
                  <a:pt x="677" y="567"/>
                </a:lnTo>
                <a:lnTo>
                  <a:pt x="432" y="620"/>
                </a:lnTo>
                <a:lnTo>
                  <a:pt x="423" y="654"/>
                </a:lnTo>
                <a:lnTo>
                  <a:pt x="268" y="702"/>
                </a:lnTo>
                <a:lnTo>
                  <a:pt x="259" y="707"/>
                </a:lnTo>
                <a:lnTo>
                  <a:pt x="251" y="766"/>
                </a:lnTo>
                <a:lnTo>
                  <a:pt x="90" y="805"/>
                </a:lnTo>
                <a:lnTo>
                  <a:pt x="71" y="819"/>
                </a:lnTo>
                <a:lnTo>
                  <a:pt x="71" y="819"/>
                </a:lnTo>
                <a:lnTo>
                  <a:pt x="64" y="822"/>
                </a:lnTo>
                <a:lnTo>
                  <a:pt x="49" y="828"/>
                </a:lnTo>
                <a:lnTo>
                  <a:pt x="39" y="833"/>
                </a:lnTo>
                <a:lnTo>
                  <a:pt x="30" y="839"/>
                </a:lnTo>
                <a:lnTo>
                  <a:pt x="23" y="847"/>
                </a:lnTo>
                <a:lnTo>
                  <a:pt x="16" y="856"/>
                </a:lnTo>
                <a:lnTo>
                  <a:pt x="16" y="856"/>
                </a:lnTo>
                <a:lnTo>
                  <a:pt x="5" y="881"/>
                </a:lnTo>
                <a:lnTo>
                  <a:pt x="2" y="887"/>
                </a:lnTo>
                <a:lnTo>
                  <a:pt x="0" y="1452"/>
                </a:lnTo>
                <a:lnTo>
                  <a:pt x="25" y="1457"/>
                </a:lnTo>
                <a:lnTo>
                  <a:pt x="25" y="1457"/>
                </a:lnTo>
                <a:lnTo>
                  <a:pt x="26" y="1462"/>
                </a:lnTo>
                <a:lnTo>
                  <a:pt x="30" y="1467"/>
                </a:lnTo>
                <a:lnTo>
                  <a:pt x="37" y="1473"/>
                </a:lnTo>
                <a:lnTo>
                  <a:pt x="37" y="1473"/>
                </a:lnTo>
                <a:lnTo>
                  <a:pt x="42" y="1477"/>
                </a:lnTo>
                <a:lnTo>
                  <a:pt x="48" y="1480"/>
                </a:lnTo>
                <a:lnTo>
                  <a:pt x="62" y="1481"/>
                </a:lnTo>
                <a:lnTo>
                  <a:pt x="73" y="1482"/>
                </a:lnTo>
                <a:lnTo>
                  <a:pt x="79" y="1482"/>
                </a:lnTo>
                <a:lnTo>
                  <a:pt x="155" y="1482"/>
                </a:lnTo>
                <a:lnTo>
                  <a:pt x="183" y="1505"/>
                </a:lnTo>
                <a:lnTo>
                  <a:pt x="183" y="1505"/>
                </a:lnTo>
                <a:lnTo>
                  <a:pt x="189" y="1509"/>
                </a:lnTo>
                <a:lnTo>
                  <a:pt x="199" y="1512"/>
                </a:lnTo>
                <a:lnTo>
                  <a:pt x="199" y="1512"/>
                </a:lnTo>
                <a:lnTo>
                  <a:pt x="208" y="1515"/>
                </a:lnTo>
                <a:lnTo>
                  <a:pt x="212" y="1517"/>
                </a:lnTo>
                <a:lnTo>
                  <a:pt x="220" y="1521"/>
                </a:lnTo>
                <a:lnTo>
                  <a:pt x="220" y="1521"/>
                </a:lnTo>
                <a:lnTo>
                  <a:pt x="226" y="1526"/>
                </a:lnTo>
                <a:lnTo>
                  <a:pt x="228" y="1530"/>
                </a:lnTo>
                <a:lnTo>
                  <a:pt x="234" y="1533"/>
                </a:lnTo>
                <a:lnTo>
                  <a:pt x="245" y="1535"/>
                </a:lnTo>
                <a:lnTo>
                  <a:pt x="245" y="1535"/>
                </a:lnTo>
                <a:lnTo>
                  <a:pt x="266" y="1538"/>
                </a:lnTo>
                <a:lnTo>
                  <a:pt x="292" y="1539"/>
                </a:lnTo>
                <a:lnTo>
                  <a:pt x="314" y="1539"/>
                </a:lnTo>
                <a:lnTo>
                  <a:pt x="323" y="1538"/>
                </a:lnTo>
                <a:lnTo>
                  <a:pt x="329" y="1535"/>
                </a:lnTo>
                <a:lnTo>
                  <a:pt x="329" y="1535"/>
                </a:lnTo>
                <a:lnTo>
                  <a:pt x="335" y="1533"/>
                </a:lnTo>
                <a:lnTo>
                  <a:pt x="340" y="1529"/>
                </a:lnTo>
                <a:lnTo>
                  <a:pt x="350" y="1517"/>
                </a:lnTo>
                <a:lnTo>
                  <a:pt x="361" y="1505"/>
                </a:lnTo>
                <a:lnTo>
                  <a:pt x="617" y="1530"/>
                </a:lnTo>
                <a:lnTo>
                  <a:pt x="617" y="1530"/>
                </a:lnTo>
                <a:lnTo>
                  <a:pt x="621" y="1536"/>
                </a:lnTo>
                <a:lnTo>
                  <a:pt x="626" y="1543"/>
                </a:lnTo>
                <a:lnTo>
                  <a:pt x="635" y="1552"/>
                </a:lnTo>
                <a:lnTo>
                  <a:pt x="645" y="1560"/>
                </a:lnTo>
                <a:lnTo>
                  <a:pt x="658" y="1569"/>
                </a:lnTo>
                <a:lnTo>
                  <a:pt x="674" y="1578"/>
                </a:lnTo>
                <a:lnTo>
                  <a:pt x="693" y="1586"/>
                </a:lnTo>
                <a:lnTo>
                  <a:pt x="693" y="1586"/>
                </a:lnTo>
                <a:lnTo>
                  <a:pt x="703" y="1589"/>
                </a:lnTo>
                <a:lnTo>
                  <a:pt x="713" y="1591"/>
                </a:lnTo>
                <a:lnTo>
                  <a:pt x="721" y="1592"/>
                </a:lnTo>
                <a:lnTo>
                  <a:pt x="730" y="1592"/>
                </a:lnTo>
                <a:lnTo>
                  <a:pt x="744" y="1591"/>
                </a:lnTo>
                <a:lnTo>
                  <a:pt x="755" y="1587"/>
                </a:lnTo>
                <a:lnTo>
                  <a:pt x="764" y="1583"/>
                </a:lnTo>
                <a:lnTo>
                  <a:pt x="770" y="1579"/>
                </a:lnTo>
                <a:lnTo>
                  <a:pt x="775" y="1574"/>
                </a:lnTo>
                <a:lnTo>
                  <a:pt x="817" y="1586"/>
                </a:lnTo>
                <a:lnTo>
                  <a:pt x="817" y="1586"/>
                </a:lnTo>
                <a:lnTo>
                  <a:pt x="836" y="1584"/>
                </a:lnTo>
                <a:lnTo>
                  <a:pt x="851" y="1584"/>
                </a:lnTo>
                <a:lnTo>
                  <a:pt x="857" y="1584"/>
                </a:lnTo>
                <a:lnTo>
                  <a:pt x="862" y="1586"/>
                </a:lnTo>
                <a:lnTo>
                  <a:pt x="862" y="1586"/>
                </a:lnTo>
                <a:lnTo>
                  <a:pt x="898" y="1595"/>
                </a:lnTo>
                <a:lnTo>
                  <a:pt x="927" y="1600"/>
                </a:lnTo>
                <a:lnTo>
                  <a:pt x="927" y="1600"/>
                </a:lnTo>
                <a:lnTo>
                  <a:pt x="941" y="1598"/>
                </a:lnTo>
                <a:lnTo>
                  <a:pt x="948" y="1597"/>
                </a:lnTo>
                <a:lnTo>
                  <a:pt x="952" y="1595"/>
                </a:lnTo>
                <a:lnTo>
                  <a:pt x="952" y="1595"/>
                </a:lnTo>
                <a:lnTo>
                  <a:pt x="952" y="1592"/>
                </a:lnTo>
                <a:lnTo>
                  <a:pt x="952" y="1591"/>
                </a:lnTo>
                <a:lnTo>
                  <a:pt x="952" y="1589"/>
                </a:lnTo>
                <a:lnTo>
                  <a:pt x="952" y="1589"/>
                </a:lnTo>
                <a:lnTo>
                  <a:pt x="958" y="1589"/>
                </a:lnTo>
                <a:lnTo>
                  <a:pt x="958" y="1589"/>
                </a:lnTo>
                <a:lnTo>
                  <a:pt x="966" y="1588"/>
                </a:lnTo>
                <a:lnTo>
                  <a:pt x="972" y="1587"/>
                </a:lnTo>
                <a:lnTo>
                  <a:pt x="990" y="1583"/>
                </a:lnTo>
                <a:lnTo>
                  <a:pt x="990" y="1583"/>
                </a:lnTo>
                <a:lnTo>
                  <a:pt x="1004" y="1579"/>
                </a:lnTo>
                <a:lnTo>
                  <a:pt x="1006" y="1578"/>
                </a:lnTo>
                <a:lnTo>
                  <a:pt x="1006" y="1578"/>
                </a:lnTo>
                <a:lnTo>
                  <a:pt x="1006" y="1583"/>
                </a:lnTo>
                <a:lnTo>
                  <a:pt x="1008" y="1588"/>
                </a:lnTo>
                <a:lnTo>
                  <a:pt x="1011" y="1595"/>
                </a:lnTo>
                <a:lnTo>
                  <a:pt x="1015" y="1601"/>
                </a:lnTo>
                <a:lnTo>
                  <a:pt x="1021" y="1607"/>
                </a:lnTo>
                <a:lnTo>
                  <a:pt x="1030" y="1611"/>
                </a:lnTo>
                <a:lnTo>
                  <a:pt x="1037" y="1613"/>
                </a:lnTo>
                <a:lnTo>
                  <a:pt x="1043" y="1615"/>
                </a:lnTo>
                <a:lnTo>
                  <a:pt x="1043" y="1615"/>
                </a:lnTo>
                <a:lnTo>
                  <a:pt x="1049" y="1615"/>
                </a:lnTo>
                <a:lnTo>
                  <a:pt x="1056" y="1613"/>
                </a:lnTo>
                <a:lnTo>
                  <a:pt x="1064" y="1611"/>
                </a:lnTo>
                <a:lnTo>
                  <a:pt x="1072" y="1607"/>
                </a:lnTo>
                <a:lnTo>
                  <a:pt x="1076" y="1602"/>
                </a:lnTo>
                <a:lnTo>
                  <a:pt x="1079" y="1596"/>
                </a:lnTo>
                <a:lnTo>
                  <a:pt x="1081" y="1591"/>
                </a:lnTo>
                <a:lnTo>
                  <a:pt x="1082" y="1586"/>
                </a:lnTo>
                <a:lnTo>
                  <a:pt x="1102" y="1592"/>
                </a:lnTo>
                <a:lnTo>
                  <a:pt x="1121" y="1603"/>
                </a:lnTo>
                <a:lnTo>
                  <a:pt x="1150" y="1608"/>
                </a:lnTo>
                <a:lnTo>
                  <a:pt x="1164" y="1597"/>
                </a:lnTo>
                <a:lnTo>
                  <a:pt x="1265" y="1615"/>
                </a:lnTo>
                <a:lnTo>
                  <a:pt x="1283" y="1611"/>
                </a:lnTo>
                <a:lnTo>
                  <a:pt x="1288" y="1611"/>
                </a:lnTo>
                <a:lnTo>
                  <a:pt x="1288" y="1611"/>
                </a:lnTo>
                <a:lnTo>
                  <a:pt x="1295" y="1615"/>
                </a:lnTo>
                <a:lnTo>
                  <a:pt x="1303" y="1619"/>
                </a:lnTo>
                <a:lnTo>
                  <a:pt x="1311" y="1620"/>
                </a:lnTo>
                <a:lnTo>
                  <a:pt x="1311" y="1620"/>
                </a:lnTo>
                <a:lnTo>
                  <a:pt x="1370" y="1621"/>
                </a:lnTo>
                <a:lnTo>
                  <a:pt x="1423" y="1622"/>
                </a:lnTo>
                <a:lnTo>
                  <a:pt x="1429" y="1629"/>
                </a:lnTo>
                <a:lnTo>
                  <a:pt x="1429" y="1629"/>
                </a:lnTo>
                <a:lnTo>
                  <a:pt x="1433" y="1629"/>
                </a:lnTo>
                <a:lnTo>
                  <a:pt x="1446" y="1631"/>
                </a:lnTo>
                <a:lnTo>
                  <a:pt x="1446" y="1631"/>
                </a:lnTo>
                <a:lnTo>
                  <a:pt x="1457" y="1631"/>
                </a:lnTo>
                <a:lnTo>
                  <a:pt x="1467" y="1630"/>
                </a:lnTo>
                <a:lnTo>
                  <a:pt x="1480" y="1629"/>
                </a:lnTo>
                <a:lnTo>
                  <a:pt x="1773" y="1615"/>
                </a:lnTo>
                <a:lnTo>
                  <a:pt x="1779" y="1615"/>
                </a:lnTo>
                <a:lnTo>
                  <a:pt x="1821" y="1615"/>
                </a:lnTo>
                <a:lnTo>
                  <a:pt x="1821" y="1608"/>
                </a:lnTo>
                <a:lnTo>
                  <a:pt x="1821" y="1608"/>
                </a:lnTo>
                <a:lnTo>
                  <a:pt x="1861" y="1606"/>
                </a:lnTo>
                <a:lnTo>
                  <a:pt x="1891" y="1602"/>
                </a:lnTo>
                <a:lnTo>
                  <a:pt x="1904" y="1600"/>
                </a:lnTo>
                <a:lnTo>
                  <a:pt x="1910" y="1597"/>
                </a:lnTo>
                <a:lnTo>
                  <a:pt x="1910" y="1597"/>
                </a:lnTo>
                <a:lnTo>
                  <a:pt x="1915" y="1595"/>
                </a:lnTo>
                <a:lnTo>
                  <a:pt x="1919" y="1589"/>
                </a:lnTo>
                <a:lnTo>
                  <a:pt x="1925" y="1581"/>
                </a:lnTo>
                <a:lnTo>
                  <a:pt x="1931" y="1569"/>
                </a:lnTo>
                <a:lnTo>
                  <a:pt x="1958" y="1567"/>
                </a:lnTo>
                <a:lnTo>
                  <a:pt x="1962" y="1471"/>
                </a:lnTo>
                <a:lnTo>
                  <a:pt x="1987" y="1471"/>
                </a:lnTo>
                <a:lnTo>
                  <a:pt x="1987" y="1423"/>
                </a:lnTo>
                <a:lnTo>
                  <a:pt x="1987" y="1411"/>
                </a:lnTo>
                <a:lnTo>
                  <a:pt x="1965" y="1411"/>
                </a:lnTo>
                <a:lnTo>
                  <a:pt x="1956" y="1028"/>
                </a:lnTo>
                <a:lnTo>
                  <a:pt x="1956" y="1028"/>
                </a:lnTo>
                <a:lnTo>
                  <a:pt x="1962" y="1017"/>
                </a:lnTo>
                <a:lnTo>
                  <a:pt x="1970" y="1005"/>
                </a:lnTo>
                <a:lnTo>
                  <a:pt x="1970" y="1005"/>
                </a:lnTo>
                <a:lnTo>
                  <a:pt x="1970" y="1002"/>
                </a:lnTo>
                <a:lnTo>
                  <a:pt x="1968" y="1000"/>
                </a:lnTo>
                <a:lnTo>
                  <a:pt x="1967" y="996"/>
                </a:lnTo>
                <a:lnTo>
                  <a:pt x="1956" y="991"/>
                </a:lnTo>
                <a:lnTo>
                  <a:pt x="1947" y="874"/>
                </a:lnTo>
                <a:lnTo>
                  <a:pt x="1947" y="874"/>
                </a:lnTo>
                <a:lnTo>
                  <a:pt x="1952" y="872"/>
                </a:lnTo>
                <a:lnTo>
                  <a:pt x="1955" y="872"/>
                </a:lnTo>
                <a:lnTo>
                  <a:pt x="1956" y="870"/>
                </a:lnTo>
                <a:lnTo>
                  <a:pt x="1956" y="865"/>
                </a:lnTo>
                <a:lnTo>
                  <a:pt x="1956" y="865"/>
                </a:lnTo>
                <a:lnTo>
                  <a:pt x="1961" y="861"/>
                </a:lnTo>
                <a:lnTo>
                  <a:pt x="1963" y="857"/>
                </a:lnTo>
                <a:lnTo>
                  <a:pt x="1965" y="855"/>
                </a:lnTo>
                <a:lnTo>
                  <a:pt x="1965" y="853"/>
                </a:lnTo>
                <a:lnTo>
                  <a:pt x="1965" y="853"/>
                </a:lnTo>
                <a:lnTo>
                  <a:pt x="1963" y="850"/>
                </a:lnTo>
                <a:lnTo>
                  <a:pt x="1963" y="848"/>
                </a:lnTo>
                <a:lnTo>
                  <a:pt x="1962" y="846"/>
                </a:lnTo>
                <a:lnTo>
                  <a:pt x="1958" y="844"/>
                </a:lnTo>
                <a:lnTo>
                  <a:pt x="1958" y="844"/>
                </a:lnTo>
                <a:lnTo>
                  <a:pt x="1953" y="843"/>
                </a:lnTo>
                <a:lnTo>
                  <a:pt x="1949" y="842"/>
                </a:lnTo>
                <a:lnTo>
                  <a:pt x="1944" y="839"/>
                </a:lnTo>
                <a:lnTo>
                  <a:pt x="1942" y="766"/>
                </a:lnTo>
                <a:lnTo>
                  <a:pt x="2015" y="761"/>
                </a:lnTo>
                <a:lnTo>
                  <a:pt x="2018" y="805"/>
                </a:lnTo>
                <a:lnTo>
                  <a:pt x="2018" y="805"/>
                </a:lnTo>
                <a:lnTo>
                  <a:pt x="2015" y="791"/>
                </a:lnTo>
                <a:lnTo>
                  <a:pt x="2011" y="781"/>
                </a:lnTo>
                <a:lnTo>
                  <a:pt x="2009" y="778"/>
                </a:lnTo>
                <a:lnTo>
                  <a:pt x="2006" y="775"/>
                </a:lnTo>
                <a:lnTo>
                  <a:pt x="2006" y="775"/>
                </a:lnTo>
                <a:lnTo>
                  <a:pt x="2004" y="774"/>
                </a:lnTo>
                <a:lnTo>
                  <a:pt x="2001" y="774"/>
                </a:lnTo>
                <a:lnTo>
                  <a:pt x="1997" y="775"/>
                </a:lnTo>
                <a:lnTo>
                  <a:pt x="1994" y="779"/>
                </a:lnTo>
                <a:lnTo>
                  <a:pt x="1992" y="783"/>
                </a:lnTo>
                <a:lnTo>
                  <a:pt x="1992" y="783"/>
                </a:lnTo>
                <a:lnTo>
                  <a:pt x="1995" y="799"/>
                </a:lnTo>
                <a:lnTo>
                  <a:pt x="1999" y="829"/>
                </a:lnTo>
                <a:lnTo>
                  <a:pt x="2006" y="860"/>
                </a:lnTo>
                <a:lnTo>
                  <a:pt x="2009" y="871"/>
                </a:lnTo>
                <a:lnTo>
                  <a:pt x="2011" y="874"/>
                </a:lnTo>
                <a:lnTo>
                  <a:pt x="2013" y="876"/>
                </a:lnTo>
                <a:lnTo>
                  <a:pt x="2013" y="876"/>
                </a:lnTo>
                <a:lnTo>
                  <a:pt x="2019" y="880"/>
                </a:lnTo>
                <a:lnTo>
                  <a:pt x="2025" y="882"/>
                </a:lnTo>
                <a:lnTo>
                  <a:pt x="2030" y="884"/>
                </a:lnTo>
                <a:lnTo>
                  <a:pt x="2033" y="882"/>
                </a:lnTo>
                <a:lnTo>
                  <a:pt x="2035" y="881"/>
                </a:lnTo>
                <a:lnTo>
                  <a:pt x="2035" y="881"/>
                </a:lnTo>
                <a:lnTo>
                  <a:pt x="2038" y="876"/>
                </a:lnTo>
                <a:lnTo>
                  <a:pt x="2040" y="871"/>
                </a:lnTo>
                <a:lnTo>
                  <a:pt x="2040" y="865"/>
                </a:lnTo>
                <a:lnTo>
                  <a:pt x="2038" y="858"/>
                </a:lnTo>
                <a:lnTo>
                  <a:pt x="2038" y="858"/>
                </a:lnTo>
                <a:lnTo>
                  <a:pt x="2024" y="837"/>
                </a:lnTo>
                <a:lnTo>
                  <a:pt x="2029" y="826"/>
                </a:lnTo>
                <a:lnTo>
                  <a:pt x="2024" y="755"/>
                </a:lnTo>
                <a:lnTo>
                  <a:pt x="2015" y="750"/>
                </a:lnTo>
                <a:lnTo>
                  <a:pt x="1944" y="752"/>
                </a:lnTo>
                <a:lnTo>
                  <a:pt x="1944" y="752"/>
                </a:lnTo>
                <a:lnTo>
                  <a:pt x="1946" y="746"/>
                </a:lnTo>
                <a:lnTo>
                  <a:pt x="1947" y="738"/>
                </a:lnTo>
                <a:lnTo>
                  <a:pt x="1947" y="718"/>
                </a:lnTo>
                <a:lnTo>
                  <a:pt x="1947" y="702"/>
                </a:lnTo>
                <a:lnTo>
                  <a:pt x="1942" y="690"/>
                </a:lnTo>
                <a:lnTo>
                  <a:pt x="1942" y="690"/>
                </a:lnTo>
                <a:lnTo>
                  <a:pt x="1943" y="690"/>
                </a:lnTo>
                <a:lnTo>
                  <a:pt x="1943" y="690"/>
                </a:lnTo>
                <a:lnTo>
                  <a:pt x="1944" y="688"/>
                </a:lnTo>
                <a:lnTo>
                  <a:pt x="1942" y="682"/>
                </a:lnTo>
                <a:lnTo>
                  <a:pt x="1942" y="682"/>
                </a:lnTo>
                <a:lnTo>
                  <a:pt x="1939" y="674"/>
                </a:lnTo>
                <a:lnTo>
                  <a:pt x="1938" y="669"/>
                </a:lnTo>
                <a:lnTo>
                  <a:pt x="1938" y="665"/>
                </a:lnTo>
                <a:lnTo>
                  <a:pt x="1937" y="663"/>
                </a:lnTo>
                <a:lnTo>
                  <a:pt x="1937" y="663"/>
                </a:lnTo>
                <a:lnTo>
                  <a:pt x="1920" y="641"/>
                </a:lnTo>
                <a:lnTo>
                  <a:pt x="1909" y="627"/>
                </a:lnTo>
                <a:lnTo>
                  <a:pt x="1900" y="617"/>
                </a:lnTo>
                <a:lnTo>
                  <a:pt x="1900" y="617"/>
                </a:lnTo>
                <a:lnTo>
                  <a:pt x="1891" y="612"/>
                </a:lnTo>
                <a:lnTo>
                  <a:pt x="1885" y="610"/>
                </a:lnTo>
                <a:lnTo>
                  <a:pt x="1877" y="606"/>
                </a:lnTo>
                <a:lnTo>
                  <a:pt x="1866" y="598"/>
                </a:lnTo>
                <a:lnTo>
                  <a:pt x="1866" y="598"/>
                </a:lnTo>
                <a:lnTo>
                  <a:pt x="1848" y="592"/>
                </a:lnTo>
                <a:lnTo>
                  <a:pt x="1835" y="588"/>
                </a:lnTo>
                <a:lnTo>
                  <a:pt x="1826" y="587"/>
                </a:lnTo>
                <a:lnTo>
                  <a:pt x="1826" y="587"/>
                </a:lnTo>
                <a:lnTo>
                  <a:pt x="1822" y="586"/>
                </a:lnTo>
                <a:lnTo>
                  <a:pt x="1818" y="587"/>
                </a:lnTo>
                <a:lnTo>
                  <a:pt x="1818" y="587"/>
                </a:lnTo>
                <a:lnTo>
                  <a:pt x="1798" y="589"/>
                </a:lnTo>
                <a:lnTo>
                  <a:pt x="1798" y="589"/>
                </a:lnTo>
                <a:lnTo>
                  <a:pt x="1790" y="592"/>
                </a:lnTo>
                <a:lnTo>
                  <a:pt x="1784" y="594"/>
                </a:lnTo>
                <a:lnTo>
                  <a:pt x="1674" y="573"/>
                </a:lnTo>
                <a:lnTo>
                  <a:pt x="1674" y="573"/>
                </a:lnTo>
                <a:lnTo>
                  <a:pt x="1675" y="569"/>
                </a:lnTo>
                <a:lnTo>
                  <a:pt x="1678" y="560"/>
                </a:lnTo>
                <a:lnTo>
                  <a:pt x="1679" y="554"/>
                </a:lnTo>
                <a:lnTo>
                  <a:pt x="1679" y="545"/>
                </a:lnTo>
                <a:lnTo>
                  <a:pt x="1677" y="534"/>
                </a:lnTo>
                <a:lnTo>
                  <a:pt x="1674" y="522"/>
                </a:lnTo>
                <a:lnTo>
                  <a:pt x="1674" y="522"/>
                </a:lnTo>
                <a:lnTo>
                  <a:pt x="1669" y="510"/>
                </a:lnTo>
                <a:lnTo>
                  <a:pt x="1663" y="500"/>
                </a:lnTo>
                <a:lnTo>
                  <a:pt x="1657" y="493"/>
                </a:lnTo>
                <a:lnTo>
                  <a:pt x="1648" y="487"/>
                </a:lnTo>
                <a:lnTo>
                  <a:pt x="1639" y="485"/>
                </a:lnTo>
                <a:lnTo>
                  <a:pt x="1629" y="482"/>
                </a:lnTo>
                <a:lnTo>
                  <a:pt x="1619" y="482"/>
                </a:lnTo>
                <a:lnTo>
                  <a:pt x="1606" y="482"/>
                </a:lnTo>
                <a:lnTo>
                  <a:pt x="1606" y="482"/>
                </a:lnTo>
                <a:lnTo>
                  <a:pt x="1585" y="486"/>
                </a:lnTo>
                <a:lnTo>
                  <a:pt x="1569" y="491"/>
                </a:lnTo>
                <a:lnTo>
                  <a:pt x="1559" y="495"/>
                </a:lnTo>
                <a:lnTo>
                  <a:pt x="1556" y="497"/>
                </a:lnTo>
                <a:lnTo>
                  <a:pt x="1556" y="480"/>
                </a:lnTo>
                <a:lnTo>
                  <a:pt x="1395" y="472"/>
                </a:lnTo>
                <a:lnTo>
                  <a:pt x="1386" y="472"/>
                </a:lnTo>
                <a:lnTo>
                  <a:pt x="1463" y="291"/>
                </a:lnTo>
                <a:lnTo>
                  <a:pt x="1463" y="284"/>
                </a:lnTo>
                <a:lnTo>
                  <a:pt x="1288" y="39"/>
                </a:lnTo>
                <a:lnTo>
                  <a:pt x="1308" y="39"/>
                </a:lnTo>
                <a:lnTo>
                  <a:pt x="1308" y="39"/>
                </a:lnTo>
                <a:lnTo>
                  <a:pt x="1311" y="54"/>
                </a:lnTo>
                <a:lnTo>
                  <a:pt x="1313" y="63"/>
                </a:lnTo>
                <a:lnTo>
                  <a:pt x="1314" y="65"/>
                </a:lnTo>
                <a:lnTo>
                  <a:pt x="1316" y="64"/>
                </a:lnTo>
                <a:lnTo>
                  <a:pt x="1316" y="64"/>
                </a:lnTo>
                <a:lnTo>
                  <a:pt x="1318" y="58"/>
                </a:lnTo>
                <a:lnTo>
                  <a:pt x="1319" y="49"/>
                </a:lnTo>
                <a:lnTo>
                  <a:pt x="1319" y="39"/>
                </a:lnTo>
                <a:lnTo>
                  <a:pt x="1319" y="39"/>
                </a:lnTo>
                <a:lnTo>
                  <a:pt x="1327" y="39"/>
                </a:lnTo>
                <a:lnTo>
                  <a:pt x="1345" y="39"/>
                </a:lnTo>
                <a:lnTo>
                  <a:pt x="1356" y="40"/>
                </a:lnTo>
                <a:lnTo>
                  <a:pt x="1367" y="43"/>
                </a:lnTo>
                <a:lnTo>
                  <a:pt x="1377" y="45"/>
                </a:lnTo>
                <a:lnTo>
                  <a:pt x="1386" y="50"/>
                </a:lnTo>
                <a:lnTo>
                  <a:pt x="1386" y="50"/>
                </a:lnTo>
                <a:lnTo>
                  <a:pt x="1394" y="57"/>
                </a:lnTo>
                <a:lnTo>
                  <a:pt x="1400" y="63"/>
                </a:lnTo>
                <a:lnTo>
                  <a:pt x="1405" y="70"/>
                </a:lnTo>
                <a:lnTo>
                  <a:pt x="1410" y="78"/>
                </a:lnTo>
                <a:lnTo>
                  <a:pt x="1417" y="89"/>
                </a:lnTo>
                <a:lnTo>
                  <a:pt x="1419" y="93"/>
                </a:lnTo>
                <a:lnTo>
                  <a:pt x="1420" y="96"/>
                </a:lnTo>
                <a:lnTo>
                  <a:pt x="1420" y="96"/>
                </a:lnTo>
                <a:lnTo>
                  <a:pt x="1427" y="97"/>
                </a:lnTo>
                <a:lnTo>
                  <a:pt x="1428" y="97"/>
                </a:lnTo>
                <a:lnTo>
                  <a:pt x="1428" y="96"/>
                </a:lnTo>
                <a:lnTo>
                  <a:pt x="1427" y="89"/>
                </a:lnTo>
                <a:lnTo>
                  <a:pt x="1427" y="89"/>
                </a:lnTo>
                <a:lnTo>
                  <a:pt x="1422" y="79"/>
                </a:lnTo>
                <a:lnTo>
                  <a:pt x="1414" y="65"/>
                </a:lnTo>
                <a:lnTo>
                  <a:pt x="1404" y="51"/>
                </a:lnTo>
                <a:lnTo>
                  <a:pt x="1399" y="45"/>
                </a:lnTo>
                <a:lnTo>
                  <a:pt x="1393" y="39"/>
                </a:lnTo>
                <a:lnTo>
                  <a:pt x="1393" y="39"/>
                </a:lnTo>
                <a:lnTo>
                  <a:pt x="1383" y="34"/>
                </a:lnTo>
                <a:lnTo>
                  <a:pt x="1370" y="29"/>
                </a:lnTo>
                <a:lnTo>
                  <a:pt x="1355" y="25"/>
                </a:lnTo>
                <a:lnTo>
                  <a:pt x="1340" y="22"/>
                </a:lnTo>
                <a:lnTo>
                  <a:pt x="1312" y="17"/>
                </a:lnTo>
                <a:lnTo>
                  <a:pt x="1299" y="16"/>
                </a:lnTo>
                <a:lnTo>
                  <a:pt x="1009" y="0"/>
                </a:lnTo>
                <a:lnTo>
                  <a:pt x="1009" y="0"/>
                </a:lnTo>
                <a:lnTo>
                  <a:pt x="1002" y="2"/>
                </a:lnTo>
                <a:lnTo>
                  <a:pt x="989" y="7"/>
                </a:lnTo>
                <a:lnTo>
                  <a:pt x="973" y="15"/>
                </a:lnTo>
                <a:lnTo>
                  <a:pt x="968" y="19"/>
                </a:lnTo>
                <a:lnTo>
                  <a:pt x="967" y="22"/>
                </a:lnTo>
                <a:lnTo>
                  <a:pt x="967" y="22"/>
                </a:lnTo>
                <a:lnTo>
                  <a:pt x="963" y="43"/>
                </a:lnTo>
                <a:lnTo>
                  <a:pt x="961" y="55"/>
                </a:lnTo>
                <a:lnTo>
                  <a:pt x="961" y="55"/>
                </a:lnTo>
                <a:lnTo>
                  <a:pt x="963" y="51"/>
                </a:lnTo>
                <a:lnTo>
                  <a:pt x="968" y="40"/>
                </a:lnTo>
                <a:lnTo>
                  <a:pt x="977" y="29"/>
                </a:lnTo>
                <a:lnTo>
                  <a:pt x="981" y="24"/>
                </a:lnTo>
                <a:lnTo>
                  <a:pt x="986" y="20"/>
                </a:lnTo>
                <a:lnTo>
                  <a:pt x="986" y="20"/>
                </a:lnTo>
                <a:lnTo>
                  <a:pt x="991" y="17"/>
                </a:lnTo>
                <a:lnTo>
                  <a:pt x="997" y="15"/>
                </a:lnTo>
                <a:lnTo>
                  <a:pt x="1006" y="14"/>
                </a:lnTo>
                <a:lnTo>
                  <a:pt x="1018" y="14"/>
                </a:lnTo>
                <a:lnTo>
                  <a:pt x="1073" y="16"/>
                </a:lnTo>
                <a:lnTo>
                  <a:pt x="1082" y="39"/>
                </a:lnTo>
                <a:lnTo>
                  <a:pt x="931" y="360"/>
                </a:lnTo>
                <a:lnTo>
                  <a:pt x="938" y="365"/>
                </a:lnTo>
                <a:lnTo>
                  <a:pt x="1020" y="553"/>
                </a:lnTo>
                <a:lnTo>
                  <a:pt x="1011" y="567"/>
                </a:lnTo>
                <a:close/>
                <a:moveTo>
                  <a:pt x="1437" y="309"/>
                </a:moveTo>
                <a:lnTo>
                  <a:pt x="1352" y="505"/>
                </a:lnTo>
                <a:lnTo>
                  <a:pt x="1319" y="525"/>
                </a:lnTo>
                <a:lnTo>
                  <a:pt x="1322" y="486"/>
                </a:lnTo>
                <a:lnTo>
                  <a:pt x="1306" y="486"/>
                </a:lnTo>
                <a:lnTo>
                  <a:pt x="1201" y="500"/>
                </a:lnTo>
                <a:lnTo>
                  <a:pt x="1178" y="463"/>
                </a:lnTo>
                <a:lnTo>
                  <a:pt x="1251" y="289"/>
                </a:lnTo>
                <a:lnTo>
                  <a:pt x="1415" y="300"/>
                </a:lnTo>
                <a:lnTo>
                  <a:pt x="1420" y="312"/>
                </a:lnTo>
                <a:lnTo>
                  <a:pt x="1437" y="309"/>
                </a:lnTo>
                <a:close/>
                <a:moveTo>
                  <a:pt x="1437" y="284"/>
                </a:moveTo>
                <a:lnTo>
                  <a:pt x="1271" y="278"/>
                </a:lnTo>
                <a:lnTo>
                  <a:pt x="1265" y="272"/>
                </a:lnTo>
                <a:lnTo>
                  <a:pt x="1254" y="266"/>
                </a:lnTo>
                <a:lnTo>
                  <a:pt x="1217" y="211"/>
                </a:lnTo>
                <a:lnTo>
                  <a:pt x="1249" y="146"/>
                </a:lnTo>
                <a:lnTo>
                  <a:pt x="1437" y="284"/>
                </a:lnTo>
                <a:close/>
                <a:moveTo>
                  <a:pt x="1288" y="59"/>
                </a:moveTo>
                <a:lnTo>
                  <a:pt x="1432" y="269"/>
                </a:lnTo>
                <a:lnTo>
                  <a:pt x="1258" y="132"/>
                </a:lnTo>
                <a:lnTo>
                  <a:pt x="1288" y="59"/>
                </a:lnTo>
                <a:close/>
                <a:moveTo>
                  <a:pt x="1268" y="59"/>
                </a:moveTo>
                <a:lnTo>
                  <a:pt x="1212" y="112"/>
                </a:lnTo>
                <a:lnTo>
                  <a:pt x="1119" y="41"/>
                </a:lnTo>
                <a:lnTo>
                  <a:pt x="1268" y="59"/>
                </a:lnTo>
                <a:close/>
                <a:moveTo>
                  <a:pt x="1271" y="41"/>
                </a:moveTo>
                <a:lnTo>
                  <a:pt x="1093" y="27"/>
                </a:lnTo>
                <a:lnTo>
                  <a:pt x="1088" y="14"/>
                </a:lnTo>
                <a:lnTo>
                  <a:pt x="1271" y="30"/>
                </a:lnTo>
                <a:lnTo>
                  <a:pt x="1271" y="41"/>
                </a:lnTo>
                <a:close/>
                <a:moveTo>
                  <a:pt x="1107" y="48"/>
                </a:moveTo>
                <a:lnTo>
                  <a:pt x="1107" y="48"/>
                </a:lnTo>
                <a:lnTo>
                  <a:pt x="1206" y="115"/>
                </a:lnTo>
                <a:lnTo>
                  <a:pt x="1173" y="146"/>
                </a:lnTo>
                <a:lnTo>
                  <a:pt x="1173" y="146"/>
                </a:lnTo>
                <a:lnTo>
                  <a:pt x="1107" y="48"/>
                </a:lnTo>
                <a:lnTo>
                  <a:pt x="1107" y="48"/>
                </a:lnTo>
                <a:close/>
                <a:moveTo>
                  <a:pt x="1206" y="230"/>
                </a:moveTo>
                <a:lnTo>
                  <a:pt x="1240" y="275"/>
                </a:lnTo>
                <a:lnTo>
                  <a:pt x="1173" y="447"/>
                </a:lnTo>
                <a:lnTo>
                  <a:pt x="1141" y="373"/>
                </a:lnTo>
                <a:lnTo>
                  <a:pt x="1141" y="365"/>
                </a:lnTo>
                <a:lnTo>
                  <a:pt x="1206" y="230"/>
                </a:lnTo>
                <a:close/>
                <a:moveTo>
                  <a:pt x="1181" y="151"/>
                </a:moveTo>
                <a:lnTo>
                  <a:pt x="1215" y="123"/>
                </a:lnTo>
                <a:lnTo>
                  <a:pt x="1240" y="142"/>
                </a:lnTo>
                <a:lnTo>
                  <a:pt x="1210" y="199"/>
                </a:lnTo>
                <a:lnTo>
                  <a:pt x="1181" y="151"/>
                </a:lnTo>
                <a:close/>
                <a:moveTo>
                  <a:pt x="1221" y="115"/>
                </a:moveTo>
                <a:lnTo>
                  <a:pt x="1274" y="67"/>
                </a:lnTo>
                <a:lnTo>
                  <a:pt x="1279" y="67"/>
                </a:lnTo>
                <a:lnTo>
                  <a:pt x="1242" y="132"/>
                </a:lnTo>
                <a:lnTo>
                  <a:pt x="1221" y="115"/>
                </a:lnTo>
                <a:close/>
                <a:moveTo>
                  <a:pt x="1100" y="50"/>
                </a:moveTo>
                <a:lnTo>
                  <a:pt x="1164" y="154"/>
                </a:lnTo>
                <a:lnTo>
                  <a:pt x="958" y="344"/>
                </a:lnTo>
                <a:lnTo>
                  <a:pt x="1082" y="67"/>
                </a:lnTo>
                <a:lnTo>
                  <a:pt x="1100" y="50"/>
                </a:lnTo>
                <a:close/>
                <a:moveTo>
                  <a:pt x="1169" y="163"/>
                </a:moveTo>
                <a:lnTo>
                  <a:pt x="1203" y="216"/>
                </a:lnTo>
                <a:lnTo>
                  <a:pt x="1203" y="216"/>
                </a:lnTo>
                <a:lnTo>
                  <a:pt x="1169" y="290"/>
                </a:lnTo>
                <a:lnTo>
                  <a:pt x="1144" y="342"/>
                </a:lnTo>
                <a:lnTo>
                  <a:pt x="1133" y="365"/>
                </a:lnTo>
                <a:lnTo>
                  <a:pt x="1133" y="365"/>
                </a:lnTo>
                <a:lnTo>
                  <a:pt x="1131" y="365"/>
                </a:lnTo>
                <a:lnTo>
                  <a:pt x="1130" y="366"/>
                </a:lnTo>
                <a:lnTo>
                  <a:pt x="1127" y="367"/>
                </a:lnTo>
                <a:lnTo>
                  <a:pt x="1127" y="371"/>
                </a:lnTo>
                <a:lnTo>
                  <a:pt x="956" y="367"/>
                </a:lnTo>
                <a:lnTo>
                  <a:pt x="956" y="367"/>
                </a:lnTo>
                <a:lnTo>
                  <a:pt x="960" y="362"/>
                </a:lnTo>
                <a:lnTo>
                  <a:pt x="963" y="356"/>
                </a:lnTo>
                <a:lnTo>
                  <a:pt x="963" y="356"/>
                </a:lnTo>
                <a:lnTo>
                  <a:pt x="967" y="352"/>
                </a:lnTo>
                <a:lnTo>
                  <a:pt x="970" y="348"/>
                </a:lnTo>
                <a:lnTo>
                  <a:pt x="1169" y="163"/>
                </a:lnTo>
                <a:close/>
                <a:moveTo>
                  <a:pt x="956" y="376"/>
                </a:moveTo>
                <a:lnTo>
                  <a:pt x="1133" y="381"/>
                </a:lnTo>
                <a:lnTo>
                  <a:pt x="1167" y="463"/>
                </a:lnTo>
                <a:lnTo>
                  <a:pt x="1141" y="516"/>
                </a:lnTo>
                <a:lnTo>
                  <a:pt x="1127" y="516"/>
                </a:lnTo>
                <a:lnTo>
                  <a:pt x="1121" y="497"/>
                </a:lnTo>
                <a:lnTo>
                  <a:pt x="1114" y="497"/>
                </a:lnTo>
                <a:lnTo>
                  <a:pt x="1116" y="505"/>
                </a:lnTo>
                <a:lnTo>
                  <a:pt x="1116" y="522"/>
                </a:lnTo>
                <a:lnTo>
                  <a:pt x="1114" y="530"/>
                </a:lnTo>
                <a:lnTo>
                  <a:pt x="1077" y="536"/>
                </a:lnTo>
                <a:lnTo>
                  <a:pt x="1077" y="536"/>
                </a:lnTo>
                <a:lnTo>
                  <a:pt x="1077" y="522"/>
                </a:lnTo>
                <a:lnTo>
                  <a:pt x="1077" y="522"/>
                </a:lnTo>
                <a:lnTo>
                  <a:pt x="1074" y="520"/>
                </a:lnTo>
                <a:lnTo>
                  <a:pt x="1071" y="516"/>
                </a:lnTo>
                <a:lnTo>
                  <a:pt x="1071" y="516"/>
                </a:lnTo>
                <a:lnTo>
                  <a:pt x="1069" y="516"/>
                </a:lnTo>
                <a:lnTo>
                  <a:pt x="1067" y="517"/>
                </a:lnTo>
                <a:lnTo>
                  <a:pt x="1066" y="522"/>
                </a:lnTo>
                <a:lnTo>
                  <a:pt x="1066" y="522"/>
                </a:lnTo>
                <a:lnTo>
                  <a:pt x="1064" y="526"/>
                </a:lnTo>
                <a:lnTo>
                  <a:pt x="1064" y="533"/>
                </a:lnTo>
                <a:lnTo>
                  <a:pt x="1066" y="541"/>
                </a:lnTo>
                <a:lnTo>
                  <a:pt x="1034" y="544"/>
                </a:lnTo>
                <a:lnTo>
                  <a:pt x="956" y="376"/>
                </a:lnTo>
                <a:close/>
                <a:moveTo>
                  <a:pt x="1175" y="480"/>
                </a:moveTo>
                <a:lnTo>
                  <a:pt x="1187" y="505"/>
                </a:lnTo>
                <a:lnTo>
                  <a:pt x="1162" y="511"/>
                </a:lnTo>
                <a:lnTo>
                  <a:pt x="1175" y="480"/>
                </a:lnTo>
                <a:close/>
                <a:moveTo>
                  <a:pt x="1530" y="663"/>
                </a:moveTo>
                <a:lnTo>
                  <a:pt x="1725" y="665"/>
                </a:lnTo>
                <a:lnTo>
                  <a:pt x="1725" y="665"/>
                </a:lnTo>
                <a:lnTo>
                  <a:pt x="1731" y="668"/>
                </a:lnTo>
                <a:lnTo>
                  <a:pt x="1735" y="670"/>
                </a:lnTo>
                <a:lnTo>
                  <a:pt x="1739" y="674"/>
                </a:lnTo>
                <a:lnTo>
                  <a:pt x="1739" y="674"/>
                </a:lnTo>
                <a:lnTo>
                  <a:pt x="1741" y="678"/>
                </a:lnTo>
                <a:lnTo>
                  <a:pt x="1742" y="679"/>
                </a:lnTo>
                <a:lnTo>
                  <a:pt x="1742" y="725"/>
                </a:lnTo>
                <a:lnTo>
                  <a:pt x="1742" y="725"/>
                </a:lnTo>
                <a:lnTo>
                  <a:pt x="1741" y="727"/>
                </a:lnTo>
                <a:lnTo>
                  <a:pt x="1739" y="732"/>
                </a:lnTo>
                <a:lnTo>
                  <a:pt x="1739" y="732"/>
                </a:lnTo>
                <a:lnTo>
                  <a:pt x="1737" y="735"/>
                </a:lnTo>
                <a:lnTo>
                  <a:pt x="1734" y="735"/>
                </a:lnTo>
                <a:lnTo>
                  <a:pt x="1731" y="736"/>
                </a:lnTo>
                <a:lnTo>
                  <a:pt x="1537" y="727"/>
                </a:lnTo>
                <a:lnTo>
                  <a:pt x="1537" y="727"/>
                </a:lnTo>
                <a:lnTo>
                  <a:pt x="1530" y="726"/>
                </a:lnTo>
                <a:lnTo>
                  <a:pt x="1526" y="726"/>
                </a:lnTo>
                <a:lnTo>
                  <a:pt x="1521" y="725"/>
                </a:lnTo>
                <a:lnTo>
                  <a:pt x="1521" y="725"/>
                </a:lnTo>
                <a:lnTo>
                  <a:pt x="1519" y="722"/>
                </a:lnTo>
                <a:lnTo>
                  <a:pt x="1518" y="719"/>
                </a:lnTo>
                <a:lnTo>
                  <a:pt x="1516" y="716"/>
                </a:lnTo>
                <a:lnTo>
                  <a:pt x="1516" y="677"/>
                </a:lnTo>
                <a:lnTo>
                  <a:pt x="1516" y="677"/>
                </a:lnTo>
                <a:lnTo>
                  <a:pt x="1519" y="671"/>
                </a:lnTo>
                <a:lnTo>
                  <a:pt x="1520" y="668"/>
                </a:lnTo>
                <a:lnTo>
                  <a:pt x="1521" y="665"/>
                </a:lnTo>
                <a:lnTo>
                  <a:pt x="1521" y="665"/>
                </a:lnTo>
                <a:lnTo>
                  <a:pt x="1526" y="663"/>
                </a:lnTo>
                <a:lnTo>
                  <a:pt x="1530" y="663"/>
                </a:lnTo>
                <a:lnTo>
                  <a:pt x="1530" y="663"/>
                </a:lnTo>
                <a:close/>
                <a:moveTo>
                  <a:pt x="1841" y="786"/>
                </a:moveTo>
                <a:lnTo>
                  <a:pt x="1869" y="791"/>
                </a:lnTo>
                <a:lnTo>
                  <a:pt x="1869" y="791"/>
                </a:lnTo>
                <a:lnTo>
                  <a:pt x="1874" y="791"/>
                </a:lnTo>
                <a:lnTo>
                  <a:pt x="1877" y="794"/>
                </a:lnTo>
                <a:lnTo>
                  <a:pt x="1883" y="796"/>
                </a:lnTo>
                <a:lnTo>
                  <a:pt x="1883" y="796"/>
                </a:lnTo>
                <a:lnTo>
                  <a:pt x="1886" y="802"/>
                </a:lnTo>
                <a:lnTo>
                  <a:pt x="1890" y="807"/>
                </a:lnTo>
                <a:lnTo>
                  <a:pt x="1893" y="809"/>
                </a:lnTo>
                <a:lnTo>
                  <a:pt x="1894" y="812"/>
                </a:lnTo>
                <a:lnTo>
                  <a:pt x="1894" y="812"/>
                </a:lnTo>
                <a:lnTo>
                  <a:pt x="1895" y="823"/>
                </a:lnTo>
                <a:lnTo>
                  <a:pt x="1896" y="852"/>
                </a:lnTo>
                <a:lnTo>
                  <a:pt x="1901" y="943"/>
                </a:lnTo>
                <a:lnTo>
                  <a:pt x="1905" y="1034"/>
                </a:lnTo>
                <a:lnTo>
                  <a:pt x="1908" y="1078"/>
                </a:lnTo>
                <a:lnTo>
                  <a:pt x="1908" y="1078"/>
                </a:lnTo>
                <a:lnTo>
                  <a:pt x="1908" y="1081"/>
                </a:lnTo>
                <a:lnTo>
                  <a:pt x="1907" y="1084"/>
                </a:lnTo>
                <a:lnTo>
                  <a:pt x="1903" y="1089"/>
                </a:lnTo>
                <a:lnTo>
                  <a:pt x="1903" y="1089"/>
                </a:lnTo>
                <a:lnTo>
                  <a:pt x="1900" y="1089"/>
                </a:lnTo>
                <a:lnTo>
                  <a:pt x="1896" y="1091"/>
                </a:lnTo>
                <a:lnTo>
                  <a:pt x="1888" y="1089"/>
                </a:lnTo>
                <a:lnTo>
                  <a:pt x="1876" y="1088"/>
                </a:lnTo>
                <a:lnTo>
                  <a:pt x="1869" y="1089"/>
                </a:lnTo>
                <a:lnTo>
                  <a:pt x="1869" y="1089"/>
                </a:lnTo>
                <a:lnTo>
                  <a:pt x="1866" y="1089"/>
                </a:lnTo>
                <a:lnTo>
                  <a:pt x="1862" y="1087"/>
                </a:lnTo>
                <a:lnTo>
                  <a:pt x="1856" y="1081"/>
                </a:lnTo>
                <a:lnTo>
                  <a:pt x="1848" y="1069"/>
                </a:lnTo>
                <a:lnTo>
                  <a:pt x="1848" y="1069"/>
                </a:lnTo>
                <a:lnTo>
                  <a:pt x="1840" y="934"/>
                </a:lnTo>
                <a:lnTo>
                  <a:pt x="1835" y="841"/>
                </a:lnTo>
                <a:lnTo>
                  <a:pt x="1832" y="794"/>
                </a:lnTo>
                <a:lnTo>
                  <a:pt x="1832" y="794"/>
                </a:lnTo>
                <a:lnTo>
                  <a:pt x="1833" y="790"/>
                </a:lnTo>
                <a:lnTo>
                  <a:pt x="1837" y="788"/>
                </a:lnTo>
                <a:lnTo>
                  <a:pt x="1841" y="786"/>
                </a:lnTo>
                <a:lnTo>
                  <a:pt x="1841" y="786"/>
                </a:lnTo>
                <a:close/>
                <a:moveTo>
                  <a:pt x="1485" y="783"/>
                </a:moveTo>
                <a:lnTo>
                  <a:pt x="1759" y="791"/>
                </a:lnTo>
                <a:lnTo>
                  <a:pt x="1759" y="791"/>
                </a:lnTo>
                <a:lnTo>
                  <a:pt x="1764" y="796"/>
                </a:lnTo>
                <a:lnTo>
                  <a:pt x="1773" y="805"/>
                </a:lnTo>
                <a:lnTo>
                  <a:pt x="1773" y="805"/>
                </a:lnTo>
                <a:lnTo>
                  <a:pt x="1779" y="815"/>
                </a:lnTo>
                <a:lnTo>
                  <a:pt x="1782" y="822"/>
                </a:lnTo>
                <a:lnTo>
                  <a:pt x="1782" y="822"/>
                </a:lnTo>
                <a:lnTo>
                  <a:pt x="1788" y="927"/>
                </a:lnTo>
                <a:lnTo>
                  <a:pt x="1795" y="1033"/>
                </a:lnTo>
                <a:lnTo>
                  <a:pt x="1795" y="1033"/>
                </a:lnTo>
                <a:lnTo>
                  <a:pt x="1795" y="1036"/>
                </a:lnTo>
                <a:lnTo>
                  <a:pt x="1794" y="1043"/>
                </a:lnTo>
                <a:lnTo>
                  <a:pt x="1789" y="1055"/>
                </a:lnTo>
                <a:lnTo>
                  <a:pt x="1789" y="1055"/>
                </a:lnTo>
                <a:lnTo>
                  <a:pt x="1787" y="1060"/>
                </a:lnTo>
                <a:lnTo>
                  <a:pt x="1782" y="1064"/>
                </a:lnTo>
                <a:lnTo>
                  <a:pt x="1775" y="1069"/>
                </a:lnTo>
                <a:lnTo>
                  <a:pt x="1775" y="1069"/>
                </a:lnTo>
                <a:lnTo>
                  <a:pt x="1755" y="1070"/>
                </a:lnTo>
                <a:lnTo>
                  <a:pt x="1711" y="1070"/>
                </a:lnTo>
                <a:lnTo>
                  <a:pt x="1646" y="1069"/>
                </a:lnTo>
                <a:lnTo>
                  <a:pt x="1556" y="945"/>
                </a:lnTo>
                <a:lnTo>
                  <a:pt x="1542" y="943"/>
                </a:lnTo>
                <a:lnTo>
                  <a:pt x="1533" y="887"/>
                </a:lnTo>
                <a:lnTo>
                  <a:pt x="1533" y="887"/>
                </a:lnTo>
                <a:lnTo>
                  <a:pt x="1532" y="886"/>
                </a:lnTo>
                <a:lnTo>
                  <a:pt x="1530" y="886"/>
                </a:lnTo>
                <a:lnTo>
                  <a:pt x="1528" y="887"/>
                </a:lnTo>
                <a:lnTo>
                  <a:pt x="1528" y="887"/>
                </a:lnTo>
                <a:lnTo>
                  <a:pt x="1528" y="892"/>
                </a:lnTo>
                <a:lnTo>
                  <a:pt x="1528" y="906"/>
                </a:lnTo>
                <a:lnTo>
                  <a:pt x="1533" y="947"/>
                </a:lnTo>
                <a:lnTo>
                  <a:pt x="1539" y="987"/>
                </a:lnTo>
                <a:lnTo>
                  <a:pt x="1542" y="1000"/>
                </a:lnTo>
                <a:lnTo>
                  <a:pt x="1543" y="1004"/>
                </a:lnTo>
                <a:lnTo>
                  <a:pt x="1544" y="1005"/>
                </a:lnTo>
                <a:lnTo>
                  <a:pt x="1544" y="1005"/>
                </a:lnTo>
                <a:lnTo>
                  <a:pt x="1545" y="1002"/>
                </a:lnTo>
                <a:lnTo>
                  <a:pt x="1547" y="997"/>
                </a:lnTo>
                <a:lnTo>
                  <a:pt x="1545" y="981"/>
                </a:lnTo>
                <a:lnTo>
                  <a:pt x="1542" y="957"/>
                </a:lnTo>
                <a:lnTo>
                  <a:pt x="1631" y="1069"/>
                </a:lnTo>
                <a:lnTo>
                  <a:pt x="1519" y="1069"/>
                </a:lnTo>
                <a:lnTo>
                  <a:pt x="1519" y="1069"/>
                </a:lnTo>
                <a:lnTo>
                  <a:pt x="1509" y="1068"/>
                </a:lnTo>
                <a:lnTo>
                  <a:pt x="1499" y="1065"/>
                </a:lnTo>
                <a:lnTo>
                  <a:pt x="1489" y="1062"/>
                </a:lnTo>
                <a:lnTo>
                  <a:pt x="1489" y="1062"/>
                </a:lnTo>
                <a:lnTo>
                  <a:pt x="1484" y="1058"/>
                </a:lnTo>
                <a:lnTo>
                  <a:pt x="1480" y="1055"/>
                </a:lnTo>
                <a:lnTo>
                  <a:pt x="1477" y="1052"/>
                </a:lnTo>
                <a:lnTo>
                  <a:pt x="1476" y="1049"/>
                </a:lnTo>
                <a:lnTo>
                  <a:pt x="1475" y="1044"/>
                </a:lnTo>
                <a:lnTo>
                  <a:pt x="1473" y="1041"/>
                </a:lnTo>
                <a:lnTo>
                  <a:pt x="1460" y="808"/>
                </a:lnTo>
                <a:lnTo>
                  <a:pt x="1460" y="808"/>
                </a:lnTo>
                <a:lnTo>
                  <a:pt x="1462" y="802"/>
                </a:lnTo>
                <a:lnTo>
                  <a:pt x="1465" y="796"/>
                </a:lnTo>
                <a:lnTo>
                  <a:pt x="1468" y="791"/>
                </a:lnTo>
                <a:lnTo>
                  <a:pt x="1468" y="791"/>
                </a:lnTo>
                <a:lnTo>
                  <a:pt x="1473" y="789"/>
                </a:lnTo>
                <a:lnTo>
                  <a:pt x="1478" y="785"/>
                </a:lnTo>
                <a:lnTo>
                  <a:pt x="1485" y="783"/>
                </a:lnTo>
                <a:lnTo>
                  <a:pt x="1485" y="783"/>
                </a:lnTo>
                <a:close/>
                <a:moveTo>
                  <a:pt x="1372" y="778"/>
                </a:moveTo>
                <a:lnTo>
                  <a:pt x="1372" y="778"/>
                </a:lnTo>
                <a:lnTo>
                  <a:pt x="1376" y="780"/>
                </a:lnTo>
                <a:lnTo>
                  <a:pt x="1380" y="783"/>
                </a:lnTo>
                <a:lnTo>
                  <a:pt x="1384" y="786"/>
                </a:lnTo>
                <a:lnTo>
                  <a:pt x="1384" y="786"/>
                </a:lnTo>
                <a:lnTo>
                  <a:pt x="1386" y="790"/>
                </a:lnTo>
                <a:lnTo>
                  <a:pt x="1388" y="794"/>
                </a:lnTo>
                <a:lnTo>
                  <a:pt x="1386" y="796"/>
                </a:lnTo>
                <a:lnTo>
                  <a:pt x="1386" y="796"/>
                </a:lnTo>
                <a:lnTo>
                  <a:pt x="1395" y="921"/>
                </a:lnTo>
                <a:lnTo>
                  <a:pt x="1404" y="1047"/>
                </a:lnTo>
                <a:lnTo>
                  <a:pt x="1404" y="1047"/>
                </a:lnTo>
                <a:lnTo>
                  <a:pt x="1404" y="1054"/>
                </a:lnTo>
                <a:lnTo>
                  <a:pt x="1404" y="1064"/>
                </a:lnTo>
                <a:lnTo>
                  <a:pt x="1404" y="1064"/>
                </a:lnTo>
                <a:lnTo>
                  <a:pt x="1401" y="1068"/>
                </a:lnTo>
                <a:lnTo>
                  <a:pt x="1399" y="1070"/>
                </a:lnTo>
                <a:lnTo>
                  <a:pt x="1395" y="1072"/>
                </a:lnTo>
                <a:lnTo>
                  <a:pt x="1342" y="1076"/>
                </a:lnTo>
                <a:lnTo>
                  <a:pt x="1342" y="1076"/>
                </a:lnTo>
                <a:lnTo>
                  <a:pt x="1337" y="1073"/>
                </a:lnTo>
                <a:lnTo>
                  <a:pt x="1327" y="1069"/>
                </a:lnTo>
                <a:lnTo>
                  <a:pt x="1327" y="1069"/>
                </a:lnTo>
                <a:lnTo>
                  <a:pt x="1326" y="1068"/>
                </a:lnTo>
                <a:lnTo>
                  <a:pt x="1324" y="1065"/>
                </a:lnTo>
                <a:lnTo>
                  <a:pt x="1322" y="1058"/>
                </a:lnTo>
                <a:lnTo>
                  <a:pt x="1322" y="1050"/>
                </a:lnTo>
                <a:lnTo>
                  <a:pt x="1322" y="1050"/>
                </a:lnTo>
                <a:lnTo>
                  <a:pt x="1317" y="919"/>
                </a:lnTo>
                <a:lnTo>
                  <a:pt x="1314" y="828"/>
                </a:lnTo>
                <a:lnTo>
                  <a:pt x="1313" y="786"/>
                </a:lnTo>
                <a:lnTo>
                  <a:pt x="1313" y="786"/>
                </a:lnTo>
                <a:lnTo>
                  <a:pt x="1316" y="783"/>
                </a:lnTo>
                <a:lnTo>
                  <a:pt x="1316" y="783"/>
                </a:lnTo>
                <a:lnTo>
                  <a:pt x="1318" y="781"/>
                </a:lnTo>
                <a:lnTo>
                  <a:pt x="1321" y="781"/>
                </a:lnTo>
                <a:lnTo>
                  <a:pt x="1324" y="780"/>
                </a:lnTo>
                <a:lnTo>
                  <a:pt x="1372" y="778"/>
                </a:lnTo>
                <a:close/>
                <a:moveTo>
                  <a:pt x="1181" y="808"/>
                </a:moveTo>
                <a:lnTo>
                  <a:pt x="1181" y="808"/>
                </a:lnTo>
                <a:lnTo>
                  <a:pt x="1183" y="940"/>
                </a:lnTo>
                <a:lnTo>
                  <a:pt x="1184" y="1031"/>
                </a:lnTo>
                <a:lnTo>
                  <a:pt x="1184" y="1062"/>
                </a:lnTo>
                <a:lnTo>
                  <a:pt x="1184" y="1072"/>
                </a:lnTo>
                <a:lnTo>
                  <a:pt x="1184" y="1072"/>
                </a:lnTo>
                <a:lnTo>
                  <a:pt x="1165" y="1073"/>
                </a:lnTo>
                <a:lnTo>
                  <a:pt x="1126" y="1076"/>
                </a:lnTo>
                <a:lnTo>
                  <a:pt x="1071" y="1081"/>
                </a:lnTo>
                <a:lnTo>
                  <a:pt x="1071" y="819"/>
                </a:lnTo>
                <a:lnTo>
                  <a:pt x="1181" y="808"/>
                </a:lnTo>
                <a:close/>
                <a:moveTo>
                  <a:pt x="1026" y="828"/>
                </a:moveTo>
                <a:lnTo>
                  <a:pt x="1029" y="1083"/>
                </a:lnTo>
                <a:lnTo>
                  <a:pt x="927" y="1083"/>
                </a:lnTo>
                <a:lnTo>
                  <a:pt x="927" y="842"/>
                </a:lnTo>
                <a:lnTo>
                  <a:pt x="1026" y="828"/>
                </a:lnTo>
                <a:close/>
                <a:moveTo>
                  <a:pt x="890" y="848"/>
                </a:moveTo>
                <a:lnTo>
                  <a:pt x="890" y="1087"/>
                </a:lnTo>
                <a:lnTo>
                  <a:pt x="798" y="1092"/>
                </a:lnTo>
                <a:lnTo>
                  <a:pt x="798" y="858"/>
                </a:lnTo>
                <a:lnTo>
                  <a:pt x="890" y="848"/>
                </a:lnTo>
                <a:close/>
                <a:moveTo>
                  <a:pt x="761" y="862"/>
                </a:moveTo>
                <a:lnTo>
                  <a:pt x="761" y="862"/>
                </a:lnTo>
                <a:lnTo>
                  <a:pt x="763" y="977"/>
                </a:lnTo>
                <a:lnTo>
                  <a:pt x="764" y="1057"/>
                </a:lnTo>
                <a:lnTo>
                  <a:pt x="764" y="1092"/>
                </a:lnTo>
                <a:lnTo>
                  <a:pt x="764" y="1092"/>
                </a:lnTo>
                <a:lnTo>
                  <a:pt x="750" y="1092"/>
                </a:lnTo>
                <a:lnTo>
                  <a:pt x="720" y="1093"/>
                </a:lnTo>
                <a:lnTo>
                  <a:pt x="677" y="1094"/>
                </a:lnTo>
                <a:lnTo>
                  <a:pt x="677" y="870"/>
                </a:lnTo>
                <a:lnTo>
                  <a:pt x="761" y="862"/>
                </a:lnTo>
                <a:close/>
                <a:moveTo>
                  <a:pt x="620" y="876"/>
                </a:moveTo>
                <a:lnTo>
                  <a:pt x="622" y="1097"/>
                </a:lnTo>
                <a:lnTo>
                  <a:pt x="622" y="1097"/>
                </a:lnTo>
                <a:lnTo>
                  <a:pt x="622" y="1100"/>
                </a:lnTo>
                <a:lnTo>
                  <a:pt x="620" y="1102"/>
                </a:lnTo>
                <a:lnTo>
                  <a:pt x="617" y="1103"/>
                </a:lnTo>
                <a:lnTo>
                  <a:pt x="617" y="1103"/>
                </a:lnTo>
                <a:lnTo>
                  <a:pt x="603" y="1103"/>
                </a:lnTo>
                <a:lnTo>
                  <a:pt x="578" y="1103"/>
                </a:lnTo>
                <a:lnTo>
                  <a:pt x="544" y="1103"/>
                </a:lnTo>
                <a:lnTo>
                  <a:pt x="544" y="1103"/>
                </a:lnTo>
                <a:lnTo>
                  <a:pt x="539" y="1098"/>
                </a:lnTo>
                <a:lnTo>
                  <a:pt x="537" y="1096"/>
                </a:lnTo>
                <a:lnTo>
                  <a:pt x="535" y="1092"/>
                </a:lnTo>
                <a:lnTo>
                  <a:pt x="535" y="1092"/>
                </a:lnTo>
                <a:lnTo>
                  <a:pt x="537" y="991"/>
                </a:lnTo>
                <a:lnTo>
                  <a:pt x="538" y="892"/>
                </a:lnTo>
                <a:lnTo>
                  <a:pt x="544" y="887"/>
                </a:lnTo>
                <a:lnTo>
                  <a:pt x="620" y="876"/>
                </a:lnTo>
                <a:close/>
                <a:moveTo>
                  <a:pt x="482" y="904"/>
                </a:moveTo>
                <a:lnTo>
                  <a:pt x="485" y="1106"/>
                </a:lnTo>
                <a:lnTo>
                  <a:pt x="420" y="1108"/>
                </a:lnTo>
                <a:lnTo>
                  <a:pt x="420" y="909"/>
                </a:lnTo>
                <a:lnTo>
                  <a:pt x="482" y="904"/>
                </a:lnTo>
                <a:close/>
                <a:moveTo>
                  <a:pt x="389" y="915"/>
                </a:moveTo>
                <a:lnTo>
                  <a:pt x="389" y="1112"/>
                </a:lnTo>
                <a:lnTo>
                  <a:pt x="327" y="1115"/>
                </a:lnTo>
                <a:lnTo>
                  <a:pt x="327" y="1115"/>
                </a:lnTo>
                <a:lnTo>
                  <a:pt x="327" y="1021"/>
                </a:lnTo>
                <a:lnTo>
                  <a:pt x="327" y="927"/>
                </a:lnTo>
                <a:lnTo>
                  <a:pt x="327" y="927"/>
                </a:lnTo>
                <a:lnTo>
                  <a:pt x="329" y="925"/>
                </a:lnTo>
                <a:lnTo>
                  <a:pt x="337" y="923"/>
                </a:lnTo>
                <a:lnTo>
                  <a:pt x="359" y="919"/>
                </a:lnTo>
                <a:lnTo>
                  <a:pt x="389" y="915"/>
                </a:lnTo>
                <a:lnTo>
                  <a:pt x="389" y="915"/>
                </a:lnTo>
                <a:close/>
                <a:moveTo>
                  <a:pt x="299" y="927"/>
                </a:moveTo>
                <a:lnTo>
                  <a:pt x="302" y="1115"/>
                </a:lnTo>
                <a:lnTo>
                  <a:pt x="245" y="1117"/>
                </a:lnTo>
                <a:lnTo>
                  <a:pt x="247" y="934"/>
                </a:lnTo>
                <a:lnTo>
                  <a:pt x="299" y="927"/>
                </a:lnTo>
                <a:close/>
                <a:moveTo>
                  <a:pt x="62" y="957"/>
                </a:moveTo>
                <a:lnTo>
                  <a:pt x="62" y="1134"/>
                </a:lnTo>
                <a:lnTo>
                  <a:pt x="62" y="1134"/>
                </a:lnTo>
                <a:lnTo>
                  <a:pt x="49" y="1135"/>
                </a:lnTo>
                <a:lnTo>
                  <a:pt x="40" y="1135"/>
                </a:lnTo>
                <a:lnTo>
                  <a:pt x="37" y="1134"/>
                </a:lnTo>
                <a:lnTo>
                  <a:pt x="37" y="1134"/>
                </a:lnTo>
                <a:lnTo>
                  <a:pt x="35" y="1134"/>
                </a:lnTo>
                <a:lnTo>
                  <a:pt x="33" y="1132"/>
                </a:lnTo>
                <a:lnTo>
                  <a:pt x="30" y="1131"/>
                </a:lnTo>
                <a:lnTo>
                  <a:pt x="28" y="1129"/>
                </a:lnTo>
                <a:lnTo>
                  <a:pt x="28" y="1129"/>
                </a:lnTo>
                <a:lnTo>
                  <a:pt x="28" y="1100"/>
                </a:lnTo>
                <a:lnTo>
                  <a:pt x="28" y="1043"/>
                </a:lnTo>
                <a:lnTo>
                  <a:pt x="29" y="962"/>
                </a:lnTo>
                <a:lnTo>
                  <a:pt x="62" y="957"/>
                </a:lnTo>
                <a:close/>
                <a:moveTo>
                  <a:pt x="87" y="959"/>
                </a:moveTo>
                <a:lnTo>
                  <a:pt x="146" y="949"/>
                </a:lnTo>
                <a:lnTo>
                  <a:pt x="141" y="1129"/>
                </a:lnTo>
                <a:lnTo>
                  <a:pt x="85" y="1134"/>
                </a:lnTo>
                <a:lnTo>
                  <a:pt x="87" y="959"/>
                </a:lnTo>
                <a:close/>
                <a:moveTo>
                  <a:pt x="163" y="943"/>
                </a:moveTo>
                <a:lnTo>
                  <a:pt x="163" y="943"/>
                </a:lnTo>
                <a:lnTo>
                  <a:pt x="164" y="943"/>
                </a:lnTo>
                <a:lnTo>
                  <a:pt x="164" y="943"/>
                </a:lnTo>
                <a:lnTo>
                  <a:pt x="163" y="943"/>
                </a:lnTo>
                <a:lnTo>
                  <a:pt x="163" y="943"/>
                </a:lnTo>
                <a:close/>
                <a:moveTo>
                  <a:pt x="220" y="938"/>
                </a:moveTo>
                <a:lnTo>
                  <a:pt x="222" y="1122"/>
                </a:lnTo>
                <a:lnTo>
                  <a:pt x="167" y="1126"/>
                </a:lnTo>
                <a:lnTo>
                  <a:pt x="167" y="1126"/>
                </a:lnTo>
                <a:lnTo>
                  <a:pt x="165" y="1038"/>
                </a:lnTo>
                <a:lnTo>
                  <a:pt x="164" y="975"/>
                </a:lnTo>
                <a:lnTo>
                  <a:pt x="164" y="943"/>
                </a:lnTo>
                <a:lnTo>
                  <a:pt x="164" y="943"/>
                </a:lnTo>
                <a:lnTo>
                  <a:pt x="174" y="943"/>
                </a:lnTo>
                <a:lnTo>
                  <a:pt x="193" y="940"/>
                </a:lnTo>
                <a:lnTo>
                  <a:pt x="220" y="938"/>
                </a:lnTo>
                <a:lnTo>
                  <a:pt x="220" y="938"/>
                </a:lnTo>
                <a:close/>
                <a:moveTo>
                  <a:pt x="1683" y="1535"/>
                </a:moveTo>
                <a:lnTo>
                  <a:pt x="1683" y="1535"/>
                </a:lnTo>
                <a:lnTo>
                  <a:pt x="1686" y="1535"/>
                </a:lnTo>
                <a:lnTo>
                  <a:pt x="1697" y="1535"/>
                </a:lnTo>
                <a:lnTo>
                  <a:pt x="1728" y="1539"/>
                </a:lnTo>
                <a:lnTo>
                  <a:pt x="1775" y="1544"/>
                </a:lnTo>
                <a:lnTo>
                  <a:pt x="1775" y="1558"/>
                </a:lnTo>
                <a:lnTo>
                  <a:pt x="1775" y="1558"/>
                </a:lnTo>
                <a:lnTo>
                  <a:pt x="1761" y="1559"/>
                </a:lnTo>
                <a:lnTo>
                  <a:pt x="1728" y="1562"/>
                </a:lnTo>
                <a:lnTo>
                  <a:pt x="1683" y="1564"/>
                </a:lnTo>
                <a:lnTo>
                  <a:pt x="1683" y="1564"/>
                </a:lnTo>
                <a:lnTo>
                  <a:pt x="1683" y="1550"/>
                </a:lnTo>
                <a:lnTo>
                  <a:pt x="1683" y="1541"/>
                </a:lnTo>
                <a:lnTo>
                  <a:pt x="1683" y="1535"/>
                </a:lnTo>
                <a:lnTo>
                  <a:pt x="1683" y="1535"/>
                </a:lnTo>
                <a:close/>
                <a:moveTo>
                  <a:pt x="1770" y="1567"/>
                </a:moveTo>
                <a:lnTo>
                  <a:pt x="1770" y="1603"/>
                </a:lnTo>
                <a:lnTo>
                  <a:pt x="1668" y="1603"/>
                </a:lnTo>
                <a:lnTo>
                  <a:pt x="1668" y="1574"/>
                </a:lnTo>
                <a:lnTo>
                  <a:pt x="1770" y="1567"/>
                </a:lnTo>
                <a:close/>
                <a:moveTo>
                  <a:pt x="1826" y="1555"/>
                </a:moveTo>
                <a:lnTo>
                  <a:pt x="1823" y="1544"/>
                </a:lnTo>
                <a:lnTo>
                  <a:pt x="1823" y="1544"/>
                </a:lnTo>
                <a:lnTo>
                  <a:pt x="1842" y="1548"/>
                </a:lnTo>
                <a:lnTo>
                  <a:pt x="1874" y="1552"/>
                </a:lnTo>
                <a:lnTo>
                  <a:pt x="1874" y="1552"/>
                </a:lnTo>
                <a:lnTo>
                  <a:pt x="1843" y="1554"/>
                </a:lnTo>
                <a:lnTo>
                  <a:pt x="1826" y="1555"/>
                </a:lnTo>
                <a:lnTo>
                  <a:pt x="1826" y="1555"/>
                </a:lnTo>
                <a:close/>
                <a:moveTo>
                  <a:pt x="1883" y="1553"/>
                </a:moveTo>
                <a:lnTo>
                  <a:pt x="1883" y="1553"/>
                </a:lnTo>
                <a:lnTo>
                  <a:pt x="1874" y="1552"/>
                </a:lnTo>
                <a:lnTo>
                  <a:pt x="1874" y="1552"/>
                </a:lnTo>
                <a:lnTo>
                  <a:pt x="1880" y="1552"/>
                </a:lnTo>
                <a:lnTo>
                  <a:pt x="1883" y="1553"/>
                </a:lnTo>
                <a:lnTo>
                  <a:pt x="1883" y="1553"/>
                </a:lnTo>
                <a:close/>
                <a:moveTo>
                  <a:pt x="1807" y="1549"/>
                </a:moveTo>
                <a:lnTo>
                  <a:pt x="1807" y="1555"/>
                </a:lnTo>
                <a:lnTo>
                  <a:pt x="1807" y="1555"/>
                </a:lnTo>
                <a:lnTo>
                  <a:pt x="1799" y="1555"/>
                </a:lnTo>
                <a:lnTo>
                  <a:pt x="1794" y="1557"/>
                </a:lnTo>
                <a:lnTo>
                  <a:pt x="1793" y="1555"/>
                </a:lnTo>
                <a:lnTo>
                  <a:pt x="1793" y="1555"/>
                </a:lnTo>
                <a:lnTo>
                  <a:pt x="1793" y="1555"/>
                </a:lnTo>
                <a:lnTo>
                  <a:pt x="1793" y="1553"/>
                </a:lnTo>
                <a:lnTo>
                  <a:pt x="1793" y="1552"/>
                </a:lnTo>
                <a:lnTo>
                  <a:pt x="1793" y="1549"/>
                </a:lnTo>
                <a:lnTo>
                  <a:pt x="1807" y="1549"/>
                </a:lnTo>
                <a:close/>
                <a:moveTo>
                  <a:pt x="1905" y="1569"/>
                </a:moveTo>
                <a:lnTo>
                  <a:pt x="1905" y="1569"/>
                </a:lnTo>
                <a:lnTo>
                  <a:pt x="1907" y="1574"/>
                </a:lnTo>
                <a:lnTo>
                  <a:pt x="1907" y="1578"/>
                </a:lnTo>
                <a:lnTo>
                  <a:pt x="1905" y="1583"/>
                </a:lnTo>
                <a:lnTo>
                  <a:pt x="1905" y="1583"/>
                </a:lnTo>
                <a:lnTo>
                  <a:pt x="1901" y="1587"/>
                </a:lnTo>
                <a:lnTo>
                  <a:pt x="1898" y="1591"/>
                </a:lnTo>
                <a:lnTo>
                  <a:pt x="1893" y="1593"/>
                </a:lnTo>
                <a:lnTo>
                  <a:pt x="1889" y="1595"/>
                </a:lnTo>
                <a:lnTo>
                  <a:pt x="1889" y="1595"/>
                </a:lnTo>
                <a:lnTo>
                  <a:pt x="1821" y="1597"/>
                </a:lnTo>
                <a:lnTo>
                  <a:pt x="1821" y="1569"/>
                </a:lnTo>
                <a:lnTo>
                  <a:pt x="1905" y="1569"/>
                </a:lnTo>
                <a:close/>
                <a:moveTo>
                  <a:pt x="1432" y="1581"/>
                </a:moveTo>
                <a:lnTo>
                  <a:pt x="1432" y="1615"/>
                </a:lnTo>
                <a:lnTo>
                  <a:pt x="1338" y="1611"/>
                </a:lnTo>
                <a:lnTo>
                  <a:pt x="1342" y="1606"/>
                </a:lnTo>
                <a:lnTo>
                  <a:pt x="1342" y="1606"/>
                </a:lnTo>
                <a:lnTo>
                  <a:pt x="1345" y="1606"/>
                </a:lnTo>
                <a:lnTo>
                  <a:pt x="1346" y="1606"/>
                </a:lnTo>
                <a:lnTo>
                  <a:pt x="1347" y="1606"/>
                </a:lnTo>
                <a:lnTo>
                  <a:pt x="1352" y="1595"/>
                </a:lnTo>
                <a:lnTo>
                  <a:pt x="1342" y="1586"/>
                </a:lnTo>
                <a:lnTo>
                  <a:pt x="1345" y="1581"/>
                </a:lnTo>
                <a:lnTo>
                  <a:pt x="1432" y="15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0D8678A5-0F22-4AB5-9AD2-90F2724300B4}"/>
              </a:ext>
            </a:extLst>
          </p:cNvPr>
          <p:cNvSpPr>
            <a:spLocks noEditPoints="1"/>
          </p:cNvSpPr>
          <p:nvPr/>
        </p:nvSpPr>
        <p:spPr bwMode="auto">
          <a:xfrm>
            <a:off x="6602944" y="1577315"/>
            <a:ext cx="2672061" cy="1570833"/>
          </a:xfrm>
          <a:custGeom>
            <a:avLst/>
            <a:gdLst>
              <a:gd name="T0" fmla="*/ 506 w 2111"/>
              <a:gd name="T1" fmla="*/ 0 h 1241"/>
              <a:gd name="T2" fmla="*/ 131 w 2111"/>
              <a:gd name="T3" fmla="*/ 81 h 1241"/>
              <a:gd name="T4" fmla="*/ 60 w 2111"/>
              <a:gd name="T5" fmla="*/ 550 h 1241"/>
              <a:gd name="T6" fmla="*/ 42 w 2111"/>
              <a:gd name="T7" fmla="*/ 1031 h 1241"/>
              <a:gd name="T8" fmla="*/ 68 w 2111"/>
              <a:gd name="T9" fmla="*/ 1173 h 1241"/>
              <a:gd name="T10" fmla="*/ 375 w 2111"/>
              <a:gd name="T11" fmla="*/ 1233 h 1241"/>
              <a:gd name="T12" fmla="*/ 579 w 2111"/>
              <a:gd name="T13" fmla="*/ 1233 h 1241"/>
              <a:gd name="T14" fmla="*/ 1035 w 2111"/>
              <a:gd name="T15" fmla="*/ 1159 h 1241"/>
              <a:gd name="T16" fmla="*/ 1137 w 2111"/>
              <a:gd name="T17" fmla="*/ 1140 h 1241"/>
              <a:gd name="T18" fmla="*/ 1377 w 2111"/>
              <a:gd name="T19" fmla="*/ 1105 h 1241"/>
              <a:gd name="T20" fmla="*/ 1889 w 2111"/>
              <a:gd name="T21" fmla="*/ 1003 h 1241"/>
              <a:gd name="T22" fmla="*/ 1953 w 2111"/>
              <a:gd name="T23" fmla="*/ 1002 h 1241"/>
              <a:gd name="T24" fmla="*/ 2055 w 2111"/>
              <a:gd name="T25" fmla="*/ 977 h 1241"/>
              <a:gd name="T26" fmla="*/ 1875 w 2111"/>
              <a:gd name="T27" fmla="*/ 431 h 1241"/>
              <a:gd name="T28" fmla="*/ 1887 w 2111"/>
              <a:gd name="T29" fmla="*/ 347 h 1241"/>
              <a:gd name="T30" fmla="*/ 1867 w 2111"/>
              <a:gd name="T31" fmla="*/ 135 h 1241"/>
              <a:gd name="T32" fmla="*/ 1915 w 2111"/>
              <a:gd name="T33" fmla="*/ 140 h 1241"/>
              <a:gd name="T34" fmla="*/ 1656 w 2111"/>
              <a:gd name="T35" fmla="*/ 150 h 1241"/>
              <a:gd name="T36" fmla="*/ 1675 w 2111"/>
              <a:gd name="T37" fmla="*/ 148 h 1241"/>
              <a:gd name="T38" fmla="*/ 1686 w 2111"/>
              <a:gd name="T39" fmla="*/ 292 h 1241"/>
              <a:gd name="T40" fmla="*/ 1055 w 2111"/>
              <a:gd name="T41" fmla="*/ 112 h 1241"/>
              <a:gd name="T42" fmla="*/ 1848 w 2111"/>
              <a:gd name="T43" fmla="*/ 160 h 1241"/>
              <a:gd name="T44" fmla="*/ 1786 w 2111"/>
              <a:gd name="T45" fmla="*/ 260 h 1241"/>
              <a:gd name="T46" fmla="*/ 1850 w 2111"/>
              <a:gd name="T47" fmla="*/ 277 h 1241"/>
              <a:gd name="T48" fmla="*/ 1836 w 2111"/>
              <a:gd name="T49" fmla="*/ 285 h 1241"/>
              <a:gd name="T50" fmla="*/ 1811 w 2111"/>
              <a:gd name="T51" fmla="*/ 319 h 1241"/>
              <a:gd name="T52" fmla="*/ 1836 w 2111"/>
              <a:gd name="T53" fmla="*/ 352 h 1241"/>
              <a:gd name="T54" fmla="*/ 1728 w 2111"/>
              <a:gd name="T55" fmla="*/ 192 h 1241"/>
              <a:gd name="T56" fmla="*/ 436 w 2111"/>
              <a:gd name="T57" fmla="*/ 118 h 1241"/>
              <a:gd name="T58" fmla="*/ 168 w 2111"/>
              <a:gd name="T59" fmla="*/ 243 h 1241"/>
              <a:gd name="T60" fmla="*/ 171 w 2111"/>
              <a:gd name="T61" fmla="*/ 156 h 1241"/>
              <a:gd name="T62" fmla="*/ 430 w 2111"/>
              <a:gd name="T63" fmla="*/ 107 h 1241"/>
              <a:gd name="T64" fmla="*/ 568 w 2111"/>
              <a:gd name="T65" fmla="*/ 361 h 1241"/>
              <a:gd name="T66" fmla="*/ 619 w 2111"/>
              <a:gd name="T67" fmla="*/ 263 h 1241"/>
              <a:gd name="T68" fmla="*/ 602 w 2111"/>
              <a:gd name="T69" fmla="*/ 657 h 1241"/>
              <a:gd name="T70" fmla="*/ 487 w 2111"/>
              <a:gd name="T71" fmla="*/ 441 h 1241"/>
              <a:gd name="T72" fmla="*/ 492 w 2111"/>
              <a:gd name="T73" fmla="*/ 333 h 1241"/>
              <a:gd name="T74" fmla="*/ 154 w 2111"/>
              <a:gd name="T75" fmla="*/ 648 h 1241"/>
              <a:gd name="T76" fmla="*/ 452 w 2111"/>
              <a:gd name="T77" fmla="*/ 465 h 1241"/>
              <a:gd name="T78" fmla="*/ 145 w 2111"/>
              <a:gd name="T79" fmla="*/ 545 h 1241"/>
              <a:gd name="T80" fmla="*/ 108 w 2111"/>
              <a:gd name="T81" fmla="*/ 830 h 1241"/>
              <a:gd name="T82" fmla="*/ 506 w 2111"/>
              <a:gd name="T83" fmla="*/ 813 h 1241"/>
              <a:gd name="T84" fmla="*/ 457 w 2111"/>
              <a:gd name="T85" fmla="*/ 869 h 1241"/>
              <a:gd name="T86" fmla="*/ 849 w 2111"/>
              <a:gd name="T87" fmla="*/ 342 h 1241"/>
              <a:gd name="T88" fmla="*/ 829 w 2111"/>
              <a:gd name="T89" fmla="*/ 634 h 1241"/>
              <a:gd name="T90" fmla="*/ 748 w 2111"/>
              <a:gd name="T91" fmla="*/ 319 h 1241"/>
              <a:gd name="T92" fmla="*/ 1071 w 2111"/>
              <a:gd name="T93" fmla="*/ 380 h 1241"/>
              <a:gd name="T94" fmla="*/ 1061 w 2111"/>
              <a:gd name="T95" fmla="*/ 648 h 1241"/>
              <a:gd name="T96" fmla="*/ 961 w 2111"/>
              <a:gd name="T97" fmla="*/ 365 h 1241"/>
              <a:gd name="T98" fmla="*/ 1125 w 2111"/>
              <a:gd name="T99" fmla="*/ 648 h 1241"/>
              <a:gd name="T100" fmla="*/ 1355 w 2111"/>
              <a:gd name="T101" fmla="*/ 674 h 1241"/>
              <a:gd name="T102" fmla="*/ 1629 w 2111"/>
              <a:gd name="T103" fmla="*/ 671 h 1241"/>
              <a:gd name="T104" fmla="*/ 1586 w 2111"/>
              <a:gd name="T105" fmla="*/ 484 h 1241"/>
              <a:gd name="T106" fmla="*/ 1649 w 2111"/>
              <a:gd name="T107" fmla="*/ 515 h 1241"/>
              <a:gd name="T108" fmla="*/ 1731 w 2111"/>
              <a:gd name="T109" fmla="*/ 527 h 1241"/>
              <a:gd name="T110" fmla="*/ 1682 w 2111"/>
              <a:gd name="T111" fmla="*/ 709 h 1241"/>
              <a:gd name="T112" fmla="*/ 1680 w 2111"/>
              <a:gd name="T113" fmla="*/ 520 h 1241"/>
              <a:gd name="T114" fmla="*/ 1881 w 2111"/>
              <a:gd name="T115" fmla="*/ 548 h 1241"/>
              <a:gd name="T116" fmla="*/ 1807 w 2111"/>
              <a:gd name="T117" fmla="*/ 524 h 1241"/>
              <a:gd name="T118" fmla="*/ 1973 w 2111"/>
              <a:gd name="T119" fmla="*/ 518 h 1241"/>
              <a:gd name="T120" fmla="*/ 1938 w 2111"/>
              <a:gd name="T121" fmla="*/ 506 h 1241"/>
              <a:gd name="T122" fmla="*/ 1996 w 2111"/>
              <a:gd name="T123" fmla="*/ 732 h 1241"/>
              <a:gd name="T124" fmla="*/ 249 w 2111"/>
              <a:gd name="T125" fmla="*/ 1084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11" h="1241">
                <a:moveTo>
                  <a:pt x="994" y="132"/>
                </a:moveTo>
                <a:lnTo>
                  <a:pt x="994" y="132"/>
                </a:lnTo>
                <a:lnTo>
                  <a:pt x="989" y="129"/>
                </a:lnTo>
                <a:lnTo>
                  <a:pt x="979" y="126"/>
                </a:lnTo>
                <a:lnTo>
                  <a:pt x="942" y="112"/>
                </a:lnTo>
                <a:lnTo>
                  <a:pt x="829" y="75"/>
                </a:lnTo>
                <a:lnTo>
                  <a:pt x="666" y="23"/>
                </a:lnTo>
                <a:lnTo>
                  <a:pt x="616" y="16"/>
                </a:lnTo>
                <a:lnTo>
                  <a:pt x="616" y="16"/>
                </a:lnTo>
                <a:lnTo>
                  <a:pt x="575" y="10"/>
                </a:lnTo>
                <a:lnTo>
                  <a:pt x="539" y="4"/>
                </a:lnTo>
                <a:lnTo>
                  <a:pt x="506" y="0"/>
                </a:lnTo>
                <a:lnTo>
                  <a:pt x="506" y="0"/>
                </a:lnTo>
                <a:lnTo>
                  <a:pt x="488" y="0"/>
                </a:lnTo>
                <a:lnTo>
                  <a:pt x="460" y="1"/>
                </a:lnTo>
                <a:lnTo>
                  <a:pt x="425" y="5"/>
                </a:lnTo>
                <a:lnTo>
                  <a:pt x="385" y="9"/>
                </a:lnTo>
                <a:lnTo>
                  <a:pt x="343" y="15"/>
                </a:lnTo>
                <a:lnTo>
                  <a:pt x="303" y="23"/>
                </a:lnTo>
                <a:lnTo>
                  <a:pt x="265" y="32"/>
                </a:lnTo>
                <a:lnTo>
                  <a:pt x="248" y="37"/>
                </a:lnTo>
                <a:lnTo>
                  <a:pt x="233" y="42"/>
                </a:lnTo>
                <a:lnTo>
                  <a:pt x="233" y="42"/>
                </a:lnTo>
                <a:lnTo>
                  <a:pt x="182" y="61"/>
                </a:lnTo>
                <a:lnTo>
                  <a:pt x="145" y="75"/>
                </a:lnTo>
                <a:lnTo>
                  <a:pt x="131" y="81"/>
                </a:lnTo>
                <a:lnTo>
                  <a:pt x="121" y="86"/>
                </a:lnTo>
                <a:lnTo>
                  <a:pt x="113" y="91"/>
                </a:lnTo>
                <a:lnTo>
                  <a:pt x="110" y="98"/>
                </a:lnTo>
                <a:lnTo>
                  <a:pt x="110" y="98"/>
                </a:lnTo>
                <a:lnTo>
                  <a:pt x="102" y="112"/>
                </a:lnTo>
                <a:lnTo>
                  <a:pt x="93" y="126"/>
                </a:lnTo>
                <a:lnTo>
                  <a:pt x="84" y="141"/>
                </a:lnTo>
                <a:lnTo>
                  <a:pt x="82" y="150"/>
                </a:lnTo>
                <a:lnTo>
                  <a:pt x="79" y="160"/>
                </a:lnTo>
                <a:lnTo>
                  <a:pt x="79" y="160"/>
                </a:lnTo>
                <a:lnTo>
                  <a:pt x="75" y="199"/>
                </a:lnTo>
                <a:lnTo>
                  <a:pt x="71" y="290"/>
                </a:lnTo>
                <a:lnTo>
                  <a:pt x="60" y="550"/>
                </a:lnTo>
                <a:lnTo>
                  <a:pt x="45" y="921"/>
                </a:lnTo>
                <a:lnTo>
                  <a:pt x="45" y="935"/>
                </a:lnTo>
                <a:lnTo>
                  <a:pt x="12" y="935"/>
                </a:lnTo>
                <a:lnTo>
                  <a:pt x="12" y="935"/>
                </a:lnTo>
                <a:lnTo>
                  <a:pt x="9" y="935"/>
                </a:lnTo>
                <a:lnTo>
                  <a:pt x="5" y="937"/>
                </a:lnTo>
                <a:lnTo>
                  <a:pt x="4" y="938"/>
                </a:lnTo>
                <a:lnTo>
                  <a:pt x="1" y="941"/>
                </a:lnTo>
                <a:lnTo>
                  <a:pt x="0" y="944"/>
                </a:lnTo>
                <a:lnTo>
                  <a:pt x="0" y="949"/>
                </a:lnTo>
                <a:lnTo>
                  <a:pt x="0" y="1017"/>
                </a:lnTo>
                <a:lnTo>
                  <a:pt x="26" y="1031"/>
                </a:lnTo>
                <a:lnTo>
                  <a:pt x="42" y="1031"/>
                </a:lnTo>
                <a:lnTo>
                  <a:pt x="42" y="1073"/>
                </a:lnTo>
                <a:lnTo>
                  <a:pt x="26" y="1075"/>
                </a:lnTo>
                <a:lnTo>
                  <a:pt x="26" y="1075"/>
                </a:lnTo>
                <a:lnTo>
                  <a:pt x="17" y="1103"/>
                </a:lnTo>
                <a:lnTo>
                  <a:pt x="12" y="1124"/>
                </a:lnTo>
                <a:lnTo>
                  <a:pt x="10" y="1132"/>
                </a:lnTo>
                <a:lnTo>
                  <a:pt x="12" y="1138"/>
                </a:lnTo>
                <a:lnTo>
                  <a:pt x="12" y="1138"/>
                </a:lnTo>
                <a:lnTo>
                  <a:pt x="14" y="1141"/>
                </a:lnTo>
                <a:lnTo>
                  <a:pt x="19" y="1145"/>
                </a:lnTo>
                <a:lnTo>
                  <a:pt x="34" y="1157"/>
                </a:lnTo>
                <a:lnTo>
                  <a:pt x="52" y="1167"/>
                </a:lnTo>
                <a:lnTo>
                  <a:pt x="68" y="1173"/>
                </a:lnTo>
                <a:lnTo>
                  <a:pt x="68" y="1173"/>
                </a:lnTo>
                <a:lnTo>
                  <a:pt x="80" y="1177"/>
                </a:lnTo>
                <a:lnTo>
                  <a:pt x="90" y="1178"/>
                </a:lnTo>
                <a:lnTo>
                  <a:pt x="101" y="1180"/>
                </a:lnTo>
                <a:lnTo>
                  <a:pt x="345" y="1224"/>
                </a:lnTo>
                <a:lnTo>
                  <a:pt x="345" y="1224"/>
                </a:lnTo>
                <a:lnTo>
                  <a:pt x="355" y="1228"/>
                </a:lnTo>
                <a:lnTo>
                  <a:pt x="363" y="1232"/>
                </a:lnTo>
                <a:lnTo>
                  <a:pt x="366" y="1232"/>
                </a:lnTo>
                <a:lnTo>
                  <a:pt x="366" y="1232"/>
                </a:lnTo>
                <a:lnTo>
                  <a:pt x="369" y="1232"/>
                </a:lnTo>
                <a:lnTo>
                  <a:pt x="371" y="1232"/>
                </a:lnTo>
                <a:lnTo>
                  <a:pt x="375" y="1233"/>
                </a:lnTo>
                <a:lnTo>
                  <a:pt x="378" y="1232"/>
                </a:lnTo>
                <a:lnTo>
                  <a:pt x="378" y="1232"/>
                </a:lnTo>
                <a:lnTo>
                  <a:pt x="392" y="1227"/>
                </a:lnTo>
                <a:lnTo>
                  <a:pt x="392" y="1227"/>
                </a:lnTo>
                <a:lnTo>
                  <a:pt x="469" y="1234"/>
                </a:lnTo>
                <a:lnTo>
                  <a:pt x="527" y="1239"/>
                </a:lnTo>
                <a:lnTo>
                  <a:pt x="548" y="1241"/>
                </a:lnTo>
                <a:lnTo>
                  <a:pt x="560" y="1241"/>
                </a:lnTo>
                <a:lnTo>
                  <a:pt x="560" y="1241"/>
                </a:lnTo>
                <a:lnTo>
                  <a:pt x="566" y="1239"/>
                </a:lnTo>
                <a:lnTo>
                  <a:pt x="571" y="1238"/>
                </a:lnTo>
                <a:lnTo>
                  <a:pt x="575" y="1235"/>
                </a:lnTo>
                <a:lnTo>
                  <a:pt x="579" y="1233"/>
                </a:lnTo>
                <a:lnTo>
                  <a:pt x="585" y="1225"/>
                </a:lnTo>
                <a:lnTo>
                  <a:pt x="591" y="1218"/>
                </a:lnTo>
                <a:lnTo>
                  <a:pt x="591" y="1218"/>
                </a:lnTo>
                <a:lnTo>
                  <a:pt x="593" y="1214"/>
                </a:lnTo>
                <a:lnTo>
                  <a:pt x="595" y="1209"/>
                </a:lnTo>
                <a:lnTo>
                  <a:pt x="598" y="1199"/>
                </a:lnTo>
                <a:lnTo>
                  <a:pt x="599" y="1187"/>
                </a:lnTo>
                <a:lnTo>
                  <a:pt x="997" y="1148"/>
                </a:lnTo>
                <a:lnTo>
                  <a:pt x="1022" y="1143"/>
                </a:lnTo>
                <a:lnTo>
                  <a:pt x="1022" y="1143"/>
                </a:lnTo>
                <a:lnTo>
                  <a:pt x="1024" y="1146"/>
                </a:lnTo>
                <a:lnTo>
                  <a:pt x="1030" y="1154"/>
                </a:lnTo>
                <a:lnTo>
                  <a:pt x="1035" y="1159"/>
                </a:lnTo>
                <a:lnTo>
                  <a:pt x="1041" y="1164"/>
                </a:lnTo>
                <a:lnTo>
                  <a:pt x="1049" y="1168"/>
                </a:lnTo>
                <a:lnTo>
                  <a:pt x="1058" y="1171"/>
                </a:lnTo>
                <a:lnTo>
                  <a:pt x="1058" y="1171"/>
                </a:lnTo>
                <a:lnTo>
                  <a:pt x="1069" y="1172"/>
                </a:lnTo>
                <a:lnTo>
                  <a:pt x="1081" y="1172"/>
                </a:lnTo>
                <a:lnTo>
                  <a:pt x="1092" y="1169"/>
                </a:lnTo>
                <a:lnTo>
                  <a:pt x="1104" y="1166"/>
                </a:lnTo>
                <a:lnTo>
                  <a:pt x="1115" y="1160"/>
                </a:lnTo>
                <a:lnTo>
                  <a:pt x="1124" y="1155"/>
                </a:lnTo>
                <a:lnTo>
                  <a:pt x="1132" y="1148"/>
                </a:lnTo>
                <a:lnTo>
                  <a:pt x="1134" y="1144"/>
                </a:lnTo>
                <a:lnTo>
                  <a:pt x="1137" y="1140"/>
                </a:lnTo>
                <a:lnTo>
                  <a:pt x="1137" y="1140"/>
                </a:lnTo>
                <a:lnTo>
                  <a:pt x="1142" y="1126"/>
                </a:lnTo>
                <a:lnTo>
                  <a:pt x="1147" y="1116"/>
                </a:lnTo>
                <a:lnTo>
                  <a:pt x="1151" y="1110"/>
                </a:lnTo>
                <a:lnTo>
                  <a:pt x="1179" y="1110"/>
                </a:lnTo>
                <a:lnTo>
                  <a:pt x="1195" y="1126"/>
                </a:lnTo>
                <a:lnTo>
                  <a:pt x="1307" y="1112"/>
                </a:lnTo>
                <a:lnTo>
                  <a:pt x="1319" y="1092"/>
                </a:lnTo>
                <a:lnTo>
                  <a:pt x="1333" y="1106"/>
                </a:lnTo>
                <a:lnTo>
                  <a:pt x="1352" y="1106"/>
                </a:lnTo>
                <a:lnTo>
                  <a:pt x="1352" y="1106"/>
                </a:lnTo>
                <a:lnTo>
                  <a:pt x="1363" y="1106"/>
                </a:lnTo>
                <a:lnTo>
                  <a:pt x="1377" y="1105"/>
                </a:lnTo>
                <a:lnTo>
                  <a:pt x="1377" y="1105"/>
                </a:lnTo>
                <a:lnTo>
                  <a:pt x="1380" y="1103"/>
                </a:lnTo>
                <a:lnTo>
                  <a:pt x="1381" y="1102"/>
                </a:lnTo>
                <a:lnTo>
                  <a:pt x="1382" y="1096"/>
                </a:lnTo>
                <a:lnTo>
                  <a:pt x="1383" y="1091"/>
                </a:lnTo>
                <a:lnTo>
                  <a:pt x="1385" y="1089"/>
                </a:lnTo>
                <a:lnTo>
                  <a:pt x="1386" y="1089"/>
                </a:lnTo>
                <a:lnTo>
                  <a:pt x="1386" y="1089"/>
                </a:lnTo>
                <a:lnTo>
                  <a:pt x="1411" y="1098"/>
                </a:lnTo>
                <a:lnTo>
                  <a:pt x="1503" y="1070"/>
                </a:lnTo>
                <a:lnTo>
                  <a:pt x="1528" y="1068"/>
                </a:lnTo>
                <a:lnTo>
                  <a:pt x="1556" y="1054"/>
                </a:lnTo>
                <a:lnTo>
                  <a:pt x="1889" y="1003"/>
                </a:lnTo>
                <a:lnTo>
                  <a:pt x="1906" y="998"/>
                </a:lnTo>
                <a:lnTo>
                  <a:pt x="1906" y="998"/>
                </a:lnTo>
                <a:lnTo>
                  <a:pt x="1907" y="999"/>
                </a:lnTo>
                <a:lnTo>
                  <a:pt x="1910" y="1003"/>
                </a:lnTo>
                <a:lnTo>
                  <a:pt x="1912" y="1005"/>
                </a:lnTo>
                <a:lnTo>
                  <a:pt x="1916" y="1007"/>
                </a:lnTo>
                <a:lnTo>
                  <a:pt x="1921" y="1008"/>
                </a:lnTo>
                <a:lnTo>
                  <a:pt x="1929" y="1009"/>
                </a:lnTo>
                <a:lnTo>
                  <a:pt x="1929" y="1009"/>
                </a:lnTo>
                <a:lnTo>
                  <a:pt x="1935" y="1008"/>
                </a:lnTo>
                <a:lnTo>
                  <a:pt x="1942" y="1007"/>
                </a:lnTo>
                <a:lnTo>
                  <a:pt x="1949" y="1004"/>
                </a:lnTo>
                <a:lnTo>
                  <a:pt x="1953" y="1002"/>
                </a:lnTo>
                <a:lnTo>
                  <a:pt x="1954" y="1000"/>
                </a:lnTo>
                <a:lnTo>
                  <a:pt x="1954" y="1000"/>
                </a:lnTo>
                <a:lnTo>
                  <a:pt x="1963" y="1000"/>
                </a:lnTo>
                <a:lnTo>
                  <a:pt x="1971" y="999"/>
                </a:lnTo>
                <a:lnTo>
                  <a:pt x="1976" y="998"/>
                </a:lnTo>
                <a:lnTo>
                  <a:pt x="1976" y="998"/>
                </a:lnTo>
                <a:lnTo>
                  <a:pt x="1981" y="995"/>
                </a:lnTo>
                <a:lnTo>
                  <a:pt x="1990" y="994"/>
                </a:lnTo>
                <a:lnTo>
                  <a:pt x="2004" y="991"/>
                </a:lnTo>
                <a:lnTo>
                  <a:pt x="2004" y="991"/>
                </a:lnTo>
                <a:lnTo>
                  <a:pt x="2017" y="989"/>
                </a:lnTo>
                <a:lnTo>
                  <a:pt x="2024" y="986"/>
                </a:lnTo>
                <a:lnTo>
                  <a:pt x="2055" y="977"/>
                </a:lnTo>
                <a:lnTo>
                  <a:pt x="2111" y="970"/>
                </a:lnTo>
                <a:lnTo>
                  <a:pt x="2111" y="543"/>
                </a:lnTo>
                <a:lnTo>
                  <a:pt x="2111" y="543"/>
                </a:lnTo>
                <a:lnTo>
                  <a:pt x="2108" y="535"/>
                </a:lnTo>
                <a:lnTo>
                  <a:pt x="2106" y="529"/>
                </a:lnTo>
                <a:lnTo>
                  <a:pt x="2104" y="527"/>
                </a:lnTo>
                <a:lnTo>
                  <a:pt x="2102" y="525"/>
                </a:lnTo>
                <a:lnTo>
                  <a:pt x="2074" y="511"/>
                </a:lnTo>
                <a:lnTo>
                  <a:pt x="2052" y="497"/>
                </a:lnTo>
                <a:lnTo>
                  <a:pt x="2046" y="487"/>
                </a:lnTo>
                <a:lnTo>
                  <a:pt x="2013" y="475"/>
                </a:lnTo>
                <a:lnTo>
                  <a:pt x="1875" y="431"/>
                </a:lnTo>
                <a:lnTo>
                  <a:pt x="1875" y="431"/>
                </a:lnTo>
                <a:lnTo>
                  <a:pt x="1874" y="423"/>
                </a:lnTo>
                <a:lnTo>
                  <a:pt x="1873" y="413"/>
                </a:lnTo>
                <a:lnTo>
                  <a:pt x="1873" y="413"/>
                </a:lnTo>
                <a:lnTo>
                  <a:pt x="1872" y="412"/>
                </a:lnTo>
                <a:lnTo>
                  <a:pt x="1869" y="410"/>
                </a:lnTo>
                <a:lnTo>
                  <a:pt x="1861" y="408"/>
                </a:lnTo>
                <a:lnTo>
                  <a:pt x="1850" y="405"/>
                </a:lnTo>
                <a:lnTo>
                  <a:pt x="1853" y="380"/>
                </a:lnTo>
                <a:lnTo>
                  <a:pt x="1853" y="380"/>
                </a:lnTo>
                <a:lnTo>
                  <a:pt x="1859" y="375"/>
                </a:lnTo>
                <a:lnTo>
                  <a:pt x="1873" y="362"/>
                </a:lnTo>
                <a:lnTo>
                  <a:pt x="1881" y="354"/>
                </a:lnTo>
                <a:lnTo>
                  <a:pt x="1887" y="347"/>
                </a:lnTo>
                <a:lnTo>
                  <a:pt x="1891" y="340"/>
                </a:lnTo>
                <a:lnTo>
                  <a:pt x="1892" y="335"/>
                </a:lnTo>
                <a:lnTo>
                  <a:pt x="1892" y="335"/>
                </a:lnTo>
                <a:lnTo>
                  <a:pt x="1889" y="318"/>
                </a:lnTo>
                <a:lnTo>
                  <a:pt x="1887" y="305"/>
                </a:lnTo>
                <a:lnTo>
                  <a:pt x="1887" y="305"/>
                </a:lnTo>
                <a:lnTo>
                  <a:pt x="1875" y="241"/>
                </a:lnTo>
                <a:lnTo>
                  <a:pt x="1864" y="182"/>
                </a:lnTo>
                <a:lnTo>
                  <a:pt x="1870" y="173"/>
                </a:lnTo>
                <a:lnTo>
                  <a:pt x="1870" y="154"/>
                </a:lnTo>
                <a:lnTo>
                  <a:pt x="1856" y="148"/>
                </a:lnTo>
                <a:lnTo>
                  <a:pt x="1856" y="137"/>
                </a:lnTo>
                <a:lnTo>
                  <a:pt x="1867" y="135"/>
                </a:lnTo>
                <a:lnTo>
                  <a:pt x="1867" y="135"/>
                </a:lnTo>
                <a:lnTo>
                  <a:pt x="1883" y="135"/>
                </a:lnTo>
                <a:lnTo>
                  <a:pt x="1895" y="136"/>
                </a:lnTo>
                <a:lnTo>
                  <a:pt x="1901" y="137"/>
                </a:lnTo>
                <a:lnTo>
                  <a:pt x="1901" y="137"/>
                </a:lnTo>
                <a:lnTo>
                  <a:pt x="1905" y="141"/>
                </a:lnTo>
                <a:lnTo>
                  <a:pt x="1910" y="147"/>
                </a:lnTo>
                <a:lnTo>
                  <a:pt x="1917" y="156"/>
                </a:lnTo>
                <a:lnTo>
                  <a:pt x="1917" y="156"/>
                </a:lnTo>
                <a:lnTo>
                  <a:pt x="1917" y="151"/>
                </a:lnTo>
                <a:lnTo>
                  <a:pt x="1917" y="146"/>
                </a:lnTo>
                <a:lnTo>
                  <a:pt x="1915" y="140"/>
                </a:lnTo>
                <a:lnTo>
                  <a:pt x="1915" y="140"/>
                </a:lnTo>
                <a:lnTo>
                  <a:pt x="1909" y="127"/>
                </a:lnTo>
                <a:lnTo>
                  <a:pt x="1905" y="122"/>
                </a:lnTo>
                <a:lnTo>
                  <a:pt x="1903" y="121"/>
                </a:lnTo>
                <a:lnTo>
                  <a:pt x="1901" y="121"/>
                </a:lnTo>
                <a:lnTo>
                  <a:pt x="1901" y="121"/>
                </a:lnTo>
                <a:lnTo>
                  <a:pt x="1790" y="128"/>
                </a:lnTo>
                <a:lnTo>
                  <a:pt x="1682" y="137"/>
                </a:lnTo>
                <a:lnTo>
                  <a:pt x="1682" y="137"/>
                </a:lnTo>
                <a:lnTo>
                  <a:pt x="1672" y="140"/>
                </a:lnTo>
                <a:lnTo>
                  <a:pt x="1663" y="142"/>
                </a:lnTo>
                <a:lnTo>
                  <a:pt x="1663" y="142"/>
                </a:lnTo>
                <a:lnTo>
                  <a:pt x="1659" y="146"/>
                </a:lnTo>
                <a:lnTo>
                  <a:pt x="1656" y="150"/>
                </a:lnTo>
                <a:lnTo>
                  <a:pt x="1652" y="156"/>
                </a:lnTo>
                <a:lnTo>
                  <a:pt x="1652" y="156"/>
                </a:lnTo>
                <a:lnTo>
                  <a:pt x="1648" y="166"/>
                </a:lnTo>
                <a:lnTo>
                  <a:pt x="1644" y="176"/>
                </a:lnTo>
                <a:lnTo>
                  <a:pt x="1640" y="187"/>
                </a:lnTo>
                <a:lnTo>
                  <a:pt x="1649" y="187"/>
                </a:lnTo>
                <a:lnTo>
                  <a:pt x="1649" y="187"/>
                </a:lnTo>
                <a:lnTo>
                  <a:pt x="1656" y="170"/>
                </a:lnTo>
                <a:lnTo>
                  <a:pt x="1662" y="159"/>
                </a:lnTo>
                <a:lnTo>
                  <a:pt x="1666" y="154"/>
                </a:lnTo>
                <a:lnTo>
                  <a:pt x="1668" y="151"/>
                </a:lnTo>
                <a:lnTo>
                  <a:pt x="1668" y="151"/>
                </a:lnTo>
                <a:lnTo>
                  <a:pt x="1675" y="148"/>
                </a:lnTo>
                <a:lnTo>
                  <a:pt x="1678" y="148"/>
                </a:lnTo>
                <a:lnTo>
                  <a:pt x="1682" y="148"/>
                </a:lnTo>
                <a:lnTo>
                  <a:pt x="1699" y="154"/>
                </a:lnTo>
                <a:lnTo>
                  <a:pt x="1783" y="319"/>
                </a:lnTo>
                <a:lnTo>
                  <a:pt x="1780" y="340"/>
                </a:lnTo>
                <a:lnTo>
                  <a:pt x="1745" y="366"/>
                </a:lnTo>
                <a:lnTo>
                  <a:pt x="1736" y="363"/>
                </a:lnTo>
                <a:lnTo>
                  <a:pt x="1736" y="363"/>
                </a:lnTo>
                <a:lnTo>
                  <a:pt x="1732" y="338"/>
                </a:lnTo>
                <a:lnTo>
                  <a:pt x="1729" y="319"/>
                </a:lnTo>
                <a:lnTo>
                  <a:pt x="1727" y="310"/>
                </a:lnTo>
                <a:lnTo>
                  <a:pt x="1727" y="310"/>
                </a:lnTo>
                <a:lnTo>
                  <a:pt x="1686" y="292"/>
                </a:lnTo>
                <a:lnTo>
                  <a:pt x="1597" y="254"/>
                </a:lnTo>
                <a:lnTo>
                  <a:pt x="1507" y="216"/>
                </a:lnTo>
                <a:lnTo>
                  <a:pt x="1464" y="198"/>
                </a:lnTo>
                <a:lnTo>
                  <a:pt x="1397" y="198"/>
                </a:lnTo>
                <a:lnTo>
                  <a:pt x="1397" y="198"/>
                </a:lnTo>
                <a:lnTo>
                  <a:pt x="1172" y="112"/>
                </a:lnTo>
                <a:lnTo>
                  <a:pt x="1172" y="112"/>
                </a:lnTo>
                <a:lnTo>
                  <a:pt x="1166" y="110"/>
                </a:lnTo>
                <a:lnTo>
                  <a:pt x="1148" y="109"/>
                </a:lnTo>
                <a:lnTo>
                  <a:pt x="1122" y="108"/>
                </a:lnTo>
                <a:lnTo>
                  <a:pt x="1088" y="109"/>
                </a:lnTo>
                <a:lnTo>
                  <a:pt x="1088" y="109"/>
                </a:lnTo>
                <a:lnTo>
                  <a:pt x="1055" y="112"/>
                </a:lnTo>
                <a:lnTo>
                  <a:pt x="1025" y="115"/>
                </a:lnTo>
                <a:lnTo>
                  <a:pt x="997" y="121"/>
                </a:lnTo>
                <a:lnTo>
                  <a:pt x="997" y="121"/>
                </a:lnTo>
                <a:lnTo>
                  <a:pt x="996" y="128"/>
                </a:lnTo>
                <a:lnTo>
                  <a:pt x="994" y="132"/>
                </a:lnTo>
                <a:lnTo>
                  <a:pt x="994" y="132"/>
                </a:lnTo>
                <a:lnTo>
                  <a:pt x="994" y="132"/>
                </a:lnTo>
                <a:lnTo>
                  <a:pt x="994" y="132"/>
                </a:lnTo>
                <a:close/>
                <a:moveTo>
                  <a:pt x="1722" y="162"/>
                </a:moveTo>
                <a:lnTo>
                  <a:pt x="1842" y="151"/>
                </a:lnTo>
                <a:lnTo>
                  <a:pt x="1842" y="151"/>
                </a:lnTo>
                <a:lnTo>
                  <a:pt x="1844" y="154"/>
                </a:lnTo>
                <a:lnTo>
                  <a:pt x="1848" y="160"/>
                </a:lnTo>
                <a:lnTo>
                  <a:pt x="1848" y="160"/>
                </a:lnTo>
                <a:lnTo>
                  <a:pt x="1850" y="171"/>
                </a:lnTo>
                <a:lnTo>
                  <a:pt x="1850" y="182"/>
                </a:lnTo>
                <a:lnTo>
                  <a:pt x="1850" y="182"/>
                </a:lnTo>
                <a:lnTo>
                  <a:pt x="1867" y="251"/>
                </a:lnTo>
                <a:lnTo>
                  <a:pt x="1845" y="271"/>
                </a:lnTo>
                <a:lnTo>
                  <a:pt x="1828" y="274"/>
                </a:lnTo>
                <a:lnTo>
                  <a:pt x="1792" y="260"/>
                </a:lnTo>
                <a:lnTo>
                  <a:pt x="1792" y="260"/>
                </a:lnTo>
                <a:lnTo>
                  <a:pt x="1789" y="260"/>
                </a:lnTo>
                <a:lnTo>
                  <a:pt x="1788" y="260"/>
                </a:lnTo>
                <a:lnTo>
                  <a:pt x="1786" y="260"/>
                </a:lnTo>
                <a:lnTo>
                  <a:pt x="1786" y="260"/>
                </a:lnTo>
                <a:lnTo>
                  <a:pt x="1756" y="216"/>
                </a:lnTo>
                <a:lnTo>
                  <a:pt x="1727" y="173"/>
                </a:lnTo>
                <a:lnTo>
                  <a:pt x="1722" y="162"/>
                </a:lnTo>
                <a:close/>
                <a:moveTo>
                  <a:pt x="1792" y="268"/>
                </a:moveTo>
                <a:lnTo>
                  <a:pt x="1792" y="268"/>
                </a:lnTo>
                <a:lnTo>
                  <a:pt x="1825" y="279"/>
                </a:lnTo>
                <a:lnTo>
                  <a:pt x="1825" y="279"/>
                </a:lnTo>
                <a:lnTo>
                  <a:pt x="1816" y="286"/>
                </a:lnTo>
                <a:lnTo>
                  <a:pt x="1808" y="293"/>
                </a:lnTo>
                <a:lnTo>
                  <a:pt x="1792" y="268"/>
                </a:lnTo>
                <a:close/>
                <a:moveTo>
                  <a:pt x="1870" y="257"/>
                </a:moveTo>
                <a:lnTo>
                  <a:pt x="1875" y="291"/>
                </a:lnTo>
                <a:lnTo>
                  <a:pt x="1850" y="277"/>
                </a:lnTo>
                <a:lnTo>
                  <a:pt x="1870" y="257"/>
                </a:lnTo>
                <a:close/>
                <a:moveTo>
                  <a:pt x="1875" y="296"/>
                </a:moveTo>
                <a:lnTo>
                  <a:pt x="1875" y="296"/>
                </a:lnTo>
                <a:lnTo>
                  <a:pt x="1878" y="310"/>
                </a:lnTo>
                <a:lnTo>
                  <a:pt x="1811" y="312"/>
                </a:lnTo>
                <a:lnTo>
                  <a:pt x="1811" y="302"/>
                </a:lnTo>
                <a:lnTo>
                  <a:pt x="1811" y="302"/>
                </a:lnTo>
                <a:lnTo>
                  <a:pt x="1821" y="293"/>
                </a:lnTo>
                <a:lnTo>
                  <a:pt x="1828" y="288"/>
                </a:lnTo>
                <a:lnTo>
                  <a:pt x="1831" y="285"/>
                </a:lnTo>
                <a:lnTo>
                  <a:pt x="1831" y="285"/>
                </a:lnTo>
                <a:lnTo>
                  <a:pt x="1832" y="285"/>
                </a:lnTo>
                <a:lnTo>
                  <a:pt x="1836" y="285"/>
                </a:lnTo>
                <a:lnTo>
                  <a:pt x="1842" y="285"/>
                </a:lnTo>
                <a:lnTo>
                  <a:pt x="1842" y="285"/>
                </a:lnTo>
                <a:lnTo>
                  <a:pt x="1859" y="290"/>
                </a:lnTo>
                <a:lnTo>
                  <a:pt x="1870" y="293"/>
                </a:lnTo>
                <a:lnTo>
                  <a:pt x="1875" y="296"/>
                </a:lnTo>
                <a:lnTo>
                  <a:pt x="1875" y="296"/>
                </a:lnTo>
                <a:close/>
                <a:moveTo>
                  <a:pt x="1867" y="316"/>
                </a:moveTo>
                <a:lnTo>
                  <a:pt x="1867" y="316"/>
                </a:lnTo>
                <a:lnTo>
                  <a:pt x="1844" y="335"/>
                </a:lnTo>
                <a:lnTo>
                  <a:pt x="1822" y="354"/>
                </a:lnTo>
                <a:lnTo>
                  <a:pt x="1803" y="352"/>
                </a:lnTo>
                <a:lnTo>
                  <a:pt x="1803" y="347"/>
                </a:lnTo>
                <a:lnTo>
                  <a:pt x="1811" y="319"/>
                </a:lnTo>
                <a:lnTo>
                  <a:pt x="1811" y="319"/>
                </a:lnTo>
                <a:lnTo>
                  <a:pt x="1840" y="316"/>
                </a:lnTo>
                <a:lnTo>
                  <a:pt x="1867" y="316"/>
                </a:lnTo>
                <a:lnTo>
                  <a:pt x="1867" y="316"/>
                </a:lnTo>
                <a:close/>
                <a:moveTo>
                  <a:pt x="1873" y="321"/>
                </a:moveTo>
                <a:lnTo>
                  <a:pt x="1873" y="321"/>
                </a:lnTo>
                <a:lnTo>
                  <a:pt x="1861" y="338"/>
                </a:lnTo>
                <a:lnTo>
                  <a:pt x="1854" y="348"/>
                </a:lnTo>
                <a:lnTo>
                  <a:pt x="1850" y="352"/>
                </a:lnTo>
                <a:lnTo>
                  <a:pt x="1850" y="352"/>
                </a:lnTo>
                <a:lnTo>
                  <a:pt x="1848" y="352"/>
                </a:lnTo>
                <a:lnTo>
                  <a:pt x="1844" y="352"/>
                </a:lnTo>
                <a:lnTo>
                  <a:pt x="1836" y="352"/>
                </a:lnTo>
                <a:lnTo>
                  <a:pt x="1873" y="321"/>
                </a:lnTo>
                <a:close/>
                <a:moveTo>
                  <a:pt x="1727" y="190"/>
                </a:moveTo>
                <a:lnTo>
                  <a:pt x="1727" y="190"/>
                </a:lnTo>
                <a:lnTo>
                  <a:pt x="1728" y="192"/>
                </a:lnTo>
                <a:lnTo>
                  <a:pt x="1728" y="192"/>
                </a:lnTo>
                <a:lnTo>
                  <a:pt x="1727" y="190"/>
                </a:lnTo>
                <a:lnTo>
                  <a:pt x="1727" y="190"/>
                </a:lnTo>
                <a:close/>
                <a:moveTo>
                  <a:pt x="1797" y="288"/>
                </a:moveTo>
                <a:lnTo>
                  <a:pt x="1797" y="288"/>
                </a:lnTo>
                <a:lnTo>
                  <a:pt x="1789" y="298"/>
                </a:lnTo>
                <a:lnTo>
                  <a:pt x="1789" y="298"/>
                </a:lnTo>
                <a:lnTo>
                  <a:pt x="1762" y="250"/>
                </a:lnTo>
                <a:lnTo>
                  <a:pt x="1728" y="192"/>
                </a:lnTo>
                <a:lnTo>
                  <a:pt x="1728" y="192"/>
                </a:lnTo>
                <a:lnTo>
                  <a:pt x="1797" y="288"/>
                </a:lnTo>
                <a:lnTo>
                  <a:pt x="1797" y="288"/>
                </a:lnTo>
                <a:close/>
                <a:moveTo>
                  <a:pt x="1792" y="338"/>
                </a:moveTo>
                <a:lnTo>
                  <a:pt x="1792" y="361"/>
                </a:lnTo>
                <a:lnTo>
                  <a:pt x="1811" y="361"/>
                </a:lnTo>
                <a:lnTo>
                  <a:pt x="1797" y="377"/>
                </a:lnTo>
                <a:lnTo>
                  <a:pt x="1775" y="368"/>
                </a:lnTo>
                <a:lnTo>
                  <a:pt x="1792" y="338"/>
                </a:lnTo>
                <a:close/>
                <a:moveTo>
                  <a:pt x="431" y="109"/>
                </a:moveTo>
                <a:lnTo>
                  <a:pt x="431" y="109"/>
                </a:lnTo>
                <a:lnTo>
                  <a:pt x="434" y="114"/>
                </a:lnTo>
                <a:lnTo>
                  <a:pt x="436" y="118"/>
                </a:lnTo>
                <a:lnTo>
                  <a:pt x="436" y="118"/>
                </a:lnTo>
                <a:lnTo>
                  <a:pt x="438" y="128"/>
                </a:lnTo>
                <a:lnTo>
                  <a:pt x="436" y="150"/>
                </a:lnTo>
                <a:lnTo>
                  <a:pt x="434" y="184"/>
                </a:lnTo>
                <a:lnTo>
                  <a:pt x="434" y="184"/>
                </a:lnTo>
                <a:lnTo>
                  <a:pt x="432" y="189"/>
                </a:lnTo>
                <a:lnTo>
                  <a:pt x="429" y="196"/>
                </a:lnTo>
                <a:lnTo>
                  <a:pt x="429" y="196"/>
                </a:lnTo>
                <a:lnTo>
                  <a:pt x="422" y="202"/>
                </a:lnTo>
                <a:lnTo>
                  <a:pt x="420" y="204"/>
                </a:lnTo>
                <a:lnTo>
                  <a:pt x="420" y="204"/>
                </a:lnTo>
                <a:lnTo>
                  <a:pt x="294" y="223"/>
                </a:lnTo>
                <a:lnTo>
                  <a:pt x="168" y="243"/>
                </a:lnTo>
                <a:lnTo>
                  <a:pt x="168" y="243"/>
                </a:lnTo>
                <a:lnTo>
                  <a:pt x="168" y="243"/>
                </a:lnTo>
                <a:lnTo>
                  <a:pt x="165" y="243"/>
                </a:lnTo>
                <a:lnTo>
                  <a:pt x="164" y="241"/>
                </a:lnTo>
                <a:lnTo>
                  <a:pt x="163" y="240"/>
                </a:lnTo>
                <a:lnTo>
                  <a:pt x="163" y="240"/>
                </a:lnTo>
                <a:lnTo>
                  <a:pt x="162" y="203"/>
                </a:lnTo>
                <a:lnTo>
                  <a:pt x="162" y="178"/>
                </a:lnTo>
                <a:lnTo>
                  <a:pt x="162" y="169"/>
                </a:lnTo>
                <a:lnTo>
                  <a:pt x="163" y="165"/>
                </a:lnTo>
                <a:lnTo>
                  <a:pt x="163" y="165"/>
                </a:lnTo>
                <a:lnTo>
                  <a:pt x="171" y="156"/>
                </a:lnTo>
                <a:lnTo>
                  <a:pt x="171" y="156"/>
                </a:lnTo>
                <a:lnTo>
                  <a:pt x="298" y="131"/>
                </a:lnTo>
                <a:lnTo>
                  <a:pt x="387" y="113"/>
                </a:lnTo>
                <a:lnTo>
                  <a:pt x="416" y="108"/>
                </a:lnTo>
                <a:lnTo>
                  <a:pt x="429" y="107"/>
                </a:lnTo>
                <a:lnTo>
                  <a:pt x="429" y="107"/>
                </a:lnTo>
                <a:lnTo>
                  <a:pt x="430" y="107"/>
                </a:lnTo>
                <a:lnTo>
                  <a:pt x="430" y="107"/>
                </a:lnTo>
                <a:lnTo>
                  <a:pt x="431" y="109"/>
                </a:lnTo>
                <a:lnTo>
                  <a:pt x="431" y="109"/>
                </a:lnTo>
                <a:close/>
                <a:moveTo>
                  <a:pt x="430" y="107"/>
                </a:moveTo>
                <a:lnTo>
                  <a:pt x="430" y="107"/>
                </a:lnTo>
                <a:lnTo>
                  <a:pt x="430" y="107"/>
                </a:lnTo>
                <a:lnTo>
                  <a:pt x="430" y="107"/>
                </a:lnTo>
                <a:lnTo>
                  <a:pt x="430" y="107"/>
                </a:lnTo>
                <a:close/>
                <a:moveTo>
                  <a:pt x="504" y="260"/>
                </a:moveTo>
                <a:lnTo>
                  <a:pt x="546" y="257"/>
                </a:lnTo>
                <a:lnTo>
                  <a:pt x="546" y="257"/>
                </a:lnTo>
                <a:lnTo>
                  <a:pt x="538" y="340"/>
                </a:lnTo>
                <a:lnTo>
                  <a:pt x="538" y="340"/>
                </a:lnTo>
                <a:lnTo>
                  <a:pt x="538" y="344"/>
                </a:lnTo>
                <a:lnTo>
                  <a:pt x="539" y="346"/>
                </a:lnTo>
                <a:lnTo>
                  <a:pt x="542" y="348"/>
                </a:lnTo>
                <a:lnTo>
                  <a:pt x="544" y="349"/>
                </a:lnTo>
                <a:lnTo>
                  <a:pt x="546" y="349"/>
                </a:lnTo>
                <a:lnTo>
                  <a:pt x="568" y="352"/>
                </a:lnTo>
                <a:lnTo>
                  <a:pt x="568" y="361"/>
                </a:lnTo>
                <a:lnTo>
                  <a:pt x="574" y="363"/>
                </a:lnTo>
                <a:lnTo>
                  <a:pt x="574" y="349"/>
                </a:lnTo>
                <a:lnTo>
                  <a:pt x="596" y="347"/>
                </a:lnTo>
                <a:lnTo>
                  <a:pt x="596" y="347"/>
                </a:lnTo>
                <a:lnTo>
                  <a:pt x="603" y="346"/>
                </a:lnTo>
                <a:lnTo>
                  <a:pt x="608" y="344"/>
                </a:lnTo>
                <a:lnTo>
                  <a:pt x="609" y="343"/>
                </a:lnTo>
                <a:lnTo>
                  <a:pt x="610" y="340"/>
                </a:lnTo>
                <a:lnTo>
                  <a:pt x="610" y="340"/>
                </a:lnTo>
                <a:lnTo>
                  <a:pt x="612" y="326"/>
                </a:lnTo>
                <a:lnTo>
                  <a:pt x="614" y="300"/>
                </a:lnTo>
                <a:lnTo>
                  <a:pt x="617" y="274"/>
                </a:lnTo>
                <a:lnTo>
                  <a:pt x="619" y="263"/>
                </a:lnTo>
                <a:lnTo>
                  <a:pt x="619" y="263"/>
                </a:lnTo>
                <a:lnTo>
                  <a:pt x="622" y="265"/>
                </a:lnTo>
                <a:lnTo>
                  <a:pt x="624" y="272"/>
                </a:lnTo>
                <a:lnTo>
                  <a:pt x="628" y="277"/>
                </a:lnTo>
                <a:lnTo>
                  <a:pt x="630" y="279"/>
                </a:lnTo>
                <a:lnTo>
                  <a:pt x="630" y="279"/>
                </a:lnTo>
                <a:lnTo>
                  <a:pt x="621" y="459"/>
                </a:lnTo>
                <a:lnTo>
                  <a:pt x="610" y="639"/>
                </a:lnTo>
                <a:lnTo>
                  <a:pt x="610" y="639"/>
                </a:lnTo>
                <a:lnTo>
                  <a:pt x="608" y="646"/>
                </a:lnTo>
                <a:lnTo>
                  <a:pt x="605" y="652"/>
                </a:lnTo>
                <a:lnTo>
                  <a:pt x="602" y="657"/>
                </a:lnTo>
                <a:lnTo>
                  <a:pt x="602" y="657"/>
                </a:lnTo>
                <a:lnTo>
                  <a:pt x="596" y="661"/>
                </a:lnTo>
                <a:lnTo>
                  <a:pt x="589" y="665"/>
                </a:lnTo>
                <a:lnTo>
                  <a:pt x="580" y="667"/>
                </a:lnTo>
                <a:lnTo>
                  <a:pt x="459" y="665"/>
                </a:lnTo>
                <a:lnTo>
                  <a:pt x="476" y="352"/>
                </a:lnTo>
                <a:lnTo>
                  <a:pt x="476" y="352"/>
                </a:lnTo>
                <a:lnTo>
                  <a:pt x="478" y="352"/>
                </a:lnTo>
                <a:lnTo>
                  <a:pt x="481" y="352"/>
                </a:lnTo>
                <a:lnTo>
                  <a:pt x="482" y="352"/>
                </a:lnTo>
                <a:lnTo>
                  <a:pt x="482" y="352"/>
                </a:lnTo>
                <a:lnTo>
                  <a:pt x="485" y="354"/>
                </a:lnTo>
                <a:lnTo>
                  <a:pt x="487" y="354"/>
                </a:lnTo>
                <a:lnTo>
                  <a:pt x="487" y="441"/>
                </a:lnTo>
                <a:lnTo>
                  <a:pt x="487" y="441"/>
                </a:lnTo>
                <a:lnTo>
                  <a:pt x="488" y="443"/>
                </a:lnTo>
                <a:lnTo>
                  <a:pt x="490" y="443"/>
                </a:lnTo>
                <a:lnTo>
                  <a:pt x="492" y="441"/>
                </a:lnTo>
                <a:lnTo>
                  <a:pt x="492" y="441"/>
                </a:lnTo>
                <a:lnTo>
                  <a:pt x="493" y="407"/>
                </a:lnTo>
                <a:lnTo>
                  <a:pt x="496" y="352"/>
                </a:lnTo>
                <a:lnTo>
                  <a:pt x="496" y="352"/>
                </a:lnTo>
                <a:lnTo>
                  <a:pt x="496" y="338"/>
                </a:lnTo>
                <a:lnTo>
                  <a:pt x="495" y="333"/>
                </a:lnTo>
                <a:lnTo>
                  <a:pt x="493" y="333"/>
                </a:lnTo>
                <a:lnTo>
                  <a:pt x="492" y="333"/>
                </a:lnTo>
                <a:lnTo>
                  <a:pt x="492" y="333"/>
                </a:lnTo>
                <a:lnTo>
                  <a:pt x="492" y="328"/>
                </a:lnTo>
                <a:lnTo>
                  <a:pt x="492" y="325"/>
                </a:lnTo>
                <a:lnTo>
                  <a:pt x="492" y="324"/>
                </a:lnTo>
                <a:lnTo>
                  <a:pt x="492" y="324"/>
                </a:lnTo>
                <a:lnTo>
                  <a:pt x="493" y="320"/>
                </a:lnTo>
                <a:lnTo>
                  <a:pt x="495" y="312"/>
                </a:lnTo>
                <a:lnTo>
                  <a:pt x="496" y="302"/>
                </a:lnTo>
                <a:lnTo>
                  <a:pt x="504" y="260"/>
                </a:lnTo>
                <a:close/>
                <a:moveTo>
                  <a:pt x="145" y="545"/>
                </a:moveTo>
                <a:lnTo>
                  <a:pt x="143" y="553"/>
                </a:lnTo>
                <a:lnTo>
                  <a:pt x="151" y="564"/>
                </a:lnTo>
                <a:lnTo>
                  <a:pt x="149" y="648"/>
                </a:lnTo>
                <a:lnTo>
                  <a:pt x="154" y="648"/>
                </a:lnTo>
                <a:lnTo>
                  <a:pt x="157" y="573"/>
                </a:lnTo>
                <a:lnTo>
                  <a:pt x="212" y="674"/>
                </a:lnTo>
                <a:lnTo>
                  <a:pt x="107" y="674"/>
                </a:lnTo>
                <a:lnTo>
                  <a:pt x="123" y="305"/>
                </a:lnTo>
                <a:lnTo>
                  <a:pt x="123" y="305"/>
                </a:lnTo>
                <a:lnTo>
                  <a:pt x="294" y="278"/>
                </a:lnTo>
                <a:lnTo>
                  <a:pt x="410" y="262"/>
                </a:lnTo>
                <a:lnTo>
                  <a:pt x="448" y="258"/>
                </a:lnTo>
                <a:lnTo>
                  <a:pt x="459" y="257"/>
                </a:lnTo>
                <a:lnTo>
                  <a:pt x="462" y="257"/>
                </a:lnTo>
                <a:lnTo>
                  <a:pt x="462" y="257"/>
                </a:lnTo>
                <a:lnTo>
                  <a:pt x="458" y="324"/>
                </a:lnTo>
                <a:lnTo>
                  <a:pt x="452" y="465"/>
                </a:lnTo>
                <a:lnTo>
                  <a:pt x="443" y="667"/>
                </a:lnTo>
                <a:lnTo>
                  <a:pt x="233" y="674"/>
                </a:lnTo>
                <a:lnTo>
                  <a:pt x="159" y="548"/>
                </a:lnTo>
                <a:lnTo>
                  <a:pt x="159" y="548"/>
                </a:lnTo>
                <a:lnTo>
                  <a:pt x="162" y="508"/>
                </a:lnTo>
                <a:lnTo>
                  <a:pt x="163" y="482"/>
                </a:lnTo>
                <a:lnTo>
                  <a:pt x="163" y="466"/>
                </a:lnTo>
                <a:lnTo>
                  <a:pt x="163" y="466"/>
                </a:lnTo>
                <a:lnTo>
                  <a:pt x="160" y="464"/>
                </a:lnTo>
                <a:lnTo>
                  <a:pt x="157" y="464"/>
                </a:lnTo>
                <a:lnTo>
                  <a:pt x="151" y="464"/>
                </a:lnTo>
                <a:lnTo>
                  <a:pt x="151" y="543"/>
                </a:lnTo>
                <a:lnTo>
                  <a:pt x="145" y="545"/>
                </a:lnTo>
                <a:close/>
                <a:moveTo>
                  <a:pt x="129" y="807"/>
                </a:moveTo>
                <a:lnTo>
                  <a:pt x="129" y="807"/>
                </a:lnTo>
                <a:lnTo>
                  <a:pt x="130" y="831"/>
                </a:lnTo>
                <a:lnTo>
                  <a:pt x="131" y="855"/>
                </a:lnTo>
                <a:lnTo>
                  <a:pt x="131" y="855"/>
                </a:lnTo>
                <a:lnTo>
                  <a:pt x="131" y="855"/>
                </a:lnTo>
                <a:lnTo>
                  <a:pt x="129" y="854"/>
                </a:lnTo>
                <a:lnTo>
                  <a:pt x="122" y="850"/>
                </a:lnTo>
                <a:lnTo>
                  <a:pt x="110" y="844"/>
                </a:lnTo>
                <a:lnTo>
                  <a:pt x="110" y="844"/>
                </a:lnTo>
                <a:lnTo>
                  <a:pt x="108" y="843"/>
                </a:lnTo>
                <a:lnTo>
                  <a:pt x="108" y="839"/>
                </a:lnTo>
                <a:lnTo>
                  <a:pt x="108" y="830"/>
                </a:lnTo>
                <a:lnTo>
                  <a:pt x="110" y="813"/>
                </a:lnTo>
                <a:lnTo>
                  <a:pt x="110" y="813"/>
                </a:lnTo>
                <a:lnTo>
                  <a:pt x="111" y="811"/>
                </a:lnTo>
                <a:lnTo>
                  <a:pt x="113" y="810"/>
                </a:lnTo>
                <a:lnTo>
                  <a:pt x="120" y="808"/>
                </a:lnTo>
                <a:lnTo>
                  <a:pt x="126" y="807"/>
                </a:lnTo>
                <a:lnTo>
                  <a:pt x="129" y="807"/>
                </a:lnTo>
                <a:lnTo>
                  <a:pt x="129" y="807"/>
                </a:lnTo>
                <a:close/>
                <a:moveTo>
                  <a:pt x="468" y="811"/>
                </a:moveTo>
                <a:lnTo>
                  <a:pt x="468" y="811"/>
                </a:lnTo>
                <a:lnTo>
                  <a:pt x="486" y="811"/>
                </a:lnTo>
                <a:lnTo>
                  <a:pt x="500" y="812"/>
                </a:lnTo>
                <a:lnTo>
                  <a:pt x="506" y="813"/>
                </a:lnTo>
                <a:lnTo>
                  <a:pt x="506" y="813"/>
                </a:lnTo>
                <a:lnTo>
                  <a:pt x="509" y="815"/>
                </a:lnTo>
                <a:lnTo>
                  <a:pt x="510" y="816"/>
                </a:lnTo>
                <a:lnTo>
                  <a:pt x="510" y="818"/>
                </a:lnTo>
                <a:lnTo>
                  <a:pt x="510" y="818"/>
                </a:lnTo>
                <a:lnTo>
                  <a:pt x="510" y="840"/>
                </a:lnTo>
                <a:lnTo>
                  <a:pt x="510" y="863"/>
                </a:lnTo>
                <a:lnTo>
                  <a:pt x="510" y="863"/>
                </a:lnTo>
                <a:lnTo>
                  <a:pt x="501" y="872"/>
                </a:lnTo>
                <a:lnTo>
                  <a:pt x="501" y="872"/>
                </a:lnTo>
                <a:lnTo>
                  <a:pt x="479" y="871"/>
                </a:lnTo>
                <a:lnTo>
                  <a:pt x="457" y="869"/>
                </a:lnTo>
                <a:lnTo>
                  <a:pt x="457" y="869"/>
                </a:lnTo>
                <a:lnTo>
                  <a:pt x="450" y="863"/>
                </a:lnTo>
                <a:lnTo>
                  <a:pt x="450" y="818"/>
                </a:lnTo>
                <a:lnTo>
                  <a:pt x="457" y="811"/>
                </a:lnTo>
                <a:lnTo>
                  <a:pt x="468" y="811"/>
                </a:lnTo>
                <a:close/>
                <a:moveTo>
                  <a:pt x="762" y="310"/>
                </a:moveTo>
                <a:lnTo>
                  <a:pt x="762" y="310"/>
                </a:lnTo>
                <a:lnTo>
                  <a:pt x="799" y="318"/>
                </a:lnTo>
                <a:lnTo>
                  <a:pt x="824" y="323"/>
                </a:lnTo>
                <a:lnTo>
                  <a:pt x="837" y="326"/>
                </a:lnTo>
                <a:lnTo>
                  <a:pt x="846" y="335"/>
                </a:lnTo>
                <a:lnTo>
                  <a:pt x="846" y="335"/>
                </a:lnTo>
                <a:lnTo>
                  <a:pt x="848" y="338"/>
                </a:lnTo>
                <a:lnTo>
                  <a:pt x="849" y="342"/>
                </a:lnTo>
                <a:lnTo>
                  <a:pt x="851" y="349"/>
                </a:lnTo>
                <a:lnTo>
                  <a:pt x="851" y="358"/>
                </a:lnTo>
                <a:lnTo>
                  <a:pt x="851" y="358"/>
                </a:lnTo>
                <a:lnTo>
                  <a:pt x="847" y="482"/>
                </a:lnTo>
                <a:lnTo>
                  <a:pt x="843" y="609"/>
                </a:lnTo>
                <a:lnTo>
                  <a:pt x="843" y="609"/>
                </a:lnTo>
                <a:lnTo>
                  <a:pt x="842" y="616"/>
                </a:lnTo>
                <a:lnTo>
                  <a:pt x="842" y="620"/>
                </a:lnTo>
                <a:lnTo>
                  <a:pt x="839" y="625"/>
                </a:lnTo>
                <a:lnTo>
                  <a:pt x="839" y="625"/>
                </a:lnTo>
                <a:lnTo>
                  <a:pt x="838" y="629"/>
                </a:lnTo>
                <a:lnTo>
                  <a:pt x="835" y="632"/>
                </a:lnTo>
                <a:lnTo>
                  <a:pt x="829" y="634"/>
                </a:lnTo>
                <a:lnTo>
                  <a:pt x="820" y="637"/>
                </a:lnTo>
                <a:lnTo>
                  <a:pt x="767" y="637"/>
                </a:lnTo>
                <a:lnTo>
                  <a:pt x="767" y="637"/>
                </a:lnTo>
                <a:lnTo>
                  <a:pt x="748" y="629"/>
                </a:lnTo>
                <a:lnTo>
                  <a:pt x="748" y="629"/>
                </a:lnTo>
                <a:lnTo>
                  <a:pt x="744" y="625"/>
                </a:lnTo>
                <a:lnTo>
                  <a:pt x="740" y="619"/>
                </a:lnTo>
                <a:lnTo>
                  <a:pt x="736" y="611"/>
                </a:lnTo>
                <a:lnTo>
                  <a:pt x="741" y="338"/>
                </a:lnTo>
                <a:lnTo>
                  <a:pt x="741" y="338"/>
                </a:lnTo>
                <a:lnTo>
                  <a:pt x="744" y="332"/>
                </a:lnTo>
                <a:lnTo>
                  <a:pt x="748" y="319"/>
                </a:lnTo>
                <a:lnTo>
                  <a:pt x="748" y="319"/>
                </a:lnTo>
                <a:lnTo>
                  <a:pt x="749" y="316"/>
                </a:lnTo>
                <a:lnTo>
                  <a:pt x="752" y="314"/>
                </a:lnTo>
                <a:lnTo>
                  <a:pt x="755" y="311"/>
                </a:lnTo>
                <a:lnTo>
                  <a:pt x="762" y="310"/>
                </a:lnTo>
                <a:lnTo>
                  <a:pt x="762" y="310"/>
                </a:lnTo>
                <a:close/>
                <a:moveTo>
                  <a:pt x="983" y="358"/>
                </a:moveTo>
                <a:lnTo>
                  <a:pt x="983" y="358"/>
                </a:lnTo>
                <a:lnTo>
                  <a:pt x="1024" y="365"/>
                </a:lnTo>
                <a:lnTo>
                  <a:pt x="1052" y="370"/>
                </a:lnTo>
                <a:lnTo>
                  <a:pt x="1062" y="372"/>
                </a:lnTo>
                <a:lnTo>
                  <a:pt x="1067" y="375"/>
                </a:lnTo>
                <a:lnTo>
                  <a:pt x="1067" y="375"/>
                </a:lnTo>
                <a:lnTo>
                  <a:pt x="1071" y="380"/>
                </a:lnTo>
                <a:lnTo>
                  <a:pt x="1074" y="386"/>
                </a:lnTo>
                <a:lnTo>
                  <a:pt x="1074" y="386"/>
                </a:lnTo>
                <a:lnTo>
                  <a:pt x="1086" y="403"/>
                </a:lnTo>
                <a:lnTo>
                  <a:pt x="1086" y="403"/>
                </a:lnTo>
                <a:lnTo>
                  <a:pt x="1082" y="511"/>
                </a:lnTo>
                <a:lnTo>
                  <a:pt x="1078" y="625"/>
                </a:lnTo>
                <a:lnTo>
                  <a:pt x="1078" y="625"/>
                </a:lnTo>
                <a:lnTo>
                  <a:pt x="1078" y="630"/>
                </a:lnTo>
                <a:lnTo>
                  <a:pt x="1077" y="634"/>
                </a:lnTo>
                <a:lnTo>
                  <a:pt x="1074" y="637"/>
                </a:lnTo>
                <a:lnTo>
                  <a:pt x="1074" y="637"/>
                </a:lnTo>
                <a:lnTo>
                  <a:pt x="1068" y="643"/>
                </a:lnTo>
                <a:lnTo>
                  <a:pt x="1061" y="648"/>
                </a:lnTo>
                <a:lnTo>
                  <a:pt x="980" y="639"/>
                </a:lnTo>
                <a:lnTo>
                  <a:pt x="980" y="639"/>
                </a:lnTo>
                <a:lnTo>
                  <a:pt x="974" y="637"/>
                </a:lnTo>
                <a:lnTo>
                  <a:pt x="969" y="634"/>
                </a:lnTo>
                <a:lnTo>
                  <a:pt x="966" y="632"/>
                </a:lnTo>
                <a:lnTo>
                  <a:pt x="966" y="632"/>
                </a:lnTo>
                <a:lnTo>
                  <a:pt x="958" y="615"/>
                </a:lnTo>
                <a:lnTo>
                  <a:pt x="958" y="615"/>
                </a:lnTo>
                <a:lnTo>
                  <a:pt x="959" y="492"/>
                </a:lnTo>
                <a:lnTo>
                  <a:pt x="960" y="368"/>
                </a:lnTo>
                <a:lnTo>
                  <a:pt x="960" y="368"/>
                </a:lnTo>
                <a:lnTo>
                  <a:pt x="960" y="367"/>
                </a:lnTo>
                <a:lnTo>
                  <a:pt x="961" y="365"/>
                </a:lnTo>
                <a:lnTo>
                  <a:pt x="964" y="362"/>
                </a:lnTo>
                <a:lnTo>
                  <a:pt x="969" y="358"/>
                </a:lnTo>
                <a:lnTo>
                  <a:pt x="969" y="358"/>
                </a:lnTo>
                <a:lnTo>
                  <a:pt x="972" y="356"/>
                </a:lnTo>
                <a:lnTo>
                  <a:pt x="974" y="356"/>
                </a:lnTo>
                <a:lnTo>
                  <a:pt x="978" y="356"/>
                </a:lnTo>
                <a:lnTo>
                  <a:pt x="983" y="358"/>
                </a:lnTo>
                <a:lnTo>
                  <a:pt x="983" y="358"/>
                </a:lnTo>
                <a:close/>
                <a:moveTo>
                  <a:pt x="1137" y="391"/>
                </a:moveTo>
                <a:lnTo>
                  <a:pt x="1314" y="431"/>
                </a:lnTo>
                <a:lnTo>
                  <a:pt x="1307" y="662"/>
                </a:lnTo>
                <a:lnTo>
                  <a:pt x="1125" y="648"/>
                </a:lnTo>
                <a:lnTo>
                  <a:pt x="1125" y="648"/>
                </a:lnTo>
                <a:lnTo>
                  <a:pt x="1128" y="399"/>
                </a:lnTo>
                <a:lnTo>
                  <a:pt x="1128" y="399"/>
                </a:lnTo>
                <a:lnTo>
                  <a:pt x="1129" y="395"/>
                </a:lnTo>
                <a:lnTo>
                  <a:pt x="1133" y="393"/>
                </a:lnTo>
                <a:lnTo>
                  <a:pt x="1137" y="391"/>
                </a:lnTo>
                <a:lnTo>
                  <a:pt x="1137" y="391"/>
                </a:lnTo>
                <a:close/>
                <a:moveTo>
                  <a:pt x="1355" y="445"/>
                </a:moveTo>
                <a:lnTo>
                  <a:pt x="1355" y="445"/>
                </a:lnTo>
                <a:lnTo>
                  <a:pt x="1378" y="451"/>
                </a:lnTo>
                <a:lnTo>
                  <a:pt x="1427" y="462"/>
                </a:lnTo>
                <a:lnTo>
                  <a:pt x="1498" y="480"/>
                </a:lnTo>
                <a:lnTo>
                  <a:pt x="1495" y="681"/>
                </a:lnTo>
                <a:lnTo>
                  <a:pt x="1355" y="674"/>
                </a:lnTo>
                <a:lnTo>
                  <a:pt x="1355" y="674"/>
                </a:lnTo>
                <a:lnTo>
                  <a:pt x="1354" y="558"/>
                </a:lnTo>
                <a:lnTo>
                  <a:pt x="1354" y="479"/>
                </a:lnTo>
                <a:lnTo>
                  <a:pt x="1355" y="445"/>
                </a:lnTo>
                <a:lnTo>
                  <a:pt x="1355" y="445"/>
                </a:lnTo>
                <a:close/>
                <a:moveTo>
                  <a:pt x="1533" y="564"/>
                </a:moveTo>
                <a:lnTo>
                  <a:pt x="1649" y="581"/>
                </a:lnTo>
                <a:lnTo>
                  <a:pt x="1649" y="581"/>
                </a:lnTo>
                <a:lnTo>
                  <a:pt x="1648" y="626"/>
                </a:lnTo>
                <a:lnTo>
                  <a:pt x="1647" y="674"/>
                </a:lnTo>
                <a:lnTo>
                  <a:pt x="1647" y="674"/>
                </a:lnTo>
                <a:lnTo>
                  <a:pt x="1642" y="674"/>
                </a:lnTo>
                <a:lnTo>
                  <a:pt x="1629" y="671"/>
                </a:lnTo>
                <a:lnTo>
                  <a:pt x="1589" y="665"/>
                </a:lnTo>
                <a:lnTo>
                  <a:pt x="1533" y="653"/>
                </a:lnTo>
                <a:lnTo>
                  <a:pt x="1533" y="564"/>
                </a:lnTo>
                <a:close/>
                <a:moveTo>
                  <a:pt x="1531" y="536"/>
                </a:moveTo>
                <a:lnTo>
                  <a:pt x="1531" y="480"/>
                </a:lnTo>
                <a:lnTo>
                  <a:pt x="1531" y="480"/>
                </a:lnTo>
                <a:lnTo>
                  <a:pt x="1532" y="479"/>
                </a:lnTo>
                <a:lnTo>
                  <a:pt x="1533" y="478"/>
                </a:lnTo>
                <a:lnTo>
                  <a:pt x="1537" y="476"/>
                </a:lnTo>
                <a:lnTo>
                  <a:pt x="1542" y="475"/>
                </a:lnTo>
                <a:lnTo>
                  <a:pt x="1545" y="475"/>
                </a:lnTo>
                <a:lnTo>
                  <a:pt x="1545" y="475"/>
                </a:lnTo>
                <a:lnTo>
                  <a:pt x="1586" y="484"/>
                </a:lnTo>
                <a:lnTo>
                  <a:pt x="1615" y="490"/>
                </a:lnTo>
                <a:lnTo>
                  <a:pt x="1625" y="493"/>
                </a:lnTo>
                <a:lnTo>
                  <a:pt x="1629" y="494"/>
                </a:lnTo>
                <a:lnTo>
                  <a:pt x="1629" y="494"/>
                </a:lnTo>
                <a:lnTo>
                  <a:pt x="1633" y="497"/>
                </a:lnTo>
                <a:lnTo>
                  <a:pt x="1636" y="497"/>
                </a:lnTo>
                <a:lnTo>
                  <a:pt x="1639" y="498"/>
                </a:lnTo>
                <a:lnTo>
                  <a:pt x="1643" y="501"/>
                </a:lnTo>
                <a:lnTo>
                  <a:pt x="1643" y="501"/>
                </a:lnTo>
                <a:lnTo>
                  <a:pt x="1645" y="504"/>
                </a:lnTo>
                <a:lnTo>
                  <a:pt x="1648" y="508"/>
                </a:lnTo>
                <a:lnTo>
                  <a:pt x="1649" y="515"/>
                </a:lnTo>
                <a:lnTo>
                  <a:pt x="1649" y="515"/>
                </a:lnTo>
                <a:lnTo>
                  <a:pt x="1649" y="522"/>
                </a:lnTo>
                <a:lnTo>
                  <a:pt x="1648" y="539"/>
                </a:lnTo>
                <a:lnTo>
                  <a:pt x="1647" y="554"/>
                </a:lnTo>
                <a:lnTo>
                  <a:pt x="1647" y="562"/>
                </a:lnTo>
                <a:lnTo>
                  <a:pt x="1647" y="562"/>
                </a:lnTo>
                <a:lnTo>
                  <a:pt x="1640" y="562"/>
                </a:lnTo>
                <a:lnTo>
                  <a:pt x="1628" y="559"/>
                </a:lnTo>
                <a:lnTo>
                  <a:pt x="1588" y="550"/>
                </a:lnTo>
                <a:lnTo>
                  <a:pt x="1531" y="536"/>
                </a:lnTo>
                <a:lnTo>
                  <a:pt x="1531" y="536"/>
                </a:lnTo>
                <a:close/>
                <a:moveTo>
                  <a:pt x="1691" y="517"/>
                </a:moveTo>
                <a:lnTo>
                  <a:pt x="1691" y="517"/>
                </a:lnTo>
                <a:lnTo>
                  <a:pt x="1731" y="527"/>
                </a:lnTo>
                <a:lnTo>
                  <a:pt x="1772" y="536"/>
                </a:lnTo>
                <a:lnTo>
                  <a:pt x="1772" y="536"/>
                </a:lnTo>
                <a:lnTo>
                  <a:pt x="1774" y="538"/>
                </a:lnTo>
                <a:lnTo>
                  <a:pt x="1775" y="539"/>
                </a:lnTo>
                <a:lnTo>
                  <a:pt x="1778" y="543"/>
                </a:lnTo>
                <a:lnTo>
                  <a:pt x="1778" y="543"/>
                </a:lnTo>
                <a:lnTo>
                  <a:pt x="1778" y="569"/>
                </a:lnTo>
                <a:lnTo>
                  <a:pt x="1775" y="628"/>
                </a:lnTo>
                <a:lnTo>
                  <a:pt x="1772" y="713"/>
                </a:lnTo>
                <a:lnTo>
                  <a:pt x="1772" y="713"/>
                </a:lnTo>
                <a:lnTo>
                  <a:pt x="1728" y="712"/>
                </a:lnTo>
                <a:lnTo>
                  <a:pt x="1697" y="710"/>
                </a:lnTo>
                <a:lnTo>
                  <a:pt x="1682" y="709"/>
                </a:lnTo>
                <a:lnTo>
                  <a:pt x="1682" y="709"/>
                </a:lnTo>
                <a:lnTo>
                  <a:pt x="1681" y="707"/>
                </a:lnTo>
                <a:lnTo>
                  <a:pt x="1680" y="703"/>
                </a:lnTo>
                <a:lnTo>
                  <a:pt x="1677" y="695"/>
                </a:lnTo>
                <a:lnTo>
                  <a:pt x="1677" y="695"/>
                </a:lnTo>
                <a:lnTo>
                  <a:pt x="1675" y="618"/>
                </a:lnTo>
                <a:lnTo>
                  <a:pt x="1675" y="534"/>
                </a:lnTo>
                <a:lnTo>
                  <a:pt x="1675" y="534"/>
                </a:lnTo>
                <a:lnTo>
                  <a:pt x="1675" y="529"/>
                </a:lnTo>
                <a:lnTo>
                  <a:pt x="1676" y="525"/>
                </a:lnTo>
                <a:lnTo>
                  <a:pt x="1678" y="522"/>
                </a:lnTo>
                <a:lnTo>
                  <a:pt x="1680" y="520"/>
                </a:lnTo>
                <a:lnTo>
                  <a:pt x="1680" y="520"/>
                </a:lnTo>
                <a:lnTo>
                  <a:pt x="1681" y="518"/>
                </a:lnTo>
                <a:lnTo>
                  <a:pt x="1682" y="517"/>
                </a:lnTo>
                <a:lnTo>
                  <a:pt x="1686" y="516"/>
                </a:lnTo>
                <a:lnTo>
                  <a:pt x="1691" y="517"/>
                </a:lnTo>
                <a:lnTo>
                  <a:pt x="1691" y="517"/>
                </a:lnTo>
                <a:close/>
                <a:moveTo>
                  <a:pt x="1822" y="520"/>
                </a:moveTo>
                <a:lnTo>
                  <a:pt x="1822" y="520"/>
                </a:lnTo>
                <a:lnTo>
                  <a:pt x="1878" y="539"/>
                </a:lnTo>
                <a:lnTo>
                  <a:pt x="1878" y="539"/>
                </a:lnTo>
                <a:lnTo>
                  <a:pt x="1881" y="541"/>
                </a:lnTo>
                <a:lnTo>
                  <a:pt x="1882" y="544"/>
                </a:lnTo>
                <a:lnTo>
                  <a:pt x="1882" y="546"/>
                </a:lnTo>
                <a:lnTo>
                  <a:pt x="1881" y="548"/>
                </a:lnTo>
                <a:lnTo>
                  <a:pt x="1881" y="548"/>
                </a:lnTo>
                <a:lnTo>
                  <a:pt x="1879" y="616"/>
                </a:lnTo>
                <a:lnTo>
                  <a:pt x="1875" y="768"/>
                </a:lnTo>
                <a:lnTo>
                  <a:pt x="1870" y="989"/>
                </a:lnTo>
                <a:lnTo>
                  <a:pt x="1870" y="989"/>
                </a:lnTo>
                <a:lnTo>
                  <a:pt x="1867" y="990"/>
                </a:lnTo>
                <a:lnTo>
                  <a:pt x="1859" y="990"/>
                </a:lnTo>
                <a:lnTo>
                  <a:pt x="1835" y="990"/>
                </a:lnTo>
                <a:lnTo>
                  <a:pt x="1800" y="989"/>
                </a:lnTo>
                <a:lnTo>
                  <a:pt x="1803" y="529"/>
                </a:lnTo>
                <a:lnTo>
                  <a:pt x="1803" y="529"/>
                </a:lnTo>
                <a:lnTo>
                  <a:pt x="1804" y="526"/>
                </a:lnTo>
                <a:lnTo>
                  <a:pt x="1807" y="524"/>
                </a:lnTo>
                <a:lnTo>
                  <a:pt x="1811" y="521"/>
                </a:lnTo>
                <a:lnTo>
                  <a:pt x="1814" y="520"/>
                </a:lnTo>
                <a:lnTo>
                  <a:pt x="1814" y="520"/>
                </a:lnTo>
                <a:lnTo>
                  <a:pt x="1820" y="520"/>
                </a:lnTo>
                <a:lnTo>
                  <a:pt x="1822" y="520"/>
                </a:lnTo>
                <a:lnTo>
                  <a:pt x="1822" y="520"/>
                </a:lnTo>
                <a:close/>
                <a:moveTo>
                  <a:pt x="1938" y="506"/>
                </a:moveTo>
                <a:lnTo>
                  <a:pt x="1938" y="506"/>
                </a:lnTo>
                <a:lnTo>
                  <a:pt x="1954" y="512"/>
                </a:lnTo>
                <a:lnTo>
                  <a:pt x="1967" y="516"/>
                </a:lnTo>
                <a:lnTo>
                  <a:pt x="1973" y="517"/>
                </a:lnTo>
                <a:lnTo>
                  <a:pt x="1973" y="517"/>
                </a:lnTo>
                <a:lnTo>
                  <a:pt x="1973" y="518"/>
                </a:lnTo>
                <a:lnTo>
                  <a:pt x="1973" y="522"/>
                </a:lnTo>
                <a:lnTo>
                  <a:pt x="1973" y="535"/>
                </a:lnTo>
                <a:lnTo>
                  <a:pt x="1971" y="553"/>
                </a:lnTo>
                <a:lnTo>
                  <a:pt x="1929" y="539"/>
                </a:lnTo>
                <a:lnTo>
                  <a:pt x="1929" y="539"/>
                </a:lnTo>
                <a:lnTo>
                  <a:pt x="1928" y="524"/>
                </a:lnTo>
                <a:lnTo>
                  <a:pt x="1926" y="506"/>
                </a:lnTo>
                <a:lnTo>
                  <a:pt x="1926" y="506"/>
                </a:lnTo>
                <a:lnTo>
                  <a:pt x="1926" y="506"/>
                </a:lnTo>
                <a:lnTo>
                  <a:pt x="1928" y="504"/>
                </a:lnTo>
                <a:lnTo>
                  <a:pt x="1931" y="504"/>
                </a:lnTo>
                <a:lnTo>
                  <a:pt x="1938" y="506"/>
                </a:lnTo>
                <a:lnTo>
                  <a:pt x="1938" y="506"/>
                </a:lnTo>
                <a:close/>
                <a:moveTo>
                  <a:pt x="1917" y="576"/>
                </a:moveTo>
                <a:lnTo>
                  <a:pt x="1973" y="592"/>
                </a:lnTo>
                <a:lnTo>
                  <a:pt x="1973" y="729"/>
                </a:lnTo>
                <a:lnTo>
                  <a:pt x="1915" y="727"/>
                </a:lnTo>
                <a:lnTo>
                  <a:pt x="1917" y="576"/>
                </a:lnTo>
                <a:close/>
                <a:moveTo>
                  <a:pt x="1994" y="595"/>
                </a:moveTo>
                <a:lnTo>
                  <a:pt x="2038" y="609"/>
                </a:lnTo>
                <a:lnTo>
                  <a:pt x="2041" y="741"/>
                </a:lnTo>
                <a:lnTo>
                  <a:pt x="2041" y="741"/>
                </a:lnTo>
                <a:lnTo>
                  <a:pt x="2018" y="737"/>
                </a:lnTo>
                <a:lnTo>
                  <a:pt x="2003" y="733"/>
                </a:lnTo>
                <a:lnTo>
                  <a:pt x="1996" y="732"/>
                </a:lnTo>
                <a:lnTo>
                  <a:pt x="1996" y="732"/>
                </a:lnTo>
                <a:lnTo>
                  <a:pt x="1995" y="663"/>
                </a:lnTo>
                <a:lnTo>
                  <a:pt x="1994" y="595"/>
                </a:lnTo>
                <a:lnTo>
                  <a:pt x="1994" y="595"/>
                </a:lnTo>
                <a:close/>
                <a:moveTo>
                  <a:pt x="2066" y="620"/>
                </a:moveTo>
                <a:lnTo>
                  <a:pt x="2069" y="618"/>
                </a:lnTo>
                <a:lnTo>
                  <a:pt x="2106" y="625"/>
                </a:lnTo>
                <a:lnTo>
                  <a:pt x="2106" y="751"/>
                </a:lnTo>
                <a:lnTo>
                  <a:pt x="2060" y="743"/>
                </a:lnTo>
                <a:lnTo>
                  <a:pt x="2066" y="620"/>
                </a:lnTo>
                <a:close/>
                <a:moveTo>
                  <a:pt x="249" y="1084"/>
                </a:moveTo>
                <a:lnTo>
                  <a:pt x="252" y="1115"/>
                </a:lnTo>
                <a:lnTo>
                  <a:pt x="115" y="1098"/>
                </a:lnTo>
                <a:lnTo>
                  <a:pt x="249" y="10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DC47E4A1-D19B-4AD4-A7BF-2F0DB68E6EB2}"/>
              </a:ext>
            </a:extLst>
          </p:cNvPr>
          <p:cNvSpPr>
            <a:spLocks noEditPoints="1"/>
          </p:cNvSpPr>
          <p:nvPr/>
        </p:nvSpPr>
        <p:spPr bwMode="auto">
          <a:xfrm>
            <a:off x="766009" y="3910223"/>
            <a:ext cx="2538893" cy="2149312"/>
          </a:xfrm>
          <a:custGeom>
            <a:avLst/>
            <a:gdLst>
              <a:gd name="T0" fmla="*/ 48 w 2685"/>
              <a:gd name="T1" fmla="*/ 1162 h 2273"/>
              <a:gd name="T2" fmla="*/ 37 w 2685"/>
              <a:gd name="T3" fmla="*/ 2004 h 2273"/>
              <a:gd name="T4" fmla="*/ 211 w 2685"/>
              <a:gd name="T5" fmla="*/ 2051 h 2273"/>
              <a:gd name="T6" fmla="*/ 291 w 2685"/>
              <a:gd name="T7" fmla="*/ 2091 h 2273"/>
              <a:gd name="T8" fmla="*/ 441 w 2685"/>
              <a:gd name="T9" fmla="*/ 2110 h 2273"/>
              <a:gd name="T10" fmla="*/ 507 w 2685"/>
              <a:gd name="T11" fmla="*/ 2115 h 2273"/>
              <a:gd name="T12" fmla="*/ 696 w 2685"/>
              <a:gd name="T13" fmla="*/ 2120 h 2273"/>
              <a:gd name="T14" fmla="*/ 888 w 2685"/>
              <a:gd name="T15" fmla="*/ 2139 h 2273"/>
              <a:gd name="T16" fmla="*/ 1004 w 2685"/>
              <a:gd name="T17" fmla="*/ 2172 h 2273"/>
              <a:gd name="T18" fmla="*/ 1084 w 2685"/>
              <a:gd name="T19" fmla="*/ 2224 h 2273"/>
              <a:gd name="T20" fmla="*/ 1344 w 2685"/>
              <a:gd name="T21" fmla="*/ 2270 h 2273"/>
              <a:gd name="T22" fmla="*/ 1434 w 2685"/>
              <a:gd name="T23" fmla="*/ 2208 h 2273"/>
              <a:gd name="T24" fmla="*/ 1645 w 2685"/>
              <a:gd name="T25" fmla="*/ 2240 h 2273"/>
              <a:gd name="T26" fmla="*/ 2331 w 2685"/>
              <a:gd name="T27" fmla="*/ 2260 h 2273"/>
              <a:gd name="T28" fmla="*/ 2498 w 2685"/>
              <a:gd name="T29" fmla="*/ 2241 h 2273"/>
              <a:gd name="T30" fmla="*/ 2614 w 2685"/>
              <a:gd name="T31" fmla="*/ 1978 h 2273"/>
              <a:gd name="T32" fmla="*/ 2586 w 2685"/>
              <a:gd name="T33" fmla="*/ 1407 h 2273"/>
              <a:gd name="T34" fmla="*/ 2617 w 2685"/>
              <a:gd name="T35" fmla="*/ 1087 h 2273"/>
              <a:gd name="T36" fmla="*/ 2640 w 2685"/>
              <a:gd name="T37" fmla="*/ 1103 h 2273"/>
              <a:gd name="T38" fmla="*/ 2680 w 2685"/>
              <a:gd name="T39" fmla="*/ 1182 h 2273"/>
              <a:gd name="T40" fmla="*/ 2578 w 2685"/>
              <a:gd name="T41" fmla="*/ 1064 h 2273"/>
              <a:gd name="T42" fmla="*/ 2568 w 2685"/>
              <a:gd name="T43" fmla="*/ 961 h 2273"/>
              <a:gd name="T44" fmla="*/ 2474 w 2685"/>
              <a:gd name="T45" fmla="*/ 869 h 2273"/>
              <a:gd name="T46" fmla="*/ 2260 w 2685"/>
              <a:gd name="T47" fmla="*/ 808 h 2273"/>
              <a:gd name="T48" fmla="*/ 2206 w 2685"/>
              <a:gd name="T49" fmla="*/ 753 h 2273"/>
              <a:gd name="T50" fmla="*/ 2054 w 2685"/>
              <a:gd name="T51" fmla="*/ 684 h 2273"/>
              <a:gd name="T52" fmla="*/ 1864 w 2685"/>
              <a:gd name="T53" fmla="*/ 103 h 2273"/>
              <a:gd name="T54" fmla="*/ 1913 w 2685"/>
              <a:gd name="T55" fmla="*/ 129 h 2273"/>
              <a:gd name="T56" fmla="*/ 1777 w 2685"/>
              <a:gd name="T57" fmla="*/ 40 h 2273"/>
              <a:gd name="T58" fmla="*/ 1262 w 2685"/>
              <a:gd name="T59" fmla="*/ 66 h 2273"/>
              <a:gd name="T60" fmla="*/ 1373 w 2685"/>
              <a:gd name="T61" fmla="*/ 31 h 2273"/>
              <a:gd name="T62" fmla="*/ 1332 w 2685"/>
              <a:gd name="T63" fmla="*/ 767 h 2273"/>
              <a:gd name="T64" fmla="*/ 1486 w 2685"/>
              <a:gd name="T65" fmla="*/ 708 h 2273"/>
              <a:gd name="T66" fmla="*/ 1427 w 2685"/>
              <a:gd name="T67" fmla="*/ 751 h 2273"/>
              <a:gd name="T68" fmla="*/ 1270 w 2685"/>
              <a:gd name="T69" fmla="*/ 526 h 2273"/>
              <a:gd name="T70" fmla="*/ 1632 w 2685"/>
              <a:gd name="T71" fmla="*/ 686 h 2273"/>
              <a:gd name="T72" fmla="*/ 1528 w 2685"/>
              <a:gd name="T73" fmla="*/ 540 h 2273"/>
              <a:gd name="T74" fmla="*/ 1502 w 2685"/>
              <a:gd name="T75" fmla="*/ 526 h 2273"/>
              <a:gd name="T76" fmla="*/ 1914 w 2685"/>
              <a:gd name="T77" fmla="*/ 411 h 2273"/>
              <a:gd name="T78" fmla="*/ 1758 w 2685"/>
              <a:gd name="T79" fmla="*/ 156 h 2273"/>
              <a:gd name="T80" fmla="*/ 1616 w 2685"/>
              <a:gd name="T81" fmla="*/ 167 h 2273"/>
              <a:gd name="T82" fmla="*/ 1808 w 2685"/>
              <a:gd name="T83" fmla="*/ 694 h 2273"/>
              <a:gd name="T84" fmla="*/ 1689 w 2685"/>
              <a:gd name="T85" fmla="*/ 521 h 2273"/>
              <a:gd name="T86" fmla="*/ 49 w 2685"/>
              <a:gd name="T87" fmla="*/ 2020 h 2273"/>
              <a:gd name="T88" fmla="*/ 82 w 2685"/>
              <a:gd name="T89" fmla="*/ 1556 h 2273"/>
              <a:gd name="T90" fmla="*/ 391 w 2685"/>
              <a:gd name="T91" fmla="*/ 1542 h 2273"/>
              <a:gd name="T92" fmla="*/ 576 w 2685"/>
              <a:gd name="T93" fmla="*/ 1248 h 2273"/>
              <a:gd name="T94" fmla="*/ 803 w 2685"/>
              <a:gd name="T95" fmla="*/ 1231 h 2273"/>
              <a:gd name="T96" fmla="*/ 702 w 2685"/>
              <a:gd name="T97" fmla="*/ 1229 h 2273"/>
              <a:gd name="T98" fmla="*/ 1144 w 2685"/>
              <a:gd name="T99" fmla="*/ 1177 h 2273"/>
              <a:gd name="T100" fmla="*/ 1177 w 2685"/>
              <a:gd name="T101" fmla="*/ 1342 h 2273"/>
              <a:gd name="T102" fmla="*/ 1794 w 2685"/>
              <a:gd name="T103" fmla="*/ 1116 h 2273"/>
              <a:gd name="T104" fmla="*/ 1694 w 2685"/>
              <a:gd name="T105" fmla="*/ 1476 h 2273"/>
              <a:gd name="T106" fmla="*/ 2317 w 2685"/>
              <a:gd name="T107" fmla="*/ 1130 h 2273"/>
              <a:gd name="T108" fmla="*/ 2343 w 2685"/>
              <a:gd name="T109" fmla="*/ 1484 h 2273"/>
              <a:gd name="T110" fmla="*/ 1978 w 2685"/>
              <a:gd name="T111" fmla="*/ 1244 h 2273"/>
              <a:gd name="T112" fmla="*/ 1917 w 2685"/>
              <a:gd name="T113" fmla="*/ 1478 h 2273"/>
              <a:gd name="T114" fmla="*/ 1902 w 2685"/>
              <a:gd name="T115" fmla="*/ 1120 h 2273"/>
              <a:gd name="T116" fmla="*/ 2498 w 2685"/>
              <a:gd name="T117" fmla="*/ 1149 h 2273"/>
              <a:gd name="T118" fmla="*/ 2455 w 2685"/>
              <a:gd name="T119" fmla="*/ 1538 h 2273"/>
              <a:gd name="T120" fmla="*/ 2427 w 2685"/>
              <a:gd name="T121" fmla="*/ 1125 h 2273"/>
              <a:gd name="T122" fmla="*/ 2292 w 2685"/>
              <a:gd name="T123" fmla="*/ 985 h 2273"/>
              <a:gd name="T124" fmla="*/ 1974 w 2685"/>
              <a:gd name="T125" fmla="*/ 1025 h 2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5" h="2273">
                <a:moveTo>
                  <a:pt x="1319" y="795"/>
                </a:moveTo>
                <a:lnTo>
                  <a:pt x="938" y="771"/>
                </a:lnTo>
                <a:lnTo>
                  <a:pt x="913" y="779"/>
                </a:lnTo>
                <a:lnTo>
                  <a:pt x="590" y="859"/>
                </a:lnTo>
                <a:lnTo>
                  <a:pt x="576" y="916"/>
                </a:lnTo>
                <a:lnTo>
                  <a:pt x="362" y="968"/>
                </a:lnTo>
                <a:lnTo>
                  <a:pt x="351" y="1045"/>
                </a:lnTo>
                <a:lnTo>
                  <a:pt x="123" y="1108"/>
                </a:lnTo>
                <a:lnTo>
                  <a:pt x="112" y="1127"/>
                </a:lnTo>
                <a:lnTo>
                  <a:pt x="112" y="1127"/>
                </a:lnTo>
                <a:lnTo>
                  <a:pt x="85" y="1139"/>
                </a:lnTo>
                <a:lnTo>
                  <a:pt x="65" y="1149"/>
                </a:lnTo>
                <a:lnTo>
                  <a:pt x="57" y="1154"/>
                </a:lnTo>
                <a:lnTo>
                  <a:pt x="52" y="1158"/>
                </a:lnTo>
                <a:lnTo>
                  <a:pt x="52" y="1158"/>
                </a:lnTo>
                <a:lnTo>
                  <a:pt x="48" y="1162"/>
                </a:lnTo>
                <a:lnTo>
                  <a:pt x="43" y="1164"/>
                </a:lnTo>
                <a:lnTo>
                  <a:pt x="31" y="1172"/>
                </a:lnTo>
                <a:lnTo>
                  <a:pt x="23" y="1178"/>
                </a:lnTo>
                <a:lnTo>
                  <a:pt x="20" y="1182"/>
                </a:lnTo>
                <a:lnTo>
                  <a:pt x="19" y="1184"/>
                </a:lnTo>
                <a:lnTo>
                  <a:pt x="19" y="1184"/>
                </a:lnTo>
                <a:lnTo>
                  <a:pt x="16" y="1314"/>
                </a:lnTo>
                <a:lnTo>
                  <a:pt x="10" y="1590"/>
                </a:lnTo>
                <a:lnTo>
                  <a:pt x="0" y="1989"/>
                </a:lnTo>
                <a:lnTo>
                  <a:pt x="0" y="1997"/>
                </a:lnTo>
                <a:lnTo>
                  <a:pt x="0" y="1997"/>
                </a:lnTo>
                <a:lnTo>
                  <a:pt x="17" y="2001"/>
                </a:lnTo>
                <a:lnTo>
                  <a:pt x="29" y="2002"/>
                </a:lnTo>
                <a:lnTo>
                  <a:pt x="35" y="2003"/>
                </a:lnTo>
                <a:lnTo>
                  <a:pt x="35" y="2003"/>
                </a:lnTo>
                <a:lnTo>
                  <a:pt x="37" y="2004"/>
                </a:lnTo>
                <a:lnTo>
                  <a:pt x="38" y="2009"/>
                </a:lnTo>
                <a:lnTo>
                  <a:pt x="40" y="2017"/>
                </a:lnTo>
                <a:lnTo>
                  <a:pt x="44" y="2025"/>
                </a:lnTo>
                <a:lnTo>
                  <a:pt x="44" y="2025"/>
                </a:lnTo>
                <a:lnTo>
                  <a:pt x="47" y="2027"/>
                </a:lnTo>
                <a:lnTo>
                  <a:pt x="51" y="2030"/>
                </a:lnTo>
                <a:lnTo>
                  <a:pt x="61" y="2032"/>
                </a:lnTo>
                <a:lnTo>
                  <a:pt x="70" y="2032"/>
                </a:lnTo>
                <a:lnTo>
                  <a:pt x="73" y="2032"/>
                </a:lnTo>
                <a:lnTo>
                  <a:pt x="194" y="2035"/>
                </a:lnTo>
                <a:lnTo>
                  <a:pt x="203" y="2041"/>
                </a:lnTo>
                <a:lnTo>
                  <a:pt x="203" y="2041"/>
                </a:lnTo>
                <a:lnTo>
                  <a:pt x="204" y="2045"/>
                </a:lnTo>
                <a:lnTo>
                  <a:pt x="207" y="2049"/>
                </a:lnTo>
                <a:lnTo>
                  <a:pt x="211" y="2051"/>
                </a:lnTo>
                <a:lnTo>
                  <a:pt x="211" y="2051"/>
                </a:lnTo>
                <a:lnTo>
                  <a:pt x="225" y="2059"/>
                </a:lnTo>
                <a:lnTo>
                  <a:pt x="231" y="2063"/>
                </a:lnTo>
                <a:lnTo>
                  <a:pt x="236" y="2065"/>
                </a:lnTo>
                <a:lnTo>
                  <a:pt x="236" y="2065"/>
                </a:lnTo>
                <a:lnTo>
                  <a:pt x="237" y="2068"/>
                </a:lnTo>
                <a:lnTo>
                  <a:pt x="241" y="2072"/>
                </a:lnTo>
                <a:lnTo>
                  <a:pt x="246" y="2074"/>
                </a:lnTo>
                <a:lnTo>
                  <a:pt x="249" y="2077"/>
                </a:lnTo>
                <a:lnTo>
                  <a:pt x="249" y="2077"/>
                </a:lnTo>
                <a:lnTo>
                  <a:pt x="253" y="2079"/>
                </a:lnTo>
                <a:lnTo>
                  <a:pt x="255" y="2081"/>
                </a:lnTo>
                <a:lnTo>
                  <a:pt x="263" y="2082"/>
                </a:lnTo>
                <a:lnTo>
                  <a:pt x="263" y="2082"/>
                </a:lnTo>
                <a:lnTo>
                  <a:pt x="269" y="2083"/>
                </a:lnTo>
                <a:lnTo>
                  <a:pt x="278" y="2086"/>
                </a:lnTo>
                <a:lnTo>
                  <a:pt x="291" y="2091"/>
                </a:lnTo>
                <a:lnTo>
                  <a:pt x="291" y="2091"/>
                </a:lnTo>
                <a:lnTo>
                  <a:pt x="290" y="2093"/>
                </a:lnTo>
                <a:lnTo>
                  <a:pt x="291" y="2100"/>
                </a:lnTo>
                <a:lnTo>
                  <a:pt x="293" y="2105"/>
                </a:lnTo>
                <a:lnTo>
                  <a:pt x="296" y="2107"/>
                </a:lnTo>
                <a:lnTo>
                  <a:pt x="301" y="2111"/>
                </a:lnTo>
                <a:lnTo>
                  <a:pt x="307" y="2112"/>
                </a:lnTo>
                <a:lnTo>
                  <a:pt x="307" y="2112"/>
                </a:lnTo>
                <a:lnTo>
                  <a:pt x="330" y="2115"/>
                </a:lnTo>
                <a:lnTo>
                  <a:pt x="338" y="2114"/>
                </a:lnTo>
                <a:lnTo>
                  <a:pt x="343" y="2112"/>
                </a:lnTo>
                <a:lnTo>
                  <a:pt x="343" y="2112"/>
                </a:lnTo>
                <a:lnTo>
                  <a:pt x="347" y="2107"/>
                </a:lnTo>
                <a:lnTo>
                  <a:pt x="349" y="2101"/>
                </a:lnTo>
                <a:lnTo>
                  <a:pt x="353" y="2093"/>
                </a:lnTo>
                <a:lnTo>
                  <a:pt x="441" y="2110"/>
                </a:lnTo>
                <a:lnTo>
                  <a:pt x="441" y="2110"/>
                </a:lnTo>
                <a:lnTo>
                  <a:pt x="441" y="2111"/>
                </a:lnTo>
                <a:lnTo>
                  <a:pt x="442" y="2116"/>
                </a:lnTo>
                <a:lnTo>
                  <a:pt x="443" y="2119"/>
                </a:lnTo>
                <a:lnTo>
                  <a:pt x="447" y="2123"/>
                </a:lnTo>
                <a:lnTo>
                  <a:pt x="451" y="2125"/>
                </a:lnTo>
                <a:lnTo>
                  <a:pt x="457" y="2129"/>
                </a:lnTo>
                <a:lnTo>
                  <a:pt x="457" y="2129"/>
                </a:lnTo>
                <a:lnTo>
                  <a:pt x="465" y="2130"/>
                </a:lnTo>
                <a:lnTo>
                  <a:pt x="473" y="2132"/>
                </a:lnTo>
                <a:lnTo>
                  <a:pt x="479" y="2130"/>
                </a:lnTo>
                <a:lnTo>
                  <a:pt x="485" y="2128"/>
                </a:lnTo>
                <a:lnTo>
                  <a:pt x="497" y="2123"/>
                </a:lnTo>
                <a:lnTo>
                  <a:pt x="504" y="2118"/>
                </a:lnTo>
                <a:lnTo>
                  <a:pt x="504" y="2118"/>
                </a:lnTo>
                <a:lnTo>
                  <a:pt x="507" y="2115"/>
                </a:lnTo>
                <a:lnTo>
                  <a:pt x="510" y="2112"/>
                </a:lnTo>
                <a:lnTo>
                  <a:pt x="512" y="2105"/>
                </a:lnTo>
                <a:lnTo>
                  <a:pt x="516" y="2096"/>
                </a:lnTo>
                <a:lnTo>
                  <a:pt x="516" y="2096"/>
                </a:lnTo>
                <a:lnTo>
                  <a:pt x="526" y="2101"/>
                </a:lnTo>
                <a:lnTo>
                  <a:pt x="537" y="2107"/>
                </a:lnTo>
                <a:lnTo>
                  <a:pt x="537" y="2107"/>
                </a:lnTo>
                <a:lnTo>
                  <a:pt x="604" y="2116"/>
                </a:lnTo>
                <a:lnTo>
                  <a:pt x="649" y="2124"/>
                </a:lnTo>
                <a:lnTo>
                  <a:pt x="675" y="2126"/>
                </a:lnTo>
                <a:lnTo>
                  <a:pt x="675" y="2126"/>
                </a:lnTo>
                <a:lnTo>
                  <a:pt x="681" y="2125"/>
                </a:lnTo>
                <a:lnTo>
                  <a:pt x="688" y="2123"/>
                </a:lnTo>
                <a:lnTo>
                  <a:pt x="694" y="2121"/>
                </a:lnTo>
                <a:lnTo>
                  <a:pt x="696" y="2120"/>
                </a:lnTo>
                <a:lnTo>
                  <a:pt x="696" y="2120"/>
                </a:lnTo>
                <a:lnTo>
                  <a:pt x="710" y="2132"/>
                </a:lnTo>
                <a:lnTo>
                  <a:pt x="719" y="2138"/>
                </a:lnTo>
                <a:lnTo>
                  <a:pt x="724" y="2139"/>
                </a:lnTo>
                <a:lnTo>
                  <a:pt x="724" y="2139"/>
                </a:lnTo>
                <a:lnTo>
                  <a:pt x="740" y="2139"/>
                </a:lnTo>
                <a:lnTo>
                  <a:pt x="754" y="2139"/>
                </a:lnTo>
                <a:lnTo>
                  <a:pt x="754" y="2139"/>
                </a:lnTo>
                <a:lnTo>
                  <a:pt x="782" y="2134"/>
                </a:lnTo>
                <a:lnTo>
                  <a:pt x="782" y="2134"/>
                </a:lnTo>
                <a:lnTo>
                  <a:pt x="834" y="2132"/>
                </a:lnTo>
                <a:lnTo>
                  <a:pt x="834" y="2132"/>
                </a:lnTo>
                <a:lnTo>
                  <a:pt x="846" y="2135"/>
                </a:lnTo>
                <a:lnTo>
                  <a:pt x="855" y="2139"/>
                </a:lnTo>
                <a:lnTo>
                  <a:pt x="860" y="2139"/>
                </a:lnTo>
                <a:lnTo>
                  <a:pt x="860" y="2139"/>
                </a:lnTo>
                <a:lnTo>
                  <a:pt x="888" y="2139"/>
                </a:lnTo>
                <a:lnTo>
                  <a:pt x="919" y="2139"/>
                </a:lnTo>
                <a:lnTo>
                  <a:pt x="919" y="2139"/>
                </a:lnTo>
                <a:lnTo>
                  <a:pt x="928" y="2142"/>
                </a:lnTo>
                <a:lnTo>
                  <a:pt x="944" y="2146"/>
                </a:lnTo>
                <a:lnTo>
                  <a:pt x="968" y="2151"/>
                </a:lnTo>
                <a:lnTo>
                  <a:pt x="968" y="2151"/>
                </a:lnTo>
                <a:lnTo>
                  <a:pt x="972" y="2152"/>
                </a:lnTo>
                <a:lnTo>
                  <a:pt x="976" y="2153"/>
                </a:lnTo>
                <a:lnTo>
                  <a:pt x="979" y="2156"/>
                </a:lnTo>
                <a:lnTo>
                  <a:pt x="979" y="2156"/>
                </a:lnTo>
                <a:lnTo>
                  <a:pt x="984" y="2161"/>
                </a:lnTo>
                <a:lnTo>
                  <a:pt x="990" y="2166"/>
                </a:lnTo>
                <a:lnTo>
                  <a:pt x="998" y="2168"/>
                </a:lnTo>
                <a:lnTo>
                  <a:pt x="1000" y="2170"/>
                </a:lnTo>
                <a:lnTo>
                  <a:pt x="1000" y="2170"/>
                </a:lnTo>
                <a:lnTo>
                  <a:pt x="1004" y="2172"/>
                </a:lnTo>
                <a:lnTo>
                  <a:pt x="1009" y="2180"/>
                </a:lnTo>
                <a:lnTo>
                  <a:pt x="1017" y="2187"/>
                </a:lnTo>
                <a:lnTo>
                  <a:pt x="1019" y="2190"/>
                </a:lnTo>
                <a:lnTo>
                  <a:pt x="1023" y="2191"/>
                </a:lnTo>
                <a:lnTo>
                  <a:pt x="1023" y="2191"/>
                </a:lnTo>
                <a:lnTo>
                  <a:pt x="1036" y="2195"/>
                </a:lnTo>
                <a:lnTo>
                  <a:pt x="1045" y="2198"/>
                </a:lnTo>
                <a:lnTo>
                  <a:pt x="1045" y="2198"/>
                </a:lnTo>
                <a:lnTo>
                  <a:pt x="1046" y="2201"/>
                </a:lnTo>
                <a:lnTo>
                  <a:pt x="1051" y="2210"/>
                </a:lnTo>
                <a:lnTo>
                  <a:pt x="1055" y="2215"/>
                </a:lnTo>
                <a:lnTo>
                  <a:pt x="1060" y="2219"/>
                </a:lnTo>
                <a:lnTo>
                  <a:pt x="1066" y="2223"/>
                </a:lnTo>
                <a:lnTo>
                  <a:pt x="1075" y="2224"/>
                </a:lnTo>
                <a:lnTo>
                  <a:pt x="1075" y="2224"/>
                </a:lnTo>
                <a:lnTo>
                  <a:pt x="1084" y="2224"/>
                </a:lnTo>
                <a:lnTo>
                  <a:pt x="1092" y="2223"/>
                </a:lnTo>
                <a:lnTo>
                  <a:pt x="1101" y="2221"/>
                </a:lnTo>
                <a:lnTo>
                  <a:pt x="1108" y="2217"/>
                </a:lnTo>
                <a:lnTo>
                  <a:pt x="1120" y="2209"/>
                </a:lnTo>
                <a:lnTo>
                  <a:pt x="1124" y="2205"/>
                </a:lnTo>
                <a:lnTo>
                  <a:pt x="1223" y="2214"/>
                </a:lnTo>
                <a:lnTo>
                  <a:pt x="1289" y="2222"/>
                </a:lnTo>
                <a:lnTo>
                  <a:pt x="1297" y="2228"/>
                </a:lnTo>
                <a:lnTo>
                  <a:pt x="1297" y="2228"/>
                </a:lnTo>
                <a:lnTo>
                  <a:pt x="1300" y="2232"/>
                </a:lnTo>
                <a:lnTo>
                  <a:pt x="1309" y="2243"/>
                </a:lnTo>
                <a:lnTo>
                  <a:pt x="1321" y="2257"/>
                </a:lnTo>
                <a:lnTo>
                  <a:pt x="1327" y="2262"/>
                </a:lnTo>
                <a:lnTo>
                  <a:pt x="1332" y="2266"/>
                </a:lnTo>
                <a:lnTo>
                  <a:pt x="1332" y="2266"/>
                </a:lnTo>
                <a:lnTo>
                  <a:pt x="1344" y="2270"/>
                </a:lnTo>
                <a:lnTo>
                  <a:pt x="1354" y="2273"/>
                </a:lnTo>
                <a:lnTo>
                  <a:pt x="1361" y="2273"/>
                </a:lnTo>
                <a:lnTo>
                  <a:pt x="1365" y="2271"/>
                </a:lnTo>
                <a:lnTo>
                  <a:pt x="1365" y="2271"/>
                </a:lnTo>
                <a:lnTo>
                  <a:pt x="1369" y="2270"/>
                </a:lnTo>
                <a:lnTo>
                  <a:pt x="1374" y="2270"/>
                </a:lnTo>
                <a:lnTo>
                  <a:pt x="1391" y="2271"/>
                </a:lnTo>
                <a:lnTo>
                  <a:pt x="1391" y="2271"/>
                </a:lnTo>
                <a:lnTo>
                  <a:pt x="1393" y="2271"/>
                </a:lnTo>
                <a:lnTo>
                  <a:pt x="1396" y="2269"/>
                </a:lnTo>
                <a:lnTo>
                  <a:pt x="1402" y="2264"/>
                </a:lnTo>
                <a:lnTo>
                  <a:pt x="1410" y="2255"/>
                </a:lnTo>
                <a:lnTo>
                  <a:pt x="1416" y="2243"/>
                </a:lnTo>
                <a:lnTo>
                  <a:pt x="1427" y="2223"/>
                </a:lnTo>
                <a:lnTo>
                  <a:pt x="1434" y="2208"/>
                </a:lnTo>
                <a:lnTo>
                  <a:pt x="1434" y="2208"/>
                </a:lnTo>
                <a:lnTo>
                  <a:pt x="1439" y="2199"/>
                </a:lnTo>
                <a:lnTo>
                  <a:pt x="1440" y="2198"/>
                </a:lnTo>
                <a:lnTo>
                  <a:pt x="1443" y="2217"/>
                </a:lnTo>
                <a:lnTo>
                  <a:pt x="1464" y="2228"/>
                </a:lnTo>
                <a:lnTo>
                  <a:pt x="1467" y="2205"/>
                </a:lnTo>
                <a:lnTo>
                  <a:pt x="1486" y="2212"/>
                </a:lnTo>
                <a:lnTo>
                  <a:pt x="1488" y="2219"/>
                </a:lnTo>
                <a:lnTo>
                  <a:pt x="1495" y="2219"/>
                </a:lnTo>
                <a:lnTo>
                  <a:pt x="1495" y="2208"/>
                </a:lnTo>
                <a:lnTo>
                  <a:pt x="1524" y="2214"/>
                </a:lnTo>
                <a:lnTo>
                  <a:pt x="1524" y="2219"/>
                </a:lnTo>
                <a:lnTo>
                  <a:pt x="1632" y="2241"/>
                </a:lnTo>
                <a:lnTo>
                  <a:pt x="1645" y="2238"/>
                </a:lnTo>
                <a:lnTo>
                  <a:pt x="1645" y="2238"/>
                </a:lnTo>
                <a:lnTo>
                  <a:pt x="1645" y="2240"/>
                </a:lnTo>
                <a:lnTo>
                  <a:pt x="1645" y="2240"/>
                </a:lnTo>
                <a:lnTo>
                  <a:pt x="1647" y="2241"/>
                </a:lnTo>
                <a:lnTo>
                  <a:pt x="1654" y="2243"/>
                </a:lnTo>
                <a:lnTo>
                  <a:pt x="1654" y="2243"/>
                </a:lnTo>
                <a:lnTo>
                  <a:pt x="1665" y="2246"/>
                </a:lnTo>
                <a:lnTo>
                  <a:pt x="1687" y="2248"/>
                </a:lnTo>
                <a:lnTo>
                  <a:pt x="1747" y="2252"/>
                </a:lnTo>
                <a:lnTo>
                  <a:pt x="1829" y="2257"/>
                </a:lnTo>
                <a:lnTo>
                  <a:pt x="1834" y="2266"/>
                </a:lnTo>
                <a:lnTo>
                  <a:pt x="1851" y="2266"/>
                </a:lnTo>
                <a:lnTo>
                  <a:pt x="1853" y="2260"/>
                </a:lnTo>
                <a:lnTo>
                  <a:pt x="1879" y="2260"/>
                </a:lnTo>
                <a:lnTo>
                  <a:pt x="1906" y="2264"/>
                </a:lnTo>
                <a:lnTo>
                  <a:pt x="1906" y="2257"/>
                </a:lnTo>
                <a:lnTo>
                  <a:pt x="2303" y="2252"/>
                </a:lnTo>
                <a:lnTo>
                  <a:pt x="2312" y="2257"/>
                </a:lnTo>
                <a:lnTo>
                  <a:pt x="2331" y="2260"/>
                </a:lnTo>
                <a:lnTo>
                  <a:pt x="2337" y="2250"/>
                </a:lnTo>
                <a:lnTo>
                  <a:pt x="2337" y="2250"/>
                </a:lnTo>
                <a:lnTo>
                  <a:pt x="2347" y="2247"/>
                </a:lnTo>
                <a:lnTo>
                  <a:pt x="2353" y="2246"/>
                </a:lnTo>
                <a:lnTo>
                  <a:pt x="2358" y="2247"/>
                </a:lnTo>
                <a:lnTo>
                  <a:pt x="2358" y="2247"/>
                </a:lnTo>
                <a:lnTo>
                  <a:pt x="2371" y="2251"/>
                </a:lnTo>
                <a:lnTo>
                  <a:pt x="2380" y="2255"/>
                </a:lnTo>
                <a:lnTo>
                  <a:pt x="2380" y="2255"/>
                </a:lnTo>
                <a:lnTo>
                  <a:pt x="2385" y="2252"/>
                </a:lnTo>
                <a:lnTo>
                  <a:pt x="2387" y="2251"/>
                </a:lnTo>
                <a:lnTo>
                  <a:pt x="2389" y="2250"/>
                </a:lnTo>
                <a:lnTo>
                  <a:pt x="2389" y="2250"/>
                </a:lnTo>
                <a:lnTo>
                  <a:pt x="2404" y="2247"/>
                </a:lnTo>
                <a:lnTo>
                  <a:pt x="2437" y="2246"/>
                </a:lnTo>
                <a:lnTo>
                  <a:pt x="2498" y="2241"/>
                </a:lnTo>
                <a:lnTo>
                  <a:pt x="2498" y="2241"/>
                </a:lnTo>
                <a:lnTo>
                  <a:pt x="2502" y="2241"/>
                </a:lnTo>
                <a:lnTo>
                  <a:pt x="2504" y="2238"/>
                </a:lnTo>
                <a:lnTo>
                  <a:pt x="2509" y="2233"/>
                </a:lnTo>
                <a:lnTo>
                  <a:pt x="2515" y="2226"/>
                </a:lnTo>
                <a:lnTo>
                  <a:pt x="2518" y="2218"/>
                </a:lnTo>
                <a:lnTo>
                  <a:pt x="2523" y="2201"/>
                </a:lnTo>
                <a:lnTo>
                  <a:pt x="2526" y="2195"/>
                </a:lnTo>
                <a:lnTo>
                  <a:pt x="2569" y="2181"/>
                </a:lnTo>
                <a:lnTo>
                  <a:pt x="2569" y="2146"/>
                </a:lnTo>
                <a:lnTo>
                  <a:pt x="2576" y="2060"/>
                </a:lnTo>
                <a:lnTo>
                  <a:pt x="2609" y="2055"/>
                </a:lnTo>
                <a:lnTo>
                  <a:pt x="2609" y="2055"/>
                </a:lnTo>
                <a:lnTo>
                  <a:pt x="2611" y="2017"/>
                </a:lnTo>
                <a:lnTo>
                  <a:pt x="2614" y="1992"/>
                </a:lnTo>
                <a:lnTo>
                  <a:pt x="2614" y="1978"/>
                </a:lnTo>
                <a:lnTo>
                  <a:pt x="2614" y="1978"/>
                </a:lnTo>
                <a:lnTo>
                  <a:pt x="2611" y="1976"/>
                </a:lnTo>
                <a:lnTo>
                  <a:pt x="2607" y="1975"/>
                </a:lnTo>
                <a:lnTo>
                  <a:pt x="2595" y="1973"/>
                </a:lnTo>
                <a:lnTo>
                  <a:pt x="2578" y="1970"/>
                </a:lnTo>
                <a:lnTo>
                  <a:pt x="2583" y="1426"/>
                </a:lnTo>
                <a:lnTo>
                  <a:pt x="2583" y="1426"/>
                </a:lnTo>
                <a:lnTo>
                  <a:pt x="2600" y="1423"/>
                </a:lnTo>
                <a:lnTo>
                  <a:pt x="2609" y="1420"/>
                </a:lnTo>
                <a:lnTo>
                  <a:pt x="2611" y="1417"/>
                </a:lnTo>
                <a:lnTo>
                  <a:pt x="2611" y="1417"/>
                </a:lnTo>
                <a:lnTo>
                  <a:pt x="2611" y="1416"/>
                </a:lnTo>
                <a:lnTo>
                  <a:pt x="2611" y="1416"/>
                </a:lnTo>
                <a:lnTo>
                  <a:pt x="2605" y="1412"/>
                </a:lnTo>
                <a:lnTo>
                  <a:pt x="2597" y="1409"/>
                </a:lnTo>
                <a:lnTo>
                  <a:pt x="2586" y="1407"/>
                </a:lnTo>
                <a:lnTo>
                  <a:pt x="2586" y="1407"/>
                </a:lnTo>
                <a:lnTo>
                  <a:pt x="2584" y="1378"/>
                </a:lnTo>
                <a:lnTo>
                  <a:pt x="2581" y="1312"/>
                </a:lnTo>
                <a:lnTo>
                  <a:pt x="2578" y="1217"/>
                </a:lnTo>
                <a:lnTo>
                  <a:pt x="2578" y="1217"/>
                </a:lnTo>
                <a:lnTo>
                  <a:pt x="2591" y="1214"/>
                </a:lnTo>
                <a:lnTo>
                  <a:pt x="2598" y="1209"/>
                </a:lnTo>
                <a:lnTo>
                  <a:pt x="2601" y="1206"/>
                </a:lnTo>
                <a:lnTo>
                  <a:pt x="2600" y="1205"/>
                </a:lnTo>
                <a:lnTo>
                  <a:pt x="2600" y="1205"/>
                </a:lnTo>
                <a:lnTo>
                  <a:pt x="2593" y="1200"/>
                </a:lnTo>
                <a:lnTo>
                  <a:pt x="2584" y="1197"/>
                </a:lnTo>
                <a:lnTo>
                  <a:pt x="2572" y="1193"/>
                </a:lnTo>
                <a:lnTo>
                  <a:pt x="2569" y="1087"/>
                </a:lnTo>
                <a:lnTo>
                  <a:pt x="2569" y="1087"/>
                </a:lnTo>
                <a:lnTo>
                  <a:pt x="2617" y="1087"/>
                </a:lnTo>
                <a:lnTo>
                  <a:pt x="2668" y="1087"/>
                </a:lnTo>
                <a:lnTo>
                  <a:pt x="2668" y="1087"/>
                </a:lnTo>
                <a:lnTo>
                  <a:pt x="2670" y="1087"/>
                </a:lnTo>
                <a:lnTo>
                  <a:pt x="2671" y="1089"/>
                </a:lnTo>
                <a:lnTo>
                  <a:pt x="2672" y="1097"/>
                </a:lnTo>
                <a:lnTo>
                  <a:pt x="2673" y="1108"/>
                </a:lnTo>
                <a:lnTo>
                  <a:pt x="2676" y="1155"/>
                </a:lnTo>
                <a:lnTo>
                  <a:pt x="2676" y="1155"/>
                </a:lnTo>
                <a:lnTo>
                  <a:pt x="2670" y="1131"/>
                </a:lnTo>
                <a:lnTo>
                  <a:pt x="2663" y="1113"/>
                </a:lnTo>
                <a:lnTo>
                  <a:pt x="2661" y="1106"/>
                </a:lnTo>
                <a:lnTo>
                  <a:pt x="2661" y="1106"/>
                </a:lnTo>
                <a:lnTo>
                  <a:pt x="2653" y="1102"/>
                </a:lnTo>
                <a:lnTo>
                  <a:pt x="2647" y="1102"/>
                </a:lnTo>
                <a:lnTo>
                  <a:pt x="2640" y="1103"/>
                </a:lnTo>
                <a:lnTo>
                  <a:pt x="2640" y="1103"/>
                </a:lnTo>
                <a:lnTo>
                  <a:pt x="2635" y="1106"/>
                </a:lnTo>
                <a:lnTo>
                  <a:pt x="2633" y="1108"/>
                </a:lnTo>
                <a:lnTo>
                  <a:pt x="2633" y="1111"/>
                </a:lnTo>
                <a:lnTo>
                  <a:pt x="2633" y="1113"/>
                </a:lnTo>
                <a:lnTo>
                  <a:pt x="2633" y="1113"/>
                </a:lnTo>
                <a:lnTo>
                  <a:pt x="2645" y="1179"/>
                </a:lnTo>
                <a:lnTo>
                  <a:pt x="2656" y="1223"/>
                </a:lnTo>
                <a:lnTo>
                  <a:pt x="2659" y="1238"/>
                </a:lnTo>
                <a:lnTo>
                  <a:pt x="2663" y="1245"/>
                </a:lnTo>
                <a:lnTo>
                  <a:pt x="2663" y="1245"/>
                </a:lnTo>
                <a:lnTo>
                  <a:pt x="2666" y="1248"/>
                </a:lnTo>
                <a:lnTo>
                  <a:pt x="2668" y="1249"/>
                </a:lnTo>
                <a:lnTo>
                  <a:pt x="2676" y="1251"/>
                </a:lnTo>
                <a:lnTo>
                  <a:pt x="2685" y="1251"/>
                </a:lnTo>
                <a:lnTo>
                  <a:pt x="2680" y="1182"/>
                </a:lnTo>
                <a:lnTo>
                  <a:pt x="2680" y="1182"/>
                </a:lnTo>
                <a:lnTo>
                  <a:pt x="2682" y="1182"/>
                </a:lnTo>
                <a:lnTo>
                  <a:pt x="2684" y="1179"/>
                </a:lnTo>
                <a:lnTo>
                  <a:pt x="2685" y="1177"/>
                </a:lnTo>
                <a:lnTo>
                  <a:pt x="2685" y="1177"/>
                </a:lnTo>
                <a:lnTo>
                  <a:pt x="2684" y="1126"/>
                </a:lnTo>
                <a:lnTo>
                  <a:pt x="2681" y="1093"/>
                </a:lnTo>
                <a:lnTo>
                  <a:pt x="2680" y="1083"/>
                </a:lnTo>
                <a:lnTo>
                  <a:pt x="2680" y="1078"/>
                </a:lnTo>
                <a:lnTo>
                  <a:pt x="2680" y="1078"/>
                </a:lnTo>
                <a:lnTo>
                  <a:pt x="2666" y="1075"/>
                </a:lnTo>
                <a:lnTo>
                  <a:pt x="2569" y="1073"/>
                </a:lnTo>
                <a:lnTo>
                  <a:pt x="2572" y="1067"/>
                </a:lnTo>
                <a:lnTo>
                  <a:pt x="2572" y="1067"/>
                </a:lnTo>
                <a:lnTo>
                  <a:pt x="2574" y="1066"/>
                </a:lnTo>
                <a:lnTo>
                  <a:pt x="2576" y="1066"/>
                </a:lnTo>
                <a:lnTo>
                  <a:pt x="2578" y="1064"/>
                </a:lnTo>
                <a:lnTo>
                  <a:pt x="2578" y="1064"/>
                </a:lnTo>
                <a:lnTo>
                  <a:pt x="2578" y="1053"/>
                </a:lnTo>
                <a:lnTo>
                  <a:pt x="2576" y="1033"/>
                </a:lnTo>
                <a:lnTo>
                  <a:pt x="2572" y="1004"/>
                </a:lnTo>
                <a:lnTo>
                  <a:pt x="2572" y="1004"/>
                </a:lnTo>
                <a:lnTo>
                  <a:pt x="2579" y="1001"/>
                </a:lnTo>
                <a:lnTo>
                  <a:pt x="2584" y="998"/>
                </a:lnTo>
                <a:lnTo>
                  <a:pt x="2586" y="995"/>
                </a:lnTo>
                <a:lnTo>
                  <a:pt x="2586" y="992"/>
                </a:lnTo>
                <a:lnTo>
                  <a:pt x="2586" y="992"/>
                </a:lnTo>
                <a:lnTo>
                  <a:pt x="2583" y="989"/>
                </a:lnTo>
                <a:lnTo>
                  <a:pt x="2579" y="986"/>
                </a:lnTo>
                <a:lnTo>
                  <a:pt x="2576" y="985"/>
                </a:lnTo>
                <a:lnTo>
                  <a:pt x="2576" y="985"/>
                </a:lnTo>
                <a:lnTo>
                  <a:pt x="2573" y="977"/>
                </a:lnTo>
                <a:lnTo>
                  <a:pt x="2568" y="961"/>
                </a:lnTo>
                <a:lnTo>
                  <a:pt x="2560" y="940"/>
                </a:lnTo>
                <a:lnTo>
                  <a:pt x="2555" y="930"/>
                </a:lnTo>
                <a:lnTo>
                  <a:pt x="2550" y="921"/>
                </a:lnTo>
                <a:lnTo>
                  <a:pt x="2550" y="921"/>
                </a:lnTo>
                <a:lnTo>
                  <a:pt x="2544" y="914"/>
                </a:lnTo>
                <a:lnTo>
                  <a:pt x="2535" y="907"/>
                </a:lnTo>
                <a:lnTo>
                  <a:pt x="2525" y="900"/>
                </a:lnTo>
                <a:lnTo>
                  <a:pt x="2515" y="893"/>
                </a:lnTo>
                <a:lnTo>
                  <a:pt x="2498" y="884"/>
                </a:lnTo>
                <a:lnTo>
                  <a:pt x="2490" y="881"/>
                </a:lnTo>
                <a:lnTo>
                  <a:pt x="2479" y="881"/>
                </a:lnTo>
                <a:lnTo>
                  <a:pt x="2479" y="881"/>
                </a:lnTo>
                <a:lnTo>
                  <a:pt x="2478" y="875"/>
                </a:lnTo>
                <a:lnTo>
                  <a:pt x="2475" y="872"/>
                </a:lnTo>
                <a:lnTo>
                  <a:pt x="2474" y="869"/>
                </a:lnTo>
                <a:lnTo>
                  <a:pt x="2474" y="869"/>
                </a:lnTo>
                <a:lnTo>
                  <a:pt x="2445" y="858"/>
                </a:lnTo>
                <a:lnTo>
                  <a:pt x="2410" y="842"/>
                </a:lnTo>
                <a:lnTo>
                  <a:pt x="2410" y="842"/>
                </a:lnTo>
                <a:lnTo>
                  <a:pt x="2404" y="840"/>
                </a:lnTo>
                <a:lnTo>
                  <a:pt x="2399" y="840"/>
                </a:lnTo>
                <a:lnTo>
                  <a:pt x="2394" y="842"/>
                </a:lnTo>
                <a:lnTo>
                  <a:pt x="2386" y="845"/>
                </a:lnTo>
                <a:lnTo>
                  <a:pt x="2386" y="845"/>
                </a:lnTo>
                <a:lnTo>
                  <a:pt x="2323" y="823"/>
                </a:lnTo>
                <a:lnTo>
                  <a:pt x="2323" y="823"/>
                </a:lnTo>
                <a:lnTo>
                  <a:pt x="2296" y="814"/>
                </a:lnTo>
                <a:lnTo>
                  <a:pt x="2277" y="808"/>
                </a:lnTo>
                <a:lnTo>
                  <a:pt x="2269" y="807"/>
                </a:lnTo>
                <a:lnTo>
                  <a:pt x="2265" y="807"/>
                </a:lnTo>
                <a:lnTo>
                  <a:pt x="2265" y="807"/>
                </a:lnTo>
                <a:lnTo>
                  <a:pt x="2260" y="808"/>
                </a:lnTo>
                <a:lnTo>
                  <a:pt x="2255" y="811"/>
                </a:lnTo>
                <a:lnTo>
                  <a:pt x="2249" y="814"/>
                </a:lnTo>
                <a:lnTo>
                  <a:pt x="2249" y="814"/>
                </a:lnTo>
                <a:lnTo>
                  <a:pt x="2232" y="817"/>
                </a:lnTo>
                <a:lnTo>
                  <a:pt x="2232" y="817"/>
                </a:lnTo>
                <a:lnTo>
                  <a:pt x="2226" y="817"/>
                </a:lnTo>
                <a:lnTo>
                  <a:pt x="2216" y="814"/>
                </a:lnTo>
                <a:lnTo>
                  <a:pt x="2202" y="812"/>
                </a:lnTo>
                <a:lnTo>
                  <a:pt x="2202" y="812"/>
                </a:lnTo>
                <a:lnTo>
                  <a:pt x="2203" y="808"/>
                </a:lnTo>
                <a:lnTo>
                  <a:pt x="2206" y="799"/>
                </a:lnTo>
                <a:lnTo>
                  <a:pt x="2208" y="785"/>
                </a:lnTo>
                <a:lnTo>
                  <a:pt x="2208" y="775"/>
                </a:lnTo>
                <a:lnTo>
                  <a:pt x="2208" y="765"/>
                </a:lnTo>
                <a:lnTo>
                  <a:pt x="2208" y="765"/>
                </a:lnTo>
                <a:lnTo>
                  <a:pt x="2206" y="753"/>
                </a:lnTo>
                <a:lnTo>
                  <a:pt x="2202" y="742"/>
                </a:lnTo>
                <a:lnTo>
                  <a:pt x="2195" y="731"/>
                </a:lnTo>
                <a:lnTo>
                  <a:pt x="2189" y="719"/>
                </a:lnTo>
                <a:lnTo>
                  <a:pt x="2180" y="709"/>
                </a:lnTo>
                <a:lnTo>
                  <a:pt x="2170" y="700"/>
                </a:lnTo>
                <a:lnTo>
                  <a:pt x="2159" y="694"/>
                </a:lnTo>
                <a:lnTo>
                  <a:pt x="2147" y="689"/>
                </a:lnTo>
                <a:lnTo>
                  <a:pt x="2147" y="689"/>
                </a:lnTo>
                <a:lnTo>
                  <a:pt x="2141" y="687"/>
                </a:lnTo>
                <a:lnTo>
                  <a:pt x="2134" y="686"/>
                </a:lnTo>
                <a:lnTo>
                  <a:pt x="2119" y="687"/>
                </a:lnTo>
                <a:lnTo>
                  <a:pt x="2104" y="691"/>
                </a:lnTo>
                <a:lnTo>
                  <a:pt x="2089" y="696"/>
                </a:lnTo>
                <a:lnTo>
                  <a:pt x="2064" y="705"/>
                </a:lnTo>
                <a:lnTo>
                  <a:pt x="2054" y="710"/>
                </a:lnTo>
                <a:lnTo>
                  <a:pt x="2054" y="684"/>
                </a:lnTo>
                <a:lnTo>
                  <a:pt x="2052" y="677"/>
                </a:lnTo>
                <a:lnTo>
                  <a:pt x="1837" y="667"/>
                </a:lnTo>
                <a:lnTo>
                  <a:pt x="1936" y="425"/>
                </a:lnTo>
                <a:lnTo>
                  <a:pt x="1936" y="425"/>
                </a:lnTo>
                <a:lnTo>
                  <a:pt x="1940" y="419"/>
                </a:lnTo>
                <a:lnTo>
                  <a:pt x="1941" y="414"/>
                </a:lnTo>
                <a:lnTo>
                  <a:pt x="1940" y="411"/>
                </a:lnTo>
                <a:lnTo>
                  <a:pt x="1939" y="409"/>
                </a:lnTo>
                <a:lnTo>
                  <a:pt x="1939" y="409"/>
                </a:lnTo>
                <a:lnTo>
                  <a:pt x="1935" y="405"/>
                </a:lnTo>
                <a:lnTo>
                  <a:pt x="1931" y="403"/>
                </a:lnTo>
                <a:lnTo>
                  <a:pt x="1928" y="400"/>
                </a:lnTo>
                <a:lnTo>
                  <a:pt x="1736" y="92"/>
                </a:lnTo>
                <a:lnTo>
                  <a:pt x="1860" y="101"/>
                </a:lnTo>
                <a:lnTo>
                  <a:pt x="1860" y="101"/>
                </a:lnTo>
                <a:lnTo>
                  <a:pt x="1864" y="103"/>
                </a:lnTo>
                <a:lnTo>
                  <a:pt x="1874" y="106"/>
                </a:lnTo>
                <a:lnTo>
                  <a:pt x="1885" y="113"/>
                </a:lnTo>
                <a:lnTo>
                  <a:pt x="1889" y="117"/>
                </a:lnTo>
                <a:lnTo>
                  <a:pt x="1892" y="120"/>
                </a:lnTo>
                <a:lnTo>
                  <a:pt x="1892" y="120"/>
                </a:lnTo>
                <a:lnTo>
                  <a:pt x="1899" y="139"/>
                </a:lnTo>
                <a:lnTo>
                  <a:pt x="1903" y="147"/>
                </a:lnTo>
                <a:lnTo>
                  <a:pt x="1904" y="150"/>
                </a:lnTo>
                <a:lnTo>
                  <a:pt x="1906" y="151"/>
                </a:lnTo>
                <a:lnTo>
                  <a:pt x="1906" y="151"/>
                </a:lnTo>
                <a:lnTo>
                  <a:pt x="1909" y="151"/>
                </a:lnTo>
                <a:lnTo>
                  <a:pt x="1912" y="148"/>
                </a:lnTo>
                <a:lnTo>
                  <a:pt x="1913" y="144"/>
                </a:lnTo>
                <a:lnTo>
                  <a:pt x="1914" y="139"/>
                </a:lnTo>
                <a:lnTo>
                  <a:pt x="1914" y="139"/>
                </a:lnTo>
                <a:lnTo>
                  <a:pt x="1913" y="129"/>
                </a:lnTo>
                <a:lnTo>
                  <a:pt x="1911" y="123"/>
                </a:lnTo>
                <a:lnTo>
                  <a:pt x="1907" y="114"/>
                </a:lnTo>
                <a:lnTo>
                  <a:pt x="1900" y="104"/>
                </a:lnTo>
                <a:lnTo>
                  <a:pt x="1893" y="94"/>
                </a:lnTo>
                <a:lnTo>
                  <a:pt x="1883" y="82"/>
                </a:lnTo>
                <a:lnTo>
                  <a:pt x="1870" y="71"/>
                </a:lnTo>
                <a:lnTo>
                  <a:pt x="1870" y="71"/>
                </a:lnTo>
                <a:lnTo>
                  <a:pt x="1864" y="66"/>
                </a:lnTo>
                <a:lnTo>
                  <a:pt x="1856" y="61"/>
                </a:lnTo>
                <a:lnTo>
                  <a:pt x="1839" y="53"/>
                </a:lnTo>
                <a:lnTo>
                  <a:pt x="1824" y="48"/>
                </a:lnTo>
                <a:lnTo>
                  <a:pt x="1810" y="44"/>
                </a:lnTo>
                <a:lnTo>
                  <a:pt x="1796" y="43"/>
                </a:lnTo>
                <a:lnTo>
                  <a:pt x="1786" y="41"/>
                </a:lnTo>
                <a:lnTo>
                  <a:pt x="1777" y="40"/>
                </a:lnTo>
                <a:lnTo>
                  <a:pt x="1777" y="40"/>
                </a:lnTo>
                <a:lnTo>
                  <a:pt x="1581" y="21"/>
                </a:lnTo>
                <a:lnTo>
                  <a:pt x="1440" y="7"/>
                </a:lnTo>
                <a:lnTo>
                  <a:pt x="1363" y="0"/>
                </a:lnTo>
                <a:lnTo>
                  <a:pt x="1363" y="0"/>
                </a:lnTo>
                <a:lnTo>
                  <a:pt x="1351" y="0"/>
                </a:lnTo>
                <a:lnTo>
                  <a:pt x="1340" y="1"/>
                </a:lnTo>
                <a:lnTo>
                  <a:pt x="1328" y="5"/>
                </a:lnTo>
                <a:lnTo>
                  <a:pt x="1317" y="8"/>
                </a:lnTo>
                <a:lnTo>
                  <a:pt x="1305" y="12"/>
                </a:lnTo>
                <a:lnTo>
                  <a:pt x="1297" y="19"/>
                </a:lnTo>
                <a:lnTo>
                  <a:pt x="1288" y="25"/>
                </a:lnTo>
                <a:lnTo>
                  <a:pt x="1280" y="33"/>
                </a:lnTo>
                <a:lnTo>
                  <a:pt x="1280" y="33"/>
                </a:lnTo>
                <a:lnTo>
                  <a:pt x="1275" y="40"/>
                </a:lnTo>
                <a:lnTo>
                  <a:pt x="1270" y="49"/>
                </a:lnTo>
                <a:lnTo>
                  <a:pt x="1262" y="66"/>
                </a:lnTo>
                <a:lnTo>
                  <a:pt x="1257" y="80"/>
                </a:lnTo>
                <a:lnTo>
                  <a:pt x="1256" y="85"/>
                </a:lnTo>
                <a:lnTo>
                  <a:pt x="1267" y="85"/>
                </a:lnTo>
                <a:lnTo>
                  <a:pt x="1267" y="85"/>
                </a:lnTo>
                <a:lnTo>
                  <a:pt x="1270" y="77"/>
                </a:lnTo>
                <a:lnTo>
                  <a:pt x="1275" y="68"/>
                </a:lnTo>
                <a:lnTo>
                  <a:pt x="1280" y="59"/>
                </a:lnTo>
                <a:lnTo>
                  <a:pt x="1288" y="50"/>
                </a:lnTo>
                <a:lnTo>
                  <a:pt x="1297" y="41"/>
                </a:lnTo>
                <a:lnTo>
                  <a:pt x="1302" y="38"/>
                </a:lnTo>
                <a:lnTo>
                  <a:pt x="1307" y="35"/>
                </a:lnTo>
                <a:lnTo>
                  <a:pt x="1313" y="34"/>
                </a:lnTo>
                <a:lnTo>
                  <a:pt x="1319" y="33"/>
                </a:lnTo>
                <a:lnTo>
                  <a:pt x="1319" y="33"/>
                </a:lnTo>
                <a:lnTo>
                  <a:pt x="1346" y="31"/>
                </a:lnTo>
                <a:lnTo>
                  <a:pt x="1373" y="31"/>
                </a:lnTo>
                <a:lnTo>
                  <a:pt x="1401" y="33"/>
                </a:lnTo>
                <a:lnTo>
                  <a:pt x="1424" y="33"/>
                </a:lnTo>
                <a:lnTo>
                  <a:pt x="1429" y="61"/>
                </a:lnTo>
                <a:lnTo>
                  <a:pt x="1429" y="73"/>
                </a:lnTo>
                <a:lnTo>
                  <a:pt x="1429" y="73"/>
                </a:lnTo>
                <a:lnTo>
                  <a:pt x="1430" y="82"/>
                </a:lnTo>
                <a:lnTo>
                  <a:pt x="1431" y="89"/>
                </a:lnTo>
                <a:lnTo>
                  <a:pt x="1431" y="92"/>
                </a:lnTo>
                <a:lnTo>
                  <a:pt x="1431" y="92"/>
                </a:lnTo>
                <a:lnTo>
                  <a:pt x="1251" y="502"/>
                </a:lnTo>
                <a:lnTo>
                  <a:pt x="1248" y="521"/>
                </a:lnTo>
                <a:lnTo>
                  <a:pt x="1341" y="760"/>
                </a:lnTo>
                <a:lnTo>
                  <a:pt x="1341" y="760"/>
                </a:lnTo>
                <a:lnTo>
                  <a:pt x="1338" y="764"/>
                </a:lnTo>
                <a:lnTo>
                  <a:pt x="1336" y="766"/>
                </a:lnTo>
                <a:lnTo>
                  <a:pt x="1332" y="767"/>
                </a:lnTo>
                <a:lnTo>
                  <a:pt x="1332" y="767"/>
                </a:lnTo>
                <a:lnTo>
                  <a:pt x="1330" y="770"/>
                </a:lnTo>
                <a:lnTo>
                  <a:pt x="1327" y="774"/>
                </a:lnTo>
                <a:lnTo>
                  <a:pt x="1324" y="779"/>
                </a:lnTo>
                <a:lnTo>
                  <a:pt x="1332" y="790"/>
                </a:lnTo>
                <a:lnTo>
                  <a:pt x="1319" y="795"/>
                </a:lnTo>
                <a:close/>
                <a:moveTo>
                  <a:pt x="1270" y="526"/>
                </a:moveTo>
                <a:lnTo>
                  <a:pt x="1514" y="546"/>
                </a:lnTo>
                <a:lnTo>
                  <a:pt x="1544" y="620"/>
                </a:lnTo>
                <a:lnTo>
                  <a:pt x="1502" y="727"/>
                </a:lnTo>
                <a:lnTo>
                  <a:pt x="1488" y="729"/>
                </a:lnTo>
                <a:lnTo>
                  <a:pt x="1488" y="729"/>
                </a:lnTo>
                <a:lnTo>
                  <a:pt x="1490" y="719"/>
                </a:lnTo>
                <a:lnTo>
                  <a:pt x="1488" y="711"/>
                </a:lnTo>
                <a:lnTo>
                  <a:pt x="1488" y="709"/>
                </a:lnTo>
                <a:lnTo>
                  <a:pt x="1486" y="708"/>
                </a:lnTo>
                <a:lnTo>
                  <a:pt x="1486" y="708"/>
                </a:lnTo>
                <a:lnTo>
                  <a:pt x="1480" y="704"/>
                </a:lnTo>
                <a:lnTo>
                  <a:pt x="1477" y="704"/>
                </a:lnTo>
                <a:lnTo>
                  <a:pt x="1476" y="705"/>
                </a:lnTo>
                <a:lnTo>
                  <a:pt x="1472" y="715"/>
                </a:lnTo>
                <a:lnTo>
                  <a:pt x="1469" y="738"/>
                </a:lnTo>
                <a:lnTo>
                  <a:pt x="1469" y="738"/>
                </a:lnTo>
                <a:lnTo>
                  <a:pt x="1467" y="742"/>
                </a:lnTo>
                <a:lnTo>
                  <a:pt x="1464" y="745"/>
                </a:lnTo>
                <a:lnTo>
                  <a:pt x="1462" y="746"/>
                </a:lnTo>
                <a:lnTo>
                  <a:pt x="1462" y="746"/>
                </a:lnTo>
                <a:lnTo>
                  <a:pt x="1453" y="745"/>
                </a:lnTo>
                <a:lnTo>
                  <a:pt x="1447" y="745"/>
                </a:lnTo>
                <a:lnTo>
                  <a:pt x="1440" y="746"/>
                </a:lnTo>
                <a:lnTo>
                  <a:pt x="1440" y="746"/>
                </a:lnTo>
                <a:lnTo>
                  <a:pt x="1427" y="751"/>
                </a:lnTo>
                <a:lnTo>
                  <a:pt x="1424" y="751"/>
                </a:lnTo>
                <a:lnTo>
                  <a:pt x="1424" y="751"/>
                </a:lnTo>
                <a:lnTo>
                  <a:pt x="1425" y="741"/>
                </a:lnTo>
                <a:lnTo>
                  <a:pt x="1424" y="732"/>
                </a:lnTo>
                <a:lnTo>
                  <a:pt x="1422" y="728"/>
                </a:lnTo>
                <a:lnTo>
                  <a:pt x="1420" y="727"/>
                </a:lnTo>
                <a:lnTo>
                  <a:pt x="1420" y="727"/>
                </a:lnTo>
                <a:lnTo>
                  <a:pt x="1407" y="723"/>
                </a:lnTo>
                <a:lnTo>
                  <a:pt x="1401" y="722"/>
                </a:lnTo>
                <a:lnTo>
                  <a:pt x="1399" y="723"/>
                </a:lnTo>
                <a:lnTo>
                  <a:pt x="1398" y="724"/>
                </a:lnTo>
                <a:lnTo>
                  <a:pt x="1398" y="724"/>
                </a:lnTo>
                <a:lnTo>
                  <a:pt x="1397" y="733"/>
                </a:lnTo>
                <a:lnTo>
                  <a:pt x="1396" y="738"/>
                </a:lnTo>
                <a:lnTo>
                  <a:pt x="1355" y="738"/>
                </a:lnTo>
                <a:lnTo>
                  <a:pt x="1270" y="526"/>
                </a:lnTo>
                <a:close/>
                <a:moveTo>
                  <a:pt x="1642" y="417"/>
                </a:moveTo>
                <a:lnTo>
                  <a:pt x="1654" y="428"/>
                </a:lnTo>
                <a:lnTo>
                  <a:pt x="1694" y="625"/>
                </a:lnTo>
                <a:lnTo>
                  <a:pt x="1647" y="719"/>
                </a:lnTo>
                <a:lnTo>
                  <a:pt x="1647" y="719"/>
                </a:lnTo>
                <a:lnTo>
                  <a:pt x="1647" y="717"/>
                </a:lnTo>
                <a:lnTo>
                  <a:pt x="1647" y="708"/>
                </a:lnTo>
                <a:lnTo>
                  <a:pt x="1647" y="708"/>
                </a:lnTo>
                <a:lnTo>
                  <a:pt x="1649" y="701"/>
                </a:lnTo>
                <a:lnTo>
                  <a:pt x="1647" y="697"/>
                </a:lnTo>
                <a:lnTo>
                  <a:pt x="1642" y="691"/>
                </a:lnTo>
                <a:lnTo>
                  <a:pt x="1642" y="691"/>
                </a:lnTo>
                <a:lnTo>
                  <a:pt x="1640" y="689"/>
                </a:lnTo>
                <a:lnTo>
                  <a:pt x="1637" y="686"/>
                </a:lnTo>
                <a:lnTo>
                  <a:pt x="1632" y="686"/>
                </a:lnTo>
                <a:lnTo>
                  <a:pt x="1632" y="686"/>
                </a:lnTo>
                <a:lnTo>
                  <a:pt x="1631" y="687"/>
                </a:lnTo>
                <a:lnTo>
                  <a:pt x="1630" y="691"/>
                </a:lnTo>
                <a:lnTo>
                  <a:pt x="1628" y="706"/>
                </a:lnTo>
                <a:lnTo>
                  <a:pt x="1628" y="727"/>
                </a:lnTo>
                <a:lnTo>
                  <a:pt x="1609" y="703"/>
                </a:lnTo>
                <a:lnTo>
                  <a:pt x="1599" y="694"/>
                </a:lnTo>
                <a:lnTo>
                  <a:pt x="1566" y="622"/>
                </a:lnTo>
                <a:lnTo>
                  <a:pt x="1642" y="417"/>
                </a:lnTo>
                <a:close/>
                <a:moveTo>
                  <a:pt x="1560" y="636"/>
                </a:moveTo>
                <a:lnTo>
                  <a:pt x="1583" y="710"/>
                </a:lnTo>
                <a:lnTo>
                  <a:pt x="1528" y="724"/>
                </a:lnTo>
                <a:lnTo>
                  <a:pt x="1560" y="636"/>
                </a:lnTo>
                <a:close/>
                <a:moveTo>
                  <a:pt x="1607" y="345"/>
                </a:moveTo>
                <a:lnTo>
                  <a:pt x="1632" y="403"/>
                </a:lnTo>
                <a:lnTo>
                  <a:pt x="1555" y="606"/>
                </a:lnTo>
                <a:lnTo>
                  <a:pt x="1528" y="540"/>
                </a:lnTo>
                <a:lnTo>
                  <a:pt x="1530" y="526"/>
                </a:lnTo>
                <a:lnTo>
                  <a:pt x="1530" y="526"/>
                </a:lnTo>
                <a:lnTo>
                  <a:pt x="1529" y="522"/>
                </a:lnTo>
                <a:lnTo>
                  <a:pt x="1530" y="516"/>
                </a:lnTo>
                <a:lnTo>
                  <a:pt x="1530" y="516"/>
                </a:lnTo>
                <a:lnTo>
                  <a:pt x="1530" y="511"/>
                </a:lnTo>
                <a:lnTo>
                  <a:pt x="1532" y="508"/>
                </a:lnTo>
                <a:lnTo>
                  <a:pt x="1533" y="504"/>
                </a:lnTo>
                <a:lnTo>
                  <a:pt x="1533" y="504"/>
                </a:lnTo>
                <a:lnTo>
                  <a:pt x="1571" y="423"/>
                </a:lnTo>
                <a:lnTo>
                  <a:pt x="1607" y="345"/>
                </a:lnTo>
                <a:lnTo>
                  <a:pt x="1607" y="345"/>
                </a:lnTo>
                <a:close/>
                <a:moveTo>
                  <a:pt x="1552" y="244"/>
                </a:moveTo>
                <a:lnTo>
                  <a:pt x="1599" y="334"/>
                </a:lnTo>
                <a:lnTo>
                  <a:pt x="1511" y="523"/>
                </a:lnTo>
                <a:lnTo>
                  <a:pt x="1502" y="526"/>
                </a:lnTo>
                <a:lnTo>
                  <a:pt x="1263" y="507"/>
                </a:lnTo>
                <a:lnTo>
                  <a:pt x="1552" y="244"/>
                </a:lnTo>
                <a:close/>
                <a:moveTo>
                  <a:pt x="1541" y="230"/>
                </a:moveTo>
                <a:lnTo>
                  <a:pt x="1267" y="488"/>
                </a:lnTo>
                <a:lnTo>
                  <a:pt x="1415" y="156"/>
                </a:lnTo>
                <a:lnTo>
                  <a:pt x="1424" y="156"/>
                </a:lnTo>
                <a:lnTo>
                  <a:pt x="1459" y="85"/>
                </a:lnTo>
                <a:lnTo>
                  <a:pt x="1541" y="230"/>
                </a:lnTo>
                <a:close/>
                <a:moveTo>
                  <a:pt x="1668" y="227"/>
                </a:moveTo>
                <a:lnTo>
                  <a:pt x="1668" y="227"/>
                </a:lnTo>
                <a:lnTo>
                  <a:pt x="1892" y="397"/>
                </a:lnTo>
                <a:lnTo>
                  <a:pt x="1892" y="397"/>
                </a:lnTo>
                <a:lnTo>
                  <a:pt x="1900" y="403"/>
                </a:lnTo>
                <a:lnTo>
                  <a:pt x="1907" y="405"/>
                </a:lnTo>
                <a:lnTo>
                  <a:pt x="1911" y="406"/>
                </a:lnTo>
                <a:lnTo>
                  <a:pt x="1914" y="411"/>
                </a:lnTo>
                <a:lnTo>
                  <a:pt x="1914" y="411"/>
                </a:lnTo>
                <a:lnTo>
                  <a:pt x="1914" y="414"/>
                </a:lnTo>
                <a:lnTo>
                  <a:pt x="1914" y="417"/>
                </a:lnTo>
                <a:lnTo>
                  <a:pt x="1913" y="419"/>
                </a:lnTo>
                <a:lnTo>
                  <a:pt x="1911" y="420"/>
                </a:lnTo>
                <a:lnTo>
                  <a:pt x="1906" y="422"/>
                </a:lnTo>
                <a:lnTo>
                  <a:pt x="1903" y="422"/>
                </a:lnTo>
                <a:lnTo>
                  <a:pt x="1656" y="400"/>
                </a:lnTo>
                <a:lnTo>
                  <a:pt x="1656" y="392"/>
                </a:lnTo>
                <a:lnTo>
                  <a:pt x="1654" y="381"/>
                </a:lnTo>
                <a:lnTo>
                  <a:pt x="1618" y="326"/>
                </a:lnTo>
                <a:lnTo>
                  <a:pt x="1668" y="227"/>
                </a:lnTo>
                <a:close/>
                <a:moveTo>
                  <a:pt x="1714" y="120"/>
                </a:moveTo>
                <a:lnTo>
                  <a:pt x="1722" y="120"/>
                </a:lnTo>
                <a:lnTo>
                  <a:pt x="1736" y="148"/>
                </a:lnTo>
                <a:lnTo>
                  <a:pt x="1758" y="156"/>
                </a:lnTo>
                <a:lnTo>
                  <a:pt x="1768" y="161"/>
                </a:lnTo>
                <a:lnTo>
                  <a:pt x="1908" y="395"/>
                </a:lnTo>
                <a:lnTo>
                  <a:pt x="1673" y="213"/>
                </a:lnTo>
                <a:lnTo>
                  <a:pt x="1714" y="120"/>
                </a:lnTo>
                <a:close/>
                <a:moveTo>
                  <a:pt x="1711" y="101"/>
                </a:moveTo>
                <a:lnTo>
                  <a:pt x="1664" y="205"/>
                </a:lnTo>
                <a:lnTo>
                  <a:pt x="1626" y="181"/>
                </a:lnTo>
                <a:lnTo>
                  <a:pt x="1711" y="101"/>
                </a:lnTo>
                <a:close/>
                <a:moveTo>
                  <a:pt x="1694" y="87"/>
                </a:moveTo>
                <a:lnTo>
                  <a:pt x="1694" y="87"/>
                </a:lnTo>
                <a:lnTo>
                  <a:pt x="1692" y="91"/>
                </a:lnTo>
                <a:lnTo>
                  <a:pt x="1689" y="99"/>
                </a:lnTo>
                <a:lnTo>
                  <a:pt x="1689" y="99"/>
                </a:lnTo>
                <a:lnTo>
                  <a:pt x="1677" y="110"/>
                </a:lnTo>
                <a:lnTo>
                  <a:pt x="1651" y="134"/>
                </a:lnTo>
                <a:lnTo>
                  <a:pt x="1616" y="167"/>
                </a:lnTo>
                <a:lnTo>
                  <a:pt x="1478" y="63"/>
                </a:lnTo>
                <a:lnTo>
                  <a:pt x="1505" y="68"/>
                </a:lnTo>
                <a:lnTo>
                  <a:pt x="1524" y="71"/>
                </a:lnTo>
                <a:lnTo>
                  <a:pt x="1694" y="87"/>
                </a:lnTo>
                <a:close/>
                <a:moveTo>
                  <a:pt x="1469" y="77"/>
                </a:moveTo>
                <a:lnTo>
                  <a:pt x="1604" y="178"/>
                </a:lnTo>
                <a:lnTo>
                  <a:pt x="1557" y="222"/>
                </a:lnTo>
                <a:lnTo>
                  <a:pt x="1469" y="77"/>
                </a:lnTo>
                <a:close/>
                <a:moveTo>
                  <a:pt x="1616" y="192"/>
                </a:moveTo>
                <a:lnTo>
                  <a:pt x="1656" y="222"/>
                </a:lnTo>
                <a:lnTo>
                  <a:pt x="1609" y="315"/>
                </a:lnTo>
                <a:lnTo>
                  <a:pt x="1566" y="239"/>
                </a:lnTo>
                <a:lnTo>
                  <a:pt x="1616" y="192"/>
                </a:lnTo>
                <a:close/>
                <a:moveTo>
                  <a:pt x="1903" y="433"/>
                </a:moveTo>
                <a:lnTo>
                  <a:pt x="1914" y="436"/>
                </a:lnTo>
                <a:lnTo>
                  <a:pt x="1808" y="694"/>
                </a:lnTo>
                <a:lnTo>
                  <a:pt x="1747" y="708"/>
                </a:lnTo>
                <a:lnTo>
                  <a:pt x="1747" y="699"/>
                </a:lnTo>
                <a:lnTo>
                  <a:pt x="1733" y="689"/>
                </a:lnTo>
                <a:lnTo>
                  <a:pt x="1733" y="689"/>
                </a:lnTo>
                <a:lnTo>
                  <a:pt x="1730" y="687"/>
                </a:lnTo>
                <a:lnTo>
                  <a:pt x="1722" y="687"/>
                </a:lnTo>
                <a:lnTo>
                  <a:pt x="1706" y="690"/>
                </a:lnTo>
                <a:lnTo>
                  <a:pt x="1680" y="694"/>
                </a:lnTo>
                <a:lnTo>
                  <a:pt x="1680" y="694"/>
                </a:lnTo>
                <a:lnTo>
                  <a:pt x="1694" y="663"/>
                </a:lnTo>
                <a:lnTo>
                  <a:pt x="1705" y="640"/>
                </a:lnTo>
                <a:lnTo>
                  <a:pt x="1711" y="628"/>
                </a:lnTo>
                <a:lnTo>
                  <a:pt x="1711" y="628"/>
                </a:lnTo>
                <a:lnTo>
                  <a:pt x="1710" y="617"/>
                </a:lnTo>
                <a:lnTo>
                  <a:pt x="1706" y="593"/>
                </a:lnTo>
                <a:lnTo>
                  <a:pt x="1689" y="521"/>
                </a:lnTo>
                <a:lnTo>
                  <a:pt x="1664" y="417"/>
                </a:lnTo>
                <a:lnTo>
                  <a:pt x="1903" y="433"/>
                </a:lnTo>
                <a:close/>
                <a:moveTo>
                  <a:pt x="49" y="2003"/>
                </a:moveTo>
                <a:lnTo>
                  <a:pt x="147" y="2013"/>
                </a:lnTo>
                <a:lnTo>
                  <a:pt x="151" y="2006"/>
                </a:lnTo>
                <a:lnTo>
                  <a:pt x="151" y="2006"/>
                </a:lnTo>
                <a:lnTo>
                  <a:pt x="154" y="2004"/>
                </a:lnTo>
                <a:lnTo>
                  <a:pt x="159" y="2006"/>
                </a:lnTo>
                <a:lnTo>
                  <a:pt x="159" y="2006"/>
                </a:lnTo>
                <a:lnTo>
                  <a:pt x="160" y="2009"/>
                </a:lnTo>
                <a:lnTo>
                  <a:pt x="161" y="2017"/>
                </a:lnTo>
                <a:lnTo>
                  <a:pt x="161" y="2027"/>
                </a:lnTo>
                <a:lnTo>
                  <a:pt x="63" y="2027"/>
                </a:lnTo>
                <a:lnTo>
                  <a:pt x="63" y="2027"/>
                </a:lnTo>
                <a:lnTo>
                  <a:pt x="49" y="2020"/>
                </a:lnTo>
                <a:lnTo>
                  <a:pt x="49" y="2020"/>
                </a:lnTo>
                <a:lnTo>
                  <a:pt x="48" y="2016"/>
                </a:lnTo>
                <a:lnTo>
                  <a:pt x="48" y="2011"/>
                </a:lnTo>
                <a:lnTo>
                  <a:pt x="49" y="2003"/>
                </a:lnTo>
                <a:lnTo>
                  <a:pt x="49" y="2003"/>
                </a:lnTo>
                <a:close/>
                <a:moveTo>
                  <a:pt x="175" y="2008"/>
                </a:moveTo>
                <a:lnTo>
                  <a:pt x="187" y="2008"/>
                </a:lnTo>
                <a:lnTo>
                  <a:pt x="189" y="2020"/>
                </a:lnTo>
                <a:lnTo>
                  <a:pt x="192" y="2022"/>
                </a:lnTo>
                <a:lnTo>
                  <a:pt x="192" y="2022"/>
                </a:lnTo>
                <a:lnTo>
                  <a:pt x="192" y="2023"/>
                </a:lnTo>
                <a:lnTo>
                  <a:pt x="192" y="2025"/>
                </a:lnTo>
                <a:lnTo>
                  <a:pt x="192" y="2027"/>
                </a:lnTo>
                <a:lnTo>
                  <a:pt x="175" y="2027"/>
                </a:lnTo>
                <a:lnTo>
                  <a:pt x="175" y="2008"/>
                </a:lnTo>
                <a:close/>
                <a:moveTo>
                  <a:pt x="87" y="1314"/>
                </a:moveTo>
                <a:lnTo>
                  <a:pt x="82" y="1556"/>
                </a:lnTo>
                <a:lnTo>
                  <a:pt x="47" y="1556"/>
                </a:lnTo>
                <a:lnTo>
                  <a:pt x="52" y="1317"/>
                </a:lnTo>
                <a:lnTo>
                  <a:pt x="87" y="1314"/>
                </a:lnTo>
                <a:close/>
                <a:moveTo>
                  <a:pt x="123" y="1312"/>
                </a:moveTo>
                <a:lnTo>
                  <a:pt x="189" y="1300"/>
                </a:lnTo>
                <a:lnTo>
                  <a:pt x="187" y="1549"/>
                </a:lnTo>
                <a:lnTo>
                  <a:pt x="118" y="1549"/>
                </a:lnTo>
                <a:lnTo>
                  <a:pt x="123" y="1312"/>
                </a:lnTo>
                <a:close/>
                <a:moveTo>
                  <a:pt x="222" y="1300"/>
                </a:moveTo>
                <a:lnTo>
                  <a:pt x="288" y="1289"/>
                </a:lnTo>
                <a:lnTo>
                  <a:pt x="284" y="1544"/>
                </a:lnTo>
                <a:lnTo>
                  <a:pt x="220" y="1547"/>
                </a:lnTo>
                <a:lnTo>
                  <a:pt x="222" y="1300"/>
                </a:lnTo>
                <a:close/>
                <a:moveTo>
                  <a:pt x="318" y="1286"/>
                </a:moveTo>
                <a:lnTo>
                  <a:pt x="395" y="1276"/>
                </a:lnTo>
                <a:lnTo>
                  <a:pt x="391" y="1542"/>
                </a:lnTo>
                <a:lnTo>
                  <a:pt x="315" y="1539"/>
                </a:lnTo>
                <a:lnTo>
                  <a:pt x="318" y="1286"/>
                </a:lnTo>
                <a:close/>
                <a:moveTo>
                  <a:pt x="424" y="1270"/>
                </a:moveTo>
                <a:lnTo>
                  <a:pt x="504" y="1259"/>
                </a:lnTo>
                <a:lnTo>
                  <a:pt x="504" y="1259"/>
                </a:lnTo>
                <a:lnTo>
                  <a:pt x="502" y="1397"/>
                </a:lnTo>
                <a:lnTo>
                  <a:pt x="502" y="1492"/>
                </a:lnTo>
                <a:lnTo>
                  <a:pt x="502" y="1537"/>
                </a:lnTo>
                <a:lnTo>
                  <a:pt x="502" y="1537"/>
                </a:lnTo>
                <a:lnTo>
                  <a:pt x="489" y="1537"/>
                </a:lnTo>
                <a:lnTo>
                  <a:pt x="461" y="1537"/>
                </a:lnTo>
                <a:lnTo>
                  <a:pt x="419" y="1537"/>
                </a:lnTo>
                <a:lnTo>
                  <a:pt x="424" y="1270"/>
                </a:lnTo>
                <a:close/>
                <a:moveTo>
                  <a:pt x="526" y="1253"/>
                </a:moveTo>
                <a:lnTo>
                  <a:pt x="526" y="1253"/>
                </a:lnTo>
                <a:lnTo>
                  <a:pt x="576" y="1248"/>
                </a:lnTo>
                <a:lnTo>
                  <a:pt x="625" y="1243"/>
                </a:lnTo>
                <a:lnTo>
                  <a:pt x="623" y="1528"/>
                </a:lnTo>
                <a:lnTo>
                  <a:pt x="526" y="1534"/>
                </a:lnTo>
                <a:lnTo>
                  <a:pt x="526" y="1534"/>
                </a:lnTo>
                <a:lnTo>
                  <a:pt x="527" y="1393"/>
                </a:lnTo>
                <a:lnTo>
                  <a:pt x="527" y="1298"/>
                </a:lnTo>
                <a:lnTo>
                  <a:pt x="526" y="1253"/>
                </a:lnTo>
                <a:lnTo>
                  <a:pt x="526" y="1253"/>
                </a:lnTo>
                <a:close/>
                <a:moveTo>
                  <a:pt x="713" y="1224"/>
                </a:moveTo>
                <a:lnTo>
                  <a:pt x="796" y="1215"/>
                </a:lnTo>
                <a:lnTo>
                  <a:pt x="796" y="1215"/>
                </a:lnTo>
                <a:lnTo>
                  <a:pt x="796" y="1216"/>
                </a:lnTo>
                <a:lnTo>
                  <a:pt x="798" y="1221"/>
                </a:lnTo>
                <a:lnTo>
                  <a:pt x="798" y="1221"/>
                </a:lnTo>
                <a:lnTo>
                  <a:pt x="802" y="1228"/>
                </a:lnTo>
                <a:lnTo>
                  <a:pt x="803" y="1231"/>
                </a:lnTo>
                <a:lnTo>
                  <a:pt x="792" y="1517"/>
                </a:lnTo>
                <a:lnTo>
                  <a:pt x="708" y="1523"/>
                </a:lnTo>
                <a:lnTo>
                  <a:pt x="708" y="1523"/>
                </a:lnTo>
                <a:lnTo>
                  <a:pt x="704" y="1521"/>
                </a:lnTo>
                <a:lnTo>
                  <a:pt x="702" y="1519"/>
                </a:lnTo>
                <a:lnTo>
                  <a:pt x="699" y="1517"/>
                </a:lnTo>
                <a:lnTo>
                  <a:pt x="699" y="1517"/>
                </a:lnTo>
                <a:lnTo>
                  <a:pt x="698" y="1472"/>
                </a:lnTo>
                <a:lnTo>
                  <a:pt x="698" y="1376"/>
                </a:lnTo>
                <a:lnTo>
                  <a:pt x="698" y="1281"/>
                </a:lnTo>
                <a:lnTo>
                  <a:pt x="699" y="1237"/>
                </a:lnTo>
                <a:lnTo>
                  <a:pt x="699" y="1237"/>
                </a:lnTo>
                <a:lnTo>
                  <a:pt x="700" y="1237"/>
                </a:lnTo>
                <a:lnTo>
                  <a:pt x="700" y="1234"/>
                </a:lnTo>
                <a:lnTo>
                  <a:pt x="700" y="1231"/>
                </a:lnTo>
                <a:lnTo>
                  <a:pt x="702" y="1229"/>
                </a:lnTo>
                <a:lnTo>
                  <a:pt x="702" y="1229"/>
                </a:lnTo>
                <a:lnTo>
                  <a:pt x="704" y="1226"/>
                </a:lnTo>
                <a:lnTo>
                  <a:pt x="708" y="1225"/>
                </a:lnTo>
                <a:lnTo>
                  <a:pt x="713" y="1224"/>
                </a:lnTo>
                <a:lnTo>
                  <a:pt x="713" y="1224"/>
                </a:lnTo>
                <a:close/>
                <a:moveTo>
                  <a:pt x="869" y="1212"/>
                </a:moveTo>
                <a:lnTo>
                  <a:pt x="981" y="1198"/>
                </a:lnTo>
                <a:lnTo>
                  <a:pt x="979" y="1517"/>
                </a:lnTo>
                <a:lnTo>
                  <a:pt x="867" y="1517"/>
                </a:lnTo>
                <a:lnTo>
                  <a:pt x="869" y="1212"/>
                </a:lnTo>
                <a:close/>
                <a:moveTo>
                  <a:pt x="1017" y="1193"/>
                </a:moveTo>
                <a:lnTo>
                  <a:pt x="1017" y="1193"/>
                </a:lnTo>
                <a:lnTo>
                  <a:pt x="1080" y="1184"/>
                </a:lnTo>
                <a:lnTo>
                  <a:pt x="1124" y="1178"/>
                </a:lnTo>
                <a:lnTo>
                  <a:pt x="1138" y="1177"/>
                </a:lnTo>
                <a:lnTo>
                  <a:pt x="1144" y="1177"/>
                </a:lnTo>
                <a:lnTo>
                  <a:pt x="1144" y="1177"/>
                </a:lnTo>
                <a:lnTo>
                  <a:pt x="1143" y="1230"/>
                </a:lnTo>
                <a:lnTo>
                  <a:pt x="1141" y="1345"/>
                </a:lnTo>
                <a:lnTo>
                  <a:pt x="1138" y="1511"/>
                </a:lnTo>
                <a:lnTo>
                  <a:pt x="1009" y="1514"/>
                </a:lnTo>
                <a:lnTo>
                  <a:pt x="1017" y="1193"/>
                </a:lnTo>
                <a:close/>
                <a:moveTo>
                  <a:pt x="1180" y="1177"/>
                </a:moveTo>
                <a:lnTo>
                  <a:pt x="1180" y="1177"/>
                </a:lnTo>
                <a:lnTo>
                  <a:pt x="1185" y="1177"/>
                </a:lnTo>
                <a:lnTo>
                  <a:pt x="1201" y="1174"/>
                </a:lnTo>
                <a:lnTo>
                  <a:pt x="1248" y="1168"/>
                </a:lnTo>
                <a:lnTo>
                  <a:pt x="1316" y="1158"/>
                </a:lnTo>
                <a:lnTo>
                  <a:pt x="1311" y="1506"/>
                </a:lnTo>
                <a:lnTo>
                  <a:pt x="1176" y="1509"/>
                </a:lnTo>
                <a:lnTo>
                  <a:pt x="1176" y="1509"/>
                </a:lnTo>
                <a:lnTo>
                  <a:pt x="1177" y="1342"/>
                </a:lnTo>
                <a:lnTo>
                  <a:pt x="1180" y="1177"/>
                </a:lnTo>
                <a:lnTo>
                  <a:pt x="1180" y="1177"/>
                </a:lnTo>
                <a:close/>
                <a:moveTo>
                  <a:pt x="1352" y="1149"/>
                </a:moveTo>
                <a:lnTo>
                  <a:pt x="1511" y="1130"/>
                </a:lnTo>
                <a:lnTo>
                  <a:pt x="1508" y="1490"/>
                </a:lnTo>
                <a:lnTo>
                  <a:pt x="1352" y="1497"/>
                </a:lnTo>
                <a:lnTo>
                  <a:pt x="1352" y="1149"/>
                </a:lnTo>
                <a:close/>
                <a:moveTo>
                  <a:pt x="1772" y="1097"/>
                </a:moveTo>
                <a:lnTo>
                  <a:pt x="1772" y="1097"/>
                </a:lnTo>
                <a:lnTo>
                  <a:pt x="1777" y="1098"/>
                </a:lnTo>
                <a:lnTo>
                  <a:pt x="1782" y="1100"/>
                </a:lnTo>
                <a:lnTo>
                  <a:pt x="1789" y="1106"/>
                </a:lnTo>
                <a:lnTo>
                  <a:pt x="1789" y="1106"/>
                </a:lnTo>
                <a:lnTo>
                  <a:pt x="1791" y="1111"/>
                </a:lnTo>
                <a:lnTo>
                  <a:pt x="1794" y="1113"/>
                </a:lnTo>
                <a:lnTo>
                  <a:pt x="1794" y="1116"/>
                </a:lnTo>
                <a:lnTo>
                  <a:pt x="1810" y="1459"/>
                </a:lnTo>
                <a:lnTo>
                  <a:pt x="1810" y="1459"/>
                </a:lnTo>
                <a:lnTo>
                  <a:pt x="1801" y="1484"/>
                </a:lnTo>
                <a:lnTo>
                  <a:pt x="1801" y="1484"/>
                </a:lnTo>
                <a:lnTo>
                  <a:pt x="1797" y="1490"/>
                </a:lnTo>
                <a:lnTo>
                  <a:pt x="1794" y="1493"/>
                </a:lnTo>
                <a:lnTo>
                  <a:pt x="1789" y="1495"/>
                </a:lnTo>
                <a:lnTo>
                  <a:pt x="1722" y="1495"/>
                </a:lnTo>
                <a:lnTo>
                  <a:pt x="1722" y="1495"/>
                </a:lnTo>
                <a:lnTo>
                  <a:pt x="1715" y="1495"/>
                </a:lnTo>
                <a:lnTo>
                  <a:pt x="1708" y="1495"/>
                </a:lnTo>
                <a:lnTo>
                  <a:pt x="1703" y="1492"/>
                </a:lnTo>
                <a:lnTo>
                  <a:pt x="1703" y="1492"/>
                </a:lnTo>
                <a:lnTo>
                  <a:pt x="1700" y="1488"/>
                </a:lnTo>
                <a:lnTo>
                  <a:pt x="1697" y="1483"/>
                </a:lnTo>
                <a:lnTo>
                  <a:pt x="1694" y="1476"/>
                </a:lnTo>
                <a:lnTo>
                  <a:pt x="1687" y="1125"/>
                </a:lnTo>
                <a:lnTo>
                  <a:pt x="1687" y="1125"/>
                </a:lnTo>
                <a:lnTo>
                  <a:pt x="1687" y="1120"/>
                </a:lnTo>
                <a:lnTo>
                  <a:pt x="1689" y="1113"/>
                </a:lnTo>
                <a:lnTo>
                  <a:pt x="1694" y="1106"/>
                </a:lnTo>
                <a:lnTo>
                  <a:pt x="1694" y="1106"/>
                </a:lnTo>
                <a:lnTo>
                  <a:pt x="1701" y="1100"/>
                </a:lnTo>
                <a:lnTo>
                  <a:pt x="1705" y="1098"/>
                </a:lnTo>
                <a:lnTo>
                  <a:pt x="1707" y="1099"/>
                </a:lnTo>
                <a:lnTo>
                  <a:pt x="1708" y="1100"/>
                </a:lnTo>
                <a:lnTo>
                  <a:pt x="1772" y="1097"/>
                </a:lnTo>
                <a:close/>
                <a:moveTo>
                  <a:pt x="1928" y="1108"/>
                </a:moveTo>
                <a:lnTo>
                  <a:pt x="2277" y="1116"/>
                </a:lnTo>
                <a:lnTo>
                  <a:pt x="2277" y="1116"/>
                </a:lnTo>
                <a:lnTo>
                  <a:pt x="2298" y="1123"/>
                </a:lnTo>
                <a:lnTo>
                  <a:pt x="2317" y="1130"/>
                </a:lnTo>
                <a:lnTo>
                  <a:pt x="2325" y="1134"/>
                </a:lnTo>
                <a:lnTo>
                  <a:pt x="2331" y="1139"/>
                </a:lnTo>
                <a:lnTo>
                  <a:pt x="2331" y="1139"/>
                </a:lnTo>
                <a:lnTo>
                  <a:pt x="2335" y="1142"/>
                </a:lnTo>
                <a:lnTo>
                  <a:pt x="2339" y="1148"/>
                </a:lnTo>
                <a:lnTo>
                  <a:pt x="2344" y="1158"/>
                </a:lnTo>
                <a:lnTo>
                  <a:pt x="2348" y="1168"/>
                </a:lnTo>
                <a:lnTo>
                  <a:pt x="2348" y="1168"/>
                </a:lnTo>
                <a:lnTo>
                  <a:pt x="2351" y="1313"/>
                </a:lnTo>
                <a:lnTo>
                  <a:pt x="2353" y="1459"/>
                </a:lnTo>
                <a:lnTo>
                  <a:pt x="2353" y="1459"/>
                </a:lnTo>
                <a:lnTo>
                  <a:pt x="2353" y="1463"/>
                </a:lnTo>
                <a:lnTo>
                  <a:pt x="2351" y="1468"/>
                </a:lnTo>
                <a:lnTo>
                  <a:pt x="2344" y="1482"/>
                </a:lnTo>
                <a:lnTo>
                  <a:pt x="2344" y="1482"/>
                </a:lnTo>
                <a:lnTo>
                  <a:pt x="2343" y="1484"/>
                </a:lnTo>
                <a:lnTo>
                  <a:pt x="2339" y="1488"/>
                </a:lnTo>
                <a:lnTo>
                  <a:pt x="2330" y="1492"/>
                </a:lnTo>
                <a:lnTo>
                  <a:pt x="2324" y="1495"/>
                </a:lnTo>
                <a:lnTo>
                  <a:pt x="2320" y="1495"/>
                </a:lnTo>
                <a:lnTo>
                  <a:pt x="2320" y="1495"/>
                </a:lnTo>
                <a:lnTo>
                  <a:pt x="2239" y="1495"/>
                </a:lnTo>
                <a:lnTo>
                  <a:pt x="2159" y="1495"/>
                </a:lnTo>
                <a:lnTo>
                  <a:pt x="2159" y="1495"/>
                </a:lnTo>
                <a:lnTo>
                  <a:pt x="2089" y="1412"/>
                </a:lnTo>
                <a:lnTo>
                  <a:pt x="2019" y="1328"/>
                </a:lnTo>
                <a:lnTo>
                  <a:pt x="2002" y="1328"/>
                </a:lnTo>
                <a:lnTo>
                  <a:pt x="1988" y="1243"/>
                </a:lnTo>
                <a:lnTo>
                  <a:pt x="1988" y="1243"/>
                </a:lnTo>
                <a:lnTo>
                  <a:pt x="1983" y="1242"/>
                </a:lnTo>
                <a:lnTo>
                  <a:pt x="1979" y="1243"/>
                </a:lnTo>
                <a:lnTo>
                  <a:pt x="1978" y="1244"/>
                </a:lnTo>
                <a:lnTo>
                  <a:pt x="1977" y="1245"/>
                </a:lnTo>
                <a:lnTo>
                  <a:pt x="1977" y="1245"/>
                </a:lnTo>
                <a:lnTo>
                  <a:pt x="1977" y="1272"/>
                </a:lnTo>
                <a:lnTo>
                  <a:pt x="1977" y="1298"/>
                </a:lnTo>
                <a:lnTo>
                  <a:pt x="1977" y="1298"/>
                </a:lnTo>
                <a:lnTo>
                  <a:pt x="1986" y="1341"/>
                </a:lnTo>
                <a:lnTo>
                  <a:pt x="1986" y="1341"/>
                </a:lnTo>
                <a:lnTo>
                  <a:pt x="2000" y="1423"/>
                </a:lnTo>
                <a:lnTo>
                  <a:pt x="2005" y="1423"/>
                </a:lnTo>
                <a:lnTo>
                  <a:pt x="2000" y="1338"/>
                </a:lnTo>
                <a:lnTo>
                  <a:pt x="2123" y="1495"/>
                </a:lnTo>
                <a:lnTo>
                  <a:pt x="1941" y="1492"/>
                </a:lnTo>
                <a:lnTo>
                  <a:pt x="1941" y="1492"/>
                </a:lnTo>
                <a:lnTo>
                  <a:pt x="1935" y="1490"/>
                </a:lnTo>
                <a:lnTo>
                  <a:pt x="1927" y="1486"/>
                </a:lnTo>
                <a:lnTo>
                  <a:pt x="1917" y="1478"/>
                </a:lnTo>
                <a:lnTo>
                  <a:pt x="1917" y="1478"/>
                </a:lnTo>
                <a:lnTo>
                  <a:pt x="1912" y="1474"/>
                </a:lnTo>
                <a:lnTo>
                  <a:pt x="1907" y="1469"/>
                </a:lnTo>
                <a:lnTo>
                  <a:pt x="1902" y="1460"/>
                </a:lnTo>
                <a:lnTo>
                  <a:pt x="1899" y="1454"/>
                </a:lnTo>
                <a:lnTo>
                  <a:pt x="1898" y="1451"/>
                </a:lnTo>
                <a:lnTo>
                  <a:pt x="1898" y="1451"/>
                </a:lnTo>
                <a:lnTo>
                  <a:pt x="1895" y="1403"/>
                </a:lnTo>
                <a:lnTo>
                  <a:pt x="1893" y="1299"/>
                </a:lnTo>
                <a:lnTo>
                  <a:pt x="1889" y="1146"/>
                </a:lnTo>
                <a:lnTo>
                  <a:pt x="1889" y="1146"/>
                </a:lnTo>
                <a:lnTo>
                  <a:pt x="1890" y="1140"/>
                </a:lnTo>
                <a:lnTo>
                  <a:pt x="1893" y="1134"/>
                </a:lnTo>
                <a:lnTo>
                  <a:pt x="1898" y="1125"/>
                </a:lnTo>
                <a:lnTo>
                  <a:pt x="1898" y="1125"/>
                </a:lnTo>
                <a:lnTo>
                  <a:pt x="1902" y="1120"/>
                </a:lnTo>
                <a:lnTo>
                  <a:pt x="1906" y="1117"/>
                </a:lnTo>
                <a:lnTo>
                  <a:pt x="1916" y="1112"/>
                </a:lnTo>
                <a:lnTo>
                  <a:pt x="1925" y="1109"/>
                </a:lnTo>
                <a:lnTo>
                  <a:pt x="1928" y="1108"/>
                </a:lnTo>
                <a:lnTo>
                  <a:pt x="1928" y="1108"/>
                </a:lnTo>
                <a:close/>
                <a:moveTo>
                  <a:pt x="2481" y="1127"/>
                </a:moveTo>
                <a:lnTo>
                  <a:pt x="2481" y="1127"/>
                </a:lnTo>
                <a:lnTo>
                  <a:pt x="2483" y="1128"/>
                </a:lnTo>
                <a:lnTo>
                  <a:pt x="2487" y="1130"/>
                </a:lnTo>
                <a:lnTo>
                  <a:pt x="2489" y="1132"/>
                </a:lnTo>
                <a:lnTo>
                  <a:pt x="2493" y="1136"/>
                </a:lnTo>
                <a:lnTo>
                  <a:pt x="2493" y="1136"/>
                </a:lnTo>
                <a:lnTo>
                  <a:pt x="2495" y="1140"/>
                </a:lnTo>
                <a:lnTo>
                  <a:pt x="2497" y="1145"/>
                </a:lnTo>
                <a:lnTo>
                  <a:pt x="2498" y="1149"/>
                </a:lnTo>
                <a:lnTo>
                  <a:pt x="2498" y="1149"/>
                </a:lnTo>
                <a:lnTo>
                  <a:pt x="2507" y="1310"/>
                </a:lnTo>
                <a:lnTo>
                  <a:pt x="2515" y="1421"/>
                </a:lnTo>
                <a:lnTo>
                  <a:pt x="2517" y="1473"/>
                </a:lnTo>
                <a:lnTo>
                  <a:pt x="2517" y="1473"/>
                </a:lnTo>
                <a:lnTo>
                  <a:pt x="2517" y="1483"/>
                </a:lnTo>
                <a:lnTo>
                  <a:pt x="2516" y="1504"/>
                </a:lnTo>
                <a:lnTo>
                  <a:pt x="2512" y="1523"/>
                </a:lnTo>
                <a:lnTo>
                  <a:pt x="2511" y="1530"/>
                </a:lnTo>
                <a:lnTo>
                  <a:pt x="2509" y="1534"/>
                </a:lnTo>
                <a:lnTo>
                  <a:pt x="2509" y="1534"/>
                </a:lnTo>
                <a:lnTo>
                  <a:pt x="2503" y="1537"/>
                </a:lnTo>
                <a:lnTo>
                  <a:pt x="2492" y="1539"/>
                </a:lnTo>
                <a:lnTo>
                  <a:pt x="2474" y="1542"/>
                </a:lnTo>
                <a:lnTo>
                  <a:pt x="2474" y="1542"/>
                </a:lnTo>
                <a:lnTo>
                  <a:pt x="2466" y="1540"/>
                </a:lnTo>
                <a:lnTo>
                  <a:pt x="2455" y="1538"/>
                </a:lnTo>
                <a:lnTo>
                  <a:pt x="2445" y="1534"/>
                </a:lnTo>
                <a:lnTo>
                  <a:pt x="2438" y="1530"/>
                </a:lnTo>
                <a:lnTo>
                  <a:pt x="2438" y="1530"/>
                </a:lnTo>
                <a:lnTo>
                  <a:pt x="2434" y="1525"/>
                </a:lnTo>
                <a:lnTo>
                  <a:pt x="2429" y="1517"/>
                </a:lnTo>
                <a:lnTo>
                  <a:pt x="2424" y="1506"/>
                </a:lnTo>
                <a:lnTo>
                  <a:pt x="2424" y="1506"/>
                </a:lnTo>
                <a:lnTo>
                  <a:pt x="2417" y="1337"/>
                </a:lnTo>
                <a:lnTo>
                  <a:pt x="2412" y="1219"/>
                </a:lnTo>
                <a:lnTo>
                  <a:pt x="2410" y="1160"/>
                </a:lnTo>
                <a:lnTo>
                  <a:pt x="2410" y="1160"/>
                </a:lnTo>
                <a:lnTo>
                  <a:pt x="2412" y="1146"/>
                </a:lnTo>
                <a:lnTo>
                  <a:pt x="2413" y="1141"/>
                </a:lnTo>
                <a:lnTo>
                  <a:pt x="2417" y="1136"/>
                </a:lnTo>
                <a:lnTo>
                  <a:pt x="2417" y="1136"/>
                </a:lnTo>
                <a:lnTo>
                  <a:pt x="2427" y="1125"/>
                </a:lnTo>
                <a:lnTo>
                  <a:pt x="2427" y="1125"/>
                </a:lnTo>
                <a:lnTo>
                  <a:pt x="2455" y="1125"/>
                </a:lnTo>
                <a:lnTo>
                  <a:pt x="2473" y="1126"/>
                </a:lnTo>
                <a:lnTo>
                  <a:pt x="2481" y="1127"/>
                </a:lnTo>
                <a:lnTo>
                  <a:pt x="2481" y="1127"/>
                </a:lnTo>
                <a:close/>
                <a:moveTo>
                  <a:pt x="1993" y="935"/>
                </a:moveTo>
                <a:lnTo>
                  <a:pt x="2260" y="944"/>
                </a:lnTo>
                <a:lnTo>
                  <a:pt x="2260" y="944"/>
                </a:lnTo>
                <a:lnTo>
                  <a:pt x="2267" y="945"/>
                </a:lnTo>
                <a:lnTo>
                  <a:pt x="2279" y="949"/>
                </a:lnTo>
                <a:lnTo>
                  <a:pt x="2279" y="949"/>
                </a:lnTo>
                <a:lnTo>
                  <a:pt x="2283" y="952"/>
                </a:lnTo>
                <a:lnTo>
                  <a:pt x="2288" y="957"/>
                </a:lnTo>
                <a:lnTo>
                  <a:pt x="2292" y="963"/>
                </a:lnTo>
                <a:lnTo>
                  <a:pt x="2292" y="963"/>
                </a:lnTo>
                <a:lnTo>
                  <a:pt x="2292" y="985"/>
                </a:lnTo>
                <a:lnTo>
                  <a:pt x="2292" y="1009"/>
                </a:lnTo>
                <a:lnTo>
                  <a:pt x="2292" y="1009"/>
                </a:lnTo>
                <a:lnTo>
                  <a:pt x="2292" y="1014"/>
                </a:lnTo>
                <a:lnTo>
                  <a:pt x="2291" y="1020"/>
                </a:lnTo>
                <a:lnTo>
                  <a:pt x="2288" y="1028"/>
                </a:lnTo>
                <a:lnTo>
                  <a:pt x="2284" y="1034"/>
                </a:lnTo>
                <a:lnTo>
                  <a:pt x="2284" y="1034"/>
                </a:lnTo>
                <a:lnTo>
                  <a:pt x="2281" y="1038"/>
                </a:lnTo>
                <a:lnTo>
                  <a:pt x="2277" y="1041"/>
                </a:lnTo>
                <a:lnTo>
                  <a:pt x="2273" y="1042"/>
                </a:lnTo>
                <a:lnTo>
                  <a:pt x="1991" y="1032"/>
                </a:lnTo>
                <a:lnTo>
                  <a:pt x="1991" y="1032"/>
                </a:lnTo>
                <a:lnTo>
                  <a:pt x="1984" y="1031"/>
                </a:lnTo>
                <a:lnTo>
                  <a:pt x="1979" y="1028"/>
                </a:lnTo>
                <a:lnTo>
                  <a:pt x="1974" y="1025"/>
                </a:lnTo>
                <a:lnTo>
                  <a:pt x="1974" y="1025"/>
                </a:lnTo>
                <a:lnTo>
                  <a:pt x="1972" y="1022"/>
                </a:lnTo>
                <a:lnTo>
                  <a:pt x="1970" y="1018"/>
                </a:lnTo>
                <a:lnTo>
                  <a:pt x="1972" y="1012"/>
                </a:lnTo>
                <a:lnTo>
                  <a:pt x="1972" y="957"/>
                </a:lnTo>
                <a:lnTo>
                  <a:pt x="1972" y="957"/>
                </a:lnTo>
                <a:lnTo>
                  <a:pt x="1973" y="949"/>
                </a:lnTo>
                <a:lnTo>
                  <a:pt x="1974" y="943"/>
                </a:lnTo>
                <a:lnTo>
                  <a:pt x="1977" y="938"/>
                </a:lnTo>
                <a:lnTo>
                  <a:pt x="1977" y="938"/>
                </a:lnTo>
                <a:lnTo>
                  <a:pt x="1979" y="936"/>
                </a:lnTo>
                <a:lnTo>
                  <a:pt x="1982" y="935"/>
                </a:lnTo>
                <a:lnTo>
                  <a:pt x="1987" y="934"/>
                </a:lnTo>
                <a:lnTo>
                  <a:pt x="1993" y="935"/>
                </a:lnTo>
                <a:lnTo>
                  <a:pt x="1993" y="93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606637D6-6172-4E67-BCF8-F85636F8573E}"/>
              </a:ext>
            </a:extLst>
          </p:cNvPr>
          <p:cNvSpPr>
            <a:spLocks noEditPoints="1"/>
          </p:cNvSpPr>
          <p:nvPr/>
        </p:nvSpPr>
        <p:spPr bwMode="auto">
          <a:xfrm>
            <a:off x="4081850" y="3848559"/>
            <a:ext cx="1742300" cy="2548981"/>
          </a:xfrm>
          <a:custGeom>
            <a:avLst/>
            <a:gdLst>
              <a:gd name="T0" fmla="*/ 56 w 1581"/>
              <a:gd name="T1" fmla="*/ 1784 h 2313"/>
              <a:gd name="T2" fmla="*/ 117 w 1581"/>
              <a:gd name="T3" fmla="*/ 1837 h 2313"/>
              <a:gd name="T4" fmla="*/ 123 w 1581"/>
              <a:gd name="T5" fmla="*/ 1898 h 2313"/>
              <a:gd name="T6" fmla="*/ 222 w 1581"/>
              <a:gd name="T7" fmla="*/ 2031 h 2313"/>
              <a:gd name="T8" fmla="*/ 253 w 1581"/>
              <a:gd name="T9" fmla="*/ 2078 h 2313"/>
              <a:gd name="T10" fmla="*/ 283 w 1581"/>
              <a:gd name="T11" fmla="*/ 2118 h 2313"/>
              <a:gd name="T12" fmla="*/ 374 w 1581"/>
              <a:gd name="T13" fmla="*/ 2223 h 2313"/>
              <a:gd name="T14" fmla="*/ 456 w 1581"/>
              <a:gd name="T15" fmla="*/ 2270 h 2313"/>
              <a:gd name="T16" fmla="*/ 780 w 1581"/>
              <a:gd name="T17" fmla="*/ 2313 h 2313"/>
              <a:gd name="T18" fmla="*/ 1387 w 1581"/>
              <a:gd name="T19" fmla="*/ 2275 h 2313"/>
              <a:gd name="T20" fmla="*/ 1553 w 1581"/>
              <a:gd name="T21" fmla="*/ 2226 h 2313"/>
              <a:gd name="T22" fmla="*/ 1581 w 1581"/>
              <a:gd name="T23" fmla="*/ 1670 h 2313"/>
              <a:gd name="T24" fmla="*/ 1557 w 1581"/>
              <a:gd name="T25" fmla="*/ 816 h 2313"/>
              <a:gd name="T26" fmla="*/ 1351 w 1581"/>
              <a:gd name="T27" fmla="*/ 729 h 2313"/>
              <a:gd name="T28" fmla="*/ 988 w 1581"/>
              <a:gd name="T29" fmla="*/ 696 h 2313"/>
              <a:gd name="T30" fmla="*/ 919 w 1581"/>
              <a:gd name="T31" fmla="*/ 650 h 2313"/>
              <a:gd name="T32" fmla="*/ 877 w 1581"/>
              <a:gd name="T33" fmla="*/ 633 h 2313"/>
              <a:gd name="T34" fmla="*/ 842 w 1581"/>
              <a:gd name="T35" fmla="*/ 380 h 2313"/>
              <a:gd name="T36" fmla="*/ 866 w 1581"/>
              <a:gd name="T37" fmla="*/ 340 h 2313"/>
              <a:gd name="T38" fmla="*/ 788 w 1581"/>
              <a:gd name="T39" fmla="*/ 92 h 2313"/>
              <a:gd name="T40" fmla="*/ 962 w 1581"/>
              <a:gd name="T41" fmla="*/ 41 h 2313"/>
              <a:gd name="T42" fmla="*/ 984 w 1581"/>
              <a:gd name="T43" fmla="*/ 38 h 2313"/>
              <a:gd name="T44" fmla="*/ 1033 w 1581"/>
              <a:gd name="T45" fmla="*/ 52 h 2313"/>
              <a:gd name="T46" fmla="*/ 1087 w 1581"/>
              <a:gd name="T47" fmla="*/ 136 h 2313"/>
              <a:gd name="T48" fmla="*/ 1049 w 1581"/>
              <a:gd name="T49" fmla="*/ 44 h 2313"/>
              <a:gd name="T50" fmla="*/ 449 w 1581"/>
              <a:gd name="T51" fmla="*/ 8 h 2313"/>
              <a:gd name="T52" fmla="*/ 452 w 1581"/>
              <a:gd name="T53" fmla="*/ 92 h 2313"/>
              <a:gd name="T54" fmla="*/ 513 w 1581"/>
              <a:gd name="T55" fmla="*/ 17 h 2313"/>
              <a:gd name="T56" fmla="*/ 630 w 1581"/>
              <a:gd name="T57" fmla="*/ 59 h 2313"/>
              <a:gd name="T58" fmla="*/ 806 w 1581"/>
              <a:gd name="T59" fmla="*/ 354 h 2313"/>
              <a:gd name="T60" fmla="*/ 684 w 1581"/>
              <a:gd name="T61" fmla="*/ 681 h 2313"/>
              <a:gd name="T62" fmla="*/ 301 w 1581"/>
              <a:gd name="T63" fmla="*/ 860 h 2313"/>
              <a:gd name="T64" fmla="*/ 19 w 1581"/>
              <a:gd name="T65" fmla="*/ 1183 h 2313"/>
              <a:gd name="T66" fmla="*/ 0 w 1581"/>
              <a:gd name="T67" fmla="*/ 1278 h 2313"/>
              <a:gd name="T68" fmla="*/ 32 w 1581"/>
              <a:gd name="T69" fmla="*/ 1291 h 2313"/>
              <a:gd name="T70" fmla="*/ 39 w 1581"/>
              <a:gd name="T71" fmla="*/ 1211 h 2313"/>
              <a:gd name="T72" fmla="*/ 51 w 1581"/>
              <a:gd name="T73" fmla="*/ 1487 h 2313"/>
              <a:gd name="T74" fmla="*/ 786 w 1581"/>
              <a:gd name="T75" fmla="*/ 100 h 2313"/>
              <a:gd name="T76" fmla="*/ 747 w 1581"/>
              <a:gd name="T77" fmla="*/ 75 h 2313"/>
              <a:gd name="T78" fmla="*/ 1285 w 1581"/>
              <a:gd name="T79" fmla="*/ 949 h 2313"/>
              <a:gd name="T80" fmla="*/ 746 w 1581"/>
              <a:gd name="T81" fmla="*/ 975 h 2313"/>
              <a:gd name="T82" fmla="*/ 740 w 1581"/>
              <a:gd name="T83" fmla="*/ 849 h 2313"/>
              <a:gd name="T84" fmla="*/ 496 w 1581"/>
              <a:gd name="T85" fmla="*/ 1578 h 2313"/>
              <a:gd name="T86" fmla="*/ 450 w 1581"/>
              <a:gd name="T87" fmla="*/ 1097 h 2313"/>
              <a:gd name="T88" fmla="*/ 666 w 1581"/>
              <a:gd name="T89" fmla="*/ 1053 h 2313"/>
              <a:gd name="T90" fmla="*/ 1222 w 1581"/>
              <a:gd name="T91" fmla="*/ 1162 h 2313"/>
              <a:gd name="T92" fmla="*/ 1351 w 1581"/>
              <a:gd name="T93" fmla="*/ 1578 h 2313"/>
              <a:gd name="T94" fmla="*/ 803 w 1581"/>
              <a:gd name="T95" fmla="*/ 1378 h 2313"/>
              <a:gd name="T96" fmla="*/ 595 w 1581"/>
              <a:gd name="T97" fmla="*/ 1826 h 2313"/>
              <a:gd name="T98" fmla="*/ 597 w 1581"/>
              <a:gd name="T99" fmla="*/ 1763 h 2313"/>
              <a:gd name="T100" fmla="*/ 707 w 1581"/>
              <a:gd name="T101" fmla="*/ 1798 h 2313"/>
              <a:gd name="T102" fmla="*/ 613 w 1581"/>
              <a:gd name="T103" fmla="*/ 1829 h 2313"/>
              <a:gd name="T104" fmla="*/ 1373 w 1581"/>
              <a:gd name="T105" fmla="*/ 1740 h 2313"/>
              <a:gd name="T106" fmla="*/ 1387 w 1581"/>
              <a:gd name="T107" fmla="*/ 1811 h 2313"/>
              <a:gd name="T108" fmla="*/ 1293 w 1581"/>
              <a:gd name="T109" fmla="*/ 1811 h 2313"/>
              <a:gd name="T110" fmla="*/ 1398 w 1581"/>
              <a:gd name="T111" fmla="*/ 1750 h 2313"/>
              <a:gd name="T112" fmla="*/ 360 w 1581"/>
              <a:gd name="T113" fmla="*/ 1107 h 2313"/>
              <a:gd name="T114" fmla="*/ 253 w 1581"/>
              <a:gd name="T115" fmla="*/ 1153 h 2313"/>
              <a:gd name="T116" fmla="*/ 187 w 1581"/>
              <a:gd name="T117" fmla="*/ 1130 h 2313"/>
              <a:gd name="T118" fmla="*/ 166 w 1581"/>
              <a:gd name="T119" fmla="*/ 1188 h 2313"/>
              <a:gd name="T120" fmla="*/ 103 w 1581"/>
              <a:gd name="T121" fmla="*/ 1451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81" h="2313">
                <a:moveTo>
                  <a:pt x="55" y="1786"/>
                </a:moveTo>
                <a:lnTo>
                  <a:pt x="55" y="1786"/>
                </a:lnTo>
                <a:lnTo>
                  <a:pt x="56" y="1784"/>
                </a:lnTo>
                <a:lnTo>
                  <a:pt x="56" y="1784"/>
                </a:lnTo>
                <a:lnTo>
                  <a:pt x="56" y="1779"/>
                </a:lnTo>
                <a:lnTo>
                  <a:pt x="57" y="1778"/>
                </a:lnTo>
                <a:lnTo>
                  <a:pt x="57" y="1781"/>
                </a:lnTo>
                <a:lnTo>
                  <a:pt x="57" y="1781"/>
                </a:lnTo>
                <a:lnTo>
                  <a:pt x="56" y="1784"/>
                </a:lnTo>
                <a:lnTo>
                  <a:pt x="56" y="1784"/>
                </a:lnTo>
                <a:lnTo>
                  <a:pt x="56" y="1784"/>
                </a:lnTo>
                <a:lnTo>
                  <a:pt x="55" y="1791"/>
                </a:lnTo>
                <a:lnTo>
                  <a:pt x="65" y="1804"/>
                </a:lnTo>
                <a:lnTo>
                  <a:pt x="90" y="1801"/>
                </a:lnTo>
                <a:lnTo>
                  <a:pt x="100" y="1811"/>
                </a:lnTo>
                <a:lnTo>
                  <a:pt x="100" y="1811"/>
                </a:lnTo>
                <a:lnTo>
                  <a:pt x="104" y="1821"/>
                </a:lnTo>
                <a:lnTo>
                  <a:pt x="108" y="1829"/>
                </a:lnTo>
                <a:lnTo>
                  <a:pt x="110" y="1831"/>
                </a:lnTo>
                <a:lnTo>
                  <a:pt x="113" y="1834"/>
                </a:lnTo>
                <a:lnTo>
                  <a:pt x="113" y="1834"/>
                </a:lnTo>
                <a:lnTo>
                  <a:pt x="117" y="1837"/>
                </a:lnTo>
                <a:lnTo>
                  <a:pt x="118" y="1839"/>
                </a:lnTo>
                <a:lnTo>
                  <a:pt x="121" y="1842"/>
                </a:lnTo>
                <a:lnTo>
                  <a:pt x="121" y="1842"/>
                </a:lnTo>
                <a:lnTo>
                  <a:pt x="122" y="1847"/>
                </a:lnTo>
                <a:lnTo>
                  <a:pt x="122" y="1857"/>
                </a:lnTo>
                <a:lnTo>
                  <a:pt x="123" y="1872"/>
                </a:lnTo>
                <a:lnTo>
                  <a:pt x="123" y="1872"/>
                </a:lnTo>
                <a:lnTo>
                  <a:pt x="122" y="1884"/>
                </a:lnTo>
                <a:lnTo>
                  <a:pt x="122" y="1893"/>
                </a:lnTo>
                <a:lnTo>
                  <a:pt x="123" y="1898"/>
                </a:lnTo>
                <a:lnTo>
                  <a:pt x="123" y="1898"/>
                </a:lnTo>
                <a:lnTo>
                  <a:pt x="207" y="2017"/>
                </a:lnTo>
                <a:lnTo>
                  <a:pt x="207" y="2017"/>
                </a:lnTo>
                <a:lnTo>
                  <a:pt x="210" y="2023"/>
                </a:lnTo>
                <a:lnTo>
                  <a:pt x="212" y="2026"/>
                </a:lnTo>
                <a:lnTo>
                  <a:pt x="213" y="2027"/>
                </a:lnTo>
                <a:lnTo>
                  <a:pt x="215" y="2027"/>
                </a:lnTo>
                <a:lnTo>
                  <a:pt x="215" y="2027"/>
                </a:lnTo>
                <a:lnTo>
                  <a:pt x="219" y="2027"/>
                </a:lnTo>
                <a:lnTo>
                  <a:pt x="220" y="2027"/>
                </a:lnTo>
                <a:lnTo>
                  <a:pt x="220" y="2027"/>
                </a:lnTo>
                <a:lnTo>
                  <a:pt x="222" y="2031"/>
                </a:lnTo>
                <a:lnTo>
                  <a:pt x="227" y="2040"/>
                </a:lnTo>
                <a:lnTo>
                  <a:pt x="233" y="2053"/>
                </a:lnTo>
                <a:lnTo>
                  <a:pt x="233" y="2053"/>
                </a:lnTo>
                <a:lnTo>
                  <a:pt x="235" y="2057"/>
                </a:lnTo>
                <a:lnTo>
                  <a:pt x="239" y="2063"/>
                </a:lnTo>
                <a:lnTo>
                  <a:pt x="245" y="2073"/>
                </a:lnTo>
                <a:lnTo>
                  <a:pt x="245" y="2073"/>
                </a:lnTo>
                <a:lnTo>
                  <a:pt x="246" y="2074"/>
                </a:lnTo>
                <a:lnTo>
                  <a:pt x="249" y="2076"/>
                </a:lnTo>
                <a:lnTo>
                  <a:pt x="252" y="2077"/>
                </a:lnTo>
                <a:lnTo>
                  <a:pt x="253" y="2078"/>
                </a:lnTo>
                <a:lnTo>
                  <a:pt x="253" y="2078"/>
                </a:lnTo>
                <a:lnTo>
                  <a:pt x="257" y="2091"/>
                </a:lnTo>
                <a:lnTo>
                  <a:pt x="260" y="2101"/>
                </a:lnTo>
                <a:lnTo>
                  <a:pt x="260" y="2101"/>
                </a:lnTo>
                <a:lnTo>
                  <a:pt x="267" y="2112"/>
                </a:lnTo>
                <a:lnTo>
                  <a:pt x="272" y="2119"/>
                </a:lnTo>
                <a:lnTo>
                  <a:pt x="274" y="2121"/>
                </a:lnTo>
                <a:lnTo>
                  <a:pt x="276" y="2123"/>
                </a:lnTo>
                <a:lnTo>
                  <a:pt x="276" y="2123"/>
                </a:lnTo>
                <a:lnTo>
                  <a:pt x="280" y="2120"/>
                </a:lnTo>
                <a:lnTo>
                  <a:pt x="283" y="2118"/>
                </a:lnTo>
                <a:lnTo>
                  <a:pt x="286" y="2112"/>
                </a:lnTo>
                <a:lnTo>
                  <a:pt x="286" y="2112"/>
                </a:lnTo>
                <a:lnTo>
                  <a:pt x="295" y="2134"/>
                </a:lnTo>
                <a:lnTo>
                  <a:pt x="302" y="2152"/>
                </a:lnTo>
                <a:lnTo>
                  <a:pt x="308" y="2159"/>
                </a:lnTo>
                <a:lnTo>
                  <a:pt x="311" y="2166"/>
                </a:lnTo>
                <a:lnTo>
                  <a:pt x="311" y="2166"/>
                </a:lnTo>
                <a:lnTo>
                  <a:pt x="335" y="2195"/>
                </a:lnTo>
                <a:lnTo>
                  <a:pt x="352" y="2217"/>
                </a:lnTo>
                <a:lnTo>
                  <a:pt x="352" y="2217"/>
                </a:lnTo>
                <a:lnTo>
                  <a:pt x="374" y="2223"/>
                </a:lnTo>
                <a:lnTo>
                  <a:pt x="393" y="2229"/>
                </a:lnTo>
                <a:lnTo>
                  <a:pt x="438" y="2229"/>
                </a:lnTo>
                <a:lnTo>
                  <a:pt x="438" y="2229"/>
                </a:lnTo>
                <a:lnTo>
                  <a:pt x="440" y="2233"/>
                </a:lnTo>
                <a:lnTo>
                  <a:pt x="440" y="2243"/>
                </a:lnTo>
                <a:lnTo>
                  <a:pt x="442" y="2248"/>
                </a:lnTo>
                <a:lnTo>
                  <a:pt x="444" y="2255"/>
                </a:lnTo>
                <a:lnTo>
                  <a:pt x="447" y="2261"/>
                </a:lnTo>
                <a:lnTo>
                  <a:pt x="452" y="2268"/>
                </a:lnTo>
                <a:lnTo>
                  <a:pt x="452" y="2268"/>
                </a:lnTo>
                <a:lnTo>
                  <a:pt x="456" y="2270"/>
                </a:lnTo>
                <a:lnTo>
                  <a:pt x="466" y="2273"/>
                </a:lnTo>
                <a:lnTo>
                  <a:pt x="494" y="2279"/>
                </a:lnTo>
                <a:lnTo>
                  <a:pt x="534" y="2284"/>
                </a:lnTo>
                <a:lnTo>
                  <a:pt x="577" y="2289"/>
                </a:lnTo>
                <a:lnTo>
                  <a:pt x="656" y="2297"/>
                </a:lnTo>
                <a:lnTo>
                  <a:pt x="691" y="2301"/>
                </a:lnTo>
                <a:lnTo>
                  <a:pt x="707" y="2301"/>
                </a:lnTo>
                <a:lnTo>
                  <a:pt x="714" y="2301"/>
                </a:lnTo>
                <a:lnTo>
                  <a:pt x="753" y="2303"/>
                </a:lnTo>
                <a:lnTo>
                  <a:pt x="758" y="2313"/>
                </a:lnTo>
                <a:lnTo>
                  <a:pt x="780" y="2313"/>
                </a:lnTo>
                <a:lnTo>
                  <a:pt x="780" y="2303"/>
                </a:lnTo>
                <a:lnTo>
                  <a:pt x="1275" y="2285"/>
                </a:lnTo>
                <a:lnTo>
                  <a:pt x="1283" y="2293"/>
                </a:lnTo>
                <a:lnTo>
                  <a:pt x="1295" y="2293"/>
                </a:lnTo>
                <a:lnTo>
                  <a:pt x="1295" y="2285"/>
                </a:lnTo>
                <a:lnTo>
                  <a:pt x="1336" y="2280"/>
                </a:lnTo>
                <a:lnTo>
                  <a:pt x="1336" y="2288"/>
                </a:lnTo>
                <a:lnTo>
                  <a:pt x="1360" y="2288"/>
                </a:lnTo>
                <a:lnTo>
                  <a:pt x="1360" y="2278"/>
                </a:lnTo>
                <a:lnTo>
                  <a:pt x="1360" y="2278"/>
                </a:lnTo>
                <a:lnTo>
                  <a:pt x="1387" y="2275"/>
                </a:lnTo>
                <a:lnTo>
                  <a:pt x="1447" y="2269"/>
                </a:lnTo>
                <a:lnTo>
                  <a:pt x="1480" y="2265"/>
                </a:lnTo>
                <a:lnTo>
                  <a:pt x="1509" y="2261"/>
                </a:lnTo>
                <a:lnTo>
                  <a:pt x="1532" y="2256"/>
                </a:lnTo>
                <a:lnTo>
                  <a:pt x="1540" y="2255"/>
                </a:lnTo>
                <a:lnTo>
                  <a:pt x="1543" y="2252"/>
                </a:lnTo>
                <a:lnTo>
                  <a:pt x="1543" y="2252"/>
                </a:lnTo>
                <a:lnTo>
                  <a:pt x="1546" y="2250"/>
                </a:lnTo>
                <a:lnTo>
                  <a:pt x="1547" y="2246"/>
                </a:lnTo>
                <a:lnTo>
                  <a:pt x="1551" y="2237"/>
                </a:lnTo>
                <a:lnTo>
                  <a:pt x="1553" y="2226"/>
                </a:lnTo>
                <a:lnTo>
                  <a:pt x="1555" y="2214"/>
                </a:lnTo>
                <a:lnTo>
                  <a:pt x="1556" y="2193"/>
                </a:lnTo>
                <a:lnTo>
                  <a:pt x="1556" y="2184"/>
                </a:lnTo>
                <a:lnTo>
                  <a:pt x="1556" y="2184"/>
                </a:lnTo>
                <a:lnTo>
                  <a:pt x="1565" y="2180"/>
                </a:lnTo>
                <a:lnTo>
                  <a:pt x="1576" y="2176"/>
                </a:lnTo>
                <a:lnTo>
                  <a:pt x="1576" y="2176"/>
                </a:lnTo>
                <a:lnTo>
                  <a:pt x="1578" y="2172"/>
                </a:lnTo>
                <a:lnTo>
                  <a:pt x="1580" y="2167"/>
                </a:lnTo>
                <a:lnTo>
                  <a:pt x="1581" y="2158"/>
                </a:lnTo>
                <a:lnTo>
                  <a:pt x="1581" y="1670"/>
                </a:lnTo>
                <a:lnTo>
                  <a:pt x="1579" y="1196"/>
                </a:lnTo>
                <a:lnTo>
                  <a:pt x="1576" y="998"/>
                </a:lnTo>
                <a:lnTo>
                  <a:pt x="1576" y="998"/>
                </a:lnTo>
                <a:lnTo>
                  <a:pt x="1574" y="943"/>
                </a:lnTo>
                <a:lnTo>
                  <a:pt x="1571" y="897"/>
                </a:lnTo>
                <a:lnTo>
                  <a:pt x="1571" y="863"/>
                </a:lnTo>
                <a:lnTo>
                  <a:pt x="1571" y="863"/>
                </a:lnTo>
                <a:lnTo>
                  <a:pt x="1570" y="850"/>
                </a:lnTo>
                <a:lnTo>
                  <a:pt x="1567" y="837"/>
                </a:lnTo>
                <a:lnTo>
                  <a:pt x="1564" y="826"/>
                </a:lnTo>
                <a:lnTo>
                  <a:pt x="1557" y="816"/>
                </a:lnTo>
                <a:lnTo>
                  <a:pt x="1551" y="806"/>
                </a:lnTo>
                <a:lnTo>
                  <a:pt x="1545" y="798"/>
                </a:lnTo>
                <a:lnTo>
                  <a:pt x="1533" y="785"/>
                </a:lnTo>
                <a:lnTo>
                  <a:pt x="1533" y="785"/>
                </a:lnTo>
                <a:lnTo>
                  <a:pt x="1529" y="783"/>
                </a:lnTo>
                <a:lnTo>
                  <a:pt x="1523" y="780"/>
                </a:lnTo>
                <a:lnTo>
                  <a:pt x="1504" y="774"/>
                </a:lnTo>
                <a:lnTo>
                  <a:pt x="1452" y="758"/>
                </a:lnTo>
                <a:lnTo>
                  <a:pt x="1395" y="742"/>
                </a:lnTo>
                <a:lnTo>
                  <a:pt x="1370" y="736"/>
                </a:lnTo>
                <a:lnTo>
                  <a:pt x="1351" y="729"/>
                </a:lnTo>
                <a:lnTo>
                  <a:pt x="1351" y="729"/>
                </a:lnTo>
                <a:lnTo>
                  <a:pt x="1342" y="727"/>
                </a:lnTo>
                <a:lnTo>
                  <a:pt x="1327" y="724"/>
                </a:lnTo>
                <a:lnTo>
                  <a:pt x="1284" y="719"/>
                </a:lnTo>
                <a:lnTo>
                  <a:pt x="1231" y="714"/>
                </a:lnTo>
                <a:lnTo>
                  <a:pt x="1172" y="709"/>
                </a:lnTo>
                <a:lnTo>
                  <a:pt x="1067" y="701"/>
                </a:lnTo>
                <a:lnTo>
                  <a:pt x="1018" y="699"/>
                </a:lnTo>
                <a:lnTo>
                  <a:pt x="1018" y="699"/>
                </a:lnTo>
                <a:lnTo>
                  <a:pt x="1007" y="699"/>
                </a:lnTo>
                <a:lnTo>
                  <a:pt x="988" y="696"/>
                </a:lnTo>
                <a:lnTo>
                  <a:pt x="960" y="694"/>
                </a:lnTo>
                <a:lnTo>
                  <a:pt x="960" y="666"/>
                </a:lnTo>
                <a:lnTo>
                  <a:pt x="944" y="666"/>
                </a:lnTo>
                <a:lnTo>
                  <a:pt x="944" y="648"/>
                </a:lnTo>
                <a:lnTo>
                  <a:pt x="932" y="648"/>
                </a:lnTo>
                <a:lnTo>
                  <a:pt x="932" y="671"/>
                </a:lnTo>
                <a:lnTo>
                  <a:pt x="899" y="671"/>
                </a:lnTo>
                <a:lnTo>
                  <a:pt x="899" y="661"/>
                </a:lnTo>
                <a:lnTo>
                  <a:pt x="887" y="650"/>
                </a:lnTo>
                <a:lnTo>
                  <a:pt x="919" y="650"/>
                </a:lnTo>
                <a:lnTo>
                  <a:pt x="919" y="650"/>
                </a:lnTo>
                <a:lnTo>
                  <a:pt x="919" y="649"/>
                </a:lnTo>
                <a:lnTo>
                  <a:pt x="920" y="647"/>
                </a:lnTo>
                <a:lnTo>
                  <a:pt x="922" y="643"/>
                </a:lnTo>
                <a:lnTo>
                  <a:pt x="920" y="640"/>
                </a:lnTo>
                <a:lnTo>
                  <a:pt x="919" y="638"/>
                </a:lnTo>
                <a:lnTo>
                  <a:pt x="919" y="638"/>
                </a:lnTo>
                <a:lnTo>
                  <a:pt x="917" y="635"/>
                </a:lnTo>
                <a:lnTo>
                  <a:pt x="913" y="634"/>
                </a:lnTo>
                <a:lnTo>
                  <a:pt x="906" y="631"/>
                </a:lnTo>
                <a:lnTo>
                  <a:pt x="899" y="630"/>
                </a:lnTo>
                <a:lnTo>
                  <a:pt x="877" y="633"/>
                </a:lnTo>
                <a:lnTo>
                  <a:pt x="864" y="648"/>
                </a:lnTo>
                <a:lnTo>
                  <a:pt x="869" y="656"/>
                </a:lnTo>
                <a:lnTo>
                  <a:pt x="869" y="656"/>
                </a:lnTo>
                <a:lnTo>
                  <a:pt x="872" y="657"/>
                </a:lnTo>
                <a:lnTo>
                  <a:pt x="873" y="657"/>
                </a:lnTo>
                <a:lnTo>
                  <a:pt x="875" y="658"/>
                </a:lnTo>
                <a:lnTo>
                  <a:pt x="875" y="661"/>
                </a:lnTo>
                <a:lnTo>
                  <a:pt x="875" y="668"/>
                </a:lnTo>
                <a:lnTo>
                  <a:pt x="831" y="668"/>
                </a:lnTo>
                <a:lnTo>
                  <a:pt x="798" y="671"/>
                </a:lnTo>
                <a:lnTo>
                  <a:pt x="842" y="380"/>
                </a:lnTo>
                <a:lnTo>
                  <a:pt x="857" y="364"/>
                </a:lnTo>
                <a:lnTo>
                  <a:pt x="857" y="364"/>
                </a:lnTo>
                <a:lnTo>
                  <a:pt x="859" y="364"/>
                </a:lnTo>
                <a:lnTo>
                  <a:pt x="859" y="362"/>
                </a:lnTo>
                <a:lnTo>
                  <a:pt x="859" y="359"/>
                </a:lnTo>
                <a:lnTo>
                  <a:pt x="859" y="359"/>
                </a:lnTo>
                <a:lnTo>
                  <a:pt x="859" y="350"/>
                </a:lnTo>
                <a:lnTo>
                  <a:pt x="859" y="344"/>
                </a:lnTo>
                <a:lnTo>
                  <a:pt x="859" y="344"/>
                </a:lnTo>
                <a:lnTo>
                  <a:pt x="863" y="343"/>
                </a:lnTo>
                <a:lnTo>
                  <a:pt x="866" y="340"/>
                </a:lnTo>
                <a:lnTo>
                  <a:pt x="867" y="336"/>
                </a:lnTo>
                <a:lnTo>
                  <a:pt x="867" y="336"/>
                </a:lnTo>
                <a:lnTo>
                  <a:pt x="869" y="329"/>
                </a:lnTo>
                <a:lnTo>
                  <a:pt x="871" y="325"/>
                </a:lnTo>
                <a:lnTo>
                  <a:pt x="869" y="321"/>
                </a:lnTo>
                <a:lnTo>
                  <a:pt x="869" y="321"/>
                </a:lnTo>
                <a:lnTo>
                  <a:pt x="866" y="310"/>
                </a:lnTo>
                <a:lnTo>
                  <a:pt x="862" y="298"/>
                </a:lnTo>
                <a:lnTo>
                  <a:pt x="862" y="298"/>
                </a:lnTo>
                <a:lnTo>
                  <a:pt x="806" y="115"/>
                </a:lnTo>
                <a:lnTo>
                  <a:pt x="788" y="92"/>
                </a:lnTo>
                <a:lnTo>
                  <a:pt x="791" y="87"/>
                </a:lnTo>
                <a:lnTo>
                  <a:pt x="791" y="80"/>
                </a:lnTo>
                <a:lnTo>
                  <a:pt x="869" y="80"/>
                </a:lnTo>
                <a:lnTo>
                  <a:pt x="869" y="95"/>
                </a:lnTo>
                <a:lnTo>
                  <a:pt x="880" y="95"/>
                </a:lnTo>
                <a:lnTo>
                  <a:pt x="880" y="59"/>
                </a:lnTo>
                <a:lnTo>
                  <a:pt x="937" y="59"/>
                </a:lnTo>
                <a:lnTo>
                  <a:pt x="939" y="41"/>
                </a:lnTo>
                <a:lnTo>
                  <a:pt x="962" y="39"/>
                </a:lnTo>
                <a:lnTo>
                  <a:pt x="962" y="39"/>
                </a:lnTo>
                <a:lnTo>
                  <a:pt x="962" y="41"/>
                </a:lnTo>
                <a:lnTo>
                  <a:pt x="964" y="44"/>
                </a:lnTo>
                <a:lnTo>
                  <a:pt x="967" y="47"/>
                </a:lnTo>
                <a:lnTo>
                  <a:pt x="967" y="47"/>
                </a:lnTo>
                <a:lnTo>
                  <a:pt x="971" y="45"/>
                </a:lnTo>
                <a:lnTo>
                  <a:pt x="976" y="44"/>
                </a:lnTo>
                <a:lnTo>
                  <a:pt x="979" y="40"/>
                </a:lnTo>
                <a:lnTo>
                  <a:pt x="980" y="39"/>
                </a:lnTo>
                <a:lnTo>
                  <a:pt x="980" y="39"/>
                </a:lnTo>
                <a:lnTo>
                  <a:pt x="980" y="39"/>
                </a:lnTo>
                <a:lnTo>
                  <a:pt x="980" y="38"/>
                </a:lnTo>
                <a:lnTo>
                  <a:pt x="984" y="38"/>
                </a:lnTo>
                <a:lnTo>
                  <a:pt x="994" y="39"/>
                </a:lnTo>
                <a:lnTo>
                  <a:pt x="1011" y="41"/>
                </a:lnTo>
                <a:lnTo>
                  <a:pt x="1011" y="41"/>
                </a:lnTo>
                <a:lnTo>
                  <a:pt x="1009" y="44"/>
                </a:lnTo>
                <a:lnTo>
                  <a:pt x="1009" y="47"/>
                </a:lnTo>
                <a:lnTo>
                  <a:pt x="1011" y="49"/>
                </a:lnTo>
                <a:lnTo>
                  <a:pt x="1011" y="49"/>
                </a:lnTo>
                <a:lnTo>
                  <a:pt x="1023" y="52"/>
                </a:lnTo>
                <a:lnTo>
                  <a:pt x="1023" y="52"/>
                </a:lnTo>
                <a:lnTo>
                  <a:pt x="1026" y="50"/>
                </a:lnTo>
                <a:lnTo>
                  <a:pt x="1033" y="52"/>
                </a:lnTo>
                <a:lnTo>
                  <a:pt x="1037" y="52"/>
                </a:lnTo>
                <a:lnTo>
                  <a:pt x="1042" y="54"/>
                </a:lnTo>
                <a:lnTo>
                  <a:pt x="1046" y="57"/>
                </a:lnTo>
                <a:lnTo>
                  <a:pt x="1051" y="62"/>
                </a:lnTo>
                <a:lnTo>
                  <a:pt x="1051" y="62"/>
                </a:lnTo>
                <a:lnTo>
                  <a:pt x="1055" y="68"/>
                </a:lnTo>
                <a:lnTo>
                  <a:pt x="1060" y="78"/>
                </a:lnTo>
                <a:lnTo>
                  <a:pt x="1070" y="104"/>
                </a:lnTo>
                <a:lnTo>
                  <a:pt x="1082" y="136"/>
                </a:lnTo>
                <a:lnTo>
                  <a:pt x="1082" y="136"/>
                </a:lnTo>
                <a:lnTo>
                  <a:pt x="1087" y="136"/>
                </a:lnTo>
                <a:lnTo>
                  <a:pt x="1091" y="134"/>
                </a:lnTo>
                <a:lnTo>
                  <a:pt x="1092" y="132"/>
                </a:lnTo>
                <a:lnTo>
                  <a:pt x="1092" y="130"/>
                </a:lnTo>
                <a:lnTo>
                  <a:pt x="1092" y="130"/>
                </a:lnTo>
                <a:lnTo>
                  <a:pt x="1087" y="116"/>
                </a:lnTo>
                <a:lnTo>
                  <a:pt x="1075" y="92"/>
                </a:lnTo>
                <a:lnTo>
                  <a:pt x="1064" y="67"/>
                </a:lnTo>
                <a:lnTo>
                  <a:pt x="1056" y="52"/>
                </a:lnTo>
                <a:lnTo>
                  <a:pt x="1056" y="52"/>
                </a:lnTo>
                <a:lnTo>
                  <a:pt x="1053" y="48"/>
                </a:lnTo>
                <a:lnTo>
                  <a:pt x="1049" y="44"/>
                </a:lnTo>
                <a:lnTo>
                  <a:pt x="1037" y="39"/>
                </a:lnTo>
                <a:lnTo>
                  <a:pt x="1023" y="34"/>
                </a:lnTo>
                <a:lnTo>
                  <a:pt x="993" y="17"/>
                </a:lnTo>
                <a:lnTo>
                  <a:pt x="506" y="0"/>
                </a:lnTo>
                <a:lnTo>
                  <a:pt x="506" y="0"/>
                </a:lnTo>
                <a:lnTo>
                  <a:pt x="497" y="0"/>
                </a:lnTo>
                <a:lnTo>
                  <a:pt x="477" y="0"/>
                </a:lnTo>
                <a:lnTo>
                  <a:pt x="466" y="2"/>
                </a:lnTo>
                <a:lnTo>
                  <a:pt x="456" y="5"/>
                </a:lnTo>
                <a:lnTo>
                  <a:pt x="451" y="6"/>
                </a:lnTo>
                <a:lnTo>
                  <a:pt x="449" y="8"/>
                </a:lnTo>
                <a:lnTo>
                  <a:pt x="446" y="12"/>
                </a:lnTo>
                <a:lnTo>
                  <a:pt x="445" y="15"/>
                </a:lnTo>
                <a:lnTo>
                  <a:pt x="445" y="15"/>
                </a:lnTo>
                <a:lnTo>
                  <a:pt x="442" y="25"/>
                </a:lnTo>
                <a:lnTo>
                  <a:pt x="441" y="38"/>
                </a:lnTo>
                <a:lnTo>
                  <a:pt x="441" y="67"/>
                </a:lnTo>
                <a:lnTo>
                  <a:pt x="441" y="92"/>
                </a:lnTo>
                <a:lnTo>
                  <a:pt x="441" y="103"/>
                </a:lnTo>
                <a:lnTo>
                  <a:pt x="441" y="103"/>
                </a:lnTo>
                <a:lnTo>
                  <a:pt x="447" y="96"/>
                </a:lnTo>
                <a:lnTo>
                  <a:pt x="452" y="92"/>
                </a:lnTo>
                <a:lnTo>
                  <a:pt x="452" y="92"/>
                </a:lnTo>
                <a:lnTo>
                  <a:pt x="452" y="58"/>
                </a:lnTo>
                <a:lnTo>
                  <a:pt x="454" y="34"/>
                </a:lnTo>
                <a:lnTo>
                  <a:pt x="455" y="25"/>
                </a:lnTo>
                <a:lnTo>
                  <a:pt x="458" y="20"/>
                </a:lnTo>
                <a:lnTo>
                  <a:pt x="458" y="20"/>
                </a:lnTo>
                <a:lnTo>
                  <a:pt x="461" y="19"/>
                </a:lnTo>
                <a:lnTo>
                  <a:pt x="468" y="17"/>
                </a:lnTo>
                <a:lnTo>
                  <a:pt x="486" y="17"/>
                </a:lnTo>
                <a:lnTo>
                  <a:pt x="513" y="17"/>
                </a:lnTo>
                <a:lnTo>
                  <a:pt x="513" y="17"/>
                </a:lnTo>
                <a:lnTo>
                  <a:pt x="562" y="15"/>
                </a:lnTo>
                <a:lnTo>
                  <a:pt x="567" y="39"/>
                </a:lnTo>
                <a:lnTo>
                  <a:pt x="567" y="39"/>
                </a:lnTo>
                <a:lnTo>
                  <a:pt x="597" y="40"/>
                </a:lnTo>
                <a:lnTo>
                  <a:pt x="618" y="43"/>
                </a:lnTo>
                <a:lnTo>
                  <a:pt x="625" y="44"/>
                </a:lnTo>
                <a:lnTo>
                  <a:pt x="628" y="47"/>
                </a:lnTo>
                <a:lnTo>
                  <a:pt x="628" y="47"/>
                </a:lnTo>
                <a:lnTo>
                  <a:pt x="627" y="53"/>
                </a:lnTo>
                <a:lnTo>
                  <a:pt x="628" y="55"/>
                </a:lnTo>
                <a:lnTo>
                  <a:pt x="630" y="59"/>
                </a:lnTo>
                <a:lnTo>
                  <a:pt x="630" y="59"/>
                </a:lnTo>
                <a:lnTo>
                  <a:pt x="637" y="61"/>
                </a:lnTo>
                <a:lnTo>
                  <a:pt x="650" y="63"/>
                </a:lnTo>
                <a:lnTo>
                  <a:pt x="688" y="69"/>
                </a:lnTo>
                <a:lnTo>
                  <a:pt x="740" y="77"/>
                </a:lnTo>
                <a:lnTo>
                  <a:pt x="808" y="296"/>
                </a:lnTo>
                <a:lnTo>
                  <a:pt x="803" y="311"/>
                </a:lnTo>
                <a:lnTo>
                  <a:pt x="803" y="339"/>
                </a:lnTo>
                <a:lnTo>
                  <a:pt x="803" y="339"/>
                </a:lnTo>
                <a:lnTo>
                  <a:pt x="806" y="354"/>
                </a:lnTo>
                <a:lnTo>
                  <a:pt x="806" y="354"/>
                </a:lnTo>
                <a:lnTo>
                  <a:pt x="802" y="397"/>
                </a:lnTo>
                <a:lnTo>
                  <a:pt x="791" y="484"/>
                </a:lnTo>
                <a:lnTo>
                  <a:pt x="773" y="610"/>
                </a:lnTo>
                <a:lnTo>
                  <a:pt x="773" y="610"/>
                </a:lnTo>
                <a:lnTo>
                  <a:pt x="735" y="620"/>
                </a:lnTo>
                <a:lnTo>
                  <a:pt x="735" y="620"/>
                </a:lnTo>
                <a:lnTo>
                  <a:pt x="733" y="621"/>
                </a:lnTo>
                <a:lnTo>
                  <a:pt x="731" y="624"/>
                </a:lnTo>
                <a:lnTo>
                  <a:pt x="726" y="633"/>
                </a:lnTo>
                <a:lnTo>
                  <a:pt x="719" y="645"/>
                </a:lnTo>
                <a:lnTo>
                  <a:pt x="684" y="681"/>
                </a:lnTo>
                <a:lnTo>
                  <a:pt x="676" y="653"/>
                </a:lnTo>
                <a:lnTo>
                  <a:pt x="669" y="650"/>
                </a:lnTo>
                <a:lnTo>
                  <a:pt x="656" y="704"/>
                </a:lnTo>
                <a:lnTo>
                  <a:pt x="625" y="706"/>
                </a:lnTo>
                <a:lnTo>
                  <a:pt x="618" y="717"/>
                </a:lnTo>
                <a:lnTo>
                  <a:pt x="610" y="732"/>
                </a:lnTo>
                <a:lnTo>
                  <a:pt x="534" y="747"/>
                </a:lnTo>
                <a:lnTo>
                  <a:pt x="526" y="739"/>
                </a:lnTo>
                <a:lnTo>
                  <a:pt x="408" y="745"/>
                </a:lnTo>
                <a:lnTo>
                  <a:pt x="301" y="839"/>
                </a:lnTo>
                <a:lnTo>
                  <a:pt x="301" y="860"/>
                </a:lnTo>
                <a:lnTo>
                  <a:pt x="263" y="888"/>
                </a:lnTo>
                <a:lnTo>
                  <a:pt x="258" y="911"/>
                </a:lnTo>
                <a:lnTo>
                  <a:pt x="60" y="1094"/>
                </a:lnTo>
                <a:lnTo>
                  <a:pt x="57" y="1102"/>
                </a:lnTo>
                <a:lnTo>
                  <a:pt x="52" y="1109"/>
                </a:lnTo>
                <a:lnTo>
                  <a:pt x="52" y="1175"/>
                </a:lnTo>
                <a:lnTo>
                  <a:pt x="32" y="1175"/>
                </a:lnTo>
                <a:lnTo>
                  <a:pt x="32" y="1175"/>
                </a:lnTo>
                <a:lnTo>
                  <a:pt x="25" y="1178"/>
                </a:lnTo>
                <a:lnTo>
                  <a:pt x="21" y="1181"/>
                </a:lnTo>
                <a:lnTo>
                  <a:pt x="19" y="1183"/>
                </a:lnTo>
                <a:lnTo>
                  <a:pt x="19" y="1183"/>
                </a:lnTo>
                <a:lnTo>
                  <a:pt x="14" y="1196"/>
                </a:lnTo>
                <a:lnTo>
                  <a:pt x="16" y="1209"/>
                </a:lnTo>
                <a:lnTo>
                  <a:pt x="16" y="1209"/>
                </a:lnTo>
                <a:lnTo>
                  <a:pt x="9" y="1211"/>
                </a:lnTo>
                <a:lnTo>
                  <a:pt x="5" y="1214"/>
                </a:lnTo>
                <a:lnTo>
                  <a:pt x="4" y="1215"/>
                </a:lnTo>
                <a:lnTo>
                  <a:pt x="4" y="1216"/>
                </a:lnTo>
                <a:lnTo>
                  <a:pt x="4" y="1216"/>
                </a:lnTo>
                <a:lnTo>
                  <a:pt x="1" y="1253"/>
                </a:lnTo>
                <a:lnTo>
                  <a:pt x="0" y="1278"/>
                </a:lnTo>
                <a:lnTo>
                  <a:pt x="0" y="1286"/>
                </a:lnTo>
                <a:lnTo>
                  <a:pt x="1" y="1291"/>
                </a:lnTo>
                <a:lnTo>
                  <a:pt x="1" y="1291"/>
                </a:lnTo>
                <a:lnTo>
                  <a:pt x="2" y="1294"/>
                </a:lnTo>
                <a:lnTo>
                  <a:pt x="5" y="1295"/>
                </a:lnTo>
                <a:lnTo>
                  <a:pt x="9" y="1296"/>
                </a:lnTo>
                <a:lnTo>
                  <a:pt x="9" y="1296"/>
                </a:lnTo>
                <a:lnTo>
                  <a:pt x="19" y="1295"/>
                </a:lnTo>
                <a:lnTo>
                  <a:pt x="27" y="1294"/>
                </a:lnTo>
                <a:lnTo>
                  <a:pt x="29" y="1292"/>
                </a:lnTo>
                <a:lnTo>
                  <a:pt x="32" y="1291"/>
                </a:lnTo>
                <a:lnTo>
                  <a:pt x="32" y="1291"/>
                </a:lnTo>
                <a:lnTo>
                  <a:pt x="34" y="1284"/>
                </a:lnTo>
                <a:lnTo>
                  <a:pt x="37" y="1278"/>
                </a:lnTo>
                <a:lnTo>
                  <a:pt x="37" y="1278"/>
                </a:lnTo>
                <a:lnTo>
                  <a:pt x="39" y="1261"/>
                </a:lnTo>
                <a:lnTo>
                  <a:pt x="41" y="1249"/>
                </a:lnTo>
                <a:lnTo>
                  <a:pt x="42" y="1239"/>
                </a:lnTo>
                <a:lnTo>
                  <a:pt x="42" y="1239"/>
                </a:lnTo>
                <a:lnTo>
                  <a:pt x="41" y="1223"/>
                </a:lnTo>
                <a:lnTo>
                  <a:pt x="41" y="1215"/>
                </a:lnTo>
                <a:lnTo>
                  <a:pt x="39" y="1211"/>
                </a:lnTo>
                <a:lnTo>
                  <a:pt x="39" y="1211"/>
                </a:lnTo>
                <a:lnTo>
                  <a:pt x="30" y="1210"/>
                </a:lnTo>
                <a:lnTo>
                  <a:pt x="24" y="1209"/>
                </a:lnTo>
                <a:lnTo>
                  <a:pt x="27" y="1188"/>
                </a:lnTo>
                <a:lnTo>
                  <a:pt x="27" y="1188"/>
                </a:lnTo>
                <a:lnTo>
                  <a:pt x="27" y="1187"/>
                </a:lnTo>
                <a:lnTo>
                  <a:pt x="30" y="1187"/>
                </a:lnTo>
                <a:lnTo>
                  <a:pt x="38" y="1186"/>
                </a:lnTo>
                <a:lnTo>
                  <a:pt x="49" y="1186"/>
                </a:lnTo>
                <a:lnTo>
                  <a:pt x="49" y="1186"/>
                </a:lnTo>
                <a:lnTo>
                  <a:pt x="51" y="1487"/>
                </a:lnTo>
                <a:lnTo>
                  <a:pt x="52" y="1693"/>
                </a:lnTo>
                <a:lnTo>
                  <a:pt x="55" y="1786"/>
                </a:lnTo>
                <a:lnTo>
                  <a:pt x="55" y="1786"/>
                </a:lnTo>
                <a:close/>
                <a:moveTo>
                  <a:pt x="922" y="44"/>
                </a:moveTo>
                <a:lnTo>
                  <a:pt x="922" y="52"/>
                </a:lnTo>
                <a:lnTo>
                  <a:pt x="643" y="52"/>
                </a:lnTo>
                <a:lnTo>
                  <a:pt x="633" y="34"/>
                </a:lnTo>
                <a:lnTo>
                  <a:pt x="922" y="44"/>
                </a:lnTo>
                <a:close/>
                <a:moveTo>
                  <a:pt x="842" y="283"/>
                </a:moveTo>
                <a:lnTo>
                  <a:pt x="778" y="100"/>
                </a:lnTo>
                <a:lnTo>
                  <a:pt x="786" y="100"/>
                </a:lnTo>
                <a:lnTo>
                  <a:pt x="796" y="113"/>
                </a:lnTo>
                <a:lnTo>
                  <a:pt x="852" y="283"/>
                </a:lnTo>
                <a:lnTo>
                  <a:pt x="842" y="283"/>
                </a:lnTo>
                <a:close/>
                <a:moveTo>
                  <a:pt x="755" y="75"/>
                </a:moveTo>
                <a:lnTo>
                  <a:pt x="821" y="283"/>
                </a:lnTo>
                <a:lnTo>
                  <a:pt x="821" y="283"/>
                </a:lnTo>
                <a:lnTo>
                  <a:pt x="817" y="284"/>
                </a:lnTo>
                <a:lnTo>
                  <a:pt x="815" y="284"/>
                </a:lnTo>
                <a:lnTo>
                  <a:pt x="814" y="283"/>
                </a:lnTo>
                <a:lnTo>
                  <a:pt x="814" y="283"/>
                </a:lnTo>
                <a:lnTo>
                  <a:pt x="747" y="75"/>
                </a:lnTo>
                <a:lnTo>
                  <a:pt x="755" y="75"/>
                </a:lnTo>
                <a:close/>
                <a:moveTo>
                  <a:pt x="760" y="841"/>
                </a:moveTo>
                <a:lnTo>
                  <a:pt x="1262" y="844"/>
                </a:lnTo>
                <a:lnTo>
                  <a:pt x="1262" y="844"/>
                </a:lnTo>
                <a:lnTo>
                  <a:pt x="1266" y="846"/>
                </a:lnTo>
                <a:lnTo>
                  <a:pt x="1275" y="854"/>
                </a:lnTo>
                <a:lnTo>
                  <a:pt x="1275" y="854"/>
                </a:lnTo>
                <a:lnTo>
                  <a:pt x="1280" y="860"/>
                </a:lnTo>
                <a:lnTo>
                  <a:pt x="1284" y="865"/>
                </a:lnTo>
                <a:lnTo>
                  <a:pt x="1285" y="870"/>
                </a:lnTo>
                <a:lnTo>
                  <a:pt x="1285" y="949"/>
                </a:lnTo>
                <a:lnTo>
                  <a:pt x="1285" y="949"/>
                </a:lnTo>
                <a:lnTo>
                  <a:pt x="1286" y="956"/>
                </a:lnTo>
                <a:lnTo>
                  <a:pt x="1285" y="967"/>
                </a:lnTo>
                <a:lnTo>
                  <a:pt x="1285" y="967"/>
                </a:lnTo>
                <a:lnTo>
                  <a:pt x="1284" y="970"/>
                </a:lnTo>
                <a:lnTo>
                  <a:pt x="1279" y="973"/>
                </a:lnTo>
                <a:lnTo>
                  <a:pt x="1273" y="977"/>
                </a:lnTo>
                <a:lnTo>
                  <a:pt x="760" y="977"/>
                </a:lnTo>
                <a:lnTo>
                  <a:pt x="760" y="977"/>
                </a:lnTo>
                <a:lnTo>
                  <a:pt x="754" y="977"/>
                </a:lnTo>
                <a:lnTo>
                  <a:pt x="746" y="975"/>
                </a:lnTo>
                <a:lnTo>
                  <a:pt x="737" y="972"/>
                </a:lnTo>
                <a:lnTo>
                  <a:pt x="737" y="972"/>
                </a:lnTo>
                <a:lnTo>
                  <a:pt x="731" y="968"/>
                </a:lnTo>
                <a:lnTo>
                  <a:pt x="728" y="964"/>
                </a:lnTo>
                <a:lnTo>
                  <a:pt x="727" y="962"/>
                </a:lnTo>
                <a:lnTo>
                  <a:pt x="727" y="962"/>
                </a:lnTo>
                <a:lnTo>
                  <a:pt x="727" y="873"/>
                </a:lnTo>
                <a:lnTo>
                  <a:pt x="727" y="873"/>
                </a:lnTo>
                <a:lnTo>
                  <a:pt x="731" y="864"/>
                </a:lnTo>
                <a:lnTo>
                  <a:pt x="735" y="856"/>
                </a:lnTo>
                <a:lnTo>
                  <a:pt x="740" y="849"/>
                </a:lnTo>
                <a:lnTo>
                  <a:pt x="740" y="849"/>
                </a:lnTo>
                <a:lnTo>
                  <a:pt x="744" y="846"/>
                </a:lnTo>
                <a:lnTo>
                  <a:pt x="746" y="845"/>
                </a:lnTo>
                <a:lnTo>
                  <a:pt x="753" y="842"/>
                </a:lnTo>
                <a:lnTo>
                  <a:pt x="760" y="841"/>
                </a:lnTo>
                <a:lnTo>
                  <a:pt x="760" y="841"/>
                </a:lnTo>
                <a:close/>
                <a:moveTo>
                  <a:pt x="636" y="1051"/>
                </a:moveTo>
                <a:lnTo>
                  <a:pt x="643" y="1578"/>
                </a:lnTo>
                <a:lnTo>
                  <a:pt x="498" y="1578"/>
                </a:lnTo>
                <a:lnTo>
                  <a:pt x="498" y="1578"/>
                </a:lnTo>
                <a:lnTo>
                  <a:pt x="496" y="1578"/>
                </a:lnTo>
                <a:lnTo>
                  <a:pt x="489" y="1576"/>
                </a:lnTo>
                <a:lnTo>
                  <a:pt x="479" y="1572"/>
                </a:lnTo>
                <a:lnTo>
                  <a:pt x="468" y="1563"/>
                </a:lnTo>
                <a:lnTo>
                  <a:pt x="468" y="1563"/>
                </a:lnTo>
                <a:lnTo>
                  <a:pt x="461" y="1558"/>
                </a:lnTo>
                <a:lnTo>
                  <a:pt x="458" y="1552"/>
                </a:lnTo>
                <a:lnTo>
                  <a:pt x="454" y="1547"/>
                </a:lnTo>
                <a:lnTo>
                  <a:pt x="452" y="1542"/>
                </a:lnTo>
                <a:lnTo>
                  <a:pt x="450" y="1533"/>
                </a:lnTo>
                <a:lnTo>
                  <a:pt x="450" y="1528"/>
                </a:lnTo>
                <a:lnTo>
                  <a:pt x="450" y="1097"/>
                </a:lnTo>
                <a:lnTo>
                  <a:pt x="450" y="1097"/>
                </a:lnTo>
                <a:lnTo>
                  <a:pt x="450" y="1092"/>
                </a:lnTo>
                <a:lnTo>
                  <a:pt x="454" y="1081"/>
                </a:lnTo>
                <a:lnTo>
                  <a:pt x="456" y="1075"/>
                </a:lnTo>
                <a:lnTo>
                  <a:pt x="460" y="1069"/>
                </a:lnTo>
                <a:lnTo>
                  <a:pt x="465" y="1064"/>
                </a:lnTo>
                <a:lnTo>
                  <a:pt x="470" y="1061"/>
                </a:lnTo>
                <a:lnTo>
                  <a:pt x="470" y="1061"/>
                </a:lnTo>
                <a:lnTo>
                  <a:pt x="501" y="1051"/>
                </a:lnTo>
                <a:lnTo>
                  <a:pt x="636" y="1051"/>
                </a:lnTo>
                <a:close/>
                <a:moveTo>
                  <a:pt x="666" y="1053"/>
                </a:moveTo>
                <a:lnTo>
                  <a:pt x="1349" y="1053"/>
                </a:lnTo>
                <a:lnTo>
                  <a:pt x="1351" y="1125"/>
                </a:lnTo>
                <a:lnTo>
                  <a:pt x="1351" y="1125"/>
                </a:lnTo>
                <a:lnTo>
                  <a:pt x="1239" y="1132"/>
                </a:lnTo>
                <a:lnTo>
                  <a:pt x="1239" y="1132"/>
                </a:lnTo>
                <a:lnTo>
                  <a:pt x="1234" y="1134"/>
                </a:lnTo>
                <a:lnTo>
                  <a:pt x="1232" y="1135"/>
                </a:lnTo>
                <a:lnTo>
                  <a:pt x="1227" y="1140"/>
                </a:lnTo>
                <a:lnTo>
                  <a:pt x="1227" y="1140"/>
                </a:lnTo>
                <a:lnTo>
                  <a:pt x="1224" y="1148"/>
                </a:lnTo>
                <a:lnTo>
                  <a:pt x="1222" y="1162"/>
                </a:lnTo>
                <a:lnTo>
                  <a:pt x="1219" y="1186"/>
                </a:lnTo>
                <a:lnTo>
                  <a:pt x="1219" y="1186"/>
                </a:lnTo>
                <a:lnTo>
                  <a:pt x="1220" y="1195"/>
                </a:lnTo>
                <a:lnTo>
                  <a:pt x="1224" y="1203"/>
                </a:lnTo>
                <a:lnTo>
                  <a:pt x="1224" y="1203"/>
                </a:lnTo>
                <a:lnTo>
                  <a:pt x="1228" y="1209"/>
                </a:lnTo>
                <a:lnTo>
                  <a:pt x="1232" y="1211"/>
                </a:lnTo>
                <a:lnTo>
                  <a:pt x="1234" y="1211"/>
                </a:lnTo>
                <a:lnTo>
                  <a:pt x="1234" y="1211"/>
                </a:lnTo>
                <a:lnTo>
                  <a:pt x="1351" y="1206"/>
                </a:lnTo>
                <a:lnTo>
                  <a:pt x="1351" y="1578"/>
                </a:lnTo>
                <a:lnTo>
                  <a:pt x="993" y="1578"/>
                </a:lnTo>
                <a:lnTo>
                  <a:pt x="993" y="1578"/>
                </a:lnTo>
                <a:lnTo>
                  <a:pt x="906" y="1479"/>
                </a:lnTo>
                <a:lnTo>
                  <a:pt x="847" y="1411"/>
                </a:lnTo>
                <a:lnTo>
                  <a:pt x="819" y="1378"/>
                </a:lnTo>
                <a:lnTo>
                  <a:pt x="819" y="1378"/>
                </a:lnTo>
                <a:lnTo>
                  <a:pt x="819" y="1376"/>
                </a:lnTo>
                <a:lnTo>
                  <a:pt x="817" y="1376"/>
                </a:lnTo>
                <a:lnTo>
                  <a:pt x="814" y="1376"/>
                </a:lnTo>
                <a:lnTo>
                  <a:pt x="808" y="1378"/>
                </a:lnTo>
                <a:lnTo>
                  <a:pt x="803" y="1378"/>
                </a:lnTo>
                <a:lnTo>
                  <a:pt x="796" y="1378"/>
                </a:lnTo>
                <a:lnTo>
                  <a:pt x="960" y="1576"/>
                </a:lnTo>
                <a:lnTo>
                  <a:pt x="666" y="1576"/>
                </a:lnTo>
                <a:lnTo>
                  <a:pt x="666" y="1053"/>
                </a:lnTo>
                <a:close/>
                <a:moveTo>
                  <a:pt x="597" y="1763"/>
                </a:moveTo>
                <a:lnTo>
                  <a:pt x="597" y="1763"/>
                </a:lnTo>
                <a:lnTo>
                  <a:pt x="600" y="1816"/>
                </a:lnTo>
                <a:lnTo>
                  <a:pt x="600" y="1816"/>
                </a:lnTo>
                <a:lnTo>
                  <a:pt x="600" y="1819"/>
                </a:lnTo>
                <a:lnTo>
                  <a:pt x="599" y="1821"/>
                </a:lnTo>
                <a:lnTo>
                  <a:pt x="595" y="1826"/>
                </a:lnTo>
                <a:lnTo>
                  <a:pt x="595" y="1826"/>
                </a:lnTo>
                <a:lnTo>
                  <a:pt x="592" y="1828"/>
                </a:lnTo>
                <a:lnTo>
                  <a:pt x="587" y="1828"/>
                </a:lnTo>
                <a:lnTo>
                  <a:pt x="575" y="1828"/>
                </a:lnTo>
                <a:lnTo>
                  <a:pt x="557" y="1826"/>
                </a:lnTo>
                <a:lnTo>
                  <a:pt x="557" y="1763"/>
                </a:lnTo>
                <a:lnTo>
                  <a:pt x="557" y="1763"/>
                </a:lnTo>
                <a:lnTo>
                  <a:pt x="577" y="1762"/>
                </a:lnTo>
                <a:lnTo>
                  <a:pt x="591" y="1762"/>
                </a:lnTo>
                <a:lnTo>
                  <a:pt x="597" y="1763"/>
                </a:lnTo>
                <a:lnTo>
                  <a:pt x="597" y="1763"/>
                </a:lnTo>
                <a:close/>
                <a:moveTo>
                  <a:pt x="625" y="1765"/>
                </a:moveTo>
                <a:lnTo>
                  <a:pt x="691" y="1763"/>
                </a:lnTo>
                <a:lnTo>
                  <a:pt x="691" y="1763"/>
                </a:lnTo>
                <a:lnTo>
                  <a:pt x="695" y="1763"/>
                </a:lnTo>
                <a:lnTo>
                  <a:pt x="702" y="1765"/>
                </a:lnTo>
                <a:lnTo>
                  <a:pt x="702" y="1765"/>
                </a:lnTo>
                <a:lnTo>
                  <a:pt x="704" y="1768"/>
                </a:lnTo>
                <a:lnTo>
                  <a:pt x="705" y="1772"/>
                </a:lnTo>
                <a:lnTo>
                  <a:pt x="707" y="1778"/>
                </a:lnTo>
                <a:lnTo>
                  <a:pt x="707" y="1778"/>
                </a:lnTo>
                <a:lnTo>
                  <a:pt x="707" y="1798"/>
                </a:lnTo>
                <a:lnTo>
                  <a:pt x="705" y="1812"/>
                </a:lnTo>
                <a:lnTo>
                  <a:pt x="704" y="1821"/>
                </a:lnTo>
                <a:lnTo>
                  <a:pt x="704" y="1821"/>
                </a:lnTo>
                <a:lnTo>
                  <a:pt x="700" y="1826"/>
                </a:lnTo>
                <a:lnTo>
                  <a:pt x="694" y="1831"/>
                </a:lnTo>
                <a:lnTo>
                  <a:pt x="694" y="1831"/>
                </a:lnTo>
                <a:lnTo>
                  <a:pt x="689" y="1831"/>
                </a:lnTo>
                <a:lnTo>
                  <a:pt x="680" y="1833"/>
                </a:lnTo>
                <a:lnTo>
                  <a:pt x="652" y="1831"/>
                </a:lnTo>
                <a:lnTo>
                  <a:pt x="613" y="1829"/>
                </a:lnTo>
                <a:lnTo>
                  <a:pt x="613" y="1829"/>
                </a:lnTo>
                <a:lnTo>
                  <a:pt x="613" y="1804"/>
                </a:lnTo>
                <a:lnTo>
                  <a:pt x="613" y="1776"/>
                </a:lnTo>
                <a:lnTo>
                  <a:pt x="613" y="1776"/>
                </a:lnTo>
                <a:lnTo>
                  <a:pt x="613" y="1773"/>
                </a:lnTo>
                <a:lnTo>
                  <a:pt x="614" y="1772"/>
                </a:lnTo>
                <a:lnTo>
                  <a:pt x="618" y="1768"/>
                </a:lnTo>
                <a:lnTo>
                  <a:pt x="618" y="1768"/>
                </a:lnTo>
                <a:lnTo>
                  <a:pt x="622" y="1765"/>
                </a:lnTo>
                <a:lnTo>
                  <a:pt x="625" y="1765"/>
                </a:lnTo>
                <a:lnTo>
                  <a:pt x="625" y="1765"/>
                </a:lnTo>
                <a:close/>
                <a:moveTo>
                  <a:pt x="1373" y="1740"/>
                </a:moveTo>
                <a:lnTo>
                  <a:pt x="1373" y="1740"/>
                </a:lnTo>
                <a:lnTo>
                  <a:pt x="1375" y="1740"/>
                </a:lnTo>
                <a:lnTo>
                  <a:pt x="1383" y="1742"/>
                </a:lnTo>
                <a:lnTo>
                  <a:pt x="1383" y="1742"/>
                </a:lnTo>
                <a:lnTo>
                  <a:pt x="1386" y="1745"/>
                </a:lnTo>
                <a:lnTo>
                  <a:pt x="1387" y="1748"/>
                </a:lnTo>
                <a:lnTo>
                  <a:pt x="1388" y="1753"/>
                </a:lnTo>
                <a:lnTo>
                  <a:pt x="1388" y="1781"/>
                </a:lnTo>
                <a:lnTo>
                  <a:pt x="1388" y="1809"/>
                </a:lnTo>
                <a:lnTo>
                  <a:pt x="1388" y="1809"/>
                </a:lnTo>
                <a:lnTo>
                  <a:pt x="1387" y="1811"/>
                </a:lnTo>
                <a:lnTo>
                  <a:pt x="1384" y="1814"/>
                </a:lnTo>
                <a:lnTo>
                  <a:pt x="1381" y="1816"/>
                </a:lnTo>
                <a:lnTo>
                  <a:pt x="1328" y="1816"/>
                </a:lnTo>
                <a:lnTo>
                  <a:pt x="1328" y="1816"/>
                </a:lnTo>
                <a:lnTo>
                  <a:pt x="1317" y="1815"/>
                </a:lnTo>
                <a:lnTo>
                  <a:pt x="1307" y="1815"/>
                </a:lnTo>
                <a:lnTo>
                  <a:pt x="1300" y="1816"/>
                </a:lnTo>
                <a:lnTo>
                  <a:pt x="1300" y="1816"/>
                </a:lnTo>
                <a:lnTo>
                  <a:pt x="1298" y="1816"/>
                </a:lnTo>
                <a:lnTo>
                  <a:pt x="1295" y="1814"/>
                </a:lnTo>
                <a:lnTo>
                  <a:pt x="1293" y="1811"/>
                </a:lnTo>
                <a:lnTo>
                  <a:pt x="1293" y="1758"/>
                </a:lnTo>
                <a:lnTo>
                  <a:pt x="1293" y="1758"/>
                </a:lnTo>
                <a:lnTo>
                  <a:pt x="1294" y="1750"/>
                </a:lnTo>
                <a:lnTo>
                  <a:pt x="1297" y="1745"/>
                </a:lnTo>
                <a:lnTo>
                  <a:pt x="1298" y="1742"/>
                </a:lnTo>
                <a:lnTo>
                  <a:pt x="1298" y="1742"/>
                </a:lnTo>
                <a:lnTo>
                  <a:pt x="1302" y="1740"/>
                </a:lnTo>
                <a:lnTo>
                  <a:pt x="1304" y="1740"/>
                </a:lnTo>
                <a:lnTo>
                  <a:pt x="1308" y="1740"/>
                </a:lnTo>
                <a:lnTo>
                  <a:pt x="1373" y="1740"/>
                </a:lnTo>
                <a:close/>
                <a:moveTo>
                  <a:pt x="1398" y="1750"/>
                </a:moveTo>
                <a:lnTo>
                  <a:pt x="1434" y="1750"/>
                </a:lnTo>
                <a:lnTo>
                  <a:pt x="1437" y="1755"/>
                </a:lnTo>
                <a:lnTo>
                  <a:pt x="1437" y="1801"/>
                </a:lnTo>
                <a:lnTo>
                  <a:pt x="1434" y="1806"/>
                </a:lnTo>
                <a:lnTo>
                  <a:pt x="1398" y="1806"/>
                </a:lnTo>
                <a:lnTo>
                  <a:pt x="1398" y="1750"/>
                </a:lnTo>
                <a:close/>
                <a:moveTo>
                  <a:pt x="360" y="1107"/>
                </a:moveTo>
                <a:lnTo>
                  <a:pt x="360" y="1515"/>
                </a:lnTo>
                <a:lnTo>
                  <a:pt x="329" y="1510"/>
                </a:lnTo>
                <a:lnTo>
                  <a:pt x="329" y="1122"/>
                </a:lnTo>
                <a:lnTo>
                  <a:pt x="360" y="1107"/>
                </a:lnTo>
                <a:close/>
                <a:moveTo>
                  <a:pt x="306" y="1132"/>
                </a:moveTo>
                <a:lnTo>
                  <a:pt x="306" y="1507"/>
                </a:lnTo>
                <a:lnTo>
                  <a:pt x="276" y="1497"/>
                </a:lnTo>
                <a:lnTo>
                  <a:pt x="276" y="1150"/>
                </a:lnTo>
                <a:lnTo>
                  <a:pt x="306" y="1132"/>
                </a:lnTo>
                <a:close/>
                <a:moveTo>
                  <a:pt x="253" y="1153"/>
                </a:moveTo>
                <a:lnTo>
                  <a:pt x="258" y="1492"/>
                </a:lnTo>
                <a:lnTo>
                  <a:pt x="235" y="1484"/>
                </a:lnTo>
                <a:lnTo>
                  <a:pt x="235" y="1160"/>
                </a:lnTo>
                <a:lnTo>
                  <a:pt x="235" y="1160"/>
                </a:lnTo>
                <a:lnTo>
                  <a:pt x="253" y="1153"/>
                </a:lnTo>
                <a:lnTo>
                  <a:pt x="253" y="1153"/>
                </a:lnTo>
                <a:close/>
                <a:moveTo>
                  <a:pt x="207" y="1120"/>
                </a:moveTo>
                <a:lnTo>
                  <a:pt x="207" y="1120"/>
                </a:lnTo>
                <a:lnTo>
                  <a:pt x="203" y="1531"/>
                </a:lnTo>
                <a:lnTo>
                  <a:pt x="199" y="1814"/>
                </a:lnTo>
                <a:lnTo>
                  <a:pt x="198" y="1906"/>
                </a:lnTo>
                <a:lnTo>
                  <a:pt x="197" y="1941"/>
                </a:lnTo>
                <a:lnTo>
                  <a:pt x="197" y="1941"/>
                </a:lnTo>
                <a:lnTo>
                  <a:pt x="185" y="1929"/>
                </a:lnTo>
                <a:lnTo>
                  <a:pt x="177" y="1918"/>
                </a:lnTo>
                <a:lnTo>
                  <a:pt x="187" y="1130"/>
                </a:lnTo>
                <a:lnTo>
                  <a:pt x="207" y="1120"/>
                </a:lnTo>
                <a:close/>
                <a:moveTo>
                  <a:pt x="166" y="1188"/>
                </a:moveTo>
                <a:lnTo>
                  <a:pt x="166" y="1188"/>
                </a:lnTo>
                <a:lnTo>
                  <a:pt x="168" y="1328"/>
                </a:lnTo>
                <a:lnTo>
                  <a:pt x="168" y="1423"/>
                </a:lnTo>
                <a:lnTo>
                  <a:pt x="166" y="1455"/>
                </a:lnTo>
                <a:lnTo>
                  <a:pt x="166" y="1467"/>
                </a:lnTo>
                <a:lnTo>
                  <a:pt x="166" y="1467"/>
                </a:lnTo>
                <a:lnTo>
                  <a:pt x="146" y="1456"/>
                </a:lnTo>
                <a:lnTo>
                  <a:pt x="146" y="1193"/>
                </a:lnTo>
                <a:lnTo>
                  <a:pt x="166" y="1188"/>
                </a:lnTo>
                <a:close/>
                <a:moveTo>
                  <a:pt x="133" y="1201"/>
                </a:moveTo>
                <a:lnTo>
                  <a:pt x="133" y="1459"/>
                </a:lnTo>
                <a:lnTo>
                  <a:pt x="126" y="1456"/>
                </a:lnTo>
                <a:lnTo>
                  <a:pt x="126" y="1203"/>
                </a:lnTo>
                <a:lnTo>
                  <a:pt x="133" y="1201"/>
                </a:lnTo>
                <a:close/>
                <a:moveTo>
                  <a:pt x="108" y="1216"/>
                </a:moveTo>
                <a:lnTo>
                  <a:pt x="108" y="1216"/>
                </a:lnTo>
                <a:lnTo>
                  <a:pt x="108" y="1254"/>
                </a:lnTo>
                <a:lnTo>
                  <a:pt x="108" y="1336"/>
                </a:lnTo>
                <a:lnTo>
                  <a:pt x="108" y="1456"/>
                </a:lnTo>
                <a:lnTo>
                  <a:pt x="103" y="1451"/>
                </a:lnTo>
                <a:lnTo>
                  <a:pt x="100" y="1219"/>
                </a:lnTo>
                <a:lnTo>
                  <a:pt x="100" y="1219"/>
                </a:lnTo>
                <a:lnTo>
                  <a:pt x="108" y="1216"/>
                </a:lnTo>
                <a:lnTo>
                  <a:pt x="108" y="1216"/>
                </a:lnTo>
                <a:close/>
                <a:moveTo>
                  <a:pt x="85" y="1224"/>
                </a:moveTo>
                <a:lnTo>
                  <a:pt x="85" y="1451"/>
                </a:lnTo>
                <a:lnTo>
                  <a:pt x="80" y="1451"/>
                </a:lnTo>
                <a:lnTo>
                  <a:pt x="80" y="1226"/>
                </a:lnTo>
                <a:lnTo>
                  <a:pt x="85" y="12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C0E43B9-94B3-4FFE-8FF0-AFEC6682E24A}"/>
              </a:ext>
            </a:extLst>
          </p:cNvPr>
          <p:cNvSpPr>
            <a:spLocks noEditPoints="1"/>
          </p:cNvSpPr>
          <p:nvPr/>
        </p:nvSpPr>
        <p:spPr bwMode="auto">
          <a:xfrm>
            <a:off x="7156619" y="3848559"/>
            <a:ext cx="1564709" cy="2420317"/>
          </a:xfrm>
          <a:custGeom>
            <a:avLst/>
            <a:gdLst>
              <a:gd name="T0" fmla="*/ 257 w 1068"/>
              <a:gd name="T1" fmla="*/ 484 h 1652"/>
              <a:gd name="T2" fmla="*/ 121 w 1068"/>
              <a:gd name="T3" fmla="*/ 596 h 1652"/>
              <a:gd name="T4" fmla="*/ 32 w 1068"/>
              <a:gd name="T5" fmla="*/ 1318 h 1652"/>
              <a:gd name="T6" fmla="*/ 89 w 1068"/>
              <a:gd name="T7" fmla="*/ 1477 h 1652"/>
              <a:gd name="T8" fmla="*/ 264 w 1068"/>
              <a:gd name="T9" fmla="*/ 1579 h 1652"/>
              <a:gd name="T10" fmla="*/ 295 w 1068"/>
              <a:gd name="T11" fmla="*/ 1547 h 1652"/>
              <a:gd name="T12" fmla="*/ 233 w 1068"/>
              <a:gd name="T13" fmla="*/ 1600 h 1652"/>
              <a:gd name="T14" fmla="*/ 260 w 1068"/>
              <a:gd name="T15" fmla="*/ 1647 h 1652"/>
              <a:gd name="T16" fmla="*/ 921 w 1068"/>
              <a:gd name="T17" fmla="*/ 1626 h 1652"/>
              <a:gd name="T18" fmla="*/ 955 w 1068"/>
              <a:gd name="T19" fmla="*/ 1588 h 1652"/>
              <a:gd name="T20" fmla="*/ 827 w 1068"/>
              <a:gd name="T21" fmla="*/ 1583 h 1652"/>
              <a:gd name="T22" fmla="*/ 923 w 1068"/>
              <a:gd name="T23" fmla="*/ 1543 h 1652"/>
              <a:gd name="T24" fmla="*/ 1043 w 1068"/>
              <a:gd name="T25" fmla="*/ 1457 h 1652"/>
              <a:gd name="T26" fmla="*/ 1032 w 1068"/>
              <a:gd name="T27" fmla="*/ 873 h 1652"/>
              <a:gd name="T28" fmla="*/ 1068 w 1068"/>
              <a:gd name="T29" fmla="*/ 858 h 1652"/>
              <a:gd name="T30" fmla="*/ 1028 w 1068"/>
              <a:gd name="T31" fmla="*/ 703 h 1652"/>
              <a:gd name="T32" fmla="*/ 1002 w 1068"/>
              <a:gd name="T33" fmla="*/ 580 h 1652"/>
              <a:gd name="T34" fmla="*/ 850 w 1068"/>
              <a:gd name="T35" fmla="*/ 474 h 1652"/>
              <a:gd name="T36" fmla="*/ 678 w 1068"/>
              <a:gd name="T37" fmla="*/ 408 h 1652"/>
              <a:gd name="T38" fmla="*/ 673 w 1068"/>
              <a:gd name="T39" fmla="*/ 386 h 1652"/>
              <a:gd name="T40" fmla="*/ 646 w 1068"/>
              <a:gd name="T41" fmla="*/ 342 h 1652"/>
              <a:gd name="T42" fmla="*/ 537 w 1068"/>
              <a:gd name="T43" fmla="*/ 63 h 1652"/>
              <a:gd name="T44" fmla="*/ 667 w 1068"/>
              <a:gd name="T45" fmla="*/ 66 h 1652"/>
              <a:gd name="T46" fmla="*/ 242 w 1068"/>
              <a:gd name="T47" fmla="*/ 0 h 1652"/>
              <a:gd name="T48" fmla="*/ 183 w 1068"/>
              <a:gd name="T49" fmla="*/ 48 h 1652"/>
              <a:gd name="T50" fmla="*/ 246 w 1068"/>
              <a:gd name="T51" fmla="*/ 15 h 1652"/>
              <a:gd name="T52" fmla="*/ 532 w 1068"/>
              <a:gd name="T53" fmla="*/ 25 h 1652"/>
              <a:gd name="T54" fmla="*/ 318 w 1068"/>
              <a:gd name="T55" fmla="*/ 25 h 1652"/>
              <a:gd name="T56" fmla="*/ 464 w 1068"/>
              <a:gd name="T57" fmla="*/ 113 h 1652"/>
              <a:gd name="T58" fmla="*/ 445 w 1068"/>
              <a:gd name="T59" fmla="*/ 132 h 1652"/>
              <a:gd name="T60" fmla="*/ 336 w 1068"/>
              <a:gd name="T61" fmla="*/ 52 h 1652"/>
              <a:gd name="T62" fmla="*/ 583 w 1068"/>
              <a:gd name="T63" fmla="*/ 232 h 1652"/>
              <a:gd name="T64" fmla="*/ 450 w 1068"/>
              <a:gd name="T65" fmla="*/ 141 h 1652"/>
              <a:gd name="T66" fmla="*/ 472 w 1068"/>
              <a:gd name="T67" fmla="*/ 236 h 1652"/>
              <a:gd name="T68" fmla="*/ 322 w 1068"/>
              <a:gd name="T69" fmla="*/ 86 h 1652"/>
              <a:gd name="T70" fmla="*/ 543 w 1068"/>
              <a:gd name="T71" fmla="*/ 347 h 1652"/>
              <a:gd name="T72" fmla="*/ 443 w 1068"/>
              <a:gd name="T73" fmla="*/ 342 h 1652"/>
              <a:gd name="T74" fmla="*/ 349 w 1068"/>
              <a:gd name="T75" fmla="*/ 347 h 1652"/>
              <a:gd name="T76" fmla="*/ 313 w 1068"/>
              <a:gd name="T77" fmla="*/ 463 h 1652"/>
              <a:gd name="T78" fmla="*/ 435 w 1068"/>
              <a:gd name="T79" fmla="*/ 370 h 1652"/>
              <a:gd name="T80" fmla="*/ 396 w 1068"/>
              <a:gd name="T81" fmla="*/ 402 h 1652"/>
              <a:gd name="T82" fmla="*/ 356 w 1068"/>
              <a:gd name="T83" fmla="*/ 454 h 1652"/>
              <a:gd name="T84" fmla="*/ 434 w 1068"/>
              <a:gd name="T85" fmla="*/ 431 h 1652"/>
              <a:gd name="T86" fmla="*/ 406 w 1068"/>
              <a:gd name="T87" fmla="*/ 399 h 1652"/>
              <a:gd name="T88" fmla="*/ 518 w 1068"/>
              <a:gd name="T89" fmla="*/ 416 h 1652"/>
              <a:gd name="T90" fmla="*/ 626 w 1068"/>
              <a:gd name="T91" fmla="*/ 346 h 1652"/>
              <a:gd name="T92" fmla="*/ 628 w 1068"/>
              <a:gd name="T93" fmla="*/ 430 h 1652"/>
              <a:gd name="T94" fmla="*/ 551 w 1068"/>
              <a:gd name="T95" fmla="*/ 407 h 1652"/>
              <a:gd name="T96" fmla="*/ 598 w 1068"/>
              <a:gd name="T97" fmla="*/ 335 h 1652"/>
              <a:gd name="T98" fmla="*/ 256 w 1068"/>
              <a:gd name="T99" fmla="*/ 600 h 1652"/>
              <a:gd name="T100" fmla="*/ 231 w 1068"/>
              <a:gd name="T101" fmla="*/ 629 h 1652"/>
              <a:gd name="T102" fmla="*/ 214 w 1068"/>
              <a:gd name="T103" fmla="*/ 588 h 1652"/>
              <a:gd name="T104" fmla="*/ 981 w 1068"/>
              <a:gd name="T105" fmla="*/ 599 h 1652"/>
              <a:gd name="T106" fmla="*/ 981 w 1068"/>
              <a:gd name="T107" fmla="*/ 637 h 1652"/>
              <a:gd name="T108" fmla="*/ 945 w 1068"/>
              <a:gd name="T109" fmla="*/ 627 h 1652"/>
              <a:gd name="T110" fmla="*/ 1014 w 1068"/>
              <a:gd name="T111" fmla="*/ 787 h 1652"/>
              <a:gd name="T112" fmla="*/ 695 w 1068"/>
              <a:gd name="T113" fmla="*/ 643 h 1652"/>
              <a:gd name="T114" fmla="*/ 712 w 1068"/>
              <a:gd name="T115" fmla="*/ 691 h 1652"/>
              <a:gd name="T116" fmla="*/ 500 w 1068"/>
              <a:gd name="T117" fmla="*/ 704 h 1652"/>
              <a:gd name="T118" fmla="*/ 495 w 1068"/>
              <a:gd name="T119" fmla="*/ 658 h 1652"/>
              <a:gd name="T120" fmla="*/ 190 w 1068"/>
              <a:gd name="T121" fmla="*/ 759 h 1652"/>
              <a:gd name="T122" fmla="*/ 710 w 1068"/>
              <a:gd name="T123" fmla="*/ 988 h 1652"/>
              <a:gd name="T124" fmla="*/ 810 w 1068"/>
              <a:gd name="T125" fmla="*/ 859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68" h="1652">
                <a:moveTo>
                  <a:pt x="306" y="464"/>
                </a:moveTo>
                <a:lnTo>
                  <a:pt x="306" y="464"/>
                </a:lnTo>
                <a:lnTo>
                  <a:pt x="307" y="465"/>
                </a:lnTo>
                <a:lnTo>
                  <a:pt x="307" y="465"/>
                </a:lnTo>
                <a:lnTo>
                  <a:pt x="306" y="466"/>
                </a:lnTo>
                <a:lnTo>
                  <a:pt x="300" y="469"/>
                </a:lnTo>
                <a:lnTo>
                  <a:pt x="285" y="474"/>
                </a:lnTo>
                <a:lnTo>
                  <a:pt x="285" y="474"/>
                </a:lnTo>
                <a:lnTo>
                  <a:pt x="271" y="479"/>
                </a:lnTo>
                <a:lnTo>
                  <a:pt x="257" y="484"/>
                </a:lnTo>
                <a:lnTo>
                  <a:pt x="243" y="492"/>
                </a:lnTo>
                <a:lnTo>
                  <a:pt x="229" y="499"/>
                </a:lnTo>
                <a:lnTo>
                  <a:pt x="204" y="516"/>
                </a:lnTo>
                <a:lnTo>
                  <a:pt x="180" y="534"/>
                </a:lnTo>
                <a:lnTo>
                  <a:pt x="159" y="550"/>
                </a:lnTo>
                <a:lnTo>
                  <a:pt x="144" y="564"/>
                </a:lnTo>
                <a:lnTo>
                  <a:pt x="130" y="577"/>
                </a:lnTo>
                <a:lnTo>
                  <a:pt x="130" y="577"/>
                </a:lnTo>
                <a:lnTo>
                  <a:pt x="125" y="588"/>
                </a:lnTo>
                <a:lnTo>
                  <a:pt x="121" y="596"/>
                </a:lnTo>
                <a:lnTo>
                  <a:pt x="119" y="600"/>
                </a:lnTo>
                <a:lnTo>
                  <a:pt x="119" y="600"/>
                </a:lnTo>
                <a:lnTo>
                  <a:pt x="98" y="633"/>
                </a:lnTo>
                <a:lnTo>
                  <a:pt x="58" y="703"/>
                </a:lnTo>
                <a:lnTo>
                  <a:pt x="0" y="805"/>
                </a:lnTo>
                <a:lnTo>
                  <a:pt x="14" y="1272"/>
                </a:lnTo>
                <a:lnTo>
                  <a:pt x="23" y="1272"/>
                </a:lnTo>
                <a:lnTo>
                  <a:pt x="23" y="1261"/>
                </a:lnTo>
                <a:lnTo>
                  <a:pt x="32" y="1261"/>
                </a:lnTo>
                <a:lnTo>
                  <a:pt x="32" y="1318"/>
                </a:lnTo>
                <a:lnTo>
                  <a:pt x="64" y="1388"/>
                </a:lnTo>
                <a:lnTo>
                  <a:pt x="67" y="1377"/>
                </a:lnTo>
                <a:lnTo>
                  <a:pt x="67" y="1377"/>
                </a:lnTo>
                <a:lnTo>
                  <a:pt x="74" y="1387"/>
                </a:lnTo>
                <a:lnTo>
                  <a:pt x="83" y="1402"/>
                </a:lnTo>
                <a:lnTo>
                  <a:pt x="83" y="1402"/>
                </a:lnTo>
                <a:lnTo>
                  <a:pt x="86" y="1411"/>
                </a:lnTo>
                <a:lnTo>
                  <a:pt x="87" y="1425"/>
                </a:lnTo>
                <a:lnTo>
                  <a:pt x="89" y="1448"/>
                </a:lnTo>
                <a:lnTo>
                  <a:pt x="89" y="1477"/>
                </a:lnTo>
                <a:lnTo>
                  <a:pt x="133" y="1562"/>
                </a:lnTo>
                <a:lnTo>
                  <a:pt x="133" y="1562"/>
                </a:lnTo>
                <a:lnTo>
                  <a:pt x="162" y="1570"/>
                </a:lnTo>
                <a:lnTo>
                  <a:pt x="190" y="1576"/>
                </a:lnTo>
                <a:lnTo>
                  <a:pt x="215" y="1580"/>
                </a:lnTo>
                <a:lnTo>
                  <a:pt x="215" y="1580"/>
                </a:lnTo>
                <a:lnTo>
                  <a:pt x="237" y="1583"/>
                </a:lnTo>
                <a:lnTo>
                  <a:pt x="252" y="1581"/>
                </a:lnTo>
                <a:lnTo>
                  <a:pt x="258" y="1581"/>
                </a:lnTo>
                <a:lnTo>
                  <a:pt x="264" y="1579"/>
                </a:lnTo>
                <a:lnTo>
                  <a:pt x="267" y="1577"/>
                </a:lnTo>
                <a:lnTo>
                  <a:pt x="270" y="1574"/>
                </a:lnTo>
                <a:lnTo>
                  <a:pt x="270" y="1574"/>
                </a:lnTo>
                <a:lnTo>
                  <a:pt x="275" y="1567"/>
                </a:lnTo>
                <a:lnTo>
                  <a:pt x="278" y="1560"/>
                </a:lnTo>
                <a:lnTo>
                  <a:pt x="281" y="1553"/>
                </a:lnTo>
                <a:lnTo>
                  <a:pt x="285" y="1548"/>
                </a:lnTo>
                <a:lnTo>
                  <a:pt x="285" y="1548"/>
                </a:lnTo>
                <a:lnTo>
                  <a:pt x="289" y="1547"/>
                </a:lnTo>
                <a:lnTo>
                  <a:pt x="295" y="1547"/>
                </a:lnTo>
                <a:lnTo>
                  <a:pt x="313" y="1547"/>
                </a:lnTo>
                <a:lnTo>
                  <a:pt x="336" y="1548"/>
                </a:lnTo>
                <a:lnTo>
                  <a:pt x="336" y="1580"/>
                </a:lnTo>
                <a:lnTo>
                  <a:pt x="386" y="1580"/>
                </a:lnTo>
                <a:lnTo>
                  <a:pt x="386" y="1594"/>
                </a:lnTo>
                <a:lnTo>
                  <a:pt x="247" y="1594"/>
                </a:lnTo>
                <a:lnTo>
                  <a:pt x="247" y="1594"/>
                </a:lnTo>
                <a:lnTo>
                  <a:pt x="243" y="1595"/>
                </a:lnTo>
                <a:lnTo>
                  <a:pt x="237" y="1598"/>
                </a:lnTo>
                <a:lnTo>
                  <a:pt x="233" y="1600"/>
                </a:lnTo>
                <a:lnTo>
                  <a:pt x="229" y="1605"/>
                </a:lnTo>
                <a:lnTo>
                  <a:pt x="228" y="1611"/>
                </a:lnTo>
                <a:lnTo>
                  <a:pt x="227" y="1617"/>
                </a:lnTo>
                <a:lnTo>
                  <a:pt x="227" y="1617"/>
                </a:lnTo>
                <a:lnTo>
                  <a:pt x="229" y="1625"/>
                </a:lnTo>
                <a:lnTo>
                  <a:pt x="233" y="1631"/>
                </a:lnTo>
                <a:lnTo>
                  <a:pt x="238" y="1636"/>
                </a:lnTo>
                <a:lnTo>
                  <a:pt x="245" y="1641"/>
                </a:lnTo>
                <a:lnTo>
                  <a:pt x="252" y="1645"/>
                </a:lnTo>
                <a:lnTo>
                  <a:pt x="260" y="1647"/>
                </a:lnTo>
                <a:lnTo>
                  <a:pt x="272" y="1652"/>
                </a:lnTo>
                <a:lnTo>
                  <a:pt x="272" y="1652"/>
                </a:lnTo>
                <a:lnTo>
                  <a:pt x="283" y="1652"/>
                </a:lnTo>
                <a:lnTo>
                  <a:pt x="303" y="1652"/>
                </a:lnTo>
                <a:lnTo>
                  <a:pt x="370" y="1651"/>
                </a:lnTo>
                <a:lnTo>
                  <a:pt x="570" y="1644"/>
                </a:lnTo>
                <a:lnTo>
                  <a:pt x="856" y="1632"/>
                </a:lnTo>
                <a:lnTo>
                  <a:pt x="856" y="1632"/>
                </a:lnTo>
                <a:lnTo>
                  <a:pt x="893" y="1628"/>
                </a:lnTo>
                <a:lnTo>
                  <a:pt x="921" y="1626"/>
                </a:lnTo>
                <a:lnTo>
                  <a:pt x="932" y="1623"/>
                </a:lnTo>
                <a:lnTo>
                  <a:pt x="939" y="1621"/>
                </a:lnTo>
                <a:lnTo>
                  <a:pt x="939" y="1621"/>
                </a:lnTo>
                <a:lnTo>
                  <a:pt x="944" y="1617"/>
                </a:lnTo>
                <a:lnTo>
                  <a:pt x="948" y="1613"/>
                </a:lnTo>
                <a:lnTo>
                  <a:pt x="951" y="1608"/>
                </a:lnTo>
                <a:lnTo>
                  <a:pt x="954" y="1604"/>
                </a:lnTo>
                <a:lnTo>
                  <a:pt x="955" y="1599"/>
                </a:lnTo>
                <a:lnTo>
                  <a:pt x="955" y="1593"/>
                </a:lnTo>
                <a:lnTo>
                  <a:pt x="955" y="1588"/>
                </a:lnTo>
                <a:lnTo>
                  <a:pt x="954" y="1583"/>
                </a:lnTo>
                <a:lnTo>
                  <a:pt x="954" y="1583"/>
                </a:lnTo>
                <a:lnTo>
                  <a:pt x="949" y="1575"/>
                </a:lnTo>
                <a:lnTo>
                  <a:pt x="944" y="1570"/>
                </a:lnTo>
                <a:lnTo>
                  <a:pt x="939" y="1566"/>
                </a:lnTo>
                <a:lnTo>
                  <a:pt x="934" y="1566"/>
                </a:lnTo>
                <a:lnTo>
                  <a:pt x="934" y="1566"/>
                </a:lnTo>
                <a:lnTo>
                  <a:pt x="913" y="1569"/>
                </a:lnTo>
                <a:lnTo>
                  <a:pt x="878" y="1574"/>
                </a:lnTo>
                <a:lnTo>
                  <a:pt x="827" y="1583"/>
                </a:lnTo>
                <a:lnTo>
                  <a:pt x="827" y="1546"/>
                </a:lnTo>
                <a:lnTo>
                  <a:pt x="845" y="1546"/>
                </a:lnTo>
                <a:lnTo>
                  <a:pt x="845" y="1489"/>
                </a:lnTo>
                <a:lnTo>
                  <a:pt x="856" y="1489"/>
                </a:lnTo>
                <a:lnTo>
                  <a:pt x="873" y="1502"/>
                </a:lnTo>
                <a:lnTo>
                  <a:pt x="895" y="1502"/>
                </a:lnTo>
                <a:lnTo>
                  <a:pt x="918" y="1539"/>
                </a:lnTo>
                <a:lnTo>
                  <a:pt x="918" y="1539"/>
                </a:lnTo>
                <a:lnTo>
                  <a:pt x="920" y="1541"/>
                </a:lnTo>
                <a:lnTo>
                  <a:pt x="923" y="1543"/>
                </a:lnTo>
                <a:lnTo>
                  <a:pt x="926" y="1544"/>
                </a:lnTo>
                <a:lnTo>
                  <a:pt x="930" y="1546"/>
                </a:lnTo>
                <a:lnTo>
                  <a:pt x="935" y="1546"/>
                </a:lnTo>
                <a:lnTo>
                  <a:pt x="943" y="1546"/>
                </a:lnTo>
                <a:lnTo>
                  <a:pt x="943" y="1546"/>
                </a:lnTo>
                <a:lnTo>
                  <a:pt x="963" y="1543"/>
                </a:lnTo>
                <a:lnTo>
                  <a:pt x="988" y="1542"/>
                </a:lnTo>
                <a:lnTo>
                  <a:pt x="1019" y="1539"/>
                </a:lnTo>
                <a:lnTo>
                  <a:pt x="1019" y="1457"/>
                </a:lnTo>
                <a:lnTo>
                  <a:pt x="1043" y="1457"/>
                </a:lnTo>
                <a:lnTo>
                  <a:pt x="1043" y="1388"/>
                </a:lnTo>
                <a:lnTo>
                  <a:pt x="1028" y="1377"/>
                </a:lnTo>
                <a:lnTo>
                  <a:pt x="1011" y="868"/>
                </a:lnTo>
                <a:lnTo>
                  <a:pt x="1011" y="796"/>
                </a:lnTo>
                <a:lnTo>
                  <a:pt x="1023" y="796"/>
                </a:lnTo>
                <a:lnTo>
                  <a:pt x="1023" y="796"/>
                </a:lnTo>
                <a:lnTo>
                  <a:pt x="1024" y="833"/>
                </a:lnTo>
                <a:lnTo>
                  <a:pt x="1028" y="859"/>
                </a:lnTo>
                <a:lnTo>
                  <a:pt x="1029" y="868"/>
                </a:lnTo>
                <a:lnTo>
                  <a:pt x="1032" y="873"/>
                </a:lnTo>
                <a:lnTo>
                  <a:pt x="1032" y="873"/>
                </a:lnTo>
                <a:lnTo>
                  <a:pt x="1039" y="877"/>
                </a:lnTo>
                <a:lnTo>
                  <a:pt x="1052" y="882"/>
                </a:lnTo>
                <a:lnTo>
                  <a:pt x="1057" y="882"/>
                </a:lnTo>
                <a:lnTo>
                  <a:pt x="1063" y="883"/>
                </a:lnTo>
                <a:lnTo>
                  <a:pt x="1067" y="882"/>
                </a:lnTo>
                <a:lnTo>
                  <a:pt x="1067" y="881"/>
                </a:lnTo>
                <a:lnTo>
                  <a:pt x="1068" y="880"/>
                </a:lnTo>
                <a:lnTo>
                  <a:pt x="1068" y="880"/>
                </a:lnTo>
                <a:lnTo>
                  <a:pt x="1068" y="858"/>
                </a:lnTo>
                <a:lnTo>
                  <a:pt x="1067" y="822"/>
                </a:lnTo>
                <a:lnTo>
                  <a:pt x="1066" y="773"/>
                </a:lnTo>
                <a:lnTo>
                  <a:pt x="1062" y="761"/>
                </a:lnTo>
                <a:lnTo>
                  <a:pt x="1057" y="709"/>
                </a:lnTo>
                <a:lnTo>
                  <a:pt x="1057" y="709"/>
                </a:lnTo>
                <a:lnTo>
                  <a:pt x="1056" y="707"/>
                </a:lnTo>
                <a:lnTo>
                  <a:pt x="1053" y="705"/>
                </a:lnTo>
                <a:lnTo>
                  <a:pt x="1048" y="704"/>
                </a:lnTo>
                <a:lnTo>
                  <a:pt x="1048" y="704"/>
                </a:lnTo>
                <a:lnTo>
                  <a:pt x="1028" y="703"/>
                </a:lnTo>
                <a:lnTo>
                  <a:pt x="1014" y="704"/>
                </a:lnTo>
                <a:lnTo>
                  <a:pt x="1014" y="641"/>
                </a:lnTo>
                <a:lnTo>
                  <a:pt x="1019" y="641"/>
                </a:lnTo>
                <a:lnTo>
                  <a:pt x="1019" y="609"/>
                </a:lnTo>
                <a:lnTo>
                  <a:pt x="1014" y="609"/>
                </a:lnTo>
                <a:lnTo>
                  <a:pt x="1014" y="609"/>
                </a:lnTo>
                <a:lnTo>
                  <a:pt x="1014" y="604"/>
                </a:lnTo>
                <a:lnTo>
                  <a:pt x="1012" y="597"/>
                </a:lnTo>
                <a:lnTo>
                  <a:pt x="1009" y="590"/>
                </a:lnTo>
                <a:lnTo>
                  <a:pt x="1002" y="580"/>
                </a:lnTo>
                <a:lnTo>
                  <a:pt x="992" y="566"/>
                </a:lnTo>
                <a:lnTo>
                  <a:pt x="977" y="552"/>
                </a:lnTo>
                <a:lnTo>
                  <a:pt x="956" y="534"/>
                </a:lnTo>
                <a:lnTo>
                  <a:pt x="956" y="534"/>
                </a:lnTo>
                <a:lnTo>
                  <a:pt x="934" y="518"/>
                </a:lnTo>
                <a:lnTo>
                  <a:pt x="913" y="505"/>
                </a:lnTo>
                <a:lnTo>
                  <a:pt x="895" y="494"/>
                </a:lnTo>
                <a:lnTo>
                  <a:pt x="880" y="487"/>
                </a:lnTo>
                <a:lnTo>
                  <a:pt x="857" y="477"/>
                </a:lnTo>
                <a:lnTo>
                  <a:pt x="850" y="474"/>
                </a:lnTo>
                <a:lnTo>
                  <a:pt x="838" y="468"/>
                </a:lnTo>
                <a:lnTo>
                  <a:pt x="758" y="454"/>
                </a:lnTo>
                <a:lnTo>
                  <a:pt x="678" y="442"/>
                </a:lnTo>
                <a:lnTo>
                  <a:pt x="664" y="442"/>
                </a:lnTo>
                <a:lnTo>
                  <a:pt x="664" y="428"/>
                </a:lnTo>
                <a:lnTo>
                  <a:pt x="664" y="428"/>
                </a:lnTo>
                <a:lnTo>
                  <a:pt x="670" y="421"/>
                </a:lnTo>
                <a:lnTo>
                  <a:pt x="674" y="413"/>
                </a:lnTo>
                <a:lnTo>
                  <a:pt x="678" y="408"/>
                </a:lnTo>
                <a:lnTo>
                  <a:pt x="678" y="408"/>
                </a:lnTo>
                <a:lnTo>
                  <a:pt x="679" y="402"/>
                </a:lnTo>
                <a:lnTo>
                  <a:pt x="679" y="400"/>
                </a:lnTo>
                <a:lnTo>
                  <a:pt x="678" y="399"/>
                </a:lnTo>
                <a:lnTo>
                  <a:pt x="678" y="399"/>
                </a:lnTo>
                <a:lnTo>
                  <a:pt x="677" y="396"/>
                </a:lnTo>
                <a:lnTo>
                  <a:pt x="677" y="394"/>
                </a:lnTo>
                <a:lnTo>
                  <a:pt x="676" y="390"/>
                </a:lnTo>
                <a:lnTo>
                  <a:pt x="676" y="388"/>
                </a:lnTo>
                <a:lnTo>
                  <a:pt x="676" y="388"/>
                </a:lnTo>
                <a:lnTo>
                  <a:pt x="673" y="386"/>
                </a:lnTo>
                <a:lnTo>
                  <a:pt x="670" y="385"/>
                </a:lnTo>
                <a:lnTo>
                  <a:pt x="667" y="385"/>
                </a:lnTo>
                <a:lnTo>
                  <a:pt x="667" y="385"/>
                </a:lnTo>
                <a:lnTo>
                  <a:pt x="667" y="381"/>
                </a:lnTo>
                <a:lnTo>
                  <a:pt x="667" y="377"/>
                </a:lnTo>
                <a:lnTo>
                  <a:pt x="667" y="374"/>
                </a:lnTo>
                <a:lnTo>
                  <a:pt x="664" y="367"/>
                </a:lnTo>
                <a:lnTo>
                  <a:pt x="660" y="360"/>
                </a:lnTo>
                <a:lnTo>
                  <a:pt x="655" y="351"/>
                </a:lnTo>
                <a:lnTo>
                  <a:pt x="646" y="342"/>
                </a:lnTo>
                <a:lnTo>
                  <a:pt x="646" y="342"/>
                </a:lnTo>
                <a:lnTo>
                  <a:pt x="636" y="333"/>
                </a:lnTo>
                <a:lnTo>
                  <a:pt x="625" y="328"/>
                </a:lnTo>
                <a:lnTo>
                  <a:pt x="614" y="324"/>
                </a:lnTo>
                <a:lnTo>
                  <a:pt x="603" y="321"/>
                </a:lnTo>
                <a:lnTo>
                  <a:pt x="594" y="321"/>
                </a:lnTo>
                <a:lnTo>
                  <a:pt x="587" y="321"/>
                </a:lnTo>
                <a:lnTo>
                  <a:pt x="580" y="321"/>
                </a:lnTo>
                <a:lnTo>
                  <a:pt x="592" y="239"/>
                </a:lnTo>
                <a:lnTo>
                  <a:pt x="537" y="63"/>
                </a:lnTo>
                <a:lnTo>
                  <a:pt x="543" y="48"/>
                </a:lnTo>
                <a:lnTo>
                  <a:pt x="543" y="29"/>
                </a:lnTo>
                <a:lnTo>
                  <a:pt x="614" y="29"/>
                </a:lnTo>
                <a:lnTo>
                  <a:pt x="614" y="29"/>
                </a:lnTo>
                <a:lnTo>
                  <a:pt x="625" y="32"/>
                </a:lnTo>
                <a:lnTo>
                  <a:pt x="635" y="37"/>
                </a:lnTo>
                <a:lnTo>
                  <a:pt x="644" y="43"/>
                </a:lnTo>
                <a:lnTo>
                  <a:pt x="644" y="43"/>
                </a:lnTo>
                <a:lnTo>
                  <a:pt x="659" y="58"/>
                </a:lnTo>
                <a:lnTo>
                  <a:pt x="667" y="66"/>
                </a:lnTo>
                <a:lnTo>
                  <a:pt x="667" y="57"/>
                </a:lnTo>
                <a:lnTo>
                  <a:pt x="667" y="57"/>
                </a:lnTo>
                <a:lnTo>
                  <a:pt x="637" y="23"/>
                </a:lnTo>
                <a:lnTo>
                  <a:pt x="637" y="23"/>
                </a:lnTo>
                <a:lnTo>
                  <a:pt x="634" y="20"/>
                </a:lnTo>
                <a:lnTo>
                  <a:pt x="628" y="16"/>
                </a:lnTo>
                <a:lnTo>
                  <a:pt x="614" y="13"/>
                </a:lnTo>
                <a:lnTo>
                  <a:pt x="598" y="9"/>
                </a:lnTo>
                <a:lnTo>
                  <a:pt x="242" y="0"/>
                </a:lnTo>
                <a:lnTo>
                  <a:pt x="242" y="0"/>
                </a:lnTo>
                <a:lnTo>
                  <a:pt x="231" y="1"/>
                </a:lnTo>
                <a:lnTo>
                  <a:pt x="220" y="4"/>
                </a:lnTo>
                <a:lnTo>
                  <a:pt x="215" y="6"/>
                </a:lnTo>
                <a:lnTo>
                  <a:pt x="210" y="9"/>
                </a:lnTo>
                <a:lnTo>
                  <a:pt x="210" y="9"/>
                </a:lnTo>
                <a:lnTo>
                  <a:pt x="205" y="13"/>
                </a:lnTo>
                <a:lnTo>
                  <a:pt x="199" y="19"/>
                </a:lnTo>
                <a:lnTo>
                  <a:pt x="187" y="32"/>
                </a:lnTo>
                <a:lnTo>
                  <a:pt x="176" y="48"/>
                </a:lnTo>
                <a:lnTo>
                  <a:pt x="183" y="48"/>
                </a:lnTo>
                <a:lnTo>
                  <a:pt x="183" y="48"/>
                </a:lnTo>
                <a:lnTo>
                  <a:pt x="187" y="44"/>
                </a:lnTo>
                <a:lnTo>
                  <a:pt x="196" y="35"/>
                </a:lnTo>
                <a:lnTo>
                  <a:pt x="203" y="29"/>
                </a:lnTo>
                <a:lnTo>
                  <a:pt x="209" y="24"/>
                </a:lnTo>
                <a:lnTo>
                  <a:pt x="217" y="20"/>
                </a:lnTo>
                <a:lnTo>
                  <a:pt x="224" y="18"/>
                </a:lnTo>
                <a:lnTo>
                  <a:pt x="224" y="18"/>
                </a:lnTo>
                <a:lnTo>
                  <a:pt x="233" y="15"/>
                </a:lnTo>
                <a:lnTo>
                  <a:pt x="246" y="15"/>
                </a:lnTo>
                <a:lnTo>
                  <a:pt x="271" y="15"/>
                </a:lnTo>
                <a:lnTo>
                  <a:pt x="302" y="18"/>
                </a:lnTo>
                <a:lnTo>
                  <a:pt x="302" y="60"/>
                </a:lnTo>
                <a:lnTo>
                  <a:pt x="316" y="60"/>
                </a:lnTo>
                <a:lnTo>
                  <a:pt x="316" y="98"/>
                </a:lnTo>
                <a:lnTo>
                  <a:pt x="288" y="339"/>
                </a:lnTo>
                <a:lnTo>
                  <a:pt x="293" y="351"/>
                </a:lnTo>
                <a:lnTo>
                  <a:pt x="306" y="464"/>
                </a:lnTo>
                <a:close/>
                <a:moveTo>
                  <a:pt x="320" y="18"/>
                </a:moveTo>
                <a:lnTo>
                  <a:pt x="532" y="25"/>
                </a:lnTo>
                <a:lnTo>
                  <a:pt x="532" y="34"/>
                </a:lnTo>
                <a:lnTo>
                  <a:pt x="532" y="34"/>
                </a:lnTo>
                <a:lnTo>
                  <a:pt x="426" y="32"/>
                </a:lnTo>
                <a:lnTo>
                  <a:pt x="354" y="30"/>
                </a:lnTo>
                <a:lnTo>
                  <a:pt x="328" y="30"/>
                </a:lnTo>
                <a:lnTo>
                  <a:pt x="320" y="32"/>
                </a:lnTo>
                <a:lnTo>
                  <a:pt x="320" y="32"/>
                </a:lnTo>
                <a:lnTo>
                  <a:pt x="318" y="32"/>
                </a:lnTo>
                <a:lnTo>
                  <a:pt x="318" y="30"/>
                </a:lnTo>
                <a:lnTo>
                  <a:pt x="318" y="25"/>
                </a:lnTo>
                <a:lnTo>
                  <a:pt x="320" y="18"/>
                </a:lnTo>
                <a:lnTo>
                  <a:pt x="320" y="18"/>
                </a:lnTo>
                <a:close/>
                <a:moveTo>
                  <a:pt x="339" y="40"/>
                </a:moveTo>
                <a:lnTo>
                  <a:pt x="339" y="40"/>
                </a:lnTo>
                <a:lnTo>
                  <a:pt x="367" y="40"/>
                </a:lnTo>
                <a:lnTo>
                  <a:pt x="428" y="40"/>
                </a:lnTo>
                <a:lnTo>
                  <a:pt x="514" y="43"/>
                </a:lnTo>
                <a:lnTo>
                  <a:pt x="514" y="43"/>
                </a:lnTo>
                <a:lnTo>
                  <a:pt x="485" y="85"/>
                </a:lnTo>
                <a:lnTo>
                  <a:pt x="464" y="113"/>
                </a:lnTo>
                <a:lnTo>
                  <a:pt x="457" y="123"/>
                </a:lnTo>
                <a:lnTo>
                  <a:pt x="454" y="126"/>
                </a:lnTo>
                <a:lnTo>
                  <a:pt x="454" y="126"/>
                </a:lnTo>
                <a:lnTo>
                  <a:pt x="435" y="113"/>
                </a:lnTo>
                <a:lnTo>
                  <a:pt x="395" y="84"/>
                </a:lnTo>
                <a:lnTo>
                  <a:pt x="356" y="54"/>
                </a:lnTo>
                <a:lnTo>
                  <a:pt x="339" y="40"/>
                </a:lnTo>
                <a:lnTo>
                  <a:pt x="339" y="40"/>
                </a:lnTo>
                <a:close/>
                <a:moveTo>
                  <a:pt x="336" y="52"/>
                </a:moveTo>
                <a:lnTo>
                  <a:pt x="445" y="132"/>
                </a:lnTo>
                <a:lnTo>
                  <a:pt x="370" y="235"/>
                </a:lnTo>
                <a:lnTo>
                  <a:pt x="370" y="224"/>
                </a:lnTo>
                <a:lnTo>
                  <a:pt x="370" y="224"/>
                </a:lnTo>
                <a:lnTo>
                  <a:pt x="368" y="224"/>
                </a:lnTo>
                <a:lnTo>
                  <a:pt x="367" y="224"/>
                </a:lnTo>
                <a:lnTo>
                  <a:pt x="365" y="221"/>
                </a:lnTo>
                <a:lnTo>
                  <a:pt x="365" y="221"/>
                </a:lnTo>
                <a:lnTo>
                  <a:pt x="349" y="145"/>
                </a:lnTo>
                <a:lnTo>
                  <a:pt x="334" y="72"/>
                </a:lnTo>
                <a:lnTo>
                  <a:pt x="336" y="52"/>
                </a:lnTo>
                <a:close/>
                <a:moveTo>
                  <a:pt x="514" y="57"/>
                </a:moveTo>
                <a:lnTo>
                  <a:pt x="517" y="68"/>
                </a:lnTo>
                <a:lnTo>
                  <a:pt x="505" y="169"/>
                </a:lnTo>
                <a:lnTo>
                  <a:pt x="459" y="132"/>
                </a:lnTo>
                <a:lnTo>
                  <a:pt x="514" y="57"/>
                </a:lnTo>
                <a:close/>
                <a:moveTo>
                  <a:pt x="532" y="80"/>
                </a:moveTo>
                <a:lnTo>
                  <a:pt x="532" y="80"/>
                </a:lnTo>
                <a:lnTo>
                  <a:pt x="559" y="157"/>
                </a:lnTo>
                <a:lnTo>
                  <a:pt x="583" y="232"/>
                </a:lnTo>
                <a:lnTo>
                  <a:pt x="583" y="232"/>
                </a:lnTo>
                <a:lnTo>
                  <a:pt x="571" y="222"/>
                </a:lnTo>
                <a:lnTo>
                  <a:pt x="548" y="203"/>
                </a:lnTo>
                <a:lnTo>
                  <a:pt x="514" y="178"/>
                </a:lnTo>
                <a:lnTo>
                  <a:pt x="523" y="80"/>
                </a:lnTo>
                <a:lnTo>
                  <a:pt x="532" y="80"/>
                </a:lnTo>
                <a:close/>
                <a:moveTo>
                  <a:pt x="509" y="184"/>
                </a:moveTo>
                <a:lnTo>
                  <a:pt x="578" y="241"/>
                </a:lnTo>
                <a:lnTo>
                  <a:pt x="503" y="235"/>
                </a:lnTo>
                <a:lnTo>
                  <a:pt x="509" y="184"/>
                </a:lnTo>
                <a:close/>
                <a:moveTo>
                  <a:pt x="450" y="141"/>
                </a:moveTo>
                <a:lnTo>
                  <a:pt x="498" y="178"/>
                </a:lnTo>
                <a:lnTo>
                  <a:pt x="498" y="178"/>
                </a:lnTo>
                <a:lnTo>
                  <a:pt x="495" y="210"/>
                </a:lnTo>
                <a:lnTo>
                  <a:pt x="494" y="230"/>
                </a:lnTo>
                <a:lnTo>
                  <a:pt x="492" y="236"/>
                </a:lnTo>
                <a:lnTo>
                  <a:pt x="492" y="239"/>
                </a:lnTo>
                <a:lnTo>
                  <a:pt x="491" y="239"/>
                </a:lnTo>
                <a:lnTo>
                  <a:pt x="491" y="239"/>
                </a:lnTo>
                <a:lnTo>
                  <a:pt x="486" y="238"/>
                </a:lnTo>
                <a:lnTo>
                  <a:pt x="472" y="236"/>
                </a:lnTo>
                <a:lnTo>
                  <a:pt x="434" y="238"/>
                </a:lnTo>
                <a:lnTo>
                  <a:pt x="379" y="239"/>
                </a:lnTo>
                <a:lnTo>
                  <a:pt x="450" y="141"/>
                </a:lnTo>
                <a:close/>
                <a:moveTo>
                  <a:pt x="322" y="86"/>
                </a:moveTo>
                <a:lnTo>
                  <a:pt x="327" y="86"/>
                </a:lnTo>
                <a:lnTo>
                  <a:pt x="356" y="227"/>
                </a:lnTo>
                <a:lnTo>
                  <a:pt x="350" y="232"/>
                </a:lnTo>
                <a:lnTo>
                  <a:pt x="354" y="255"/>
                </a:lnTo>
                <a:lnTo>
                  <a:pt x="299" y="321"/>
                </a:lnTo>
                <a:lnTo>
                  <a:pt x="322" y="86"/>
                </a:lnTo>
                <a:close/>
                <a:moveTo>
                  <a:pt x="503" y="246"/>
                </a:moveTo>
                <a:lnTo>
                  <a:pt x="503" y="246"/>
                </a:lnTo>
                <a:lnTo>
                  <a:pt x="575" y="250"/>
                </a:lnTo>
                <a:lnTo>
                  <a:pt x="566" y="328"/>
                </a:lnTo>
                <a:lnTo>
                  <a:pt x="566" y="328"/>
                </a:lnTo>
                <a:lnTo>
                  <a:pt x="562" y="329"/>
                </a:lnTo>
                <a:lnTo>
                  <a:pt x="559" y="332"/>
                </a:lnTo>
                <a:lnTo>
                  <a:pt x="555" y="335"/>
                </a:lnTo>
                <a:lnTo>
                  <a:pt x="555" y="335"/>
                </a:lnTo>
                <a:lnTo>
                  <a:pt x="543" y="347"/>
                </a:lnTo>
                <a:lnTo>
                  <a:pt x="486" y="344"/>
                </a:lnTo>
                <a:lnTo>
                  <a:pt x="486" y="344"/>
                </a:lnTo>
                <a:lnTo>
                  <a:pt x="494" y="296"/>
                </a:lnTo>
                <a:lnTo>
                  <a:pt x="499" y="262"/>
                </a:lnTo>
                <a:lnTo>
                  <a:pt x="501" y="252"/>
                </a:lnTo>
                <a:lnTo>
                  <a:pt x="503" y="246"/>
                </a:lnTo>
                <a:lnTo>
                  <a:pt x="503" y="246"/>
                </a:lnTo>
                <a:close/>
                <a:moveTo>
                  <a:pt x="491" y="246"/>
                </a:moveTo>
                <a:lnTo>
                  <a:pt x="477" y="342"/>
                </a:lnTo>
                <a:lnTo>
                  <a:pt x="443" y="342"/>
                </a:lnTo>
                <a:lnTo>
                  <a:pt x="439" y="347"/>
                </a:lnTo>
                <a:lnTo>
                  <a:pt x="361" y="347"/>
                </a:lnTo>
                <a:lnTo>
                  <a:pt x="361" y="258"/>
                </a:lnTo>
                <a:lnTo>
                  <a:pt x="374" y="246"/>
                </a:lnTo>
                <a:lnTo>
                  <a:pt x="491" y="246"/>
                </a:lnTo>
                <a:close/>
                <a:moveTo>
                  <a:pt x="354" y="276"/>
                </a:moveTo>
                <a:lnTo>
                  <a:pt x="354" y="276"/>
                </a:lnTo>
                <a:lnTo>
                  <a:pt x="351" y="314"/>
                </a:lnTo>
                <a:lnTo>
                  <a:pt x="350" y="339"/>
                </a:lnTo>
                <a:lnTo>
                  <a:pt x="349" y="347"/>
                </a:lnTo>
                <a:lnTo>
                  <a:pt x="347" y="351"/>
                </a:lnTo>
                <a:lnTo>
                  <a:pt x="347" y="351"/>
                </a:lnTo>
                <a:lnTo>
                  <a:pt x="323" y="348"/>
                </a:lnTo>
                <a:lnTo>
                  <a:pt x="302" y="347"/>
                </a:lnTo>
                <a:lnTo>
                  <a:pt x="302" y="333"/>
                </a:lnTo>
                <a:lnTo>
                  <a:pt x="354" y="276"/>
                </a:lnTo>
                <a:close/>
                <a:moveTo>
                  <a:pt x="308" y="362"/>
                </a:moveTo>
                <a:lnTo>
                  <a:pt x="342" y="362"/>
                </a:lnTo>
                <a:lnTo>
                  <a:pt x="334" y="456"/>
                </a:lnTo>
                <a:lnTo>
                  <a:pt x="313" y="463"/>
                </a:lnTo>
                <a:lnTo>
                  <a:pt x="308" y="362"/>
                </a:lnTo>
                <a:close/>
                <a:moveTo>
                  <a:pt x="359" y="362"/>
                </a:moveTo>
                <a:lnTo>
                  <a:pt x="359" y="356"/>
                </a:lnTo>
                <a:lnTo>
                  <a:pt x="436" y="356"/>
                </a:lnTo>
                <a:lnTo>
                  <a:pt x="436" y="356"/>
                </a:lnTo>
                <a:lnTo>
                  <a:pt x="436" y="361"/>
                </a:lnTo>
                <a:lnTo>
                  <a:pt x="436" y="367"/>
                </a:lnTo>
                <a:lnTo>
                  <a:pt x="436" y="367"/>
                </a:lnTo>
                <a:lnTo>
                  <a:pt x="436" y="368"/>
                </a:lnTo>
                <a:lnTo>
                  <a:pt x="435" y="370"/>
                </a:lnTo>
                <a:lnTo>
                  <a:pt x="431" y="372"/>
                </a:lnTo>
                <a:lnTo>
                  <a:pt x="425" y="374"/>
                </a:lnTo>
                <a:lnTo>
                  <a:pt x="425" y="374"/>
                </a:lnTo>
                <a:lnTo>
                  <a:pt x="415" y="379"/>
                </a:lnTo>
                <a:lnTo>
                  <a:pt x="406" y="384"/>
                </a:lnTo>
                <a:lnTo>
                  <a:pt x="402" y="388"/>
                </a:lnTo>
                <a:lnTo>
                  <a:pt x="400" y="390"/>
                </a:lnTo>
                <a:lnTo>
                  <a:pt x="400" y="390"/>
                </a:lnTo>
                <a:lnTo>
                  <a:pt x="397" y="395"/>
                </a:lnTo>
                <a:lnTo>
                  <a:pt x="396" y="402"/>
                </a:lnTo>
                <a:lnTo>
                  <a:pt x="395" y="416"/>
                </a:lnTo>
                <a:lnTo>
                  <a:pt x="395" y="430"/>
                </a:lnTo>
                <a:lnTo>
                  <a:pt x="397" y="437"/>
                </a:lnTo>
                <a:lnTo>
                  <a:pt x="397" y="437"/>
                </a:lnTo>
                <a:lnTo>
                  <a:pt x="397" y="437"/>
                </a:lnTo>
                <a:lnTo>
                  <a:pt x="396" y="438"/>
                </a:lnTo>
                <a:lnTo>
                  <a:pt x="393" y="440"/>
                </a:lnTo>
                <a:lnTo>
                  <a:pt x="388" y="440"/>
                </a:lnTo>
                <a:lnTo>
                  <a:pt x="386" y="445"/>
                </a:lnTo>
                <a:lnTo>
                  <a:pt x="356" y="454"/>
                </a:lnTo>
                <a:lnTo>
                  <a:pt x="359" y="362"/>
                </a:lnTo>
                <a:close/>
                <a:moveTo>
                  <a:pt x="434" y="385"/>
                </a:moveTo>
                <a:lnTo>
                  <a:pt x="431" y="410"/>
                </a:lnTo>
                <a:lnTo>
                  <a:pt x="457" y="413"/>
                </a:lnTo>
                <a:lnTo>
                  <a:pt x="457" y="428"/>
                </a:lnTo>
                <a:lnTo>
                  <a:pt x="457" y="428"/>
                </a:lnTo>
                <a:lnTo>
                  <a:pt x="445" y="428"/>
                </a:lnTo>
                <a:lnTo>
                  <a:pt x="438" y="430"/>
                </a:lnTo>
                <a:lnTo>
                  <a:pt x="434" y="431"/>
                </a:lnTo>
                <a:lnTo>
                  <a:pt x="434" y="431"/>
                </a:lnTo>
                <a:lnTo>
                  <a:pt x="430" y="432"/>
                </a:lnTo>
                <a:lnTo>
                  <a:pt x="423" y="435"/>
                </a:lnTo>
                <a:lnTo>
                  <a:pt x="411" y="437"/>
                </a:lnTo>
                <a:lnTo>
                  <a:pt x="411" y="437"/>
                </a:lnTo>
                <a:lnTo>
                  <a:pt x="410" y="426"/>
                </a:lnTo>
                <a:lnTo>
                  <a:pt x="409" y="413"/>
                </a:lnTo>
                <a:lnTo>
                  <a:pt x="409" y="413"/>
                </a:lnTo>
                <a:lnTo>
                  <a:pt x="407" y="410"/>
                </a:lnTo>
                <a:lnTo>
                  <a:pt x="406" y="405"/>
                </a:lnTo>
                <a:lnTo>
                  <a:pt x="406" y="399"/>
                </a:lnTo>
                <a:lnTo>
                  <a:pt x="409" y="394"/>
                </a:lnTo>
                <a:lnTo>
                  <a:pt x="409" y="394"/>
                </a:lnTo>
                <a:lnTo>
                  <a:pt x="411" y="389"/>
                </a:lnTo>
                <a:lnTo>
                  <a:pt x="415" y="386"/>
                </a:lnTo>
                <a:lnTo>
                  <a:pt x="420" y="385"/>
                </a:lnTo>
                <a:lnTo>
                  <a:pt x="434" y="385"/>
                </a:lnTo>
                <a:close/>
                <a:moveTo>
                  <a:pt x="494" y="413"/>
                </a:moveTo>
                <a:lnTo>
                  <a:pt x="494" y="413"/>
                </a:lnTo>
                <a:lnTo>
                  <a:pt x="509" y="414"/>
                </a:lnTo>
                <a:lnTo>
                  <a:pt x="518" y="416"/>
                </a:lnTo>
                <a:lnTo>
                  <a:pt x="523" y="417"/>
                </a:lnTo>
                <a:lnTo>
                  <a:pt x="523" y="417"/>
                </a:lnTo>
                <a:lnTo>
                  <a:pt x="525" y="428"/>
                </a:lnTo>
                <a:lnTo>
                  <a:pt x="494" y="428"/>
                </a:lnTo>
                <a:lnTo>
                  <a:pt x="494" y="413"/>
                </a:lnTo>
                <a:close/>
                <a:moveTo>
                  <a:pt x="598" y="335"/>
                </a:moveTo>
                <a:lnTo>
                  <a:pt x="598" y="335"/>
                </a:lnTo>
                <a:lnTo>
                  <a:pt x="608" y="337"/>
                </a:lnTo>
                <a:lnTo>
                  <a:pt x="618" y="341"/>
                </a:lnTo>
                <a:lnTo>
                  <a:pt x="626" y="346"/>
                </a:lnTo>
                <a:lnTo>
                  <a:pt x="634" y="352"/>
                </a:lnTo>
                <a:lnTo>
                  <a:pt x="639" y="360"/>
                </a:lnTo>
                <a:lnTo>
                  <a:pt x="642" y="368"/>
                </a:lnTo>
                <a:lnTo>
                  <a:pt x="645" y="379"/>
                </a:lnTo>
                <a:lnTo>
                  <a:pt x="646" y="388"/>
                </a:lnTo>
                <a:lnTo>
                  <a:pt x="646" y="398"/>
                </a:lnTo>
                <a:lnTo>
                  <a:pt x="644" y="407"/>
                </a:lnTo>
                <a:lnTo>
                  <a:pt x="641" y="416"/>
                </a:lnTo>
                <a:lnTo>
                  <a:pt x="635" y="423"/>
                </a:lnTo>
                <a:lnTo>
                  <a:pt x="628" y="430"/>
                </a:lnTo>
                <a:lnTo>
                  <a:pt x="620" y="435"/>
                </a:lnTo>
                <a:lnTo>
                  <a:pt x="609" y="438"/>
                </a:lnTo>
                <a:lnTo>
                  <a:pt x="598" y="440"/>
                </a:lnTo>
                <a:lnTo>
                  <a:pt x="598" y="440"/>
                </a:lnTo>
                <a:lnTo>
                  <a:pt x="585" y="438"/>
                </a:lnTo>
                <a:lnTo>
                  <a:pt x="575" y="435"/>
                </a:lnTo>
                <a:lnTo>
                  <a:pt x="566" y="430"/>
                </a:lnTo>
                <a:lnTo>
                  <a:pt x="560" y="423"/>
                </a:lnTo>
                <a:lnTo>
                  <a:pt x="555" y="416"/>
                </a:lnTo>
                <a:lnTo>
                  <a:pt x="551" y="407"/>
                </a:lnTo>
                <a:lnTo>
                  <a:pt x="548" y="398"/>
                </a:lnTo>
                <a:lnTo>
                  <a:pt x="548" y="388"/>
                </a:lnTo>
                <a:lnTo>
                  <a:pt x="550" y="379"/>
                </a:lnTo>
                <a:lnTo>
                  <a:pt x="552" y="368"/>
                </a:lnTo>
                <a:lnTo>
                  <a:pt x="556" y="360"/>
                </a:lnTo>
                <a:lnTo>
                  <a:pt x="562" y="352"/>
                </a:lnTo>
                <a:lnTo>
                  <a:pt x="569" y="346"/>
                </a:lnTo>
                <a:lnTo>
                  <a:pt x="578" y="341"/>
                </a:lnTo>
                <a:lnTo>
                  <a:pt x="587" y="337"/>
                </a:lnTo>
                <a:lnTo>
                  <a:pt x="598" y="335"/>
                </a:lnTo>
                <a:lnTo>
                  <a:pt x="598" y="335"/>
                </a:lnTo>
                <a:close/>
                <a:moveTo>
                  <a:pt x="231" y="581"/>
                </a:moveTo>
                <a:lnTo>
                  <a:pt x="231" y="581"/>
                </a:lnTo>
                <a:lnTo>
                  <a:pt x="236" y="581"/>
                </a:lnTo>
                <a:lnTo>
                  <a:pt x="242" y="582"/>
                </a:lnTo>
                <a:lnTo>
                  <a:pt x="246" y="585"/>
                </a:lnTo>
                <a:lnTo>
                  <a:pt x="250" y="588"/>
                </a:lnTo>
                <a:lnTo>
                  <a:pt x="252" y="591"/>
                </a:lnTo>
                <a:lnTo>
                  <a:pt x="255" y="596"/>
                </a:lnTo>
                <a:lnTo>
                  <a:pt x="256" y="600"/>
                </a:lnTo>
                <a:lnTo>
                  <a:pt x="256" y="605"/>
                </a:lnTo>
                <a:lnTo>
                  <a:pt x="256" y="609"/>
                </a:lnTo>
                <a:lnTo>
                  <a:pt x="255" y="614"/>
                </a:lnTo>
                <a:lnTo>
                  <a:pt x="252" y="618"/>
                </a:lnTo>
                <a:lnTo>
                  <a:pt x="250" y="621"/>
                </a:lnTo>
                <a:lnTo>
                  <a:pt x="246" y="624"/>
                </a:lnTo>
                <a:lnTo>
                  <a:pt x="242" y="627"/>
                </a:lnTo>
                <a:lnTo>
                  <a:pt x="236" y="629"/>
                </a:lnTo>
                <a:lnTo>
                  <a:pt x="231" y="629"/>
                </a:lnTo>
                <a:lnTo>
                  <a:pt x="231" y="629"/>
                </a:lnTo>
                <a:lnTo>
                  <a:pt x="224" y="629"/>
                </a:lnTo>
                <a:lnTo>
                  <a:pt x="219" y="627"/>
                </a:lnTo>
                <a:lnTo>
                  <a:pt x="215" y="624"/>
                </a:lnTo>
                <a:lnTo>
                  <a:pt x="211" y="621"/>
                </a:lnTo>
                <a:lnTo>
                  <a:pt x="210" y="618"/>
                </a:lnTo>
                <a:lnTo>
                  <a:pt x="208" y="614"/>
                </a:lnTo>
                <a:lnTo>
                  <a:pt x="208" y="609"/>
                </a:lnTo>
                <a:lnTo>
                  <a:pt x="208" y="605"/>
                </a:lnTo>
                <a:lnTo>
                  <a:pt x="210" y="596"/>
                </a:lnTo>
                <a:lnTo>
                  <a:pt x="214" y="588"/>
                </a:lnTo>
                <a:lnTo>
                  <a:pt x="218" y="585"/>
                </a:lnTo>
                <a:lnTo>
                  <a:pt x="222" y="582"/>
                </a:lnTo>
                <a:lnTo>
                  <a:pt x="225" y="581"/>
                </a:lnTo>
                <a:lnTo>
                  <a:pt x="231" y="581"/>
                </a:lnTo>
                <a:lnTo>
                  <a:pt x="231" y="581"/>
                </a:lnTo>
                <a:close/>
                <a:moveTo>
                  <a:pt x="967" y="595"/>
                </a:moveTo>
                <a:lnTo>
                  <a:pt x="967" y="595"/>
                </a:lnTo>
                <a:lnTo>
                  <a:pt x="972" y="595"/>
                </a:lnTo>
                <a:lnTo>
                  <a:pt x="977" y="596"/>
                </a:lnTo>
                <a:lnTo>
                  <a:pt x="981" y="599"/>
                </a:lnTo>
                <a:lnTo>
                  <a:pt x="984" y="601"/>
                </a:lnTo>
                <a:lnTo>
                  <a:pt x="987" y="605"/>
                </a:lnTo>
                <a:lnTo>
                  <a:pt x="990" y="609"/>
                </a:lnTo>
                <a:lnTo>
                  <a:pt x="991" y="614"/>
                </a:lnTo>
                <a:lnTo>
                  <a:pt x="991" y="618"/>
                </a:lnTo>
                <a:lnTo>
                  <a:pt x="991" y="621"/>
                </a:lnTo>
                <a:lnTo>
                  <a:pt x="990" y="627"/>
                </a:lnTo>
                <a:lnTo>
                  <a:pt x="987" y="630"/>
                </a:lnTo>
                <a:lnTo>
                  <a:pt x="984" y="633"/>
                </a:lnTo>
                <a:lnTo>
                  <a:pt x="981" y="637"/>
                </a:lnTo>
                <a:lnTo>
                  <a:pt x="977" y="638"/>
                </a:lnTo>
                <a:lnTo>
                  <a:pt x="972" y="641"/>
                </a:lnTo>
                <a:lnTo>
                  <a:pt x="967" y="641"/>
                </a:lnTo>
                <a:lnTo>
                  <a:pt x="967" y="641"/>
                </a:lnTo>
                <a:lnTo>
                  <a:pt x="960" y="641"/>
                </a:lnTo>
                <a:lnTo>
                  <a:pt x="955" y="638"/>
                </a:lnTo>
                <a:lnTo>
                  <a:pt x="951" y="637"/>
                </a:lnTo>
                <a:lnTo>
                  <a:pt x="949" y="633"/>
                </a:lnTo>
                <a:lnTo>
                  <a:pt x="946" y="630"/>
                </a:lnTo>
                <a:lnTo>
                  <a:pt x="945" y="627"/>
                </a:lnTo>
                <a:lnTo>
                  <a:pt x="945" y="618"/>
                </a:lnTo>
                <a:lnTo>
                  <a:pt x="946" y="609"/>
                </a:lnTo>
                <a:lnTo>
                  <a:pt x="951" y="601"/>
                </a:lnTo>
                <a:lnTo>
                  <a:pt x="954" y="599"/>
                </a:lnTo>
                <a:lnTo>
                  <a:pt x="958" y="596"/>
                </a:lnTo>
                <a:lnTo>
                  <a:pt x="962" y="595"/>
                </a:lnTo>
                <a:lnTo>
                  <a:pt x="967" y="595"/>
                </a:lnTo>
                <a:lnTo>
                  <a:pt x="967" y="595"/>
                </a:lnTo>
                <a:close/>
                <a:moveTo>
                  <a:pt x="1025" y="787"/>
                </a:moveTo>
                <a:lnTo>
                  <a:pt x="1014" y="787"/>
                </a:lnTo>
                <a:lnTo>
                  <a:pt x="1014" y="747"/>
                </a:lnTo>
                <a:lnTo>
                  <a:pt x="1019" y="741"/>
                </a:lnTo>
                <a:lnTo>
                  <a:pt x="1019" y="718"/>
                </a:lnTo>
                <a:lnTo>
                  <a:pt x="1048" y="718"/>
                </a:lnTo>
                <a:lnTo>
                  <a:pt x="1048" y="761"/>
                </a:lnTo>
                <a:lnTo>
                  <a:pt x="1037" y="761"/>
                </a:lnTo>
                <a:lnTo>
                  <a:pt x="1028" y="766"/>
                </a:lnTo>
                <a:lnTo>
                  <a:pt x="1025" y="787"/>
                </a:lnTo>
                <a:close/>
                <a:moveTo>
                  <a:pt x="512" y="647"/>
                </a:moveTo>
                <a:lnTo>
                  <a:pt x="695" y="643"/>
                </a:lnTo>
                <a:lnTo>
                  <a:pt x="695" y="643"/>
                </a:lnTo>
                <a:lnTo>
                  <a:pt x="698" y="646"/>
                </a:lnTo>
                <a:lnTo>
                  <a:pt x="703" y="649"/>
                </a:lnTo>
                <a:lnTo>
                  <a:pt x="712" y="658"/>
                </a:lnTo>
                <a:lnTo>
                  <a:pt x="712" y="658"/>
                </a:lnTo>
                <a:lnTo>
                  <a:pt x="712" y="672"/>
                </a:lnTo>
                <a:lnTo>
                  <a:pt x="711" y="684"/>
                </a:lnTo>
                <a:lnTo>
                  <a:pt x="712" y="689"/>
                </a:lnTo>
                <a:lnTo>
                  <a:pt x="712" y="689"/>
                </a:lnTo>
                <a:lnTo>
                  <a:pt x="712" y="691"/>
                </a:lnTo>
                <a:lnTo>
                  <a:pt x="710" y="695"/>
                </a:lnTo>
                <a:lnTo>
                  <a:pt x="703" y="700"/>
                </a:lnTo>
                <a:lnTo>
                  <a:pt x="703" y="700"/>
                </a:lnTo>
                <a:lnTo>
                  <a:pt x="701" y="703"/>
                </a:lnTo>
                <a:lnTo>
                  <a:pt x="697" y="705"/>
                </a:lnTo>
                <a:lnTo>
                  <a:pt x="692" y="707"/>
                </a:lnTo>
                <a:lnTo>
                  <a:pt x="512" y="707"/>
                </a:lnTo>
                <a:lnTo>
                  <a:pt x="512" y="707"/>
                </a:lnTo>
                <a:lnTo>
                  <a:pt x="500" y="704"/>
                </a:lnTo>
                <a:lnTo>
                  <a:pt x="500" y="704"/>
                </a:lnTo>
                <a:lnTo>
                  <a:pt x="498" y="702"/>
                </a:lnTo>
                <a:lnTo>
                  <a:pt x="495" y="698"/>
                </a:lnTo>
                <a:lnTo>
                  <a:pt x="494" y="693"/>
                </a:lnTo>
                <a:lnTo>
                  <a:pt x="494" y="693"/>
                </a:lnTo>
                <a:lnTo>
                  <a:pt x="494" y="679"/>
                </a:lnTo>
                <a:lnTo>
                  <a:pt x="494" y="669"/>
                </a:lnTo>
                <a:lnTo>
                  <a:pt x="494" y="663"/>
                </a:lnTo>
                <a:lnTo>
                  <a:pt x="494" y="663"/>
                </a:lnTo>
                <a:lnTo>
                  <a:pt x="495" y="662"/>
                </a:lnTo>
                <a:lnTo>
                  <a:pt x="495" y="658"/>
                </a:lnTo>
                <a:lnTo>
                  <a:pt x="495" y="655"/>
                </a:lnTo>
                <a:lnTo>
                  <a:pt x="498" y="652"/>
                </a:lnTo>
                <a:lnTo>
                  <a:pt x="498" y="652"/>
                </a:lnTo>
                <a:lnTo>
                  <a:pt x="506" y="648"/>
                </a:lnTo>
                <a:lnTo>
                  <a:pt x="512" y="647"/>
                </a:lnTo>
                <a:lnTo>
                  <a:pt x="512" y="647"/>
                </a:lnTo>
                <a:close/>
                <a:moveTo>
                  <a:pt x="405" y="755"/>
                </a:moveTo>
                <a:lnTo>
                  <a:pt x="405" y="1023"/>
                </a:lnTo>
                <a:lnTo>
                  <a:pt x="190" y="1023"/>
                </a:lnTo>
                <a:lnTo>
                  <a:pt x="190" y="759"/>
                </a:lnTo>
                <a:lnTo>
                  <a:pt x="405" y="755"/>
                </a:lnTo>
                <a:close/>
                <a:moveTo>
                  <a:pt x="491" y="773"/>
                </a:moveTo>
                <a:lnTo>
                  <a:pt x="491" y="773"/>
                </a:lnTo>
                <a:lnTo>
                  <a:pt x="534" y="771"/>
                </a:lnTo>
                <a:lnTo>
                  <a:pt x="578" y="770"/>
                </a:lnTo>
                <a:lnTo>
                  <a:pt x="517" y="853"/>
                </a:lnTo>
                <a:lnTo>
                  <a:pt x="537" y="855"/>
                </a:lnTo>
                <a:lnTo>
                  <a:pt x="606" y="766"/>
                </a:lnTo>
                <a:lnTo>
                  <a:pt x="710" y="766"/>
                </a:lnTo>
                <a:lnTo>
                  <a:pt x="710" y="988"/>
                </a:lnTo>
                <a:lnTo>
                  <a:pt x="491" y="988"/>
                </a:lnTo>
                <a:lnTo>
                  <a:pt x="491" y="988"/>
                </a:lnTo>
                <a:lnTo>
                  <a:pt x="491" y="881"/>
                </a:lnTo>
                <a:lnTo>
                  <a:pt x="492" y="807"/>
                </a:lnTo>
                <a:lnTo>
                  <a:pt x="491" y="773"/>
                </a:lnTo>
                <a:lnTo>
                  <a:pt x="491" y="773"/>
                </a:lnTo>
                <a:close/>
                <a:moveTo>
                  <a:pt x="787" y="770"/>
                </a:moveTo>
                <a:lnTo>
                  <a:pt x="870" y="766"/>
                </a:lnTo>
                <a:lnTo>
                  <a:pt x="804" y="853"/>
                </a:lnTo>
                <a:lnTo>
                  <a:pt x="810" y="859"/>
                </a:lnTo>
                <a:lnTo>
                  <a:pt x="818" y="850"/>
                </a:lnTo>
                <a:lnTo>
                  <a:pt x="824" y="850"/>
                </a:lnTo>
                <a:lnTo>
                  <a:pt x="818" y="864"/>
                </a:lnTo>
                <a:lnTo>
                  <a:pt x="824" y="868"/>
                </a:lnTo>
                <a:lnTo>
                  <a:pt x="890" y="773"/>
                </a:lnTo>
                <a:lnTo>
                  <a:pt x="968" y="773"/>
                </a:lnTo>
                <a:lnTo>
                  <a:pt x="968" y="1026"/>
                </a:lnTo>
                <a:lnTo>
                  <a:pt x="787" y="1026"/>
                </a:lnTo>
                <a:lnTo>
                  <a:pt x="787" y="7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pptxa99_路面電車のシルエット</dc:title>
  <dc:subject>pptxa99_路面電車のシルエット</dc:subject>
  <dc:creator>でじけろお</dc:creator>
  <cp:revision>1</cp:revision>
  <dcterms:created xsi:type="dcterms:W3CDTF">2018-05-20T00:31:01Z</dcterms:created>
  <dcterms:modified xsi:type="dcterms:W3CDTF">2019-07-26T05:36:11Z</dcterms:modified>
  <cp:version>1</cp:version>
</cp:coreProperties>
</file>