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1A3A3223-1589-4614-83D2-94E492D70826}"/>
              </a:ext>
            </a:extLst>
          </p:cNvPr>
          <p:cNvSpPr>
            <a:spLocks noEditPoints="1"/>
          </p:cNvSpPr>
          <p:nvPr/>
        </p:nvSpPr>
        <p:spPr bwMode="auto">
          <a:xfrm>
            <a:off x="1045148" y="1036862"/>
            <a:ext cx="1905960" cy="2287631"/>
          </a:xfrm>
          <a:custGeom>
            <a:avLst/>
            <a:gdLst>
              <a:gd name="T0" fmla="*/ 409 w 799"/>
              <a:gd name="T1" fmla="*/ 236 h 959"/>
              <a:gd name="T2" fmla="*/ 412 w 799"/>
              <a:gd name="T3" fmla="*/ 247 h 959"/>
              <a:gd name="T4" fmla="*/ 418 w 799"/>
              <a:gd name="T5" fmla="*/ 250 h 959"/>
              <a:gd name="T6" fmla="*/ 431 w 799"/>
              <a:gd name="T7" fmla="*/ 265 h 959"/>
              <a:gd name="T8" fmla="*/ 454 w 799"/>
              <a:gd name="T9" fmla="*/ 318 h 959"/>
              <a:gd name="T10" fmla="*/ 399 w 799"/>
              <a:gd name="T11" fmla="*/ 336 h 959"/>
              <a:gd name="T12" fmla="*/ 383 w 799"/>
              <a:gd name="T13" fmla="*/ 331 h 959"/>
              <a:gd name="T14" fmla="*/ 378 w 799"/>
              <a:gd name="T15" fmla="*/ 345 h 959"/>
              <a:gd name="T16" fmla="*/ 356 w 799"/>
              <a:gd name="T17" fmla="*/ 330 h 959"/>
              <a:gd name="T18" fmla="*/ 353 w 799"/>
              <a:gd name="T19" fmla="*/ 350 h 959"/>
              <a:gd name="T20" fmla="*/ 340 w 799"/>
              <a:gd name="T21" fmla="*/ 336 h 959"/>
              <a:gd name="T22" fmla="*/ 332 w 799"/>
              <a:gd name="T23" fmla="*/ 354 h 959"/>
              <a:gd name="T24" fmla="*/ 326 w 799"/>
              <a:gd name="T25" fmla="*/ 337 h 959"/>
              <a:gd name="T26" fmla="*/ 315 w 799"/>
              <a:gd name="T27" fmla="*/ 337 h 959"/>
              <a:gd name="T28" fmla="*/ 312 w 799"/>
              <a:gd name="T29" fmla="*/ 346 h 959"/>
              <a:gd name="T30" fmla="*/ 301 w 799"/>
              <a:gd name="T31" fmla="*/ 329 h 959"/>
              <a:gd name="T32" fmla="*/ 296 w 799"/>
              <a:gd name="T33" fmla="*/ 362 h 959"/>
              <a:gd name="T34" fmla="*/ 289 w 799"/>
              <a:gd name="T35" fmla="*/ 340 h 959"/>
              <a:gd name="T36" fmla="*/ 280 w 799"/>
              <a:gd name="T37" fmla="*/ 365 h 959"/>
              <a:gd name="T38" fmla="*/ 268 w 799"/>
              <a:gd name="T39" fmla="*/ 359 h 959"/>
              <a:gd name="T40" fmla="*/ 233 w 799"/>
              <a:gd name="T41" fmla="*/ 375 h 959"/>
              <a:gd name="T42" fmla="*/ 237 w 799"/>
              <a:gd name="T43" fmla="*/ 393 h 959"/>
              <a:gd name="T44" fmla="*/ 267 w 799"/>
              <a:gd name="T45" fmla="*/ 409 h 959"/>
              <a:gd name="T46" fmla="*/ 212 w 799"/>
              <a:gd name="T47" fmla="*/ 459 h 959"/>
              <a:gd name="T48" fmla="*/ 139 w 799"/>
              <a:gd name="T49" fmla="*/ 507 h 959"/>
              <a:gd name="T50" fmla="*/ 107 w 799"/>
              <a:gd name="T51" fmla="*/ 552 h 959"/>
              <a:gd name="T52" fmla="*/ 21 w 799"/>
              <a:gd name="T53" fmla="*/ 752 h 959"/>
              <a:gd name="T54" fmla="*/ 1 w 799"/>
              <a:gd name="T55" fmla="*/ 862 h 959"/>
              <a:gd name="T56" fmla="*/ 7 w 799"/>
              <a:gd name="T57" fmla="*/ 902 h 959"/>
              <a:gd name="T58" fmla="*/ 92 w 799"/>
              <a:gd name="T59" fmla="*/ 953 h 959"/>
              <a:gd name="T60" fmla="*/ 166 w 799"/>
              <a:gd name="T61" fmla="*/ 950 h 959"/>
              <a:gd name="T62" fmla="*/ 285 w 799"/>
              <a:gd name="T63" fmla="*/ 937 h 959"/>
              <a:gd name="T64" fmla="*/ 479 w 799"/>
              <a:gd name="T65" fmla="*/ 947 h 959"/>
              <a:gd name="T66" fmla="*/ 584 w 799"/>
              <a:gd name="T67" fmla="*/ 959 h 959"/>
              <a:gd name="T68" fmla="*/ 610 w 799"/>
              <a:gd name="T69" fmla="*/ 953 h 959"/>
              <a:gd name="T70" fmla="*/ 593 w 799"/>
              <a:gd name="T71" fmla="*/ 931 h 959"/>
              <a:gd name="T72" fmla="*/ 760 w 799"/>
              <a:gd name="T73" fmla="*/ 925 h 959"/>
              <a:gd name="T74" fmla="*/ 790 w 799"/>
              <a:gd name="T75" fmla="*/ 906 h 959"/>
              <a:gd name="T76" fmla="*/ 797 w 799"/>
              <a:gd name="T77" fmla="*/ 835 h 959"/>
              <a:gd name="T78" fmla="*/ 773 w 799"/>
              <a:gd name="T79" fmla="*/ 738 h 959"/>
              <a:gd name="T80" fmla="*/ 725 w 799"/>
              <a:gd name="T81" fmla="*/ 628 h 959"/>
              <a:gd name="T82" fmla="*/ 691 w 799"/>
              <a:gd name="T83" fmla="*/ 431 h 959"/>
              <a:gd name="T84" fmla="*/ 682 w 799"/>
              <a:gd name="T85" fmla="*/ 376 h 959"/>
              <a:gd name="T86" fmla="*/ 666 w 799"/>
              <a:gd name="T87" fmla="*/ 359 h 959"/>
              <a:gd name="T88" fmla="*/ 580 w 799"/>
              <a:gd name="T89" fmla="*/ 323 h 959"/>
              <a:gd name="T90" fmla="*/ 608 w 799"/>
              <a:gd name="T91" fmla="*/ 303 h 959"/>
              <a:gd name="T92" fmla="*/ 562 w 799"/>
              <a:gd name="T93" fmla="*/ 298 h 959"/>
              <a:gd name="T94" fmla="*/ 567 w 799"/>
              <a:gd name="T95" fmla="*/ 257 h 959"/>
              <a:gd name="T96" fmla="*/ 575 w 799"/>
              <a:gd name="T97" fmla="*/ 217 h 959"/>
              <a:gd name="T98" fmla="*/ 562 w 799"/>
              <a:gd name="T99" fmla="*/ 183 h 959"/>
              <a:gd name="T100" fmla="*/ 463 w 799"/>
              <a:gd name="T101" fmla="*/ 40 h 959"/>
              <a:gd name="T102" fmla="*/ 425 w 799"/>
              <a:gd name="T103" fmla="*/ 0 h 959"/>
              <a:gd name="T104" fmla="*/ 414 w 799"/>
              <a:gd name="T105" fmla="*/ 55 h 959"/>
              <a:gd name="T106" fmla="*/ 406 w 799"/>
              <a:gd name="T107" fmla="*/ 154 h 959"/>
              <a:gd name="T108" fmla="*/ 451 w 799"/>
              <a:gd name="T109" fmla="*/ 370 h 959"/>
              <a:gd name="T110" fmla="*/ 448 w 799"/>
              <a:gd name="T111" fmla="*/ 360 h 959"/>
              <a:gd name="T112" fmla="*/ 336 w 799"/>
              <a:gd name="T113" fmla="*/ 407 h 959"/>
              <a:gd name="T114" fmla="*/ 340 w 799"/>
              <a:gd name="T115" fmla="*/ 392 h 959"/>
              <a:gd name="T116" fmla="*/ 406 w 799"/>
              <a:gd name="T117" fmla="*/ 360 h 959"/>
              <a:gd name="T118" fmla="*/ 409 w 799"/>
              <a:gd name="T119" fmla="*/ 366 h 959"/>
              <a:gd name="T120" fmla="*/ 336 w 799"/>
              <a:gd name="T121" fmla="*/ 372 h 959"/>
              <a:gd name="T122" fmla="*/ 348 w 799"/>
              <a:gd name="T123" fmla="*/ 378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9" h="959">
                <a:moveTo>
                  <a:pt x="414" y="223"/>
                </a:moveTo>
                <a:lnTo>
                  <a:pt x="419" y="223"/>
                </a:lnTo>
                <a:lnTo>
                  <a:pt x="419" y="223"/>
                </a:lnTo>
                <a:lnTo>
                  <a:pt x="415" y="228"/>
                </a:lnTo>
                <a:lnTo>
                  <a:pt x="412" y="232"/>
                </a:lnTo>
                <a:lnTo>
                  <a:pt x="409" y="236"/>
                </a:lnTo>
                <a:lnTo>
                  <a:pt x="409" y="236"/>
                </a:lnTo>
                <a:lnTo>
                  <a:pt x="409" y="241"/>
                </a:lnTo>
                <a:lnTo>
                  <a:pt x="410" y="246"/>
                </a:lnTo>
                <a:lnTo>
                  <a:pt x="410" y="251"/>
                </a:lnTo>
                <a:lnTo>
                  <a:pt x="410" y="251"/>
                </a:lnTo>
                <a:lnTo>
                  <a:pt x="412" y="247"/>
                </a:lnTo>
                <a:lnTo>
                  <a:pt x="413" y="242"/>
                </a:lnTo>
                <a:lnTo>
                  <a:pt x="416" y="238"/>
                </a:lnTo>
                <a:lnTo>
                  <a:pt x="416" y="238"/>
                </a:lnTo>
                <a:lnTo>
                  <a:pt x="416" y="240"/>
                </a:lnTo>
                <a:lnTo>
                  <a:pt x="416" y="244"/>
                </a:lnTo>
                <a:lnTo>
                  <a:pt x="418" y="250"/>
                </a:lnTo>
                <a:lnTo>
                  <a:pt x="418" y="250"/>
                </a:lnTo>
                <a:lnTo>
                  <a:pt x="422" y="259"/>
                </a:lnTo>
                <a:lnTo>
                  <a:pt x="425" y="264"/>
                </a:lnTo>
                <a:lnTo>
                  <a:pt x="427" y="245"/>
                </a:lnTo>
                <a:lnTo>
                  <a:pt x="427" y="245"/>
                </a:lnTo>
                <a:lnTo>
                  <a:pt x="431" y="265"/>
                </a:lnTo>
                <a:lnTo>
                  <a:pt x="434" y="282"/>
                </a:lnTo>
                <a:lnTo>
                  <a:pt x="439" y="298"/>
                </a:lnTo>
                <a:lnTo>
                  <a:pt x="439" y="298"/>
                </a:lnTo>
                <a:lnTo>
                  <a:pt x="443" y="304"/>
                </a:lnTo>
                <a:lnTo>
                  <a:pt x="446" y="309"/>
                </a:lnTo>
                <a:lnTo>
                  <a:pt x="454" y="318"/>
                </a:lnTo>
                <a:lnTo>
                  <a:pt x="460" y="323"/>
                </a:lnTo>
                <a:lnTo>
                  <a:pt x="462" y="325"/>
                </a:lnTo>
                <a:lnTo>
                  <a:pt x="462" y="325"/>
                </a:lnTo>
                <a:lnTo>
                  <a:pt x="399" y="339"/>
                </a:lnTo>
                <a:lnTo>
                  <a:pt x="399" y="336"/>
                </a:lnTo>
                <a:lnTo>
                  <a:pt x="399" y="336"/>
                </a:lnTo>
                <a:lnTo>
                  <a:pt x="397" y="331"/>
                </a:lnTo>
                <a:lnTo>
                  <a:pt x="395" y="329"/>
                </a:lnTo>
                <a:lnTo>
                  <a:pt x="391" y="329"/>
                </a:lnTo>
                <a:lnTo>
                  <a:pt x="385" y="330"/>
                </a:lnTo>
                <a:lnTo>
                  <a:pt x="385" y="330"/>
                </a:lnTo>
                <a:lnTo>
                  <a:pt x="383" y="331"/>
                </a:lnTo>
                <a:lnTo>
                  <a:pt x="380" y="333"/>
                </a:lnTo>
                <a:lnTo>
                  <a:pt x="379" y="336"/>
                </a:lnTo>
                <a:lnTo>
                  <a:pt x="378" y="340"/>
                </a:lnTo>
                <a:lnTo>
                  <a:pt x="379" y="344"/>
                </a:lnTo>
                <a:lnTo>
                  <a:pt x="378" y="345"/>
                </a:lnTo>
                <a:lnTo>
                  <a:pt x="378" y="345"/>
                </a:lnTo>
                <a:lnTo>
                  <a:pt x="368" y="334"/>
                </a:lnTo>
                <a:lnTo>
                  <a:pt x="363" y="330"/>
                </a:lnTo>
                <a:lnTo>
                  <a:pt x="360" y="328"/>
                </a:lnTo>
                <a:lnTo>
                  <a:pt x="360" y="328"/>
                </a:lnTo>
                <a:lnTo>
                  <a:pt x="357" y="329"/>
                </a:lnTo>
                <a:lnTo>
                  <a:pt x="356" y="330"/>
                </a:lnTo>
                <a:lnTo>
                  <a:pt x="354" y="334"/>
                </a:lnTo>
                <a:lnTo>
                  <a:pt x="354" y="339"/>
                </a:lnTo>
                <a:lnTo>
                  <a:pt x="355" y="342"/>
                </a:lnTo>
                <a:lnTo>
                  <a:pt x="355" y="342"/>
                </a:lnTo>
                <a:lnTo>
                  <a:pt x="359" y="348"/>
                </a:lnTo>
                <a:lnTo>
                  <a:pt x="353" y="350"/>
                </a:lnTo>
                <a:lnTo>
                  <a:pt x="353" y="350"/>
                </a:lnTo>
                <a:lnTo>
                  <a:pt x="347" y="340"/>
                </a:lnTo>
                <a:lnTo>
                  <a:pt x="343" y="336"/>
                </a:lnTo>
                <a:lnTo>
                  <a:pt x="342" y="336"/>
                </a:lnTo>
                <a:lnTo>
                  <a:pt x="340" y="336"/>
                </a:lnTo>
                <a:lnTo>
                  <a:pt x="340" y="336"/>
                </a:lnTo>
                <a:lnTo>
                  <a:pt x="337" y="337"/>
                </a:lnTo>
                <a:lnTo>
                  <a:pt x="334" y="341"/>
                </a:lnTo>
                <a:lnTo>
                  <a:pt x="333" y="347"/>
                </a:lnTo>
                <a:lnTo>
                  <a:pt x="333" y="347"/>
                </a:lnTo>
                <a:lnTo>
                  <a:pt x="333" y="353"/>
                </a:lnTo>
                <a:lnTo>
                  <a:pt x="332" y="354"/>
                </a:lnTo>
                <a:lnTo>
                  <a:pt x="332" y="354"/>
                </a:lnTo>
                <a:lnTo>
                  <a:pt x="327" y="346"/>
                </a:lnTo>
                <a:lnTo>
                  <a:pt x="327" y="346"/>
                </a:lnTo>
                <a:lnTo>
                  <a:pt x="326" y="344"/>
                </a:lnTo>
                <a:lnTo>
                  <a:pt x="326" y="337"/>
                </a:lnTo>
                <a:lnTo>
                  <a:pt x="326" y="337"/>
                </a:lnTo>
                <a:lnTo>
                  <a:pt x="325" y="335"/>
                </a:lnTo>
                <a:lnTo>
                  <a:pt x="322" y="334"/>
                </a:lnTo>
                <a:lnTo>
                  <a:pt x="319" y="334"/>
                </a:lnTo>
                <a:lnTo>
                  <a:pt x="316" y="336"/>
                </a:lnTo>
                <a:lnTo>
                  <a:pt x="316" y="336"/>
                </a:lnTo>
                <a:lnTo>
                  <a:pt x="315" y="337"/>
                </a:lnTo>
                <a:lnTo>
                  <a:pt x="314" y="340"/>
                </a:lnTo>
                <a:lnTo>
                  <a:pt x="314" y="347"/>
                </a:lnTo>
                <a:lnTo>
                  <a:pt x="315" y="358"/>
                </a:lnTo>
                <a:lnTo>
                  <a:pt x="313" y="358"/>
                </a:lnTo>
                <a:lnTo>
                  <a:pt x="313" y="358"/>
                </a:lnTo>
                <a:lnTo>
                  <a:pt x="312" y="346"/>
                </a:lnTo>
                <a:lnTo>
                  <a:pt x="309" y="333"/>
                </a:lnTo>
                <a:lnTo>
                  <a:pt x="309" y="333"/>
                </a:lnTo>
                <a:lnTo>
                  <a:pt x="309" y="330"/>
                </a:lnTo>
                <a:lnTo>
                  <a:pt x="307" y="328"/>
                </a:lnTo>
                <a:lnTo>
                  <a:pt x="304" y="328"/>
                </a:lnTo>
                <a:lnTo>
                  <a:pt x="301" y="329"/>
                </a:lnTo>
                <a:lnTo>
                  <a:pt x="301" y="329"/>
                </a:lnTo>
                <a:lnTo>
                  <a:pt x="300" y="330"/>
                </a:lnTo>
                <a:lnTo>
                  <a:pt x="298" y="334"/>
                </a:lnTo>
                <a:lnTo>
                  <a:pt x="297" y="342"/>
                </a:lnTo>
                <a:lnTo>
                  <a:pt x="297" y="362"/>
                </a:lnTo>
                <a:lnTo>
                  <a:pt x="296" y="362"/>
                </a:lnTo>
                <a:lnTo>
                  <a:pt x="296" y="362"/>
                </a:lnTo>
                <a:lnTo>
                  <a:pt x="292" y="342"/>
                </a:lnTo>
                <a:lnTo>
                  <a:pt x="292" y="342"/>
                </a:lnTo>
                <a:lnTo>
                  <a:pt x="292" y="341"/>
                </a:lnTo>
                <a:lnTo>
                  <a:pt x="291" y="340"/>
                </a:lnTo>
                <a:lnTo>
                  <a:pt x="289" y="340"/>
                </a:lnTo>
                <a:lnTo>
                  <a:pt x="285" y="340"/>
                </a:lnTo>
                <a:lnTo>
                  <a:pt x="285" y="340"/>
                </a:lnTo>
                <a:lnTo>
                  <a:pt x="284" y="341"/>
                </a:lnTo>
                <a:lnTo>
                  <a:pt x="283" y="344"/>
                </a:lnTo>
                <a:lnTo>
                  <a:pt x="281" y="351"/>
                </a:lnTo>
                <a:lnTo>
                  <a:pt x="280" y="365"/>
                </a:lnTo>
                <a:lnTo>
                  <a:pt x="277" y="366"/>
                </a:lnTo>
                <a:lnTo>
                  <a:pt x="277" y="366"/>
                </a:lnTo>
                <a:lnTo>
                  <a:pt x="273" y="362"/>
                </a:lnTo>
                <a:lnTo>
                  <a:pt x="271" y="360"/>
                </a:lnTo>
                <a:lnTo>
                  <a:pt x="268" y="359"/>
                </a:lnTo>
                <a:lnTo>
                  <a:pt x="268" y="359"/>
                </a:lnTo>
                <a:lnTo>
                  <a:pt x="265" y="362"/>
                </a:lnTo>
                <a:lnTo>
                  <a:pt x="263" y="363"/>
                </a:lnTo>
                <a:lnTo>
                  <a:pt x="262" y="366"/>
                </a:lnTo>
                <a:lnTo>
                  <a:pt x="263" y="369"/>
                </a:lnTo>
                <a:lnTo>
                  <a:pt x="233" y="375"/>
                </a:lnTo>
                <a:lnTo>
                  <a:pt x="233" y="375"/>
                </a:lnTo>
                <a:lnTo>
                  <a:pt x="232" y="377"/>
                </a:lnTo>
                <a:lnTo>
                  <a:pt x="232" y="380"/>
                </a:lnTo>
                <a:lnTo>
                  <a:pt x="232" y="384"/>
                </a:lnTo>
                <a:lnTo>
                  <a:pt x="232" y="384"/>
                </a:lnTo>
                <a:lnTo>
                  <a:pt x="235" y="389"/>
                </a:lnTo>
                <a:lnTo>
                  <a:pt x="237" y="393"/>
                </a:lnTo>
                <a:lnTo>
                  <a:pt x="242" y="395"/>
                </a:lnTo>
                <a:lnTo>
                  <a:pt x="267" y="389"/>
                </a:lnTo>
                <a:lnTo>
                  <a:pt x="267" y="389"/>
                </a:lnTo>
                <a:lnTo>
                  <a:pt x="266" y="406"/>
                </a:lnTo>
                <a:lnTo>
                  <a:pt x="266" y="406"/>
                </a:lnTo>
                <a:lnTo>
                  <a:pt x="267" y="409"/>
                </a:lnTo>
                <a:lnTo>
                  <a:pt x="259" y="409"/>
                </a:lnTo>
                <a:lnTo>
                  <a:pt x="259" y="409"/>
                </a:lnTo>
                <a:lnTo>
                  <a:pt x="255" y="411"/>
                </a:lnTo>
                <a:lnTo>
                  <a:pt x="249" y="419"/>
                </a:lnTo>
                <a:lnTo>
                  <a:pt x="226" y="445"/>
                </a:lnTo>
                <a:lnTo>
                  <a:pt x="212" y="459"/>
                </a:lnTo>
                <a:lnTo>
                  <a:pt x="195" y="474"/>
                </a:lnTo>
                <a:lnTo>
                  <a:pt x="176" y="487"/>
                </a:lnTo>
                <a:lnTo>
                  <a:pt x="166" y="493"/>
                </a:lnTo>
                <a:lnTo>
                  <a:pt x="156" y="498"/>
                </a:lnTo>
                <a:lnTo>
                  <a:pt x="156" y="498"/>
                </a:lnTo>
                <a:lnTo>
                  <a:pt x="139" y="507"/>
                </a:lnTo>
                <a:lnTo>
                  <a:pt x="132" y="511"/>
                </a:lnTo>
                <a:lnTo>
                  <a:pt x="126" y="516"/>
                </a:lnTo>
                <a:lnTo>
                  <a:pt x="121" y="522"/>
                </a:lnTo>
                <a:lnTo>
                  <a:pt x="118" y="527"/>
                </a:lnTo>
                <a:lnTo>
                  <a:pt x="112" y="539"/>
                </a:lnTo>
                <a:lnTo>
                  <a:pt x="107" y="552"/>
                </a:lnTo>
                <a:lnTo>
                  <a:pt x="102" y="567"/>
                </a:lnTo>
                <a:lnTo>
                  <a:pt x="95" y="587"/>
                </a:lnTo>
                <a:lnTo>
                  <a:pt x="86" y="608"/>
                </a:lnTo>
                <a:lnTo>
                  <a:pt x="86" y="608"/>
                </a:lnTo>
                <a:lnTo>
                  <a:pt x="43" y="704"/>
                </a:lnTo>
                <a:lnTo>
                  <a:pt x="21" y="752"/>
                </a:lnTo>
                <a:lnTo>
                  <a:pt x="56" y="789"/>
                </a:lnTo>
                <a:lnTo>
                  <a:pt x="56" y="789"/>
                </a:lnTo>
                <a:lnTo>
                  <a:pt x="32" y="819"/>
                </a:lnTo>
                <a:lnTo>
                  <a:pt x="13" y="844"/>
                </a:lnTo>
                <a:lnTo>
                  <a:pt x="6" y="854"/>
                </a:lnTo>
                <a:lnTo>
                  <a:pt x="1" y="862"/>
                </a:lnTo>
                <a:lnTo>
                  <a:pt x="1" y="862"/>
                </a:lnTo>
                <a:lnTo>
                  <a:pt x="0" y="865"/>
                </a:lnTo>
                <a:lnTo>
                  <a:pt x="0" y="870"/>
                </a:lnTo>
                <a:lnTo>
                  <a:pt x="1" y="879"/>
                </a:lnTo>
                <a:lnTo>
                  <a:pt x="3" y="890"/>
                </a:lnTo>
                <a:lnTo>
                  <a:pt x="7" y="902"/>
                </a:lnTo>
                <a:lnTo>
                  <a:pt x="15" y="921"/>
                </a:lnTo>
                <a:lnTo>
                  <a:pt x="19" y="931"/>
                </a:lnTo>
                <a:lnTo>
                  <a:pt x="19" y="931"/>
                </a:lnTo>
                <a:lnTo>
                  <a:pt x="32" y="935"/>
                </a:lnTo>
                <a:lnTo>
                  <a:pt x="61" y="944"/>
                </a:lnTo>
                <a:lnTo>
                  <a:pt x="92" y="953"/>
                </a:lnTo>
                <a:lnTo>
                  <a:pt x="106" y="954"/>
                </a:lnTo>
                <a:lnTo>
                  <a:pt x="114" y="954"/>
                </a:lnTo>
                <a:lnTo>
                  <a:pt x="114" y="954"/>
                </a:lnTo>
                <a:lnTo>
                  <a:pt x="123" y="953"/>
                </a:lnTo>
                <a:lnTo>
                  <a:pt x="135" y="952"/>
                </a:lnTo>
                <a:lnTo>
                  <a:pt x="166" y="950"/>
                </a:lnTo>
                <a:lnTo>
                  <a:pt x="204" y="947"/>
                </a:lnTo>
                <a:lnTo>
                  <a:pt x="222" y="946"/>
                </a:lnTo>
                <a:lnTo>
                  <a:pt x="241" y="942"/>
                </a:lnTo>
                <a:lnTo>
                  <a:pt x="241" y="942"/>
                </a:lnTo>
                <a:lnTo>
                  <a:pt x="260" y="940"/>
                </a:lnTo>
                <a:lnTo>
                  <a:pt x="285" y="937"/>
                </a:lnTo>
                <a:lnTo>
                  <a:pt x="340" y="933"/>
                </a:lnTo>
                <a:lnTo>
                  <a:pt x="407" y="931"/>
                </a:lnTo>
                <a:lnTo>
                  <a:pt x="407" y="931"/>
                </a:lnTo>
                <a:lnTo>
                  <a:pt x="424" y="933"/>
                </a:lnTo>
                <a:lnTo>
                  <a:pt x="445" y="938"/>
                </a:lnTo>
                <a:lnTo>
                  <a:pt x="479" y="947"/>
                </a:lnTo>
                <a:lnTo>
                  <a:pt x="479" y="947"/>
                </a:lnTo>
                <a:lnTo>
                  <a:pt x="498" y="950"/>
                </a:lnTo>
                <a:lnTo>
                  <a:pt x="517" y="954"/>
                </a:lnTo>
                <a:lnTo>
                  <a:pt x="537" y="956"/>
                </a:lnTo>
                <a:lnTo>
                  <a:pt x="554" y="958"/>
                </a:lnTo>
                <a:lnTo>
                  <a:pt x="584" y="959"/>
                </a:lnTo>
                <a:lnTo>
                  <a:pt x="595" y="958"/>
                </a:lnTo>
                <a:lnTo>
                  <a:pt x="604" y="956"/>
                </a:lnTo>
                <a:lnTo>
                  <a:pt x="604" y="956"/>
                </a:lnTo>
                <a:lnTo>
                  <a:pt x="607" y="956"/>
                </a:lnTo>
                <a:lnTo>
                  <a:pt x="609" y="955"/>
                </a:lnTo>
                <a:lnTo>
                  <a:pt x="610" y="953"/>
                </a:lnTo>
                <a:lnTo>
                  <a:pt x="610" y="952"/>
                </a:lnTo>
                <a:lnTo>
                  <a:pt x="609" y="947"/>
                </a:lnTo>
                <a:lnTo>
                  <a:pt x="607" y="942"/>
                </a:lnTo>
                <a:lnTo>
                  <a:pt x="598" y="935"/>
                </a:lnTo>
                <a:lnTo>
                  <a:pt x="593" y="931"/>
                </a:lnTo>
                <a:lnTo>
                  <a:pt x="593" y="931"/>
                </a:lnTo>
                <a:lnTo>
                  <a:pt x="616" y="931"/>
                </a:lnTo>
                <a:lnTo>
                  <a:pt x="668" y="932"/>
                </a:lnTo>
                <a:lnTo>
                  <a:pt x="697" y="931"/>
                </a:lnTo>
                <a:lnTo>
                  <a:pt x="726" y="930"/>
                </a:lnTo>
                <a:lnTo>
                  <a:pt x="750" y="927"/>
                </a:lnTo>
                <a:lnTo>
                  <a:pt x="760" y="925"/>
                </a:lnTo>
                <a:lnTo>
                  <a:pt x="767" y="923"/>
                </a:lnTo>
                <a:lnTo>
                  <a:pt x="767" y="923"/>
                </a:lnTo>
                <a:lnTo>
                  <a:pt x="778" y="917"/>
                </a:lnTo>
                <a:lnTo>
                  <a:pt x="782" y="913"/>
                </a:lnTo>
                <a:lnTo>
                  <a:pt x="786" y="909"/>
                </a:lnTo>
                <a:lnTo>
                  <a:pt x="790" y="906"/>
                </a:lnTo>
                <a:lnTo>
                  <a:pt x="793" y="901"/>
                </a:lnTo>
                <a:lnTo>
                  <a:pt x="796" y="895"/>
                </a:lnTo>
                <a:lnTo>
                  <a:pt x="797" y="889"/>
                </a:lnTo>
                <a:lnTo>
                  <a:pt x="799" y="874"/>
                </a:lnTo>
                <a:lnTo>
                  <a:pt x="799" y="856"/>
                </a:lnTo>
                <a:lnTo>
                  <a:pt x="797" y="835"/>
                </a:lnTo>
                <a:lnTo>
                  <a:pt x="794" y="809"/>
                </a:lnTo>
                <a:lnTo>
                  <a:pt x="794" y="809"/>
                </a:lnTo>
                <a:lnTo>
                  <a:pt x="792" y="796"/>
                </a:lnTo>
                <a:lnTo>
                  <a:pt x="788" y="783"/>
                </a:lnTo>
                <a:lnTo>
                  <a:pt x="781" y="759"/>
                </a:lnTo>
                <a:lnTo>
                  <a:pt x="773" y="738"/>
                </a:lnTo>
                <a:lnTo>
                  <a:pt x="763" y="720"/>
                </a:lnTo>
                <a:lnTo>
                  <a:pt x="755" y="707"/>
                </a:lnTo>
                <a:lnTo>
                  <a:pt x="747" y="696"/>
                </a:lnTo>
                <a:lnTo>
                  <a:pt x="740" y="688"/>
                </a:lnTo>
                <a:lnTo>
                  <a:pt x="740" y="688"/>
                </a:lnTo>
                <a:lnTo>
                  <a:pt x="725" y="628"/>
                </a:lnTo>
                <a:lnTo>
                  <a:pt x="713" y="580"/>
                </a:lnTo>
                <a:lnTo>
                  <a:pt x="708" y="558"/>
                </a:lnTo>
                <a:lnTo>
                  <a:pt x="705" y="541"/>
                </a:lnTo>
                <a:lnTo>
                  <a:pt x="705" y="541"/>
                </a:lnTo>
                <a:lnTo>
                  <a:pt x="696" y="474"/>
                </a:lnTo>
                <a:lnTo>
                  <a:pt x="691" y="431"/>
                </a:lnTo>
                <a:lnTo>
                  <a:pt x="672" y="423"/>
                </a:lnTo>
                <a:lnTo>
                  <a:pt x="672" y="423"/>
                </a:lnTo>
                <a:lnTo>
                  <a:pt x="675" y="415"/>
                </a:lnTo>
                <a:lnTo>
                  <a:pt x="680" y="396"/>
                </a:lnTo>
                <a:lnTo>
                  <a:pt x="681" y="386"/>
                </a:lnTo>
                <a:lnTo>
                  <a:pt x="682" y="376"/>
                </a:lnTo>
                <a:lnTo>
                  <a:pt x="681" y="371"/>
                </a:lnTo>
                <a:lnTo>
                  <a:pt x="680" y="368"/>
                </a:lnTo>
                <a:lnTo>
                  <a:pt x="678" y="364"/>
                </a:lnTo>
                <a:lnTo>
                  <a:pt x="675" y="363"/>
                </a:lnTo>
                <a:lnTo>
                  <a:pt x="675" y="363"/>
                </a:lnTo>
                <a:lnTo>
                  <a:pt x="666" y="359"/>
                </a:lnTo>
                <a:lnTo>
                  <a:pt x="655" y="357"/>
                </a:lnTo>
                <a:lnTo>
                  <a:pt x="627" y="353"/>
                </a:lnTo>
                <a:lnTo>
                  <a:pt x="603" y="352"/>
                </a:lnTo>
                <a:lnTo>
                  <a:pt x="593" y="352"/>
                </a:lnTo>
                <a:lnTo>
                  <a:pt x="593" y="352"/>
                </a:lnTo>
                <a:lnTo>
                  <a:pt x="580" y="323"/>
                </a:lnTo>
                <a:lnTo>
                  <a:pt x="608" y="317"/>
                </a:lnTo>
                <a:lnTo>
                  <a:pt x="608" y="317"/>
                </a:lnTo>
                <a:lnTo>
                  <a:pt x="609" y="315"/>
                </a:lnTo>
                <a:lnTo>
                  <a:pt x="609" y="307"/>
                </a:lnTo>
                <a:lnTo>
                  <a:pt x="609" y="307"/>
                </a:lnTo>
                <a:lnTo>
                  <a:pt x="608" y="303"/>
                </a:lnTo>
                <a:lnTo>
                  <a:pt x="607" y="299"/>
                </a:lnTo>
                <a:lnTo>
                  <a:pt x="604" y="295"/>
                </a:lnTo>
                <a:lnTo>
                  <a:pt x="558" y="305"/>
                </a:lnTo>
                <a:lnTo>
                  <a:pt x="558" y="305"/>
                </a:lnTo>
                <a:lnTo>
                  <a:pt x="561" y="300"/>
                </a:lnTo>
                <a:lnTo>
                  <a:pt x="562" y="298"/>
                </a:lnTo>
                <a:lnTo>
                  <a:pt x="562" y="294"/>
                </a:lnTo>
                <a:lnTo>
                  <a:pt x="562" y="294"/>
                </a:lnTo>
                <a:lnTo>
                  <a:pt x="562" y="286"/>
                </a:lnTo>
                <a:lnTo>
                  <a:pt x="564" y="272"/>
                </a:lnTo>
                <a:lnTo>
                  <a:pt x="567" y="257"/>
                </a:lnTo>
                <a:lnTo>
                  <a:pt x="567" y="257"/>
                </a:lnTo>
                <a:lnTo>
                  <a:pt x="570" y="252"/>
                </a:lnTo>
                <a:lnTo>
                  <a:pt x="573" y="244"/>
                </a:lnTo>
                <a:lnTo>
                  <a:pt x="575" y="235"/>
                </a:lnTo>
                <a:lnTo>
                  <a:pt x="576" y="227"/>
                </a:lnTo>
                <a:lnTo>
                  <a:pt x="576" y="227"/>
                </a:lnTo>
                <a:lnTo>
                  <a:pt x="575" y="217"/>
                </a:lnTo>
                <a:lnTo>
                  <a:pt x="572" y="206"/>
                </a:lnTo>
                <a:lnTo>
                  <a:pt x="567" y="194"/>
                </a:lnTo>
                <a:lnTo>
                  <a:pt x="567" y="194"/>
                </a:lnTo>
                <a:lnTo>
                  <a:pt x="567" y="192"/>
                </a:lnTo>
                <a:lnTo>
                  <a:pt x="562" y="183"/>
                </a:lnTo>
                <a:lnTo>
                  <a:pt x="562" y="183"/>
                </a:lnTo>
                <a:lnTo>
                  <a:pt x="534" y="146"/>
                </a:lnTo>
                <a:lnTo>
                  <a:pt x="516" y="121"/>
                </a:lnTo>
                <a:lnTo>
                  <a:pt x="502" y="99"/>
                </a:lnTo>
                <a:lnTo>
                  <a:pt x="502" y="99"/>
                </a:lnTo>
                <a:lnTo>
                  <a:pt x="485" y="74"/>
                </a:lnTo>
                <a:lnTo>
                  <a:pt x="463" y="40"/>
                </a:lnTo>
                <a:lnTo>
                  <a:pt x="452" y="26"/>
                </a:lnTo>
                <a:lnTo>
                  <a:pt x="442" y="12"/>
                </a:lnTo>
                <a:lnTo>
                  <a:pt x="432" y="4"/>
                </a:lnTo>
                <a:lnTo>
                  <a:pt x="428" y="2"/>
                </a:lnTo>
                <a:lnTo>
                  <a:pt x="425" y="0"/>
                </a:lnTo>
                <a:lnTo>
                  <a:pt x="425" y="0"/>
                </a:lnTo>
                <a:lnTo>
                  <a:pt x="422" y="2"/>
                </a:lnTo>
                <a:lnTo>
                  <a:pt x="421" y="3"/>
                </a:lnTo>
                <a:lnTo>
                  <a:pt x="418" y="10"/>
                </a:lnTo>
                <a:lnTo>
                  <a:pt x="416" y="20"/>
                </a:lnTo>
                <a:lnTo>
                  <a:pt x="415" y="30"/>
                </a:lnTo>
                <a:lnTo>
                  <a:pt x="414" y="55"/>
                </a:lnTo>
                <a:lnTo>
                  <a:pt x="414" y="73"/>
                </a:lnTo>
                <a:lnTo>
                  <a:pt x="414" y="73"/>
                </a:lnTo>
                <a:lnTo>
                  <a:pt x="408" y="109"/>
                </a:lnTo>
                <a:lnTo>
                  <a:pt x="406" y="132"/>
                </a:lnTo>
                <a:lnTo>
                  <a:pt x="406" y="144"/>
                </a:lnTo>
                <a:lnTo>
                  <a:pt x="406" y="154"/>
                </a:lnTo>
                <a:lnTo>
                  <a:pt x="406" y="154"/>
                </a:lnTo>
                <a:lnTo>
                  <a:pt x="410" y="199"/>
                </a:lnTo>
                <a:lnTo>
                  <a:pt x="414" y="223"/>
                </a:lnTo>
                <a:lnTo>
                  <a:pt x="414" y="223"/>
                </a:lnTo>
                <a:close/>
                <a:moveTo>
                  <a:pt x="455" y="357"/>
                </a:moveTo>
                <a:lnTo>
                  <a:pt x="451" y="370"/>
                </a:lnTo>
                <a:lnTo>
                  <a:pt x="436" y="371"/>
                </a:lnTo>
                <a:lnTo>
                  <a:pt x="436" y="371"/>
                </a:lnTo>
                <a:lnTo>
                  <a:pt x="438" y="366"/>
                </a:lnTo>
                <a:lnTo>
                  <a:pt x="442" y="364"/>
                </a:lnTo>
                <a:lnTo>
                  <a:pt x="442" y="364"/>
                </a:lnTo>
                <a:lnTo>
                  <a:pt x="448" y="360"/>
                </a:lnTo>
                <a:lnTo>
                  <a:pt x="455" y="357"/>
                </a:lnTo>
                <a:lnTo>
                  <a:pt x="455" y="357"/>
                </a:lnTo>
                <a:close/>
                <a:moveTo>
                  <a:pt x="354" y="407"/>
                </a:moveTo>
                <a:lnTo>
                  <a:pt x="351" y="407"/>
                </a:lnTo>
                <a:lnTo>
                  <a:pt x="351" y="407"/>
                </a:lnTo>
                <a:lnTo>
                  <a:pt x="336" y="407"/>
                </a:lnTo>
                <a:lnTo>
                  <a:pt x="336" y="396"/>
                </a:lnTo>
                <a:lnTo>
                  <a:pt x="336" y="396"/>
                </a:lnTo>
                <a:lnTo>
                  <a:pt x="336" y="392"/>
                </a:lnTo>
                <a:lnTo>
                  <a:pt x="336" y="389"/>
                </a:lnTo>
                <a:lnTo>
                  <a:pt x="336" y="389"/>
                </a:lnTo>
                <a:lnTo>
                  <a:pt x="340" y="392"/>
                </a:lnTo>
                <a:lnTo>
                  <a:pt x="344" y="394"/>
                </a:lnTo>
                <a:lnTo>
                  <a:pt x="344" y="394"/>
                </a:lnTo>
                <a:lnTo>
                  <a:pt x="347" y="398"/>
                </a:lnTo>
                <a:lnTo>
                  <a:pt x="354" y="407"/>
                </a:lnTo>
                <a:lnTo>
                  <a:pt x="354" y="407"/>
                </a:lnTo>
                <a:close/>
                <a:moveTo>
                  <a:pt x="406" y="360"/>
                </a:moveTo>
                <a:lnTo>
                  <a:pt x="430" y="356"/>
                </a:lnTo>
                <a:lnTo>
                  <a:pt x="430" y="356"/>
                </a:lnTo>
                <a:lnTo>
                  <a:pt x="420" y="362"/>
                </a:lnTo>
                <a:lnTo>
                  <a:pt x="414" y="365"/>
                </a:lnTo>
                <a:lnTo>
                  <a:pt x="414" y="365"/>
                </a:lnTo>
                <a:lnTo>
                  <a:pt x="409" y="366"/>
                </a:lnTo>
                <a:lnTo>
                  <a:pt x="408" y="366"/>
                </a:lnTo>
                <a:lnTo>
                  <a:pt x="407" y="365"/>
                </a:lnTo>
                <a:lnTo>
                  <a:pt x="407" y="365"/>
                </a:lnTo>
                <a:lnTo>
                  <a:pt x="406" y="360"/>
                </a:lnTo>
                <a:lnTo>
                  <a:pt x="406" y="360"/>
                </a:lnTo>
                <a:close/>
                <a:moveTo>
                  <a:pt x="336" y="372"/>
                </a:moveTo>
                <a:lnTo>
                  <a:pt x="345" y="370"/>
                </a:lnTo>
                <a:lnTo>
                  <a:pt x="345" y="370"/>
                </a:lnTo>
                <a:lnTo>
                  <a:pt x="348" y="374"/>
                </a:lnTo>
                <a:lnTo>
                  <a:pt x="349" y="376"/>
                </a:lnTo>
                <a:lnTo>
                  <a:pt x="348" y="378"/>
                </a:lnTo>
                <a:lnTo>
                  <a:pt x="348" y="378"/>
                </a:lnTo>
                <a:lnTo>
                  <a:pt x="347" y="378"/>
                </a:lnTo>
                <a:lnTo>
                  <a:pt x="345" y="378"/>
                </a:lnTo>
                <a:lnTo>
                  <a:pt x="340" y="376"/>
                </a:lnTo>
                <a:lnTo>
                  <a:pt x="336" y="372"/>
                </a:lnTo>
                <a:lnTo>
                  <a:pt x="336" y="3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0B944D9B-8F5D-4120-831A-9BA958DEFD89}"/>
              </a:ext>
            </a:extLst>
          </p:cNvPr>
          <p:cNvSpPr>
            <a:spLocks/>
          </p:cNvSpPr>
          <p:nvPr/>
        </p:nvSpPr>
        <p:spPr bwMode="auto">
          <a:xfrm>
            <a:off x="1447970" y="3866933"/>
            <a:ext cx="1100317" cy="2566155"/>
          </a:xfrm>
          <a:custGeom>
            <a:avLst/>
            <a:gdLst>
              <a:gd name="T0" fmla="*/ 240 w 587"/>
              <a:gd name="T1" fmla="*/ 243 h 1369"/>
              <a:gd name="T2" fmla="*/ 224 w 587"/>
              <a:gd name="T3" fmla="*/ 242 h 1369"/>
              <a:gd name="T4" fmla="*/ 194 w 587"/>
              <a:gd name="T5" fmla="*/ 248 h 1369"/>
              <a:gd name="T6" fmla="*/ 160 w 587"/>
              <a:gd name="T7" fmla="*/ 249 h 1369"/>
              <a:gd name="T8" fmla="*/ 148 w 587"/>
              <a:gd name="T9" fmla="*/ 289 h 1369"/>
              <a:gd name="T10" fmla="*/ 92 w 587"/>
              <a:gd name="T11" fmla="*/ 359 h 1369"/>
              <a:gd name="T12" fmla="*/ 46 w 587"/>
              <a:gd name="T13" fmla="*/ 517 h 1369"/>
              <a:gd name="T14" fmla="*/ 8 w 587"/>
              <a:gd name="T15" fmla="*/ 691 h 1369"/>
              <a:gd name="T16" fmla="*/ 0 w 587"/>
              <a:gd name="T17" fmla="*/ 762 h 1369"/>
              <a:gd name="T18" fmla="*/ 32 w 587"/>
              <a:gd name="T19" fmla="*/ 865 h 1369"/>
              <a:gd name="T20" fmla="*/ 63 w 587"/>
              <a:gd name="T21" fmla="*/ 946 h 1369"/>
              <a:gd name="T22" fmla="*/ 110 w 587"/>
              <a:gd name="T23" fmla="*/ 1032 h 1369"/>
              <a:gd name="T24" fmla="*/ 124 w 587"/>
              <a:gd name="T25" fmla="*/ 996 h 1369"/>
              <a:gd name="T26" fmla="*/ 130 w 587"/>
              <a:gd name="T27" fmla="*/ 1077 h 1369"/>
              <a:gd name="T28" fmla="*/ 136 w 587"/>
              <a:gd name="T29" fmla="*/ 1227 h 1369"/>
              <a:gd name="T30" fmla="*/ 157 w 587"/>
              <a:gd name="T31" fmla="*/ 1244 h 1369"/>
              <a:gd name="T32" fmla="*/ 154 w 587"/>
              <a:gd name="T33" fmla="*/ 1271 h 1369"/>
              <a:gd name="T34" fmla="*/ 175 w 587"/>
              <a:gd name="T35" fmla="*/ 1283 h 1369"/>
              <a:gd name="T36" fmla="*/ 175 w 587"/>
              <a:gd name="T37" fmla="*/ 1301 h 1369"/>
              <a:gd name="T38" fmla="*/ 201 w 587"/>
              <a:gd name="T39" fmla="*/ 1310 h 1369"/>
              <a:gd name="T40" fmla="*/ 214 w 587"/>
              <a:gd name="T41" fmla="*/ 1299 h 1369"/>
              <a:gd name="T42" fmla="*/ 218 w 587"/>
              <a:gd name="T43" fmla="*/ 1280 h 1369"/>
              <a:gd name="T44" fmla="*/ 232 w 587"/>
              <a:gd name="T45" fmla="*/ 1280 h 1369"/>
              <a:gd name="T46" fmla="*/ 231 w 587"/>
              <a:gd name="T47" fmla="*/ 1302 h 1369"/>
              <a:gd name="T48" fmla="*/ 237 w 587"/>
              <a:gd name="T49" fmla="*/ 1328 h 1369"/>
              <a:gd name="T50" fmla="*/ 272 w 587"/>
              <a:gd name="T51" fmla="*/ 1364 h 1369"/>
              <a:gd name="T52" fmla="*/ 307 w 587"/>
              <a:gd name="T53" fmla="*/ 1368 h 1369"/>
              <a:gd name="T54" fmla="*/ 329 w 587"/>
              <a:gd name="T55" fmla="*/ 1344 h 1369"/>
              <a:gd name="T56" fmla="*/ 336 w 587"/>
              <a:gd name="T57" fmla="*/ 1309 h 1369"/>
              <a:gd name="T58" fmla="*/ 320 w 587"/>
              <a:gd name="T59" fmla="*/ 1291 h 1369"/>
              <a:gd name="T60" fmla="*/ 317 w 587"/>
              <a:gd name="T61" fmla="*/ 1267 h 1369"/>
              <a:gd name="T62" fmla="*/ 354 w 587"/>
              <a:gd name="T63" fmla="*/ 1247 h 1369"/>
              <a:gd name="T64" fmla="*/ 379 w 587"/>
              <a:gd name="T65" fmla="*/ 1263 h 1369"/>
              <a:gd name="T66" fmla="*/ 386 w 587"/>
              <a:gd name="T67" fmla="*/ 1264 h 1369"/>
              <a:gd name="T68" fmla="*/ 417 w 587"/>
              <a:gd name="T69" fmla="*/ 1143 h 1369"/>
              <a:gd name="T70" fmla="*/ 431 w 587"/>
              <a:gd name="T71" fmla="*/ 1051 h 1369"/>
              <a:gd name="T72" fmla="*/ 471 w 587"/>
              <a:gd name="T73" fmla="*/ 1004 h 1369"/>
              <a:gd name="T74" fmla="*/ 495 w 587"/>
              <a:gd name="T75" fmla="*/ 1039 h 1369"/>
              <a:gd name="T76" fmla="*/ 536 w 587"/>
              <a:gd name="T77" fmla="*/ 1052 h 1369"/>
              <a:gd name="T78" fmla="*/ 523 w 587"/>
              <a:gd name="T79" fmla="*/ 996 h 1369"/>
              <a:gd name="T80" fmla="*/ 566 w 587"/>
              <a:gd name="T81" fmla="*/ 834 h 1369"/>
              <a:gd name="T82" fmla="*/ 586 w 587"/>
              <a:gd name="T83" fmla="*/ 701 h 1369"/>
              <a:gd name="T84" fmla="*/ 581 w 587"/>
              <a:gd name="T85" fmla="*/ 662 h 1369"/>
              <a:gd name="T86" fmla="*/ 549 w 587"/>
              <a:gd name="T87" fmla="*/ 603 h 1369"/>
              <a:gd name="T88" fmla="*/ 522 w 587"/>
              <a:gd name="T89" fmla="*/ 494 h 1369"/>
              <a:gd name="T90" fmla="*/ 492 w 587"/>
              <a:gd name="T91" fmla="*/ 414 h 1369"/>
              <a:gd name="T92" fmla="*/ 465 w 587"/>
              <a:gd name="T93" fmla="*/ 333 h 1369"/>
              <a:gd name="T94" fmla="*/ 440 w 587"/>
              <a:gd name="T95" fmla="*/ 260 h 1369"/>
              <a:gd name="T96" fmla="*/ 365 w 587"/>
              <a:gd name="T97" fmla="*/ 255 h 1369"/>
              <a:gd name="T98" fmla="*/ 385 w 587"/>
              <a:gd name="T99" fmla="*/ 221 h 1369"/>
              <a:gd name="T100" fmla="*/ 380 w 587"/>
              <a:gd name="T101" fmla="*/ 160 h 1369"/>
              <a:gd name="T102" fmla="*/ 386 w 587"/>
              <a:gd name="T103" fmla="*/ 129 h 1369"/>
              <a:gd name="T104" fmla="*/ 379 w 587"/>
              <a:gd name="T105" fmla="*/ 113 h 1369"/>
              <a:gd name="T106" fmla="*/ 360 w 587"/>
              <a:gd name="T107" fmla="*/ 36 h 1369"/>
              <a:gd name="T108" fmla="*/ 337 w 587"/>
              <a:gd name="T109" fmla="*/ 12 h 1369"/>
              <a:gd name="T110" fmla="*/ 301 w 587"/>
              <a:gd name="T111" fmla="*/ 1 h 1369"/>
              <a:gd name="T112" fmla="*/ 269 w 587"/>
              <a:gd name="T113" fmla="*/ 16 h 1369"/>
              <a:gd name="T114" fmla="*/ 246 w 587"/>
              <a:gd name="T115" fmla="*/ 42 h 1369"/>
              <a:gd name="T116" fmla="*/ 243 w 587"/>
              <a:gd name="T117" fmla="*/ 128 h 1369"/>
              <a:gd name="T118" fmla="*/ 243 w 587"/>
              <a:gd name="T119" fmla="*/ 155 h 1369"/>
              <a:gd name="T120" fmla="*/ 239 w 587"/>
              <a:gd name="T121" fmla="*/ 166 h 1369"/>
              <a:gd name="T122" fmla="*/ 240 w 587"/>
              <a:gd name="T123" fmla="*/ 193 h 1369"/>
              <a:gd name="T124" fmla="*/ 251 w 587"/>
              <a:gd name="T125" fmla="*/ 226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7" h="1369">
                <a:moveTo>
                  <a:pt x="251" y="226"/>
                </a:moveTo>
                <a:lnTo>
                  <a:pt x="251" y="226"/>
                </a:lnTo>
                <a:lnTo>
                  <a:pt x="246" y="236"/>
                </a:lnTo>
                <a:lnTo>
                  <a:pt x="240" y="243"/>
                </a:lnTo>
                <a:lnTo>
                  <a:pt x="240" y="243"/>
                </a:lnTo>
                <a:lnTo>
                  <a:pt x="233" y="241"/>
                </a:lnTo>
                <a:lnTo>
                  <a:pt x="227" y="239"/>
                </a:lnTo>
                <a:lnTo>
                  <a:pt x="225" y="241"/>
                </a:lnTo>
                <a:lnTo>
                  <a:pt x="224" y="242"/>
                </a:lnTo>
                <a:lnTo>
                  <a:pt x="224" y="242"/>
                </a:lnTo>
                <a:lnTo>
                  <a:pt x="220" y="249"/>
                </a:lnTo>
                <a:lnTo>
                  <a:pt x="219" y="251"/>
                </a:lnTo>
                <a:lnTo>
                  <a:pt x="219" y="251"/>
                </a:lnTo>
                <a:lnTo>
                  <a:pt x="212" y="250"/>
                </a:lnTo>
                <a:lnTo>
                  <a:pt x="194" y="248"/>
                </a:lnTo>
                <a:lnTo>
                  <a:pt x="185" y="247"/>
                </a:lnTo>
                <a:lnTo>
                  <a:pt x="175" y="247"/>
                </a:lnTo>
                <a:lnTo>
                  <a:pt x="167" y="248"/>
                </a:lnTo>
                <a:lnTo>
                  <a:pt x="160" y="249"/>
                </a:lnTo>
                <a:lnTo>
                  <a:pt x="160" y="249"/>
                </a:lnTo>
                <a:lnTo>
                  <a:pt x="156" y="254"/>
                </a:lnTo>
                <a:lnTo>
                  <a:pt x="153" y="260"/>
                </a:lnTo>
                <a:lnTo>
                  <a:pt x="150" y="267"/>
                </a:lnTo>
                <a:lnTo>
                  <a:pt x="149" y="275"/>
                </a:lnTo>
                <a:lnTo>
                  <a:pt x="148" y="289"/>
                </a:lnTo>
                <a:lnTo>
                  <a:pt x="148" y="295"/>
                </a:lnTo>
                <a:lnTo>
                  <a:pt x="148" y="295"/>
                </a:lnTo>
                <a:lnTo>
                  <a:pt x="124" y="322"/>
                </a:lnTo>
                <a:lnTo>
                  <a:pt x="92" y="359"/>
                </a:lnTo>
                <a:lnTo>
                  <a:pt x="92" y="359"/>
                </a:lnTo>
                <a:lnTo>
                  <a:pt x="90" y="364"/>
                </a:lnTo>
                <a:lnTo>
                  <a:pt x="88" y="371"/>
                </a:lnTo>
                <a:lnTo>
                  <a:pt x="80" y="392"/>
                </a:lnTo>
                <a:lnTo>
                  <a:pt x="63" y="453"/>
                </a:lnTo>
                <a:lnTo>
                  <a:pt x="46" y="517"/>
                </a:lnTo>
                <a:lnTo>
                  <a:pt x="37" y="559"/>
                </a:lnTo>
                <a:lnTo>
                  <a:pt x="37" y="559"/>
                </a:lnTo>
                <a:lnTo>
                  <a:pt x="28" y="599"/>
                </a:lnTo>
                <a:lnTo>
                  <a:pt x="15" y="660"/>
                </a:lnTo>
                <a:lnTo>
                  <a:pt x="8" y="691"/>
                </a:lnTo>
                <a:lnTo>
                  <a:pt x="3" y="720"/>
                </a:lnTo>
                <a:lnTo>
                  <a:pt x="1" y="745"/>
                </a:lnTo>
                <a:lnTo>
                  <a:pt x="0" y="755"/>
                </a:lnTo>
                <a:lnTo>
                  <a:pt x="0" y="762"/>
                </a:lnTo>
                <a:lnTo>
                  <a:pt x="0" y="762"/>
                </a:lnTo>
                <a:lnTo>
                  <a:pt x="2" y="776"/>
                </a:lnTo>
                <a:lnTo>
                  <a:pt x="6" y="790"/>
                </a:lnTo>
                <a:lnTo>
                  <a:pt x="15" y="821"/>
                </a:lnTo>
                <a:lnTo>
                  <a:pt x="27" y="851"/>
                </a:lnTo>
                <a:lnTo>
                  <a:pt x="32" y="865"/>
                </a:lnTo>
                <a:lnTo>
                  <a:pt x="35" y="879"/>
                </a:lnTo>
                <a:lnTo>
                  <a:pt x="35" y="879"/>
                </a:lnTo>
                <a:lnTo>
                  <a:pt x="41" y="896"/>
                </a:lnTo>
                <a:lnTo>
                  <a:pt x="51" y="919"/>
                </a:lnTo>
                <a:lnTo>
                  <a:pt x="63" y="946"/>
                </a:lnTo>
                <a:lnTo>
                  <a:pt x="76" y="974"/>
                </a:lnTo>
                <a:lnTo>
                  <a:pt x="90" y="1000"/>
                </a:lnTo>
                <a:lnTo>
                  <a:pt x="102" y="1020"/>
                </a:lnTo>
                <a:lnTo>
                  <a:pt x="106" y="1027"/>
                </a:lnTo>
                <a:lnTo>
                  <a:pt x="110" y="1032"/>
                </a:lnTo>
                <a:lnTo>
                  <a:pt x="112" y="1034"/>
                </a:lnTo>
                <a:lnTo>
                  <a:pt x="114" y="1034"/>
                </a:lnTo>
                <a:lnTo>
                  <a:pt x="115" y="1033"/>
                </a:lnTo>
                <a:lnTo>
                  <a:pt x="115" y="1033"/>
                </a:lnTo>
                <a:lnTo>
                  <a:pt x="124" y="996"/>
                </a:lnTo>
                <a:lnTo>
                  <a:pt x="130" y="971"/>
                </a:lnTo>
                <a:lnTo>
                  <a:pt x="130" y="971"/>
                </a:lnTo>
                <a:lnTo>
                  <a:pt x="130" y="1009"/>
                </a:lnTo>
                <a:lnTo>
                  <a:pt x="130" y="1044"/>
                </a:lnTo>
                <a:lnTo>
                  <a:pt x="130" y="1077"/>
                </a:lnTo>
                <a:lnTo>
                  <a:pt x="130" y="1077"/>
                </a:lnTo>
                <a:lnTo>
                  <a:pt x="133" y="1117"/>
                </a:lnTo>
                <a:lnTo>
                  <a:pt x="134" y="1168"/>
                </a:lnTo>
                <a:lnTo>
                  <a:pt x="135" y="1213"/>
                </a:lnTo>
                <a:lnTo>
                  <a:pt x="136" y="1227"/>
                </a:lnTo>
                <a:lnTo>
                  <a:pt x="138" y="1234"/>
                </a:lnTo>
                <a:lnTo>
                  <a:pt x="138" y="1234"/>
                </a:lnTo>
                <a:lnTo>
                  <a:pt x="143" y="1238"/>
                </a:lnTo>
                <a:lnTo>
                  <a:pt x="149" y="1241"/>
                </a:lnTo>
                <a:lnTo>
                  <a:pt x="157" y="1244"/>
                </a:lnTo>
                <a:lnTo>
                  <a:pt x="157" y="1244"/>
                </a:lnTo>
                <a:lnTo>
                  <a:pt x="154" y="1256"/>
                </a:lnTo>
                <a:lnTo>
                  <a:pt x="153" y="1264"/>
                </a:lnTo>
                <a:lnTo>
                  <a:pt x="154" y="1267"/>
                </a:lnTo>
                <a:lnTo>
                  <a:pt x="154" y="1271"/>
                </a:lnTo>
                <a:lnTo>
                  <a:pt x="154" y="1271"/>
                </a:lnTo>
                <a:lnTo>
                  <a:pt x="156" y="1273"/>
                </a:lnTo>
                <a:lnTo>
                  <a:pt x="159" y="1276"/>
                </a:lnTo>
                <a:lnTo>
                  <a:pt x="166" y="1279"/>
                </a:lnTo>
                <a:lnTo>
                  <a:pt x="175" y="1283"/>
                </a:lnTo>
                <a:lnTo>
                  <a:pt x="175" y="1283"/>
                </a:lnTo>
                <a:lnTo>
                  <a:pt x="173" y="1289"/>
                </a:lnTo>
                <a:lnTo>
                  <a:pt x="173" y="1295"/>
                </a:lnTo>
                <a:lnTo>
                  <a:pt x="173" y="1298"/>
                </a:lnTo>
                <a:lnTo>
                  <a:pt x="175" y="1301"/>
                </a:lnTo>
                <a:lnTo>
                  <a:pt x="175" y="1301"/>
                </a:lnTo>
                <a:lnTo>
                  <a:pt x="177" y="1302"/>
                </a:lnTo>
                <a:lnTo>
                  <a:pt x="181" y="1304"/>
                </a:lnTo>
                <a:lnTo>
                  <a:pt x="192" y="1308"/>
                </a:lnTo>
                <a:lnTo>
                  <a:pt x="201" y="1310"/>
                </a:lnTo>
                <a:lnTo>
                  <a:pt x="207" y="1310"/>
                </a:lnTo>
                <a:lnTo>
                  <a:pt x="207" y="1310"/>
                </a:lnTo>
                <a:lnTo>
                  <a:pt x="208" y="1310"/>
                </a:lnTo>
                <a:lnTo>
                  <a:pt x="211" y="1306"/>
                </a:lnTo>
                <a:lnTo>
                  <a:pt x="214" y="1299"/>
                </a:lnTo>
                <a:lnTo>
                  <a:pt x="219" y="1289"/>
                </a:lnTo>
                <a:lnTo>
                  <a:pt x="219" y="1289"/>
                </a:lnTo>
                <a:lnTo>
                  <a:pt x="217" y="1284"/>
                </a:lnTo>
                <a:lnTo>
                  <a:pt x="217" y="1282"/>
                </a:lnTo>
                <a:lnTo>
                  <a:pt x="218" y="1280"/>
                </a:lnTo>
                <a:lnTo>
                  <a:pt x="220" y="1282"/>
                </a:lnTo>
                <a:lnTo>
                  <a:pt x="220" y="1282"/>
                </a:lnTo>
                <a:lnTo>
                  <a:pt x="226" y="1282"/>
                </a:lnTo>
                <a:lnTo>
                  <a:pt x="230" y="1280"/>
                </a:lnTo>
                <a:lnTo>
                  <a:pt x="232" y="1280"/>
                </a:lnTo>
                <a:lnTo>
                  <a:pt x="233" y="1282"/>
                </a:lnTo>
                <a:lnTo>
                  <a:pt x="233" y="1284"/>
                </a:lnTo>
                <a:lnTo>
                  <a:pt x="233" y="1284"/>
                </a:lnTo>
                <a:lnTo>
                  <a:pt x="232" y="1292"/>
                </a:lnTo>
                <a:lnTo>
                  <a:pt x="231" y="1302"/>
                </a:lnTo>
                <a:lnTo>
                  <a:pt x="231" y="1309"/>
                </a:lnTo>
                <a:lnTo>
                  <a:pt x="231" y="1315"/>
                </a:lnTo>
                <a:lnTo>
                  <a:pt x="233" y="1322"/>
                </a:lnTo>
                <a:lnTo>
                  <a:pt x="237" y="1328"/>
                </a:lnTo>
                <a:lnTo>
                  <a:pt x="237" y="1328"/>
                </a:lnTo>
                <a:lnTo>
                  <a:pt x="246" y="1342"/>
                </a:lnTo>
                <a:lnTo>
                  <a:pt x="251" y="1348"/>
                </a:lnTo>
                <a:lnTo>
                  <a:pt x="257" y="1355"/>
                </a:lnTo>
                <a:lnTo>
                  <a:pt x="264" y="1360"/>
                </a:lnTo>
                <a:lnTo>
                  <a:pt x="272" y="1364"/>
                </a:lnTo>
                <a:lnTo>
                  <a:pt x="283" y="1368"/>
                </a:lnTo>
                <a:lnTo>
                  <a:pt x="295" y="1369"/>
                </a:lnTo>
                <a:lnTo>
                  <a:pt x="295" y="1369"/>
                </a:lnTo>
                <a:lnTo>
                  <a:pt x="302" y="1369"/>
                </a:lnTo>
                <a:lnTo>
                  <a:pt x="307" y="1368"/>
                </a:lnTo>
                <a:lnTo>
                  <a:pt x="312" y="1366"/>
                </a:lnTo>
                <a:lnTo>
                  <a:pt x="316" y="1362"/>
                </a:lnTo>
                <a:lnTo>
                  <a:pt x="321" y="1359"/>
                </a:lnTo>
                <a:lnTo>
                  <a:pt x="324" y="1354"/>
                </a:lnTo>
                <a:lnTo>
                  <a:pt x="329" y="1344"/>
                </a:lnTo>
                <a:lnTo>
                  <a:pt x="333" y="1334"/>
                </a:lnTo>
                <a:lnTo>
                  <a:pt x="335" y="1324"/>
                </a:lnTo>
                <a:lnTo>
                  <a:pt x="336" y="1315"/>
                </a:lnTo>
                <a:lnTo>
                  <a:pt x="336" y="1309"/>
                </a:lnTo>
                <a:lnTo>
                  <a:pt x="336" y="1309"/>
                </a:lnTo>
                <a:lnTo>
                  <a:pt x="335" y="1304"/>
                </a:lnTo>
                <a:lnTo>
                  <a:pt x="333" y="1301"/>
                </a:lnTo>
                <a:lnTo>
                  <a:pt x="330" y="1297"/>
                </a:lnTo>
                <a:lnTo>
                  <a:pt x="327" y="1295"/>
                </a:lnTo>
                <a:lnTo>
                  <a:pt x="320" y="1291"/>
                </a:lnTo>
                <a:lnTo>
                  <a:pt x="317" y="1290"/>
                </a:lnTo>
                <a:lnTo>
                  <a:pt x="307" y="1273"/>
                </a:lnTo>
                <a:lnTo>
                  <a:pt x="307" y="1273"/>
                </a:lnTo>
                <a:lnTo>
                  <a:pt x="309" y="1273"/>
                </a:lnTo>
                <a:lnTo>
                  <a:pt x="317" y="1267"/>
                </a:lnTo>
                <a:lnTo>
                  <a:pt x="317" y="1267"/>
                </a:lnTo>
                <a:lnTo>
                  <a:pt x="331" y="1258"/>
                </a:lnTo>
                <a:lnTo>
                  <a:pt x="341" y="1252"/>
                </a:lnTo>
                <a:lnTo>
                  <a:pt x="354" y="1247"/>
                </a:lnTo>
                <a:lnTo>
                  <a:pt x="354" y="1247"/>
                </a:lnTo>
                <a:lnTo>
                  <a:pt x="361" y="1246"/>
                </a:lnTo>
                <a:lnTo>
                  <a:pt x="366" y="1247"/>
                </a:lnTo>
                <a:lnTo>
                  <a:pt x="370" y="1251"/>
                </a:lnTo>
                <a:lnTo>
                  <a:pt x="374" y="1254"/>
                </a:lnTo>
                <a:lnTo>
                  <a:pt x="379" y="1263"/>
                </a:lnTo>
                <a:lnTo>
                  <a:pt x="381" y="1266"/>
                </a:lnTo>
                <a:lnTo>
                  <a:pt x="384" y="1267"/>
                </a:lnTo>
                <a:lnTo>
                  <a:pt x="384" y="1267"/>
                </a:lnTo>
                <a:lnTo>
                  <a:pt x="385" y="1267"/>
                </a:lnTo>
                <a:lnTo>
                  <a:pt x="386" y="1264"/>
                </a:lnTo>
                <a:lnTo>
                  <a:pt x="392" y="1250"/>
                </a:lnTo>
                <a:lnTo>
                  <a:pt x="397" y="1231"/>
                </a:lnTo>
                <a:lnTo>
                  <a:pt x="402" y="1208"/>
                </a:lnTo>
                <a:lnTo>
                  <a:pt x="413" y="1161"/>
                </a:lnTo>
                <a:lnTo>
                  <a:pt x="417" y="1143"/>
                </a:lnTo>
                <a:lnTo>
                  <a:pt x="418" y="1131"/>
                </a:lnTo>
                <a:lnTo>
                  <a:pt x="418" y="1131"/>
                </a:lnTo>
                <a:lnTo>
                  <a:pt x="419" y="1119"/>
                </a:lnTo>
                <a:lnTo>
                  <a:pt x="423" y="1100"/>
                </a:lnTo>
                <a:lnTo>
                  <a:pt x="431" y="1051"/>
                </a:lnTo>
                <a:lnTo>
                  <a:pt x="443" y="986"/>
                </a:lnTo>
                <a:lnTo>
                  <a:pt x="463" y="980"/>
                </a:lnTo>
                <a:lnTo>
                  <a:pt x="463" y="980"/>
                </a:lnTo>
                <a:lnTo>
                  <a:pt x="465" y="988"/>
                </a:lnTo>
                <a:lnTo>
                  <a:pt x="471" y="1004"/>
                </a:lnTo>
                <a:lnTo>
                  <a:pt x="476" y="1015"/>
                </a:lnTo>
                <a:lnTo>
                  <a:pt x="482" y="1025"/>
                </a:lnTo>
                <a:lnTo>
                  <a:pt x="488" y="1033"/>
                </a:lnTo>
                <a:lnTo>
                  <a:pt x="495" y="1039"/>
                </a:lnTo>
                <a:lnTo>
                  <a:pt x="495" y="1039"/>
                </a:lnTo>
                <a:lnTo>
                  <a:pt x="502" y="1042"/>
                </a:lnTo>
                <a:lnTo>
                  <a:pt x="509" y="1046"/>
                </a:lnTo>
                <a:lnTo>
                  <a:pt x="522" y="1049"/>
                </a:lnTo>
                <a:lnTo>
                  <a:pt x="532" y="1052"/>
                </a:lnTo>
                <a:lnTo>
                  <a:pt x="536" y="1052"/>
                </a:lnTo>
                <a:lnTo>
                  <a:pt x="536" y="1052"/>
                </a:lnTo>
                <a:lnTo>
                  <a:pt x="533" y="1042"/>
                </a:lnTo>
                <a:lnTo>
                  <a:pt x="528" y="1021"/>
                </a:lnTo>
                <a:lnTo>
                  <a:pt x="524" y="1009"/>
                </a:lnTo>
                <a:lnTo>
                  <a:pt x="523" y="996"/>
                </a:lnTo>
                <a:lnTo>
                  <a:pt x="523" y="984"/>
                </a:lnTo>
                <a:lnTo>
                  <a:pt x="524" y="974"/>
                </a:lnTo>
                <a:lnTo>
                  <a:pt x="524" y="974"/>
                </a:lnTo>
                <a:lnTo>
                  <a:pt x="550" y="888"/>
                </a:lnTo>
                <a:lnTo>
                  <a:pt x="566" y="834"/>
                </a:lnTo>
                <a:lnTo>
                  <a:pt x="571" y="811"/>
                </a:lnTo>
                <a:lnTo>
                  <a:pt x="574" y="796"/>
                </a:lnTo>
                <a:lnTo>
                  <a:pt x="574" y="796"/>
                </a:lnTo>
                <a:lnTo>
                  <a:pt x="582" y="733"/>
                </a:lnTo>
                <a:lnTo>
                  <a:pt x="586" y="701"/>
                </a:lnTo>
                <a:lnTo>
                  <a:pt x="587" y="688"/>
                </a:lnTo>
                <a:lnTo>
                  <a:pt x="587" y="680"/>
                </a:lnTo>
                <a:lnTo>
                  <a:pt x="587" y="680"/>
                </a:lnTo>
                <a:lnTo>
                  <a:pt x="585" y="672"/>
                </a:lnTo>
                <a:lnTo>
                  <a:pt x="581" y="662"/>
                </a:lnTo>
                <a:lnTo>
                  <a:pt x="568" y="640"/>
                </a:lnTo>
                <a:lnTo>
                  <a:pt x="555" y="618"/>
                </a:lnTo>
                <a:lnTo>
                  <a:pt x="550" y="609"/>
                </a:lnTo>
                <a:lnTo>
                  <a:pt x="549" y="603"/>
                </a:lnTo>
                <a:lnTo>
                  <a:pt x="549" y="603"/>
                </a:lnTo>
                <a:lnTo>
                  <a:pt x="547" y="572"/>
                </a:lnTo>
                <a:lnTo>
                  <a:pt x="546" y="554"/>
                </a:lnTo>
                <a:lnTo>
                  <a:pt x="543" y="541"/>
                </a:lnTo>
                <a:lnTo>
                  <a:pt x="543" y="541"/>
                </a:lnTo>
                <a:lnTo>
                  <a:pt x="522" y="494"/>
                </a:lnTo>
                <a:lnTo>
                  <a:pt x="508" y="461"/>
                </a:lnTo>
                <a:lnTo>
                  <a:pt x="502" y="447"/>
                </a:lnTo>
                <a:lnTo>
                  <a:pt x="500" y="436"/>
                </a:lnTo>
                <a:lnTo>
                  <a:pt x="500" y="436"/>
                </a:lnTo>
                <a:lnTo>
                  <a:pt x="492" y="414"/>
                </a:lnTo>
                <a:lnTo>
                  <a:pt x="482" y="386"/>
                </a:lnTo>
                <a:lnTo>
                  <a:pt x="472" y="357"/>
                </a:lnTo>
                <a:lnTo>
                  <a:pt x="468" y="344"/>
                </a:lnTo>
                <a:lnTo>
                  <a:pt x="465" y="333"/>
                </a:lnTo>
                <a:lnTo>
                  <a:pt x="465" y="333"/>
                </a:lnTo>
                <a:lnTo>
                  <a:pt x="459" y="311"/>
                </a:lnTo>
                <a:lnTo>
                  <a:pt x="452" y="287"/>
                </a:lnTo>
                <a:lnTo>
                  <a:pt x="445" y="268"/>
                </a:lnTo>
                <a:lnTo>
                  <a:pt x="442" y="262"/>
                </a:lnTo>
                <a:lnTo>
                  <a:pt x="440" y="260"/>
                </a:lnTo>
                <a:lnTo>
                  <a:pt x="440" y="260"/>
                </a:lnTo>
                <a:lnTo>
                  <a:pt x="405" y="261"/>
                </a:lnTo>
                <a:lnTo>
                  <a:pt x="372" y="263"/>
                </a:lnTo>
                <a:lnTo>
                  <a:pt x="365" y="255"/>
                </a:lnTo>
                <a:lnTo>
                  <a:pt x="365" y="255"/>
                </a:lnTo>
                <a:lnTo>
                  <a:pt x="372" y="247"/>
                </a:lnTo>
                <a:lnTo>
                  <a:pt x="379" y="237"/>
                </a:lnTo>
                <a:lnTo>
                  <a:pt x="384" y="228"/>
                </a:lnTo>
                <a:lnTo>
                  <a:pt x="384" y="228"/>
                </a:lnTo>
                <a:lnTo>
                  <a:pt x="385" y="221"/>
                </a:lnTo>
                <a:lnTo>
                  <a:pt x="385" y="212"/>
                </a:lnTo>
                <a:lnTo>
                  <a:pt x="382" y="192"/>
                </a:lnTo>
                <a:lnTo>
                  <a:pt x="381" y="173"/>
                </a:lnTo>
                <a:lnTo>
                  <a:pt x="380" y="160"/>
                </a:lnTo>
                <a:lnTo>
                  <a:pt x="380" y="160"/>
                </a:lnTo>
                <a:lnTo>
                  <a:pt x="381" y="145"/>
                </a:lnTo>
                <a:lnTo>
                  <a:pt x="381" y="136"/>
                </a:lnTo>
                <a:lnTo>
                  <a:pt x="381" y="136"/>
                </a:lnTo>
                <a:lnTo>
                  <a:pt x="384" y="133"/>
                </a:lnTo>
                <a:lnTo>
                  <a:pt x="386" y="129"/>
                </a:lnTo>
                <a:lnTo>
                  <a:pt x="386" y="125"/>
                </a:lnTo>
                <a:lnTo>
                  <a:pt x="386" y="125"/>
                </a:lnTo>
                <a:lnTo>
                  <a:pt x="385" y="120"/>
                </a:lnTo>
                <a:lnTo>
                  <a:pt x="381" y="116"/>
                </a:lnTo>
                <a:lnTo>
                  <a:pt x="379" y="113"/>
                </a:lnTo>
                <a:lnTo>
                  <a:pt x="378" y="108"/>
                </a:lnTo>
                <a:lnTo>
                  <a:pt x="378" y="108"/>
                </a:lnTo>
                <a:lnTo>
                  <a:pt x="370" y="74"/>
                </a:lnTo>
                <a:lnTo>
                  <a:pt x="365" y="51"/>
                </a:lnTo>
                <a:lnTo>
                  <a:pt x="360" y="36"/>
                </a:lnTo>
                <a:lnTo>
                  <a:pt x="360" y="36"/>
                </a:lnTo>
                <a:lnTo>
                  <a:pt x="356" y="31"/>
                </a:lnTo>
                <a:lnTo>
                  <a:pt x="352" y="25"/>
                </a:lnTo>
                <a:lnTo>
                  <a:pt x="346" y="19"/>
                </a:lnTo>
                <a:lnTo>
                  <a:pt x="337" y="12"/>
                </a:lnTo>
                <a:lnTo>
                  <a:pt x="328" y="6"/>
                </a:lnTo>
                <a:lnTo>
                  <a:pt x="320" y="3"/>
                </a:lnTo>
                <a:lnTo>
                  <a:pt x="310" y="0"/>
                </a:lnTo>
                <a:lnTo>
                  <a:pt x="305" y="0"/>
                </a:lnTo>
                <a:lnTo>
                  <a:pt x="301" y="1"/>
                </a:lnTo>
                <a:lnTo>
                  <a:pt x="301" y="1"/>
                </a:lnTo>
                <a:lnTo>
                  <a:pt x="292" y="4"/>
                </a:lnTo>
                <a:lnTo>
                  <a:pt x="284" y="7"/>
                </a:lnTo>
                <a:lnTo>
                  <a:pt x="277" y="11"/>
                </a:lnTo>
                <a:lnTo>
                  <a:pt x="269" y="16"/>
                </a:lnTo>
                <a:lnTo>
                  <a:pt x="263" y="22"/>
                </a:lnTo>
                <a:lnTo>
                  <a:pt x="257" y="28"/>
                </a:lnTo>
                <a:lnTo>
                  <a:pt x="251" y="35"/>
                </a:lnTo>
                <a:lnTo>
                  <a:pt x="246" y="42"/>
                </a:lnTo>
                <a:lnTo>
                  <a:pt x="246" y="42"/>
                </a:lnTo>
                <a:lnTo>
                  <a:pt x="244" y="52"/>
                </a:lnTo>
                <a:lnTo>
                  <a:pt x="241" y="67"/>
                </a:lnTo>
                <a:lnTo>
                  <a:pt x="240" y="82"/>
                </a:lnTo>
                <a:lnTo>
                  <a:pt x="240" y="99"/>
                </a:lnTo>
                <a:lnTo>
                  <a:pt x="243" y="128"/>
                </a:lnTo>
                <a:lnTo>
                  <a:pt x="244" y="142"/>
                </a:lnTo>
                <a:lnTo>
                  <a:pt x="246" y="155"/>
                </a:lnTo>
                <a:lnTo>
                  <a:pt x="246" y="155"/>
                </a:lnTo>
                <a:lnTo>
                  <a:pt x="245" y="155"/>
                </a:lnTo>
                <a:lnTo>
                  <a:pt x="243" y="155"/>
                </a:lnTo>
                <a:lnTo>
                  <a:pt x="241" y="157"/>
                </a:lnTo>
                <a:lnTo>
                  <a:pt x="240" y="159"/>
                </a:lnTo>
                <a:lnTo>
                  <a:pt x="240" y="161"/>
                </a:lnTo>
                <a:lnTo>
                  <a:pt x="239" y="166"/>
                </a:lnTo>
                <a:lnTo>
                  <a:pt x="239" y="166"/>
                </a:lnTo>
                <a:lnTo>
                  <a:pt x="238" y="173"/>
                </a:lnTo>
                <a:lnTo>
                  <a:pt x="237" y="179"/>
                </a:lnTo>
                <a:lnTo>
                  <a:pt x="238" y="185"/>
                </a:lnTo>
                <a:lnTo>
                  <a:pt x="240" y="193"/>
                </a:lnTo>
                <a:lnTo>
                  <a:pt x="240" y="193"/>
                </a:lnTo>
                <a:lnTo>
                  <a:pt x="250" y="210"/>
                </a:lnTo>
                <a:lnTo>
                  <a:pt x="254" y="216"/>
                </a:lnTo>
                <a:lnTo>
                  <a:pt x="254" y="216"/>
                </a:lnTo>
                <a:lnTo>
                  <a:pt x="251" y="226"/>
                </a:lnTo>
                <a:lnTo>
                  <a:pt x="251" y="2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F2D4D578-341A-41AA-9E0B-A7E497CE1499}"/>
              </a:ext>
            </a:extLst>
          </p:cNvPr>
          <p:cNvSpPr>
            <a:spLocks/>
          </p:cNvSpPr>
          <p:nvPr/>
        </p:nvSpPr>
        <p:spPr bwMode="auto">
          <a:xfrm>
            <a:off x="4326076" y="897086"/>
            <a:ext cx="956017" cy="2709615"/>
          </a:xfrm>
          <a:custGeom>
            <a:avLst/>
            <a:gdLst>
              <a:gd name="T0" fmla="*/ 201 w 531"/>
              <a:gd name="T1" fmla="*/ 238 h 1505"/>
              <a:gd name="T2" fmla="*/ 120 w 531"/>
              <a:gd name="T3" fmla="*/ 278 h 1505"/>
              <a:gd name="T4" fmla="*/ 77 w 531"/>
              <a:gd name="T5" fmla="*/ 326 h 1505"/>
              <a:gd name="T6" fmla="*/ 56 w 531"/>
              <a:gd name="T7" fmla="*/ 380 h 1505"/>
              <a:gd name="T8" fmla="*/ 29 w 531"/>
              <a:gd name="T9" fmla="*/ 503 h 1505"/>
              <a:gd name="T10" fmla="*/ 0 w 531"/>
              <a:gd name="T11" fmla="*/ 569 h 1505"/>
              <a:gd name="T12" fmla="*/ 49 w 531"/>
              <a:gd name="T13" fmla="*/ 651 h 1505"/>
              <a:gd name="T14" fmla="*/ 35 w 531"/>
              <a:gd name="T15" fmla="*/ 813 h 1505"/>
              <a:gd name="T16" fmla="*/ 38 w 531"/>
              <a:gd name="T17" fmla="*/ 853 h 1505"/>
              <a:gd name="T18" fmla="*/ 51 w 531"/>
              <a:gd name="T19" fmla="*/ 888 h 1505"/>
              <a:gd name="T20" fmla="*/ 82 w 531"/>
              <a:gd name="T21" fmla="*/ 875 h 1505"/>
              <a:gd name="T22" fmla="*/ 107 w 531"/>
              <a:gd name="T23" fmla="*/ 827 h 1505"/>
              <a:gd name="T24" fmla="*/ 106 w 531"/>
              <a:gd name="T25" fmla="*/ 1193 h 1505"/>
              <a:gd name="T26" fmla="*/ 179 w 531"/>
              <a:gd name="T27" fmla="*/ 1447 h 1505"/>
              <a:gd name="T28" fmla="*/ 218 w 531"/>
              <a:gd name="T29" fmla="*/ 1444 h 1505"/>
              <a:gd name="T30" fmla="*/ 249 w 531"/>
              <a:gd name="T31" fmla="*/ 1431 h 1505"/>
              <a:gd name="T32" fmla="*/ 240 w 531"/>
              <a:gd name="T33" fmla="*/ 1479 h 1505"/>
              <a:gd name="T34" fmla="*/ 257 w 531"/>
              <a:gd name="T35" fmla="*/ 1494 h 1505"/>
              <a:gd name="T36" fmla="*/ 279 w 531"/>
              <a:gd name="T37" fmla="*/ 1502 h 1505"/>
              <a:gd name="T38" fmla="*/ 317 w 531"/>
              <a:gd name="T39" fmla="*/ 1502 h 1505"/>
              <a:gd name="T40" fmla="*/ 337 w 531"/>
              <a:gd name="T41" fmla="*/ 1489 h 1505"/>
              <a:gd name="T42" fmla="*/ 339 w 531"/>
              <a:gd name="T43" fmla="*/ 1483 h 1505"/>
              <a:gd name="T44" fmla="*/ 325 w 531"/>
              <a:gd name="T45" fmla="*/ 1460 h 1505"/>
              <a:gd name="T46" fmla="*/ 312 w 531"/>
              <a:gd name="T47" fmla="*/ 1425 h 1505"/>
              <a:gd name="T48" fmla="*/ 330 w 531"/>
              <a:gd name="T49" fmla="*/ 1412 h 1505"/>
              <a:gd name="T50" fmla="*/ 360 w 531"/>
              <a:gd name="T51" fmla="*/ 1457 h 1505"/>
              <a:gd name="T52" fmla="*/ 391 w 531"/>
              <a:gd name="T53" fmla="*/ 1460 h 1505"/>
              <a:gd name="T54" fmla="*/ 420 w 531"/>
              <a:gd name="T55" fmla="*/ 1426 h 1505"/>
              <a:gd name="T56" fmla="*/ 418 w 531"/>
              <a:gd name="T57" fmla="*/ 1391 h 1505"/>
              <a:gd name="T58" fmla="*/ 417 w 531"/>
              <a:gd name="T59" fmla="*/ 1336 h 1505"/>
              <a:gd name="T60" fmla="*/ 440 w 531"/>
              <a:gd name="T61" fmla="*/ 1190 h 1505"/>
              <a:gd name="T62" fmla="*/ 460 w 531"/>
              <a:gd name="T63" fmla="*/ 823 h 1505"/>
              <a:gd name="T64" fmla="*/ 516 w 531"/>
              <a:gd name="T65" fmla="*/ 862 h 1505"/>
              <a:gd name="T66" fmla="*/ 530 w 531"/>
              <a:gd name="T67" fmla="*/ 863 h 1505"/>
              <a:gd name="T68" fmla="*/ 518 w 531"/>
              <a:gd name="T69" fmla="*/ 817 h 1505"/>
              <a:gd name="T70" fmla="*/ 485 w 531"/>
              <a:gd name="T71" fmla="*/ 721 h 1505"/>
              <a:gd name="T72" fmla="*/ 495 w 531"/>
              <a:gd name="T73" fmla="*/ 680 h 1505"/>
              <a:gd name="T74" fmla="*/ 513 w 531"/>
              <a:gd name="T75" fmla="*/ 606 h 1505"/>
              <a:gd name="T76" fmla="*/ 521 w 531"/>
              <a:gd name="T77" fmla="*/ 402 h 1505"/>
              <a:gd name="T78" fmla="*/ 479 w 531"/>
              <a:gd name="T79" fmla="*/ 329 h 1505"/>
              <a:gd name="T80" fmla="*/ 453 w 531"/>
              <a:gd name="T81" fmla="*/ 298 h 1505"/>
              <a:gd name="T82" fmla="*/ 446 w 531"/>
              <a:gd name="T83" fmla="*/ 291 h 1505"/>
              <a:gd name="T84" fmla="*/ 370 w 531"/>
              <a:gd name="T85" fmla="*/ 256 h 1505"/>
              <a:gd name="T86" fmla="*/ 354 w 531"/>
              <a:gd name="T87" fmla="*/ 201 h 1505"/>
              <a:gd name="T88" fmla="*/ 373 w 531"/>
              <a:gd name="T89" fmla="*/ 161 h 1505"/>
              <a:gd name="T90" fmla="*/ 377 w 531"/>
              <a:gd name="T91" fmla="*/ 97 h 1505"/>
              <a:gd name="T92" fmla="*/ 368 w 531"/>
              <a:gd name="T93" fmla="*/ 45 h 1505"/>
              <a:gd name="T94" fmla="*/ 343 w 531"/>
              <a:gd name="T95" fmla="*/ 15 h 1505"/>
              <a:gd name="T96" fmla="*/ 317 w 531"/>
              <a:gd name="T97" fmla="*/ 1 h 1505"/>
              <a:gd name="T98" fmla="*/ 282 w 531"/>
              <a:gd name="T99" fmla="*/ 2 h 1505"/>
              <a:gd name="T100" fmla="*/ 251 w 531"/>
              <a:gd name="T101" fmla="*/ 14 h 1505"/>
              <a:gd name="T102" fmla="*/ 229 w 531"/>
              <a:gd name="T103" fmla="*/ 46 h 1505"/>
              <a:gd name="T104" fmla="*/ 218 w 531"/>
              <a:gd name="T105" fmla="*/ 107 h 1505"/>
              <a:gd name="T106" fmla="*/ 210 w 531"/>
              <a:gd name="T107" fmla="*/ 106 h 1505"/>
              <a:gd name="T108" fmla="*/ 217 w 531"/>
              <a:gd name="T109" fmla="*/ 142 h 1505"/>
              <a:gd name="T110" fmla="*/ 240 w 531"/>
              <a:gd name="T111" fmla="*/ 184 h 1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1505">
                <a:moveTo>
                  <a:pt x="240" y="184"/>
                </a:moveTo>
                <a:lnTo>
                  <a:pt x="240" y="184"/>
                </a:lnTo>
                <a:lnTo>
                  <a:pt x="222" y="209"/>
                </a:lnTo>
                <a:lnTo>
                  <a:pt x="209" y="227"/>
                </a:lnTo>
                <a:lnTo>
                  <a:pt x="201" y="238"/>
                </a:lnTo>
                <a:lnTo>
                  <a:pt x="201" y="238"/>
                </a:lnTo>
                <a:lnTo>
                  <a:pt x="173" y="252"/>
                </a:lnTo>
                <a:lnTo>
                  <a:pt x="126" y="274"/>
                </a:lnTo>
                <a:lnTo>
                  <a:pt x="126" y="274"/>
                </a:lnTo>
                <a:lnTo>
                  <a:pt x="120" y="278"/>
                </a:lnTo>
                <a:lnTo>
                  <a:pt x="114" y="283"/>
                </a:lnTo>
                <a:lnTo>
                  <a:pt x="103" y="292"/>
                </a:lnTo>
                <a:lnTo>
                  <a:pt x="94" y="303"/>
                </a:lnTo>
                <a:lnTo>
                  <a:pt x="86" y="315"/>
                </a:lnTo>
                <a:lnTo>
                  <a:pt x="77" y="326"/>
                </a:lnTo>
                <a:lnTo>
                  <a:pt x="71" y="337"/>
                </a:lnTo>
                <a:lnTo>
                  <a:pt x="63" y="354"/>
                </a:lnTo>
                <a:lnTo>
                  <a:pt x="63" y="354"/>
                </a:lnTo>
                <a:lnTo>
                  <a:pt x="60" y="363"/>
                </a:lnTo>
                <a:lnTo>
                  <a:pt x="56" y="380"/>
                </a:lnTo>
                <a:lnTo>
                  <a:pt x="47" y="423"/>
                </a:lnTo>
                <a:lnTo>
                  <a:pt x="37" y="470"/>
                </a:lnTo>
                <a:lnTo>
                  <a:pt x="32" y="489"/>
                </a:lnTo>
                <a:lnTo>
                  <a:pt x="29" y="503"/>
                </a:lnTo>
                <a:lnTo>
                  <a:pt x="29" y="503"/>
                </a:lnTo>
                <a:lnTo>
                  <a:pt x="19" y="524"/>
                </a:lnTo>
                <a:lnTo>
                  <a:pt x="10" y="543"/>
                </a:lnTo>
                <a:lnTo>
                  <a:pt x="3" y="560"/>
                </a:lnTo>
                <a:lnTo>
                  <a:pt x="0" y="566"/>
                </a:lnTo>
                <a:lnTo>
                  <a:pt x="0" y="569"/>
                </a:lnTo>
                <a:lnTo>
                  <a:pt x="0" y="569"/>
                </a:lnTo>
                <a:lnTo>
                  <a:pt x="3" y="576"/>
                </a:lnTo>
                <a:lnTo>
                  <a:pt x="9" y="586"/>
                </a:lnTo>
                <a:lnTo>
                  <a:pt x="25" y="614"/>
                </a:lnTo>
                <a:lnTo>
                  <a:pt x="49" y="651"/>
                </a:lnTo>
                <a:lnTo>
                  <a:pt x="49" y="651"/>
                </a:lnTo>
                <a:lnTo>
                  <a:pt x="44" y="729"/>
                </a:lnTo>
                <a:lnTo>
                  <a:pt x="40" y="783"/>
                </a:lnTo>
                <a:lnTo>
                  <a:pt x="37" y="804"/>
                </a:lnTo>
                <a:lnTo>
                  <a:pt x="35" y="813"/>
                </a:lnTo>
                <a:lnTo>
                  <a:pt x="35" y="813"/>
                </a:lnTo>
                <a:lnTo>
                  <a:pt x="34" y="820"/>
                </a:lnTo>
                <a:lnTo>
                  <a:pt x="34" y="830"/>
                </a:lnTo>
                <a:lnTo>
                  <a:pt x="36" y="841"/>
                </a:lnTo>
                <a:lnTo>
                  <a:pt x="38" y="853"/>
                </a:lnTo>
                <a:lnTo>
                  <a:pt x="42" y="866"/>
                </a:lnTo>
                <a:lnTo>
                  <a:pt x="45" y="877"/>
                </a:lnTo>
                <a:lnTo>
                  <a:pt x="48" y="884"/>
                </a:lnTo>
                <a:lnTo>
                  <a:pt x="50" y="886"/>
                </a:lnTo>
                <a:lnTo>
                  <a:pt x="51" y="888"/>
                </a:lnTo>
                <a:lnTo>
                  <a:pt x="51" y="888"/>
                </a:lnTo>
                <a:lnTo>
                  <a:pt x="55" y="888"/>
                </a:lnTo>
                <a:lnTo>
                  <a:pt x="60" y="886"/>
                </a:lnTo>
                <a:lnTo>
                  <a:pt x="71" y="882"/>
                </a:lnTo>
                <a:lnTo>
                  <a:pt x="82" y="875"/>
                </a:lnTo>
                <a:lnTo>
                  <a:pt x="89" y="870"/>
                </a:lnTo>
                <a:lnTo>
                  <a:pt x="89" y="870"/>
                </a:lnTo>
                <a:lnTo>
                  <a:pt x="93" y="860"/>
                </a:lnTo>
                <a:lnTo>
                  <a:pt x="100" y="846"/>
                </a:lnTo>
                <a:lnTo>
                  <a:pt x="107" y="827"/>
                </a:lnTo>
                <a:lnTo>
                  <a:pt x="107" y="827"/>
                </a:lnTo>
                <a:lnTo>
                  <a:pt x="109" y="923"/>
                </a:lnTo>
                <a:lnTo>
                  <a:pt x="109" y="923"/>
                </a:lnTo>
                <a:lnTo>
                  <a:pt x="108" y="1017"/>
                </a:lnTo>
                <a:lnTo>
                  <a:pt x="106" y="1193"/>
                </a:lnTo>
                <a:lnTo>
                  <a:pt x="102" y="1438"/>
                </a:lnTo>
                <a:lnTo>
                  <a:pt x="102" y="1438"/>
                </a:lnTo>
                <a:lnTo>
                  <a:pt x="116" y="1441"/>
                </a:lnTo>
                <a:lnTo>
                  <a:pt x="147" y="1444"/>
                </a:lnTo>
                <a:lnTo>
                  <a:pt x="179" y="1447"/>
                </a:lnTo>
                <a:lnTo>
                  <a:pt x="201" y="1448"/>
                </a:lnTo>
                <a:lnTo>
                  <a:pt x="201" y="1448"/>
                </a:lnTo>
                <a:lnTo>
                  <a:pt x="209" y="1448"/>
                </a:lnTo>
                <a:lnTo>
                  <a:pt x="215" y="1447"/>
                </a:lnTo>
                <a:lnTo>
                  <a:pt x="218" y="1444"/>
                </a:lnTo>
                <a:lnTo>
                  <a:pt x="218" y="1443"/>
                </a:lnTo>
                <a:lnTo>
                  <a:pt x="218" y="1443"/>
                </a:lnTo>
                <a:lnTo>
                  <a:pt x="219" y="1429"/>
                </a:lnTo>
                <a:lnTo>
                  <a:pt x="221" y="1416"/>
                </a:lnTo>
                <a:lnTo>
                  <a:pt x="249" y="1431"/>
                </a:lnTo>
                <a:lnTo>
                  <a:pt x="249" y="1431"/>
                </a:lnTo>
                <a:lnTo>
                  <a:pt x="243" y="1450"/>
                </a:lnTo>
                <a:lnTo>
                  <a:pt x="240" y="1466"/>
                </a:lnTo>
                <a:lnTo>
                  <a:pt x="240" y="1473"/>
                </a:lnTo>
                <a:lnTo>
                  <a:pt x="240" y="1479"/>
                </a:lnTo>
                <a:lnTo>
                  <a:pt x="240" y="1479"/>
                </a:lnTo>
                <a:lnTo>
                  <a:pt x="241" y="1482"/>
                </a:lnTo>
                <a:lnTo>
                  <a:pt x="244" y="1486"/>
                </a:lnTo>
                <a:lnTo>
                  <a:pt x="251" y="1490"/>
                </a:lnTo>
                <a:lnTo>
                  <a:pt x="257" y="1494"/>
                </a:lnTo>
                <a:lnTo>
                  <a:pt x="261" y="1494"/>
                </a:lnTo>
                <a:lnTo>
                  <a:pt x="261" y="1494"/>
                </a:lnTo>
                <a:lnTo>
                  <a:pt x="263" y="1496"/>
                </a:lnTo>
                <a:lnTo>
                  <a:pt x="272" y="1500"/>
                </a:lnTo>
                <a:lnTo>
                  <a:pt x="279" y="1502"/>
                </a:lnTo>
                <a:lnTo>
                  <a:pt x="287" y="1503"/>
                </a:lnTo>
                <a:lnTo>
                  <a:pt x="296" y="1505"/>
                </a:lnTo>
                <a:lnTo>
                  <a:pt x="307" y="1503"/>
                </a:lnTo>
                <a:lnTo>
                  <a:pt x="307" y="1503"/>
                </a:lnTo>
                <a:lnTo>
                  <a:pt x="317" y="1502"/>
                </a:lnTo>
                <a:lnTo>
                  <a:pt x="325" y="1500"/>
                </a:lnTo>
                <a:lnTo>
                  <a:pt x="330" y="1498"/>
                </a:lnTo>
                <a:lnTo>
                  <a:pt x="333" y="1494"/>
                </a:lnTo>
                <a:lnTo>
                  <a:pt x="336" y="1492"/>
                </a:lnTo>
                <a:lnTo>
                  <a:pt x="337" y="1489"/>
                </a:lnTo>
                <a:lnTo>
                  <a:pt x="337" y="1487"/>
                </a:lnTo>
                <a:lnTo>
                  <a:pt x="337" y="1487"/>
                </a:lnTo>
                <a:lnTo>
                  <a:pt x="338" y="1487"/>
                </a:lnTo>
                <a:lnTo>
                  <a:pt x="339" y="1487"/>
                </a:lnTo>
                <a:lnTo>
                  <a:pt x="339" y="1483"/>
                </a:lnTo>
                <a:lnTo>
                  <a:pt x="337" y="1479"/>
                </a:lnTo>
                <a:lnTo>
                  <a:pt x="337" y="1479"/>
                </a:lnTo>
                <a:lnTo>
                  <a:pt x="333" y="1473"/>
                </a:lnTo>
                <a:lnTo>
                  <a:pt x="331" y="1468"/>
                </a:lnTo>
                <a:lnTo>
                  <a:pt x="325" y="1460"/>
                </a:lnTo>
                <a:lnTo>
                  <a:pt x="325" y="1460"/>
                </a:lnTo>
                <a:lnTo>
                  <a:pt x="323" y="1450"/>
                </a:lnTo>
                <a:lnTo>
                  <a:pt x="321" y="1444"/>
                </a:lnTo>
                <a:lnTo>
                  <a:pt x="319" y="1438"/>
                </a:lnTo>
                <a:lnTo>
                  <a:pt x="312" y="1425"/>
                </a:lnTo>
                <a:lnTo>
                  <a:pt x="319" y="1423"/>
                </a:lnTo>
                <a:lnTo>
                  <a:pt x="321" y="1387"/>
                </a:lnTo>
                <a:lnTo>
                  <a:pt x="321" y="1387"/>
                </a:lnTo>
                <a:lnTo>
                  <a:pt x="325" y="1399"/>
                </a:lnTo>
                <a:lnTo>
                  <a:pt x="330" y="1412"/>
                </a:lnTo>
                <a:lnTo>
                  <a:pt x="337" y="1426"/>
                </a:lnTo>
                <a:lnTo>
                  <a:pt x="345" y="1441"/>
                </a:lnTo>
                <a:lnTo>
                  <a:pt x="350" y="1447"/>
                </a:lnTo>
                <a:lnTo>
                  <a:pt x="354" y="1453"/>
                </a:lnTo>
                <a:lnTo>
                  <a:pt x="360" y="1457"/>
                </a:lnTo>
                <a:lnTo>
                  <a:pt x="366" y="1460"/>
                </a:lnTo>
                <a:lnTo>
                  <a:pt x="372" y="1462"/>
                </a:lnTo>
                <a:lnTo>
                  <a:pt x="379" y="1462"/>
                </a:lnTo>
                <a:lnTo>
                  <a:pt x="379" y="1462"/>
                </a:lnTo>
                <a:lnTo>
                  <a:pt x="391" y="1460"/>
                </a:lnTo>
                <a:lnTo>
                  <a:pt x="401" y="1455"/>
                </a:lnTo>
                <a:lnTo>
                  <a:pt x="409" y="1449"/>
                </a:lnTo>
                <a:lnTo>
                  <a:pt x="414" y="1442"/>
                </a:lnTo>
                <a:lnTo>
                  <a:pt x="417" y="1435"/>
                </a:lnTo>
                <a:lnTo>
                  <a:pt x="420" y="1426"/>
                </a:lnTo>
                <a:lnTo>
                  <a:pt x="421" y="1417"/>
                </a:lnTo>
                <a:lnTo>
                  <a:pt x="421" y="1409"/>
                </a:lnTo>
                <a:lnTo>
                  <a:pt x="421" y="1409"/>
                </a:lnTo>
                <a:lnTo>
                  <a:pt x="420" y="1399"/>
                </a:lnTo>
                <a:lnTo>
                  <a:pt x="418" y="1391"/>
                </a:lnTo>
                <a:lnTo>
                  <a:pt x="414" y="1378"/>
                </a:lnTo>
                <a:lnTo>
                  <a:pt x="409" y="1364"/>
                </a:lnTo>
                <a:lnTo>
                  <a:pt x="409" y="1364"/>
                </a:lnTo>
                <a:lnTo>
                  <a:pt x="411" y="1357"/>
                </a:lnTo>
                <a:lnTo>
                  <a:pt x="417" y="1336"/>
                </a:lnTo>
                <a:lnTo>
                  <a:pt x="423" y="1305"/>
                </a:lnTo>
                <a:lnTo>
                  <a:pt x="427" y="1286"/>
                </a:lnTo>
                <a:lnTo>
                  <a:pt x="430" y="1264"/>
                </a:lnTo>
                <a:lnTo>
                  <a:pt x="430" y="1264"/>
                </a:lnTo>
                <a:lnTo>
                  <a:pt x="440" y="1190"/>
                </a:lnTo>
                <a:lnTo>
                  <a:pt x="446" y="1134"/>
                </a:lnTo>
                <a:lnTo>
                  <a:pt x="446" y="1134"/>
                </a:lnTo>
                <a:lnTo>
                  <a:pt x="449" y="1072"/>
                </a:lnTo>
                <a:lnTo>
                  <a:pt x="454" y="967"/>
                </a:lnTo>
                <a:lnTo>
                  <a:pt x="460" y="823"/>
                </a:lnTo>
                <a:lnTo>
                  <a:pt x="460" y="823"/>
                </a:lnTo>
                <a:lnTo>
                  <a:pt x="469" y="831"/>
                </a:lnTo>
                <a:lnTo>
                  <a:pt x="492" y="847"/>
                </a:lnTo>
                <a:lnTo>
                  <a:pt x="505" y="856"/>
                </a:lnTo>
                <a:lnTo>
                  <a:pt x="516" y="862"/>
                </a:lnTo>
                <a:lnTo>
                  <a:pt x="520" y="864"/>
                </a:lnTo>
                <a:lnTo>
                  <a:pt x="525" y="864"/>
                </a:lnTo>
                <a:lnTo>
                  <a:pt x="527" y="864"/>
                </a:lnTo>
                <a:lnTo>
                  <a:pt x="530" y="863"/>
                </a:lnTo>
                <a:lnTo>
                  <a:pt x="530" y="863"/>
                </a:lnTo>
                <a:lnTo>
                  <a:pt x="531" y="859"/>
                </a:lnTo>
                <a:lnTo>
                  <a:pt x="531" y="856"/>
                </a:lnTo>
                <a:lnTo>
                  <a:pt x="529" y="845"/>
                </a:lnTo>
                <a:lnTo>
                  <a:pt x="524" y="831"/>
                </a:lnTo>
                <a:lnTo>
                  <a:pt x="518" y="817"/>
                </a:lnTo>
                <a:lnTo>
                  <a:pt x="506" y="788"/>
                </a:lnTo>
                <a:lnTo>
                  <a:pt x="500" y="776"/>
                </a:lnTo>
                <a:lnTo>
                  <a:pt x="498" y="767"/>
                </a:lnTo>
                <a:lnTo>
                  <a:pt x="498" y="767"/>
                </a:lnTo>
                <a:lnTo>
                  <a:pt x="485" y="721"/>
                </a:lnTo>
                <a:lnTo>
                  <a:pt x="476" y="688"/>
                </a:lnTo>
                <a:lnTo>
                  <a:pt x="476" y="688"/>
                </a:lnTo>
                <a:lnTo>
                  <a:pt x="481" y="688"/>
                </a:lnTo>
                <a:lnTo>
                  <a:pt x="491" y="684"/>
                </a:lnTo>
                <a:lnTo>
                  <a:pt x="495" y="680"/>
                </a:lnTo>
                <a:lnTo>
                  <a:pt x="501" y="677"/>
                </a:lnTo>
                <a:lnTo>
                  <a:pt x="505" y="673"/>
                </a:lnTo>
                <a:lnTo>
                  <a:pt x="506" y="667"/>
                </a:lnTo>
                <a:lnTo>
                  <a:pt x="506" y="667"/>
                </a:lnTo>
                <a:lnTo>
                  <a:pt x="513" y="606"/>
                </a:lnTo>
                <a:lnTo>
                  <a:pt x="518" y="556"/>
                </a:lnTo>
                <a:lnTo>
                  <a:pt x="518" y="556"/>
                </a:lnTo>
                <a:lnTo>
                  <a:pt x="521" y="478"/>
                </a:lnTo>
                <a:lnTo>
                  <a:pt x="523" y="422"/>
                </a:lnTo>
                <a:lnTo>
                  <a:pt x="521" y="402"/>
                </a:lnTo>
                <a:lnTo>
                  <a:pt x="520" y="393"/>
                </a:lnTo>
                <a:lnTo>
                  <a:pt x="520" y="393"/>
                </a:lnTo>
                <a:lnTo>
                  <a:pt x="512" y="378"/>
                </a:lnTo>
                <a:lnTo>
                  <a:pt x="495" y="354"/>
                </a:lnTo>
                <a:lnTo>
                  <a:pt x="479" y="329"/>
                </a:lnTo>
                <a:lnTo>
                  <a:pt x="467" y="315"/>
                </a:lnTo>
                <a:lnTo>
                  <a:pt x="467" y="315"/>
                </a:lnTo>
                <a:lnTo>
                  <a:pt x="457" y="301"/>
                </a:lnTo>
                <a:lnTo>
                  <a:pt x="455" y="299"/>
                </a:lnTo>
                <a:lnTo>
                  <a:pt x="453" y="298"/>
                </a:lnTo>
                <a:lnTo>
                  <a:pt x="453" y="298"/>
                </a:lnTo>
                <a:lnTo>
                  <a:pt x="453" y="299"/>
                </a:lnTo>
                <a:lnTo>
                  <a:pt x="453" y="299"/>
                </a:lnTo>
                <a:lnTo>
                  <a:pt x="452" y="297"/>
                </a:lnTo>
                <a:lnTo>
                  <a:pt x="446" y="291"/>
                </a:lnTo>
                <a:lnTo>
                  <a:pt x="446" y="291"/>
                </a:lnTo>
                <a:lnTo>
                  <a:pt x="440" y="286"/>
                </a:lnTo>
                <a:lnTo>
                  <a:pt x="430" y="281"/>
                </a:lnTo>
                <a:lnTo>
                  <a:pt x="404" y="270"/>
                </a:lnTo>
                <a:lnTo>
                  <a:pt x="370" y="256"/>
                </a:lnTo>
                <a:lnTo>
                  <a:pt x="353" y="247"/>
                </a:lnTo>
                <a:lnTo>
                  <a:pt x="341" y="216"/>
                </a:lnTo>
                <a:lnTo>
                  <a:pt x="341" y="216"/>
                </a:lnTo>
                <a:lnTo>
                  <a:pt x="346" y="213"/>
                </a:lnTo>
                <a:lnTo>
                  <a:pt x="354" y="201"/>
                </a:lnTo>
                <a:lnTo>
                  <a:pt x="365" y="187"/>
                </a:lnTo>
                <a:lnTo>
                  <a:pt x="369" y="178"/>
                </a:lnTo>
                <a:lnTo>
                  <a:pt x="372" y="170"/>
                </a:lnTo>
                <a:lnTo>
                  <a:pt x="372" y="170"/>
                </a:lnTo>
                <a:lnTo>
                  <a:pt x="373" y="161"/>
                </a:lnTo>
                <a:lnTo>
                  <a:pt x="375" y="150"/>
                </a:lnTo>
                <a:lnTo>
                  <a:pt x="376" y="129"/>
                </a:lnTo>
                <a:lnTo>
                  <a:pt x="377" y="103"/>
                </a:lnTo>
                <a:lnTo>
                  <a:pt x="377" y="103"/>
                </a:lnTo>
                <a:lnTo>
                  <a:pt x="377" y="97"/>
                </a:lnTo>
                <a:lnTo>
                  <a:pt x="377" y="82"/>
                </a:lnTo>
                <a:lnTo>
                  <a:pt x="376" y="73"/>
                </a:lnTo>
                <a:lnTo>
                  <a:pt x="373" y="63"/>
                </a:lnTo>
                <a:lnTo>
                  <a:pt x="371" y="54"/>
                </a:lnTo>
                <a:lnTo>
                  <a:pt x="368" y="45"/>
                </a:lnTo>
                <a:lnTo>
                  <a:pt x="368" y="45"/>
                </a:lnTo>
                <a:lnTo>
                  <a:pt x="362" y="36"/>
                </a:lnTo>
                <a:lnTo>
                  <a:pt x="356" y="28"/>
                </a:lnTo>
                <a:lnTo>
                  <a:pt x="350" y="21"/>
                </a:lnTo>
                <a:lnTo>
                  <a:pt x="343" y="15"/>
                </a:lnTo>
                <a:lnTo>
                  <a:pt x="336" y="9"/>
                </a:lnTo>
                <a:lnTo>
                  <a:pt x="328" y="5"/>
                </a:lnTo>
                <a:lnTo>
                  <a:pt x="323" y="2"/>
                </a:lnTo>
                <a:lnTo>
                  <a:pt x="317" y="1"/>
                </a:lnTo>
                <a:lnTo>
                  <a:pt x="317" y="1"/>
                </a:lnTo>
                <a:lnTo>
                  <a:pt x="305" y="0"/>
                </a:lnTo>
                <a:lnTo>
                  <a:pt x="294" y="1"/>
                </a:lnTo>
                <a:lnTo>
                  <a:pt x="283" y="3"/>
                </a:lnTo>
                <a:lnTo>
                  <a:pt x="283" y="3"/>
                </a:lnTo>
                <a:lnTo>
                  <a:pt x="282" y="2"/>
                </a:lnTo>
                <a:lnTo>
                  <a:pt x="276" y="2"/>
                </a:lnTo>
                <a:lnTo>
                  <a:pt x="272" y="2"/>
                </a:lnTo>
                <a:lnTo>
                  <a:pt x="267" y="4"/>
                </a:lnTo>
                <a:lnTo>
                  <a:pt x="260" y="9"/>
                </a:lnTo>
                <a:lnTo>
                  <a:pt x="251" y="14"/>
                </a:lnTo>
                <a:lnTo>
                  <a:pt x="251" y="14"/>
                </a:lnTo>
                <a:lnTo>
                  <a:pt x="243" y="22"/>
                </a:lnTo>
                <a:lnTo>
                  <a:pt x="237" y="29"/>
                </a:lnTo>
                <a:lnTo>
                  <a:pt x="233" y="37"/>
                </a:lnTo>
                <a:lnTo>
                  <a:pt x="229" y="46"/>
                </a:lnTo>
                <a:lnTo>
                  <a:pt x="227" y="53"/>
                </a:lnTo>
                <a:lnTo>
                  <a:pt x="225" y="60"/>
                </a:lnTo>
                <a:lnTo>
                  <a:pt x="223" y="73"/>
                </a:lnTo>
                <a:lnTo>
                  <a:pt x="223" y="73"/>
                </a:lnTo>
                <a:lnTo>
                  <a:pt x="218" y="107"/>
                </a:lnTo>
                <a:lnTo>
                  <a:pt x="218" y="107"/>
                </a:lnTo>
                <a:lnTo>
                  <a:pt x="217" y="106"/>
                </a:lnTo>
                <a:lnTo>
                  <a:pt x="214" y="105"/>
                </a:lnTo>
                <a:lnTo>
                  <a:pt x="211" y="105"/>
                </a:lnTo>
                <a:lnTo>
                  <a:pt x="210" y="106"/>
                </a:lnTo>
                <a:lnTo>
                  <a:pt x="209" y="108"/>
                </a:lnTo>
                <a:lnTo>
                  <a:pt x="209" y="114"/>
                </a:lnTo>
                <a:lnTo>
                  <a:pt x="209" y="114"/>
                </a:lnTo>
                <a:lnTo>
                  <a:pt x="212" y="127"/>
                </a:lnTo>
                <a:lnTo>
                  <a:pt x="217" y="142"/>
                </a:lnTo>
                <a:lnTo>
                  <a:pt x="222" y="152"/>
                </a:lnTo>
                <a:lnTo>
                  <a:pt x="225" y="158"/>
                </a:lnTo>
                <a:lnTo>
                  <a:pt x="225" y="158"/>
                </a:lnTo>
                <a:lnTo>
                  <a:pt x="235" y="163"/>
                </a:lnTo>
                <a:lnTo>
                  <a:pt x="240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04EC1620-34FD-431A-A94D-21BC7AD0D562}"/>
              </a:ext>
            </a:extLst>
          </p:cNvPr>
          <p:cNvSpPr>
            <a:spLocks/>
          </p:cNvSpPr>
          <p:nvPr/>
        </p:nvSpPr>
        <p:spPr bwMode="auto">
          <a:xfrm>
            <a:off x="7262242" y="916508"/>
            <a:ext cx="1195788" cy="2528341"/>
          </a:xfrm>
          <a:custGeom>
            <a:avLst/>
            <a:gdLst>
              <a:gd name="T0" fmla="*/ 185 w 647"/>
              <a:gd name="T1" fmla="*/ 231 h 1368"/>
              <a:gd name="T2" fmla="*/ 210 w 647"/>
              <a:gd name="T3" fmla="*/ 231 h 1368"/>
              <a:gd name="T4" fmla="*/ 221 w 647"/>
              <a:gd name="T5" fmla="*/ 302 h 1368"/>
              <a:gd name="T6" fmla="*/ 251 w 647"/>
              <a:gd name="T7" fmla="*/ 303 h 1368"/>
              <a:gd name="T8" fmla="*/ 290 w 647"/>
              <a:gd name="T9" fmla="*/ 281 h 1368"/>
              <a:gd name="T10" fmla="*/ 317 w 647"/>
              <a:gd name="T11" fmla="*/ 263 h 1368"/>
              <a:gd name="T12" fmla="*/ 296 w 647"/>
              <a:gd name="T13" fmla="*/ 242 h 1368"/>
              <a:gd name="T14" fmla="*/ 290 w 647"/>
              <a:gd name="T15" fmla="*/ 184 h 1368"/>
              <a:gd name="T16" fmla="*/ 285 w 647"/>
              <a:gd name="T17" fmla="*/ 144 h 1368"/>
              <a:gd name="T18" fmla="*/ 311 w 647"/>
              <a:gd name="T19" fmla="*/ 96 h 1368"/>
              <a:gd name="T20" fmla="*/ 327 w 647"/>
              <a:gd name="T21" fmla="*/ 20 h 1368"/>
              <a:gd name="T22" fmla="*/ 364 w 647"/>
              <a:gd name="T23" fmla="*/ 2 h 1368"/>
              <a:gd name="T24" fmla="*/ 407 w 647"/>
              <a:gd name="T25" fmla="*/ 14 h 1368"/>
              <a:gd name="T26" fmla="*/ 393 w 647"/>
              <a:gd name="T27" fmla="*/ 83 h 1368"/>
              <a:gd name="T28" fmla="*/ 414 w 647"/>
              <a:gd name="T29" fmla="*/ 102 h 1368"/>
              <a:gd name="T30" fmla="*/ 428 w 647"/>
              <a:gd name="T31" fmla="*/ 151 h 1368"/>
              <a:gd name="T32" fmla="*/ 426 w 647"/>
              <a:gd name="T33" fmla="*/ 198 h 1368"/>
              <a:gd name="T34" fmla="*/ 445 w 647"/>
              <a:gd name="T35" fmla="*/ 249 h 1368"/>
              <a:gd name="T36" fmla="*/ 461 w 647"/>
              <a:gd name="T37" fmla="*/ 262 h 1368"/>
              <a:gd name="T38" fmla="*/ 523 w 647"/>
              <a:gd name="T39" fmla="*/ 300 h 1368"/>
              <a:gd name="T40" fmla="*/ 522 w 647"/>
              <a:gd name="T41" fmla="*/ 335 h 1368"/>
              <a:gd name="T42" fmla="*/ 549 w 647"/>
              <a:gd name="T43" fmla="*/ 608 h 1368"/>
              <a:gd name="T44" fmla="*/ 543 w 647"/>
              <a:gd name="T45" fmla="*/ 767 h 1368"/>
              <a:gd name="T46" fmla="*/ 520 w 647"/>
              <a:gd name="T47" fmla="*/ 812 h 1368"/>
              <a:gd name="T48" fmla="*/ 544 w 647"/>
              <a:gd name="T49" fmla="*/ 945 h 1368"/>
              <a:gd name="T50" fmla="*/ 647 w 647"/>
              <a:gd name="T51" fmla="*/ 1051 h 1368"/>
              <a:gd name="T52" fmla="*/ 600 w 647"/>
              <a:gd name="T53" fmla="*/ 1120 h 1368"/>
              <a:gd name="T54" fmla="*/ 583 w 647"/>
              <a:gd name="T55" fmla="*/ 1208 h 1368"/>
              <a:gd name="T56" fmla="*/ 582 w 647"/>
              <a:gd name="T57" fmla="*/ 1245 h 1368"/>
              <a:gd name="T58" fmla="*/ 577 w 647"/>
              <a:gd name="T59" fmla="*/ 1266 h 1368"/>
              <a:gd name="T60" fmla="*/ 500 w 647"/>
              <a:gd name="T61" fmla="*/ 1283 h 1368"/>
              <a:gd name="T62" fmla="*/ 501 w 647"/>
              <a:gd name="T63" fmla="*/ 1303 h 1368"/>
              <a:gd name="T64" fmla="*/ 470 w 647"/>
              <a:gd name="T65" fmla="*/ 1362 h 1368"/>
              <a:gd name="T66" fmla="*/ 427 w 647"/>
              <a:gd name="T67" fmla="*/ 1367 h 1368"/>
              <a:gd name="T68" fmla="*/ 404 w 647"/>
              <a:gd name="T69" fmla="*/ 1354 h 1368"/>
              <a:gd name="T70" fmla="*/ 288 w 647"/>
              <a:gd name="T71" fmla="*/ 1347 h 1368"/>
              <a:gd name="T72" fmla="*/ 253 w 647"/>
              <a:gd name="T73" fmla="*/ 1340 h 1368"/>
              <a:gd name="T74" fmla="*/ 229 w 647"/>
              <a:gd name="T75" fmla="*/ 1285 h 1368"/>
              <a:gd name="T76" fmla="*/ 242 w 647"/>
              <a:gd name="T77" fmla="*/ 1266 h 1368"/>
              <a:gd name="T78" fmla="*/ 277 w 647"/>
              <a:gd name="T79" fmla="*/ 1265 h 1368"/>
              <a:gd name="T80" fmla="*/ 216 w 647"/>
              <a:gd name="T81" fmla="*/ 1260 h 1368"/>
              <a:gd name="T82" fmla="*/ 201 w 647"/>
              <a:gd name="T83" fmla="*/ 1223 h 1368"/>
              <a:gd name="T84" fmla="*/ 180 w 647"/>
              <a:gd name="T85" fmla="*/ 1197 h 1368"/>
              <a:gd name="T86" fmla="*/ 152 w 647"/>
              <a:gd name="T87" fmla="*/ 1168 h 1368"/>
              <a:gd name="T88" fmla="*/ 79 w 647"/>
              <a:gd name="T89" fmla="*/ 1035 h 1368"/>
              <a:gd name="T90" fmla="*/ 168 w 647"/>
              <a:gd name="T91" fmla="*/ 913 h 1368"/>
              <a:gd name="T92" fmla="*/ 183 w 647"/>
              <a:gd name="T93" fmla="*/ 847 h 1368"/>
              <a:gd name="T94" fmla="*/ 125 w 647"/>
              <a:gd name="T95" fmla="*/ 896 h 1368"/>
              <a:gd name="T96" fmla="*/ 79 w 647"/>
              <a:gd name="T97" fmla="*/ 915 h 1368"/>
              <a:gd name="T98" fmla="*/ 63 w 647"/>
              <a:gd name="T99" fmla="*/ 950 h 1368"/>
              <a:gd name="T100" fmla="*/ 35 w 647"/>
              <a:gd name="T101" fmla="*/ 954 h 1368"/>
              <a:gd name="T102" fmla="*/ 5 w 647"/>
              <a:gd name="T103" fmla="*/ 897 h 1368"/>
              <a:gd name="T104" fmla="*/ 0 w 647"/>
              <a:gd name="T105" fmla="*/ 850 h 1368"/>
              <a:gd name="T106" fmla="*/ 20 w 647"/>
              <a:gd name="T107" fmla="*/ 687 h 1368"/>
              <a:gd name="T108" fmla="*/ 68 w 647"/>
              <a:gd name="T109" fmla="*/ 547 h 1368"/>
              <a:gd name="T110" fmla="*/ 104 w 647"/>
              <a:gd name="T111" fmla="*/ 496 h 1368"/>
              <a:gd name="T112" fmla="*/ 111 w 647"/>
              <a:gd name="T113" fmla="*/ 423 h 1368"/>
              <a:gd name="T114" fmla="*/ 145 w 647"/>
              <a:gd name="T115" fmla="*/ 376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7" h="1368">
                <a:moveTo>
                  <a:pt x="179" y="346"/>
                </a:moveTo>
                <a:lnTo>
                  <a:pt x="180" y="242"/>
                </a:lnTo>
                <a:lnTo>
                  <a:pt x="180" y="242"/>
                </a:lnTo>
                <a:lnTo>
                  <a:pt x="180" y="240"/>
                </a:lnTo>
                <a:lnTo>
                  <a:pt x="183" y="234"/>
                </a:lnTo>
                <a:lnTo>
                  <a:pt x="185" y="231"/>
                </a:lnTo>
                <a:lnTo>
                  <a:pt x="189" y="229"/>
                </a:lnTo>
                <a:lnTo>
                  <a:pt x="193" y="228"/>
                </a:lnTo>
                <a:lnTo>
                  <a:pt x="199" y="228"/>
                </a:lnTo>
                <a:lnTo>
                  <a:pt x="199" y="228"/>
                </a:lnTo>
                <a:lnTo>
                  <a:pt x="206" y="229"/>
                </a:lnTo>
                <a:lnTo>
                  <a:pt x="210" y="231"/>
                </a:lnTo>
                <a:lnTo>
                  <a:pt x="214" y="235"/>
                </a:lnTo>
                <a:lnTo>
                  <a:pt x="216" y="238"/>
                </a:lnTo>
                <a:lnTo>
                  <a:pt x="219" y="244"/>
                </a:lnTo>
                <a:lnTo>
                  <a:pt x="220" y="246"/>
                </a:lnTo>
                <a:lnTo>
                  <a:pt x="221" y="302"/>
                </a:lnTo>
                <a:lnTo>
                  <a:pt x="221" y="302"/>
                </a:lnTo>
                <a:lnTo>
                  <a:pt x="224" y="303"/>
                </a:lnTo>
                <a:lnTo>
                  <a:pt x="231" y="305"/>
                </a:lnTo>
                <a:lnTo>
                  <a:pt x="241" y="305"/>
                </a:lnTo>
                <a:lnTo>
                  <a:pt x="246" y="305"/>
                </a:lnTo>
                <a:lnTo>
                  <a:pt x="251" y="303"/>
                </a:lnTo>
                <a:lnTo>
                  <a:pt x="251" y="303"/>
                </a:lnTo>
                <a:lnTo>
                  <a:pt x="259" y="298"/>
                </a:lnTo>
                <a:lnTo>
                  <a:pt x="267" y="293"/>
                </a:lnTo>
                <a:lnTo>
                  <a:pt x="275" y="287"/>
                </a:lnTo>
                <a:lnTo>
                  <a:pt x="283" y="283"/>
                </a:lnTo>
                <a:lnTo>
                  <a:pt x="283" y="283"/>
                </a:lnTo>
                <a:lnTo>
                  <a:pt x="290" y="281"/>
                </a:lnTo>
                <a:lnTo>
                  <a:pt x="295" y="279"/>
                </a:lnTo>
                <a:lnTo>
                  <a:pt x="299" y="277"/>
                </a:lnTo>
                <a:lnTo>
                  <a:pt x="299" y="277"/>
                </a:lnTo>
                <a:lnTo>
                  <a:pt x="309" y="271"/>
                </a:lnTo>
                <a:lnTo>
                  <a:pt x="317" y="263"/>
                </a:lnTo>
                <a:lnTo>
                  <a:pt x="317" y="263"/>
                </a:lnTo>
                <a:lnTo>
                  <a:pt x="316" y="263"/>
                </a:lnTo>
                <a:lnTo>
                  <a:pt x="311" y="261"/>
                </a:lnTo>
                <a:lnTo>
                  <a:pt x="308" y="259"/>
                </a:lnTo>
                <a:lnTo>
                  <a:pt x="304" y="255"/>
                </a:lnTo>
                <a:lnTo>
                  <a:pt x="300" y="250"/>
                </a:lnTo>
                <a:lnTo>
                  <a:pt x="296" y="242"/>
                </a:lnTo>
                <a:lnTo>
                  <a:pt x="296" y="242"/>
                </a:lnTo>
                <a:lnTo>
                  <a:pt x="294" y="234"/>
                </a:lnTo>
                <a:lnTo>
                  <a:pt x="291" y="225"/>
                </a:lnTo>
                <a:lnTo>
                  <a:pt x="290" y="208"/>
                </a:lnTo>
                <a:lnTo>
                  <a:pt x="290" y="184"/>
                </a:lnTo>
                <a:lnTo>
                  <a:pt x="290" y="184"/>
                </a:lnTo>
                <a:lnTo>
                  <a:pt x="291" y="162"/>
                </a:lnTo>
                <a:lnTo>
                  <a:pt x="291" y="150"/>
                </a:lnTo>
                <a:lnTo>
                  <a:pt x="291" y="145"/>
                </a:lnTo>
                <a:lnTo>
                  <a:pt x="291" y="145"/>
                </a:lnTo>
                <a:lnTo>
                  <a:pt x="285" y="144"/>
                </a:lnTo>
                <a:lnTo>
                  <a:pt x="285" y="144"/>
                </a:lnTo>
                <a:lnTo>
                  <a:pt x="284" y="131"/>
                </a:lnTo>
                <a:lnTo>
                  <a:pt x="285" y="121"/>
                </a:lnTo>
                <a:lnTo>
                  <a:pt x="287" y="118"/>
                </a:lnTo>
                <a:lnTo>
                  <a:pt x="288" y="115"/>
                </a:lnTo>
                <a:lnTo>
                  <a:pt x="288" y="115"/>
                </a:lnTo>
                <a:lnTo>
                  <a:pt x="311" y="96"/>
                </a:lnTo>
                <a:lnTo>
                  <a:pt x="331" y="79"/>
                </a:lnTo>
                <a:lnTo>
                  <a:pt x="331" y="79"/>
                </a:lnTo>
                <a:lnTo>
                  <a:pt x="330" y="68"/>
                </a:lnTo>
                <a:lnTo>
                  <a:pt x="327" y="45"/>
                </a:lnTo>
                <a:lnTo>
                  <a:pt x="327" y="33"/>
                </a:lnTo>
                <a:lnTo>
                  <a:pt x="327" y="20"/>
                </a:lnTo>
                <a:lnTo>
                  <a:pt x="330" y="12"/>
                </a:lnTo>
                <a:lnTo>
                  <a:pt x="332" y="9"/>
                </a:lnTo>
                <a:lnTo>
                  <a:pt x="333" y="7"/>
                </a:lnTo>
                <a:lnTo>
                  <a:pt x="333" y="7"/>
                </a:lnTo>
                <a:lnTo>
                  <a:pt x="347" y="3"/>
                </a:lnTo>
                <a:lnTo>
                  <a:pt x="364" y="2"/>
                </a:lnTo>
                <a:lnTo>
                  <a:pt x="380" y="0"/>
                </a:lnTo>
                <a:lnTo>
                  <a:pt x="395" y="2"/>
                </a:lnTo>
                <a:lnTo>
                  <a:pt x="395" y="2"/>
                </a:lnTo>
                <a:lnTo>
                  <a:pt x="398" y="3"/>
                </a:lnTo>
                <a:lnTo>
                  <a:pt x="401" y="7"/>
                </a:lnTo>
                <a:lnTo>
                  <a:pt x="407" y="14"/>
                </a:lnTo>
                <a:lnTo>
                  <a:pt x="414" y="25"/>
                </a:lnTo>
                <a:lnTo>
                  <a:pt x="420" y="38"/>
                </a:lnTo>
                <a:lnTo>
                  <a:pt x="428" y="61"/>
                </a:lnTo>
                <a:lnTo>
                  <a:pt x="432" y="71"/>
                </a:lnTo>
                <a:lnTo>
                  <a:pt x="393" y="75"/>
                </a:lnTo>
                <a:lnTo>
                  <a:pt x="393" y="83"/>
                </a:lnTo>
                <a:lnTo>
                  <a:pt x="393" y="83"/>
                </a:lnTo>
                <a:lnTo>
                  <a:pt x="403" y="89"/>
                </a:lnTo>
                <a:lnTo>
                  <a:pt x="409" y="96"/>
                </a:lnTo>
                <a:lnTo>
                  <a:pt x="412" y="99"/>
                </a:lnTo>
                <a:lnTo>
                  <a:pt x="414" y="102"/>
                </a:lnTo>
                <a:lnTo>
                  <a:pt x="414" y="102"/>
                </a:lnTo>
                <a:lnTo>
                  <a:pt x="416" y="110"/>
                </a:lnTo>
                <a:lnTo>
                  <a:pt x="417" y="121"/>
                </a:lnTo>
                <a:lnTo>
                  <a:pt x="419" y="135"/>
                </a:lnTo>
                <a:lnTo>
                  <a:pt x="419" y="135"/>
                </a:lnTo>
                <a:lnTo>
                  <a:pt x="425" y="142"/>
                </a:lnTo>
                <a:lnTo>
                  <a:pt x="428" y="151"/>
                </a:lnTo>
                <a:lnTo>
                  <a:pt x="430" y="155"/>
                </a:lnTo>
                <a:lnTo>
                  <a:pt x="430" y="160"/>
                </a:lnTo>
                <a:lnTo>
                  <a:pt x="430" y="160"/>
                </a:lnTo>
                <a:lnTo>
                  <a:pt x="430" y="171"/>
                </a:lnTo>
                <a:lnTo>
                  <a:pt x="428" y="182"/>
                </a:lnTo>
                <a:lnTo>
                  <a:pt x="426" y="198"/>
                </a:lnTo>
                <a:lnTo>
                  <a:pt x="426" y="198"/>
                </a:lnTo>
                <a:lnTo>
                  <a:pt x="417" y="221"/>
                </a:lnTo>
                <a:lnTo>
                  <a:pt x="430" y="244"/>
                </a:lnTo>
                <a:lnTo>
                  <a:pt x="430" y="244"/>
                </a:lnTo>
                <a:lnTo>
                  <a:pt x="438" y="246"/>
                </a:lnTo>
                <a:lnTo>
                  <a:pt x="445" y="249"/>
                </a:lnTo>
                <a:lnTo>
                  <a:pt x="447" y="251"/>
                </a:lnTo>
                <a:lnTo>
                  <a:pt x="447" y="251"/>
                </a:lnTo>
                <a:lnTo>
                  <a:pt x="449" y="255"/>
                </a:lnTo>
                <a:lnTo>
                  <a:pt x="449" y="257"/>
                </a:lnTo>
                <a:lnTo>
                  <a:pt x="449" y="257"/>
                </a:lnTo>
                <a:lnTo>
                  <a:pt x="461" y="262"/>
                </a:lnTo>
                <a:lnTo>
                  <a:pt x="484" y="273"/>
                </a:lnTo>
                <a:lnTo>
                  <a:pt x="498" y="281"/>
                </a:lnTo>
                <a:lnTo>
                  <a:pt x="510" y="288"/>
                </a:lnTo>
                <a:lnTo>
                  <a:pt x="519" y="294"/>
                </a:lnTo>
                <a:lnTo>
                  <a:pt x="522" y="298"/>
                </a:lnTo>
                <a:lnTo>
                  <a:pt x="523" y="300"/>
                </a:lnTo>
                <a:lnTo>
                  <a:pt x="523" y="300"/>
                </a:lnTo>
                <a:lnTo>
                  <a:pt x="525" y="307"/>
                </a:lnTo>
                <a:lnTo>
                  <a:pt x="526" y="312"/>
                </a:lnTo>
                <a:lnTo>
                  <a:pt x="525" y="321"/>
                </a:lnTo>
                <a:lnTo>
                  <a:pt x="523" y="329"/>
                </a:lnTo>
                <a:lnTo>
                  <a:pt x="522" y="335"/>
                </a:lnTo>
                <a:lnTo>
                  <a:pt x="522" y="335"/>
                </a:lnTo>
                <a:lnTo>
                  <a:pt x="540" y="452"/>
                </a:lnTo>
                <a:lnTo>
                  <a:pt x="540" y="452"/>
                </a:lnTo>
                <a:lnTo>
                  <a:pt x="543" y="493"/>
                </a:lnTo>
                <a:lnTo>
                  <a:pt x="547" y="550"/>
                </a:lnTo>
                <a:lnTo>
                  <a:pt x="549" y="608"/>
                </a:lnTo>
                <a:lnTo>
                  <a:pt x="549" y="659"/>
                </a:lnTo>
                <a:lnTo>
                  <a:pt x="549" y="659"/>
                </a:lnTo>
                <a:lnTo>
                  <a:pt x="549" y="699"/>
                </a:lnTo>
                <a:lnTo>
                  <a:pt x="547" y="736"/>
                </a:lnTo>
                <a:lnTo>
                  <a:pt x="546" y="752"/>
                </a:lnTo>
                <a:lnTo>
                  <a:pt x="543" y="767"/>
                </a:lnTo>
                <a:lnTo>
                  <a:pt x="540" y="780"/>
                </a:lnTo>
                <a:lnTo>
                  <a:pt x="535" y="789"/>
                </a:lnTo>
                <a:lnTo>
                  <a:pt x="535" y="789"/>
                </a:lnTo>
                <a:lnTo>
                  <a:pt x="522" y="809"/>
                </a:lnTo>
                <a:lnTo>
                  <a:pt x="520" y="812"/>
                </a:lnTo>
                <a:lnTo>
                  <a:pt x="520" y="812"/>
                </a:lnTo>
                <a:lnTo>
                  <a:pt x="525" y="866"/>
                </a:lnTo>
                <a:lnTo>
                  <a:pt x="531" y="908"/>
                </a:lnTo>
                <a:lnTo>
                  <a:pt x="533" y="924"/>
                </a:lnTo>
                <a:lnTo>
                  <a:pt x="537" y="935"/>
                </a:lnTo>
                <a:lnTo>
                  <a:pt x="537" y="935"/>
                </a:lnTo>
                <a:lnTo>
                  <a:pt x="544" y="945"/>
                </a:lnTo>
                <a:lnTo>
                  <a:pt x="558" y="959"/>
                </a:lnTo>
                <a:lnTo>
                  <a:pt x="595" y="994"/>
                </a:lnTo>
                <a:lnTo>
                  <a:pt x="631" y="1030"/>
                </a:lnTo>
                <a:lnTo>
                  <a:pt x="642" y="1043"/>
                </a:lnTo>
                <a:lnTo>
                  <a:pt x="646" y="1047"/>
                </a:lnTo>
                <a:lnTo>
                  <a:pt x="647" y="1051"/>
                </a:lnTo>
                <a:lnTo>
                  <a:pt x="647" y="1051"/>
                </a:lnTo>
                <a:lnTo>
                  <a:pt x="647" y="1054"/>
                </a:lnTo>
                <a:lnTo>
                  <a:pt x="644" y="1057"/>
                </a:lnTo>
                <a:lnTo>
                  <a:pt x="640" y="1068"/>
                </a:lnTo>
                <a:lnTo>
                  <a:pt x="621" y="1094"/>
                </a:lnTo>
                <a:lnTo>
                  <a:pt x="600" y="1120"/>
                </a:lnTo>
                <a:lnTo>
                  <a:pt x="588" y="1139"/>
                </a:lnTo>
                <a:lnTo>
                  <a:pt x="588" y="1139"/>
                </a:lnTo>
                <a:lnTo>
                  <a:pt x="578" y="1157"/>
                </a:lnTo>
                <a:lnTo>
                  <a:pt x="574" y="1165"/>
                </a:lnTo>
                <a:lnTo>
                  <a:pt x="574" y="1165"/>
                </a:lnTo>
                <a:lnTo>
                  <a:pt x="583" y="1208"/>
                </a:lnTo>
                <a:lnTo>
                  <a:pt x="586" y="1236"/>
                </a:lnTo>
                <a:lnTo>
                  <a:pt x="586" y="1245"/>
                </a:lnTo>
                <a:lnTo>
                  <a:pt x="586" y="1247"/>
                </a:lnTo>
                <a:lnTo>
                  <a:pt x="586" y="1247"/>
                </a:lnTo>
                <a:lnTo>
                  <a:pt x="586" y="1247"/>
                </a:lnTo>
                <a:lnTo>
                  <a:pt x="582" y="1245"/>
                </a:lnTo>
                <a:lnTo>
                  <a:pt x="578" y="1241"/>
                </a:lnTo>
                <a:lnTo>
                  <a:pt x="574" y="1236"/>
                </a:lnTo>
                <a:lnTo>
                  <a:pt x="574" y="1236"/>
                </a:lnTo>
                <a:lnTo>
                  <a:pt x="577" y="1250"/>
                </a:lnTo>
                <a:lnTo>
                  <a:pt x="577" y="1266"/>
                </a:lnTo>
                <a:lnTo>
                  <a:pt x="577" y="1266"/>
                </a:lnTo>
                <a:lnTo>
                  <a:pt x="574" y="1267"/>
                </a:lnTo>
                <a:lnTo>
                  <a:pt x="564" y="1270"/>
                </a:lnTo>
                <a:lnTo>
                  <a:pt x="537" y="1276"/>
                </a:lnTo>
                <a:lnTo>
                  <a:pt x="499" y="1282"/>
                </a:lnTo>
                <a:lnTo>
                  <a:pt x="499" y="1282"/>
                </a:lnTo>
                <a:lnTo>
                  <a:pt x="500" y="1283"/>
                </a:lnTo>
                <a:lnTo>
                  <a:pt x="503" y="1286"/>
                </a:lnTo>
                <a:lnTo>
                  <a:pt x="503" y="1288"/>
                </a:lnTo>
                <a:lnTo>
                  <a:pt x="503" y="1292"/>
                </a:lnTo>
                <a:lnTo>
                  <a:pt x="503" y="1297"/>
                </a:lnTo>
                <a:lnTo>
                  <a:pt x="501" y="1303"/>
                </a:lnTo>
                <a:lnTo>
                  <a:pt x="501" y="1303"/>
                </a:lnTo>
                <a:lnTo>
                  <a:pt x="491" y="1331"/>
                </a:lnTo>
                <a:lnTo>
                  <a:pt x="486" y="1345"/>
                </a:lnTo>
                <a:lnTo>
                  <a:pt x="480" y="1355"/>
                </a:lnTo>
                <a:lnTo>
                  <a:pt x="480" y="1355"/>
                </a:lnTo>
                <a:lnTo>
                  <a:pt x="475" y="1359"/>
                </a:lnTo>
                <a:lnTo>
                  <a:pt x="470" y="1362"/>
                </a:lnTo>
                <a:lnTo>
                  <a:pt x="464" y="1365"/>
                </a:lnTo>
                <a:lnTo>
                  <a:pt x="458" y="1367"/>
                </a:lnTo>
                <a:lnTo>
                  <a:pt x="451" y="1368"/>
                </a:lnTo>
                <a:lnTo>
                  <a:pt x="443" y="1368"/>
                </a:lnTo>
                <a:lnTo>
                  <a:pt x="435" y="1368"/>
                </a:lnTo>
                <a:lnTo>
                  <a:pt x="427" y="1367"/>
                </a:lnTo>
                <a:lnTo>
                  <a:pt x="427" y="1367"/>
                </a:lnTo>
                <a:lnTo>
                  <a:pt x="416" y="1365"/>
                </a:lnTo>
                <a:lnTo>
                  <a:pt x="409" y="1364"/>
                </a:lnTo>
                <a:lnTo>
                  <a:pt x="407" y="1362"/>
                </a:lnTo>
                <a:lnTo>
                  <a:pt x="405" y="1360"/>
                </a:lnTo>
                <a:lnTo>
                  <a:pt x="404" y="1354"/>
                </a:lnTo>
                <a:lnTo>
                  <a:pt x="404" y="1354"/>
                </a:lnTo>
                <a:lnTo>
                  <a:pt x="403" y="1333"/>
                </a:lnTo>
                <a:lnTo>
                  <a:pt x="401" y="1320"/>
                </a:lnTo>
                <a:lnTo>
                  <a:pt x="308" y="1344"/>
                </a:lnTo>
                <a:lnTo>
                  <a:pt x="308" y="1344"/>
                </a:lnTo>
                <a:lnTo>
                  <a:pt x="288" y="1347"/>
                </a:lnTo>
                <a:lnTo>
                  <a:pt x="279" y="1349"/>
                </a:lnTo>
                <a:lnTo>
                  <a:pt x="272" y="1349"/>
                </a:lnTo>
                <a:lnTo>
                  <a:pt x="266" y="1349"/>
                </a:lnTo>
                <a:lnTo>
                  <a:pt x="261" y="1346"/>
                </a:lnTo>
                <a:lnTo>
                  <a:pt x="256" y="1344"/>
                </a:lnTo>
                <a:lnTo>
                  <a:pt x="253" y="1340"/>
                </a:lnTo>
                <a:lnTo>
                  <a:pt x="253" y="1340"/>
                </a:lnTo>
                <a:lnTo>
                  <a:pt x="245" y="1325"/>
                </a:lnTo>
                <a:lnTo>
                  <a:pt x="240" y="1315"/>
                </a:lnTo>
                <a:lnTo>
                  <a:pt x="235" y="1305"/>
                </a:lnTo>
                <a:lnTo>
                  <a:pt x="230" y="1294"/>
                </a:lnTo>
                <a:lnTo>
                  <a:pt x="229" y="1285"/>
                </a:lnTo>
                <a:lnTo>
                  <a:pt x="229" y="1280"/>
                </a:lnTo>
                <a:lnTo>
                  <a:pt x="230" y="1276"/>
                </a:lnTo>
                <a:lnTo>
                  <a:pt x="231" y="1272"/>
                </a:lnTo>
                <a:lnTo>
                  <a:pt x="235" y="1270"/>
                </a:lnTo>
                <a:lnTo>
                  <a:pt x="235" y="1270"/>
                </a:lnTo>
                <a:lnTo>
                  <a:pt x="242" y="1266"/>
                </a:lnTo>
                <a:lnTo>
                  <a:pt x="248" y="1265"/>
                </a:lnTo>
                <a:lnTo>
                  <a:pt x="256" y="1264"/>
                </a:lnTo>
                <a:lnTo>
                  <a:pt x="262" y="1264"/>
                </a:lnTo>
                <a:lnTo>
                  <a:pt x="272" y="1264"/>
                </a:lnTo>
                <a:lnTo>
                  <a:pt x="277" y="1265"/>
                </a:lnTo>
                <a:lnTo>
                  <a:pt x="277" y="1265"/>
                </a:lnTo>
                <a:lnTo>
                  <a:pt x="279" y="1264"/>
                </a:lnTo>
                <a:lnTo>
                  <a:pt x="282" y="1259"/>
                </a:lnTo>
                <a:lnTo>
                  <a:pt x="285" y="1252"/>
                </a:lnTo>
                <a:lnTo>
                  <a:pt x="231" y="1255"/>
                </a:lnTo>
                <a:lnTo>
                  <a:pt x="231" y="1255"/>
                </a:lnTo>
                <a:lnTo>
                  <a:pt x="216" y="1260"/>
                </a:lnTo>
                <a:lnTo>
                  <a:pt x="198" y="1265"/>
                </a:lnTo>
                <a:lnTo>
                  <a:pt x="198" y="1265"/>
                </a:lnTo>
                <a:lnTo>
                  <a:pt x="198" y="1265"/>
                </a:lnTo>
                <a:lnTo>
                  <a:pt x="198" y="1261"/>
                </a:lnTo>
                <a:lnTo>
                  <a:pt x="198" y="1252"/>
                </a:lnTo>
                <a:lnTo>
                  <a:pt x="201" y="1223"/>
                </a:lnTo>
                <a:lnTo>
                  <a:pt x="206" y="1180"/>
                </a:lnTo>
                <a:lnTo>
                  <a:pt x="206" y="1180"/>
                </a:lnTo>
                <a:lnTo>
                  <a:pt x="203" y="1183"/>
                </a:lnTo>
                <a:lnTo>
                  <a:pt x="193" y="1191"/>
                </a:lnTo>
                <a:lnTo>
                  <a:pt x="187" y="1194"/>
                </a:lnTo>
                <a:lnTo>
                  <a:pt x="180" y="1197"/>
                </a:lnTo>
                <a:lnTo>
                  <a:pt x="175" y="1197"/>
                </a:lnTo>
                <a:lnTo>
                  <a:pt x="173" y="1197"/>
                </a:lnTo>
                <a:lnTo>
                  <a:pt x="171" y="1196"/>
                </a:lnTo>
                <a:lnTo>
                  <a:pt x="171" y="1196"/>
                </a:lnTo>
                <a:lnTo>
                  <a:pt x="164" y="1187"/>
                </a:lnTo>
                <a:lnTo>
                  <a:pt x="152" y="1168"/>
                </a:lnTo>
                <a:lnTo>
                  <a:pt x="120" y="1118"/>
                </a:lnTo>
                <a:lnTo>
                  <a:pt x="90" y="1067"/>
                </a:lnTo>
                <a:lnTo>
                  <a:pt x="75" y="1043"/>
                </a:lnTo>
                <a:lnTo>
                  <a:pt x="75" y="1043"/>
                </a:lnTo>
                <a:lnTo>
                  <a:pt x="77" y="1040"/>
                </a:lnTo>
                <a:lnTo>
                  <a:pt x="79" y="1035"/>
                </a:lnTo>
                <a:lnTo>
                  <a:pt x="88" y="1022"/>
                </a:lnTo>
                <a:lnTo>
                  <a:pt x="115" y="984"/>
                </a:lnTo>
                <a:lnTo>
                  <a:pt x="145" y="947"/>
                </a:lnTo>
                <a:lnTo>
                  <a:pt x="158" y="931"/>
                </a:lnTo>
                <a:lnTo>
                  <a:pt x="158" y="931"/>
                </a:lnTo>
                <a:lnTo>
                  <a:pt x="168" y="913"/>
                </a:lnTo>
                <a:lnTo>
                  <a:pt x="187" y="871"/>
                </a:lnTo>
                <a:lnTo>
                  <a:pt x="205" y="831"/>
                </a:lnTo>
                <a:lnTo>
                  <a:pt x="211" y="814"/>
                </a:lnTo>
                <a:lnTo>
                  <a:pt x="211" y="814"/>
                </a:lnTo>
                <a:lnTo>
                  <a:pt x="203" y="825"/>
                </a:lnTo>
                <a:lnTo>
                  <a:pt x="183" y="847"/>
                </a:lnTo>
                <a:lnTo>
                  <a:pt x="172" y="860"/>
                </a:lnTo>
                <a:lnTo>
                  <a:pt x="158" y="872"/>
                </a:lnTo>
                <a:lnTo>
                  <a:pt x="146" y="882"/>
                </a:lnTo>
                <a:lnTo>
                  <a:pt x="135" y="891"/>
                </a:lnTo>
                <a:lnTo>
                  <a:pt x="135" y="891"/>
                </a:lnTo>
                <a:lnTo>
                  <a:pt x="125" y="896"/>
                </a:lnTo>
                <a:lnTo>
                  <a:pt x="115" y="899"/>
                </a:lnTo>
                <a:lnTo>
                  <a:pt x="100" y="904"/>
                </a:lnTo>
                <a:lnTo>
                  <a:pt x="88" y="909"/>
                </a:lnTo>
                <a:lnTo>
                  <a:pt x="84" y="912"/>
                </a:lnTo>
                <a:lnTo>
                  <a:pt x="79" y="915"/>
                </a:lnTo>
                <a:lnTo>
                  <a:pt x="79" y="915"/>
                </a:lnTo>
                <a:lnTo>
                  <a:pt x="77" y="919"/>
                </a:lnTo>
                <a:lnTo>
                  <a:pt x="74" y="925"/>
                </a:lnTo>
                <a:lnTo>
                  <a:pt x="71" y="936"/>
                </a:lnTo>
                <a:lnTo>
                  <a:pt x="69" y="941"/>
                </a:lnTo>
                <a:lnTo>
                  <a:pt x="67" y="946"/>
                </a:lnTo>
                <a:lnTo>
                  <a:pt x="63" y="950"/>
                </a:lnTo>
                <a:lnTo>
                  <a:pt x="59" y="951"/>
                </a:lnTo>
                <a:lnTo>
                  <a:pt x="59" y="951"/>
                </a:lnTo>
                <a:lnTo>
                  <a:pt x="45" y="955"/>
                </a:lnTo>
                <a:lnTo>
                  <a:pt x="40" y="956"/>
                </a:lnTo>
                <a:lnTo>
                  <a:pt x="37" y="955"/>
                </a:lnTo>
                <a:lnTo>
                  <a:pt x="35" y="954"/>
                </a:lnTo>
                <a:lnTo>
                  <a:pt x="35" y="954"/>
                </a:lnTo>
                <a:lnTo>
                  <a:pt x="27" y="945"/>
                </a:lnTo>
                <a:lnTo>
                  <a:pt x="17" y="928"/>
                </a:lnTo>
                <a:lnTo>
                  <a:pt x="9" y="909"/>
                </a:lnTo>
                <a:lnTo>
                  <a:pt x="6" y="902"/>
                </a:lnTo>
                <a:lnTo>
                  <a:pt x="5" y="897"/>
                </a:lnTo>
                <a:lnTo>
                  <a:pt x="5" y="897"/>
                </a:lnTo>
                <a:lnTo>
                  <a:pt x="5" y="878"/>
                </a:lnTo>
                <a:lnTo>
                  <a:pt x="4" y="868"/>
                </a:lnTo>
                <a:lnTo>
                  <a:pt x="1" y="859"/>
                </a:lnTo>
                <a:lnTo>
                  <a:pt x="1" y="859"/>
                </a:lnTo>
                <a:lnTo>
                  <a:pt x="0" y="850"/>
                </a:lnTo>
                <a:lnTo>
                  <a:pt x="0" y="835"/>
                </a:lnTo>
                <a:lnTo>
                  <a:pt x="4" y="791"/>
                </a:lnTo>
                <a:lnTo>
                  <a:pt x="9" y="745"/>
                </a:lnTo>
                <a:lnTo>
                  <a:pt x="14" y="715"/>
                </a:lnTo>
                <a:lnTo>
                  <a:pt x="14" y="715"/>
                </a:lnTo>
                <a:lnTo>
                  <a:pt x="20" y="687"/>
                </a:lnTo>
                <a:lnTo>
                  <a:pt x="32" y="640"/>
                </a:lnTo>
                <a:lnTo>
                  <a:pt x="40" y="614"/>
                </a:lnTo>
                <a:lnTo>
                  <a:pt x="48" y="589"/>
                </a:lnTo>
                <a:lnTo>
                  <a:pt x="58" y="566"/>
                </a:lnTo>
                <a:lnTo>
                  <a:pt x="63" y="556"/>
                </a:lnTo>
                <a:lnTo>
                  <a:pt x="68" y="547"/>
                </a:lnTo>
                <a:lnTo>
                  <a:pt x="68" y="547"/>
                </a:lnTo>
                <a:lnTo>
                  <a:pt x="78" y="534"/>
                </a:lnTo>
                <a:lnTo>
                  <a:pt x="85" y="524"/>
                </a:lnTo>
                <a:lnTo>
                  <a:pt x="98" y="510"/>
                </a:lnTo>
                <a:lnTo>
                  <a:pt x="101" y="504"/>
                </a:lnTo>
                <a:lnTo>
                  <a:pt x="104" y="496"/>
                </a:lnTo>
                <a:lnTo>
                  <a:pt x="106" y="486"/>
                </a:lnTo>
                <a:lnTo>
                  <a:pt x="109" y="471"/>
                </a:lnTo>
                <a:lnTo>
                  <a:pt x="109" y="471"/>
                </a:lnTo>
                <a:lnTo>
                  <a:pt x="110" y="455"/>
                </a:lnTo>
                <a:lnTo>
                  <a:pt x="110" y="442"/>
                </a:lnTo>
                <a:lnTo>
                  <a:pt x="111" y="423"/>
                </a:lnTo>
                <a:lnTo>
                  <a:pt x="113" y="414"/>
                </a:lnTo>
                <a:lnTo>
                  <a:pt x="115" y="407"/>
                </a:lnTo>
                <a:lnTo>
                  <a:pt x="120" y="399"/>
                </a:lnTo>
                <a:lnTo>
                  <a:pt x="127" y="392"/>
                </a:lnTo>
                <a:lnTo>
                  <a:pt x="127" y="392"/>
                </a:lnTo>
                <a:lnTo>
                  <a:pt x="145" y="376"/>
                </a:lnTo>
                <a:lnTo>
                  <a:pt x="162" y="361"/>
                </a:lnTo>
                <a:lnTo>
                  <a:pt x="179" y="346"/>
                </a:lnTo>
                <a:lnTo>
                  <a:pt x="179" y="3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B4F6293D-87C6-44E7-BE5E-1EF1BC219304}"/>
              </a:ext>
            </a:extLst>
          </p:cNvPr>
          <p:cNvSpPr>
            <a:spLocks noEditPoints="1"/>
          </p:cNvSpPr>
          <p:nvPr/>
        </p:nvSpPr>
        <p:spPr bwMode="auto">
          <a:xfrm>
            <a:off x="7426732" y="3885839"/>
            <a:ext cx="1031298" cy="2528342"/>
          </a:xfrm>
          <a:custGeom>
            <a:avLst/>
            <a:gdLst>
              <a:gd name="T0" fmla="*/ 250 w 558"/>
              <a:gd name="T1" fmla="*/ 182 h 1368"/>
              <a:gd name="T2" fmla="*/ 173 w 558"/>
              <a:gd name="T3" fmla="*/ 209 h 1368"/>
              <a:gd name="T4" fmla="*/ 74 w 558"/>
              <a:gd name="T5" fmla="*/ 233 h 1368"/>
              <a:gd name="T6" fmla="*/ 47 w 558"/>
              <a:gd name="T7" fmla="*/ 418 h 1368"/>
              <a:gd name="T8" fmla="*/ 2 w 558"/>
              <a:gd name="T9" fmla="*/ 513 h 1368"/>
              <a:gd name="T10" fmla="*/ 48 w 558"/>
              <a:gd name="T11" fmla="*/ 541 h 1368"/>
              <a:gd name="T12" fmla="*/ 47 w 558"/>
              <a:gd name="T13" fmla="*/ 584 h 1368"/>
              <a:gd name="T14" fmla="*/ 54 w 558"/>
              <a:gd name="T15" fmla="*/ 598 h 1368"/>
              <a:gd name="T16" fmla="*/ 32 w 558"/>
              <a:gd name="T17" fmla="*/ 647 h 1368"/>
              <a:gd name="T18" fmla="*/ 0 w 558"/>
              <a:gd name="T19" fmla="*/ 796 h 1368"/>
              <a:gd name="T20" fmla="*/ 63 w 558"/>
              <a:gd name="T21" fmla="*/ 698 h 1368"/>
              <a:gd name="T22" fmla="*/ 73 w 558"/>
              <a:gd name="T23" fmla="*/ 687 h 1368"/>
              <a:gd name="T24" fmla="*/ 107 w 558"/>
              <a:gd name="T25" fmla="*/ 670 h 1368"/>
              <a:gd name="T26" fmla="*/ 154 w 558"/>
              <a:gd name="T27" fmla="*/ 568 h 1368"/>
              <a:gd name="T28" fmla="*/ 178 w 558"/>
              <a:gd name="T29" fmla="*/ 526 h 1368"/>
              <a:gd name="T30" fmla="*/ 181 w 558"/>
              <a:gd name="T31" fmla="*/ 567 h 1368"/>
              <a:gd name="T32" fmla="*/ 134 w 558"/>
              <a:gd name="T33" fmla="*/ 835 h 1368"/>
              <a:gd name="T34" fmla="*/ 57 w 558"/>
              <a:gd name="T35" fmla="*/ 1214 h 1368"/>
              <a:gd name="T36" fmla="*/ 143 w 558"/>
              <a:gd name="T37" fmla="*/ 1229 h 1368"/>
              <a:gd name="T38" fmla="*/ 260 w 558"/>
              <a:gd name="T39" fmla="*/ 1228 h 1368"/>
              <a:gd name="T40" fmla="*/ 266 w 558"/>
              <a:gd name="T41" fmla="*/ 1259 h 1368"/>
              <a:gd name="T42" fmla="*/ 224 w 558"/>
              <a:gd name="T43" fmla="*/ 1297 h 1368"/>
              <a:gd name="T44" fmla="*/ 222 w 558"/>
              <a:gd name="T45" fmla="*/ 1310 h 1368"/>
              <a:gd name="T46" fmla="*/ 223 w 558"/>
              <a:gd name="T47" fmla="*/ 1328 h 1368"/>
              <a:gd name="T48" fmla="*/ 291 w 558"/>
              <a:gd name="T49" fmla="*/ 1328 h 1368"/>
              <a:gd name="T50" fmla="*/ 318 w 558"/>
              <a:gd name="T51" fmla="*/ 1307 h 1368"/>
              <a:gd name="T52" fmla="*/ 329 w 558"/>
              <a:gd name="T53" fmla="*/ 1256 h 1368"/>
              <a:gd name="T54" fmla="*/ 345 w 558"/>
              <a:gd name="T55" fmla="*/ 1292 h 1368"/>
              <a:gd name="T56" fmla="*/ 337 w 558"/>
              <a:gd name="T57" fmla="*/ 1339 h 1368"/>
              <a:gd name="T58" fmla="*/ 333 w 558"/>
              <a:gd name="T59" fmla="*/ 1361 h 1368"/>
              <a:gd name="T60" fmla="*/ 363 w 558"/>
              <a:gd name="T61" fmla="*/ 1368 h 1368"/>
              <a:gd name="T62" fmla="*/ 424 w 558"/>
              <a:gd name="T63" fmla="*/ 1362 h 1368"/>
              <a:gd name="T64" fmla="*/ 421 w 558"/>
              <a:gd name="T65" fmla="*/ 1343 h 1368"/>
              <a:gd name="T66" fmla="*/ 402 w 558"/>
              <a:gd name="T67" fmla="*/ 1276 h 1368"/>
              <a:gd name="T68" fmla="*/ 422 w 558"/>
              <a:gd name="T69" fmla="*/ 1243 h 1368"/>
              <a:gd name="T70" fmla="*/ 418 w 558"/>
              <a:gd name="T71" fmla="*/ 1038 h 1368"/>
              <a:gd name="T72" fmla="*/ 453 w 558"/>
              <a:gd name="T73" fmla="*/ 793 h 1368"/>
              <a:gd name="T74" fmla="*/ 419 w 558"/>
              <a:gd name="T75" fmla="*/ 641 h 1368"/>
              <a:gd name="T76" fmla="*/ 412 w 558"/>
              <a:gd name="T77" fmla="*/ 560 h 1368"/>
              <a:gd name="T78" fmla="*/ 440 w 558"/>
              <a:gd name="T79" fmla="*/ 509 h 1368"/>
              <a:gd name="T80" fmla="*/ 470 w 558"/>
              <a:gd name="T81" fmla="*/ 528 h 1368"/>
              <a:gd name="T82" fmla="*/ 516 w 558"/>
              <a:gd name="T83" fmla="*/ 457 h 1368"/>
              <a:gd name="T84" fmla="*/ 558 w 558"/>
              <a:gd name="T85" fmla="*/ 350 h 1368"/>
              <a:gd name="T86" fmla="*/ 534 w 558"/>
              <a:gd name="T87" fmla="*/ 278 h 1368"/>
              <a:gd name="T88" fmla="*/ 450 w 558"/>
              <a:gd name="T89" fmla="*/ 161 h 1368"/>
              <a:gd name="T90" fmla="*/ 447 w 558"/>
              <a:gd name="T91" fmla="*/ 82 h 1368"/>
              <a:gd name="T92" fmla="*/ 489 w 558"/>
              <a:gd name="T93" fmla="*/ 29 h 1368"/>
              <a:gd name="T94" fmla="*/ 485 w 558"/>
              <a:gd name="T95" fmla="*/ 14 h 1368"/>
              <a:gd name="T96" fmla="*/ 338 w 558"/>
              <a:gd name="T97" fmla="*/ 2 h 1368"/>
              <a:gd name="T98" fmla="*/ 159 w 558"/>
              <a:gd name="T99" fmla="*/ 38 h 1368"/>
              <a:gd name="T100" fmla="*/ 127 w 558"/>
              <a:gd name="T101" fmla="*/ 61 h 1368"/>
              <a:gd name="T102" fmla="*/ 232 w 558"/>
              <a:gd name="T103" fmla="*/ 75 h 1368"/>
              <a:gd name="T104" fmla="*/ 396 w 558"/>
              <a:gd name="T105" fmla="*/ 133 h 1368"/>
              <a:gd name="T106" fmla="*/ 416 w 558"/>
              <a:gd name="T107" fmla="*/ 182 h 1368"/>
              <a:gd name="T108" fmla="*/ 407 w 558"/>
              <a:gd name="T109" fmla="*/ 218 h 1368"/>
              <a:gd name="T110" fmla="*/ 381 w 558"/>
              <a:gd name="T111" fmla="*/ 207 h 1368"/>
              <a:gd name="T112" fmla="*/ 363 w 558"/>
              <a:gd name="T113" fmla="*/ 165 h 1368"/>
              <a:gd name="T114" fmla="*/ 379 w 558"/>
              <a:gd name="T115" fmla="*/ 152 h 1368"/>
              <a:gd name="T116" fmla="*/ 423 w 558"/>
              <a:gd name="T117" fmla="*/ 82 h 1368"/>
              <a:gd name="T118" fmla="*/ 389 w 558"/>
              <a:gd name="T119" fmla="*/ 63 h 1368"/>
              <a:gd name="T120" fmla="*/ 407 w 558"/>
              <a:gd name="T121" fmla="*/ 88 h 1368"/>
              <a:gd name="T122" fmla="*/ 384 w 558"/>
              <a:gd name="T123" fmla="*/ 57 h 1368"/>
              <a:gd name="T124" fmla="*/ 423 w 558"/>
              <a:gd name="T125" fmla="*/ 82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1368">
                <a:moveTo>
                  <a:pt x="253" y="73"/>
                </a:moveTo>
                <a:lnTo>
                  <a:pt x="253" y="73"/>
                </a:lnTo>
                <a:lnTo>
                  <a:pt x="248" y="98"/>
                </a:lnTo>
                <a:lnTo>
                  <a:pt x="242" y="126"/>
                </a:lnTo>
                <a:lnTo>
                  <a:pt x="242" y="126"/>
                </a:lnTo>
                <a:lnTo>
                  <a:pt x="245" y="151"/>
                </a:lnTo>
                <a:lnTo>
                  <a:pt x="250" y="182"/>
                </a:lnTo>
                <a:lnTo>
                  <a:pt x="250" y="182"/>
                </a:lnTo>
                <a:lnTo>
                  <a:pt x="253" y="192"/>
                </a:lnTo>
                <a:lnTo>
                  <a:pt x="257" y="202"/>
                </a:lnTo>
                <a:lnTo>
                  <a:pt x="260" y="210"/>
                </a:lnTo>
                <a:lnTo>
                  <a:pt x="260" y="210"/>
                </a:lnTo>
                <a:lnTo>
                  <a:pt x="173" y="209"/>
                </a:lnTo>
                <a:lnTo>
                  <a:pt x="173" y="209"/>
                </a:lnTo>
                <a:lnTo>
                  <a:pt x="150" y="212"/>
                </a:lnTo>
                <a:lnTo>
                  <a:pt x="117" y="217"/>
                </a:lnTo>
                <a:lnTo>
                  <a:pt x="87" y="223"/>
                </a:lnTo>
                <a:lnTo>
                  <a:pt x="78" y="226"/>
                </a:lnTo>
                <a:lnTo>
                  <a:pt x="74" y="228"/>
                </a:lnTo>
                <a:lnTo>
                  <a:pt x="74" y="228"/>
                </a:lnTo>
                <a:lnTo>
                  <a:pt x="74" y="233"/>
                </a:lnTo>
                <a:lnTo>
                  <a:pt x="76" y="244"/>
                </a:lnTo>
                <a:lnTo>
                  <a:pt x="84" y="276"/>
                </a:lnTo>
                <a:lnTo>
                  <a:pt x="95" y="320"/>
                </a:lnTo>
                <a:lnTo>
                  <a:pt x="95" y="320"/>
                </a:lnTo>
                <a:lnTo>
                  <a:pt x="73" y="368"/>
                </a:lnTo>
                <a:lnTo>
                  <a:pt x="54" y="403"/>
                </a:lnTo>
                <a:lnTo>
                  <a:pt x="47" y="418"/>
                </a:lnTo>
                <a:lnTo>
                  <a:pt x="42" y="426"/>
                </a:lnTo>
                <a:lnTo>
                  <a:pt x="42" y="426"/>
                </a:lnTo>
                <a:lnTo>
                  <a:pt x="37" y="434"/>
                </a:lnTo>
                <a:lnTo>
                  <a:pt x="31" y="446"/>
                </a:lnTo>
                <a:lnTo>
                  <a:pt x="18" y="475"/>
                </a:lnTo>
                <a:lnTo>
                  <a:pt x="2" y="513"/>
                </a:lnTo>
                <a:lnTo>
                  <a:pt x="2" y="513"/>
                </a:lnTo>
                <a:lnTo>
                  <a:pt x="22" y="521"/>
                </a:lnTo>
                <a:lnTo>
                  <a:pt x="37" y="530"/>
                </a:lnTo>
                <a:lnTo>
                  <a:pt x="43" y="534"/>
                </a:lnTo>
                <a:lnTo>
                  <a:pt x="47" y="536"/>
                </a:lnTo>
                <a:lnTo>
                  <a:pt x="47" y="536"/>
                </a:lnTo>
                <a:lnTo>
                  <a:pt x="48" y="539"/>
                </a:lnTo>
                <a:lnTo>
                  <a:pt x="48" y="541"/>
                </a:lnTo>
                <a:lnTo>
                  <a:pt x="47" y="547"/>
                </a:lnTo>
                <a:lnTo>
                  <a:pt x="44" y="557"/>
                </a:lnTo>
                <a:lnTo>
                  <a:pt x="44" y="563"/>
                </a:lnTo>
                <a:lnTo>
                  <a:pt x="44" y="572"/>
                </a:lnTo>
                <a:lnTo>
                  <a:pt x="44" y="572"/>
                </a:lnTo>
                <a:lnTo>
                  <a:pt x="46" y="580"/>
                </a:lnTo>
                <a:lnTo>
                  <a:pt x="47" y="584"/>
                </a:lnTo>
                <a:lnTo>
                  <a:pt x="48" y="587"/>
                </a:lnTo>
                <a:lnTo>
                  <a:pt x="50" y="588"/>
                </a:lnTo>
                <a:lnTo>
                  <a:pt x="52" y="588"/>
                </a:lnTo>
                <a:lnTo>
                  <a:pt x="53" y="588"/>
                </a:lnTo>
                <a:lnTo>
                  <a:pt x="54" y="587"/>
                </a:lnTo>
                <a:lnTo>
                  <a:pt x="54" y="587"/>
                </a:lnTo>
                <a:lnTo>
                  <a:pt x="54" y="598"/>
                </a:lnTo>
                <a:lnTo>
                  <a:pt x="54" y="608"/>
                </a:lnTo>
                <a:lnTo>
                  <a:pt x="53" y="617"/>
                </a:lnTo>
                <a:lnTo>
                  <a:pt x="53" y="617"/>
                </a:lnTo>
                <a:lnTo>
                  <a:pt x="48" y="625"/>
                </a:lnTo>
                <a:lnTo>
                  <a:pt x="42" y="635"/>
                </a:lnTo>
                <a:lnTo>
                  <a:pt x="32" y="647"/>
                </a:lnTo>
                <a:lnTo>
                  <a:pt x="32" y="647"/>
                </a:lnTo>
                <a:lnTo>
                  <a:pt x="27" y="684"/>
                </a:lnTo>
                <a:lnTo>
                  <a:pt x="27" y="684"/>
                </a:lnTo>
                <a:lnTo>
                  <a:pt x="29" y="687"/>
                </a:lnTo>
                <a:lnTo>
                  <a:pt x="33" y="691"/>
                </a:lnTo>
                <a:lnTo>
                  <a:pt x="39" y="697"/>
                </a:lnTo>
                <a:lnTo>
                  <a:pt x="0" y="786"/>
                </a:lnTo>
                <a:lnTo>
                  <a:pt x="0" y="796"/>
                </a:lnTo>
                <a:lnTo>
                  <a:pt x="11" y="802"/>
                </a:lnTo>
                <a:lnTo>
                  <a:pt x="54" y="701"/>
                </a:lnTo>
                <a:lnTo>
                  <a:pt x="54" y="701"/>
                </a:lnTo>
                <a:lnTo>
                  <a:pt x="59" y="702"/>
                </a:lnTo>
                <a:lnTo>
                  <a:pt x="62" y="702"/>
                </a:lnTo>
                <a:lnTo>
                  <a:pt x="63" y="701"/>
                </a:lnTo>
                <a:lnTo>
                  <a:pt x="63" y="698"/>
                </a:lnTo>
                <a:lnTo>
                  <a:pt x="63" y="698"/>
                </a:lnTo>
                <a:lnTo>
                  <a:pt x="63" y="691"/>
                </a:lnTo>
                <a:lnTo>
                  <a:pt x="64" y="688"/>
                </a:lnTo>
                <a:lnTo>
                  <a:pt x="68" y="688"/>
                </a:lnTo>
                <a:lnTo>
                  <a:pt x="68" y="688"/>
                </a:lnTo>
                <a:lnTo>
                  <a:pt x="70" y="688"/>
                </a:lnTo>
                <a:lnTo>
                  <a:pt x="73" y="687"/>
                </a:lnTo>
                <a:lnTo>
                  <a:pt x="78" y="684"/>
                </a:lnTo>
                <a:lnTo>
                  <a:pt x="84" y="680"/>
                </a:lnTo>
                <a:lnTo>
                  <a:pt x="84" y="680"/>
                </a:lnTo>
                <a:lnTo>
                  <a:pt x="89" y="680"/>
                </a:lnTo>
                <a:lnTo>
                  <a:pt x="94" y="678"/>
                </a:lnTo>
                <a:lnTo>
                  <a:pt x="100" y="675"/>
                </a:lnTo>
                <a:lnTo>
                  <a:pt x="107" y="670"/>
                </a:lnTo>
                <a:lnTo>
                  <a:pt x="116" y="662"/>
                </a:lnTo>
                <a:lnTo>
                  <a:pt x="123" y="651"/>
                </a:lnTo>
                <a:lnTo>
                  <a:pt x="131" y="638"/>
                </a:lnTo>
                <a:lnTo>
                  <a:pt x="131" y="638"/>
                </a:lnTo>
                <a:lnTo>
                  <a:pt x="137" y="620"/>
                </a:lnTo>
                <a:lnTo>
                  <a:pt x="144" y="603"/>
                </a:lnTo>
                <a:lnTo>
                  <a:pt x="154" y="568"/>
                </a:lnTo>
                <a:lnTo>
                  <a:pt x="163" y="541"/>
                </a:lnTo>
                <a:lnTo>
                  <a:pt x="166" y="533"/>
                </a:lnTo>
                <a:lnTo>
                  <a:pt x="169" y="528"/>
                </a:lnTo>
                <a:lnTo>
                  <a:pt x="169" y="528"/>
                </a:lnTo>
                <a:lnTo>
                  <a:pt x="171" y="525"/>
                </a:lnTo>
                <a:lnTo>
                  <a:pt x="175" y="525"/>
                </a:lnTo>
                <a:lnTo>
                  <a:pt x="178" y="526"/>
                </a:lnTo>
                <a:lnTo>
                  <a:pt x="181" y="530"/>
                </a:lnTo>
                <a:lnTo>
                  <a:pt x="181" y="530"/>
                </a:lnTo>
                <a:lnTo>
                  <a:pt x="184" y="535"/>
                </a:lnTo>
                <a:lnTo>
                  <a:pt x="186" y="541"/>
                </a:lnTo>
                <a:lnTo>
                  <a:pt x="187" y="549"/>
                </a:lnTo>
                <a:lnTo>
                  <a:pt x="181" y="567"/>
                </a:lnTo>
                <a:lnTo>
                  <a:pt x="181" y="567"/>
                </a:lnTo>
                <a:lnTo>
                  <a:pt x="166" y="630"/>
                </a:lnTo>
                <a:lnTo>
                  <a:pt x="157" y="682"/>
                </a:lnTo>
                <a:lnTo>
                  <a:pt x="152" y="707"/>
                </a:lnTo>
                <a:lnTo>
                  <a:pt x="149" y="726"/>
                </a:lnTo>
                <a:lnTo>
                  <a:pt x="149" y="726"/>
                </a:lnTo>
                <a:lnTo>
                  <a:pt x="144" y="773"/>
                </a:lnTo>
                <a:lnTo>
                  <a:pt x="134" y="835"/>
                </a:lnTo>
                <a:lnTo>
                  <a:pt x="123" y="902"/>
                </a:lnTo>
                <a:lnTo>
                  <a:pt x="112" y="956"/>
                </a:lnTo>
                <a:lnTo>
                  <a:pt x="112" y="956"/>
                </a:lnTo>
                <a:lnTo>
                  <a:pt x="80" y="1101"/>
                </a:lnTo>
                <a:lnTo>
                  <a:pt x="57" y="1212"/>
                </a:lnTo>
                <a:lnTo>
                  <a:pt x="57" y="1212"/>
                </a:lnTo>
                <a:lnTo>
                  <a:pt x="57" y="1214"/>
                </a:lnTo>
                <a:lnTo>
                  <a:pt x="59" y="1218"/>
                </a:lnTo>
                <a:lnTo>
                  <a:pt x="62" y="1219"/>
                </a:lnTo>
                <a:lnTo>
                  <a:pt x="65" y="1222"/>
                </a:lnTo>
                <a:lnTo>
                  <a:pt x="76" y="1224"/>
                </a:lnTo>
                <a:lnTo>
                  <a:pt x="89" y="1226"/>
                </a:lnTo>
                <a:lnTo>
                  <a:pt x="118" y="1228"/>
                </a:lnTo>
                <a:lnTo>
                  <a:pt x="143" y="1229"/>
                </a:lnTo>
                <a:lnTo>
                  <a:pt x="143" y="1229"/>
                </a:lnTo>
                <a:lnTo>
                  <a:pt x="174" y="1230"/>
                </a:lnTo>
                <a:lnTo>
                  <a:pt x="192" y="1231"/>
                </a:lnTo>
                <a:lnTo>
                  <a:pt x="220" y="1230"/>
                </a:lnTo>
                <a:lnTo>
                  <a:pt x="220" y="1230"/>
                </a:lnTo>
                <a:lnTo>
                  <a:pt x="245" y="1230"/>
                </a:lnTo>
                <a:lnTo>
                  <a:pt x="260" y="1228"/>
                </a:lnTo>
                <a:lnTo>
                  <a:pt x="266" y="1226"/>
                </a:lnTo>
                <a:lnTo>
                  <a:pt x="268" y="1226"/>
                </a:lnTo>
                <a:lnTo>
                  <a:pt x="268" y="1226"/>
                </a:lnTo>
                <a:lnTo>
                  <a:pt x="268" y="1231"/>
                </a:lnTo>
                <a:lnTo>
                  <a:pt x="268" y="1245"/>
                </a:lnTo>
                <a:lnTo>
                  <a:pt x="268" y="1251"/>
                </a:lnTo>
                <a:lnTo>
                  <a:pt x="266" y="1259"/>
                </a:lnTo>
                <a:lnTo>
                  <a:pt x="264" y="1265"/>
                </a:lnTo>
                <a:lnTo>
                  <a:pt x="261" y="1268"/>
                </a:lnTo>
                <a:lnTo>
                  <a:pt x="261" y="1268"/>
                </a:lnTo>
                <a:lnTo>
                  <a:pt x="252" y="1276"/>
                </a:lnTo>
                <a:lnTo>
                  <a:pt x="241" y="1283"/>
                </a:lnTo>
                <a:lnTo>
                  <a:pt x="229" y="1292"/>
                </a:lnTo>
                <a:lnTo>
                  <a:pt x="224" y="1297"/>
                </a:lnTo>
                <a:lnTo>
                  <a:pt x="221" y="1301"/>
                </a:lnTo>
                <a:lnTo>
                  <a:pt x="221" y="1301"/>
                </a:lnTo>
                <a:lnTo>
                  <a:pt x="220" y="1304"/>
                </a:lnTo>
                <a:lnTo>
                  <a:pt x="218" y="1307"/>
                </a:lnTo>
                <a:lnTo>
                  <a:pt x="218" y="1308"/>
                </a:lnTo>
                <a:lnTo>
                  <a:pt x="220" y="1309"/>
                </a:lnTo>
                <a:lnTo>
                  <a:pt x="222" y="1310"/>
                </a:lnTo>
                <a:lnTo>
                  <a:pt x="223" y="1310"/>
                </a:lnTo>
                <a:lnTo>
                  <a:pt x="223" y="1310"/>
                </a:lnTo>
                <a:lnTo>
                  <a:pt x="222" y="1312"/>
                </a:lnTo>
                <a:lnTo>
                  <a:pt x="221" y="1315"/>
                </a:lnTo>
                <a:lnTo>
                  <a:pt x="220" y="1320"/>
                </a:lnTo>
                <a:lnTo>
                  <a:pt x="221" y="1324"/>
                </a:lnTo>
                <a:lnTo>
                  <a:pt x="223" y="1328"/>
                </a:lnTo>
                <a:lnTo>
                  <a:pt x="223" y="1328"/>
                </a:lnTo>
                <a:lnTo>
                  <a:pt x="227" y="1331"/>
                </a:lnTo>
                <a:lnTo>
                  <a:pt x="234" y="1333"/>
                </a:lnTo>
                <a:lnTo>
                  <a:pt x="242" y="1333"/>
                </a:lnTo>
                <a:lnTo>
                  <a:pt x="252" y="1333"/>
                </a:lnTo>
                <a:lnTo>
                  <a:pt x="271" y="1330"/>
                </a:lnTo>
                <a:lnTo>
                  <a:pt x="291" y="1328"/>
                </a:lnTo>
                <a:lnTo>
                  <a:pt x="291" y="1328"/>
                </a:lnTo>
                <a:lnTo>
                  <a:pt x="299" y="1326"/>
                </a:lnTo>
                <a:lnTo>
                  <a:pt x="303" y="1325"/>
                </a:lnTo>
                <a:lnTo>
                  <a:pt x="307" y="1323"/>
                </a:lnTo>
                <a:lnTo>
                  <a:pt x="311" y="1319"/>
                </a:lnTo>
                <a:lnTo>
                  <a:pt x="315" y="1313"/>
                </a:lnTo>
                <a:lnTo>
                  <a:pt x="318" y="1307"/>
                </a:lnTo>
                <a:lnTo>
                  <a:pt x="318" y="1307"/>
                </a:lnTo>
                <a:lnTo>
                  <a:pt x="322" y="1301"/>
                </a:lnTo>
                <a:lnTo>
                  <a:pt x="324" y="1294"/>
                </a:lnTo>
                <a:lnTo>
                  <a:pt x="328" y="1275"/>
                </a:lnTo>
                <a:lnTo>
                  <a:pt x="328" y="1275"/>
                </a:lnTo>
                <a:lnTo>
                  <a:pt x="329" y="1264"/>
                </a:lnTo>
                <a:lnTo>
                  <a:pt x="329" y="1256"/>
                </a:lnTo>
                <a:lnTo>
                  <a:pt x="327" y="1251"/>
                </a:lnTo>
                <a:lnTo>
                  <a:pt x="327" y="1250"/>
                </a:lnTo>
                <a:lnTo>
                  <a:pt x="342" y="1250"/>
                </a:lnTo>
                <a:lnTo>
                  <a:pt x="342" y="1250"/>
                </a:lnTo>
                <a:lnTo>
                  <a:pt x="345" y="1283"/>
                </a:lnTo>
                <a:lnTo>
                  <a:pt x="345" y="1283"/>
                </a:lnTo>
                <a:lnTo>
                  <a:pt x="345" y="1292"/>
                </a:lnTo>
                <a:lnTo>
                  <a:pt x="345" y="1301"/>
                </a:lnTo>
                <a:lnTo>
                  <a:pt x="343" y="1319"/>
                </a:lnTo>
                <a:lnTo>
                  <a:pt x="343" y="1319"/>
                </a:lnTo>
                <a:lnTo>
                  <a:pt x="342" y="1326"/>
                </a:lnTo>
                <a:lnTo>
                  <a:pt x="340" y="1331"/>
                </a:lnTo>
                <a:lnTo>
                  <a:pt x="337" y="1339"/>
                </a:lnTo>
                <a:lnTo>
                  <a:pt x="337" y="1339"/>
                </a:lnTo>
                <a:lnTo>
                  <a:pt x="334" y="1344"/>
                </a:lnTo>
                <a:lnTo>
                  <a:pt x="336" y="1345"/>
                </a:lnTo>
                <a:lnTo>
                  <a:pt x="336" y="1345"/>
                </a:lnTo>
                <a:lnTo>
                  <a:pt x="333" y="1350"/>
                </a:lnTo>
                <a:lnTo>
                  <a:pt x="332" y="1355"/>
                </a:lnTo>
                <a:lnTo>
                  <a:pt x="333" y="1361"/>
                </a:lnTo>
                <a:lnTo>
                  <a:pt x="333" y="1361"/>
                </a:lnTo>
                <a:lnTo>
                  <a:pt x="334" y="1365"/>
                </a:lnTo>
                <a:lnTo>
                  <a:pt x="337" y="1367"/>
                </a:lnTo>
                <a:lnTo>
                  <a:pt x="339" y="1367"/>
                </a:lnTo>
                <a:lnTo>
                  <a:pt x="343" y="1368"/>
                </a:lnTo>
                <a:lnTo>
                  <a:pt x="352" y="1368"/>
                </a:lnTo>
                <a:lnTo>
                  <a:pt x="363" y="1368"/>
                </a:lnTo>
                <a:lnTo>
                  <a:pt x="363" y="1368"/>
                </a:lnTo>
                <a:lnTo>
                  <a:pt x="392" y="1368"/>
                </a:lnTo>
                <a:lnTo>
                  <a:pt x="408" y="1367"/>
                </a:lnTo>
                <a:lnTo>
                  <a:pt x="419" y="1366"/>
                </a:lnTo>
                <a:lnTo>
                  <a:pt x="419" y="1366"/>
                </a:lnTo>
                <a:lnTo>
                  <a:pt x="422" y="1365"/>
                </a:lnTo>
                <a:lnTo>
                  <a:pt x="423" y="1364"/>
                </a:lnTo>
                <a:lnTo>
                  <a:pt x="424" y="1362"/>
                </a:lnTo>
                <a:lnTo>
                  <a:pt x="423" y="1361"/>
                </a:lnTo>
                <a:lnTo>
                  <a:pt x="419" y="1360"/>
                </a:lnTo>
                <a:lnTo>
                  <a:pt x="419" y="1360"/>
                </a:lnTo>
                <a:lnTo>
                  <a:pt x="419" y="1357"/>
                </a:lnTo>
                <a:lnTo>
                  <a:pt x="422" y="1346"/>
                </a:lnTo>
                <a:lnTo>
                  <a:pt x="422" y="1346"/>
                </a:lnTo>
                <a:lnTo>
                  <a:pt x="421" y="1343"/>
                </a:lnTo>
                <a:lnTo>
                  <a:pt x="419" y="1336"/>
                </a:lnTo>
                <a:lnTo>
                  <a:pt x="413" y="1324"/>
                </a:lnTo>
                <a:lnTo>
                  <a:pt x="406" y="1312"/>
                </a:lnTo>
                <a:lnTo>
                  <a:pt x="402" y="1303"/>
                </a:lnTo>
                <a:lnTo>
                  <a:pt x="402" y="1303"/>
                </a:lnTo>
                <a:lnTo>
                  <a:pt x="401" y="1292"/>
                </a:lnTo>
                <a:lnTo>
                  <a:pt x="402" y="1276"/>
                </a:lnTo>
                <a:lnTo>
                  <a:pt x="402" y="1254"/>
                </a:lnTo>
                <a:lnTo>
                  <a:pt x="402" y="1254"/>
                </a:lnTo>
                <a:lnTo>
                  <a:pt x="406" y="1254"/>
                </a:lnTo>
                <a:lnTo>
                  <a:pt x="412" y="1251"/>
                </a:lnTo>
                <a:lnTo>
                  <a:pt x="416" y="1249"/>
                </a:lnTo>
                <a:lnTo>
                  <a:pt x="419" y="1246"/>
                </a:lnTo>
                <a:lnTo>
                  <a:pt x="422" y="1243"/>
                </a:lnTo>
                <a:lnTo>
                  <a:pt x="423" y="1239"/>
                </a:lnTo>
                <a:lnTo>
                  <a:pt x="423" y="1239"/>
                </a:lnTo>
                <a:lnTo>
                  <a:pt x="423" y="1229"/>
                </a:lnTo>
                <a:lnTo>
                  <a:pt x="423" y="1207"/>
                </a:lnTo>
                <a:lnTo>
                  <a:pt x="421" y="1143"/>
                </a:lnTo>
                <a:lnTo>
                  <a:pt x="418" y="1070"/>
                </a:lnTo>
                <a:lnTo>
                  <a:pt x="418" y="1038"/>
                </a:lnTo>
                <a:lnTo>
                  <a:pt x="419" y="1012"/>
                </a:lnTo>
                <a:lnTo>
                  <a:pt x="419" y="1012"/>
                </a:lnTo>
                <a:lnTo>
                  <a:pt x="422" y="986"/>
                </a:lnTo>
                <a:lnTo>
                  <a:pt x="426" y="955"/>
                </a:lnTo>
                <a:lnTo>
                  <a:pt x="437" y="887"/>
                </a:lnTo>
                <a:lnTo>
                  <a:pt x="453" y="793"/>
                </a:lnTo>
                <a:lnTo>
                  <a:pt x="453" y="793"/>
                </a:lnTo>
                <a:lnTo>
                  <a:pt x="453" y="784"/>
                </a:lnTo>
                <a:lnTo>
                  <a:pt x="452" y="771"/>
                </a:lnTo>
                <a:lnTo>
                  <a:pt x="444" y="739"/>
                </a:lnTo>
                <a:lnTo>
                  <a:pt x="428" y="673"/>
                </a:lnTo>
                <a:lnTo>
                  <a:pt x="428" y="673"/>
                </a:lnTo>
                <a:lnTo>
                  <a:pt x="421" y="646"/>
                </a:lnTo>
                <a:lnTo>
                  <a:pt x="419" y="641"/>
                </a:lnTo>
                <a:lnTo>
                  <a:pt x="419" y="633"/>
                </a:lnTo>
                <a:lnTo>
                  <a:pt x="419" y="633"/>
                </a:lnTo>
                <a:lnTo>
                  <a:pt x="418" y="619"/>
                </a:lnTo>
                <a:lnTo>
                  <a:pt x="416" y="602"/>
                </a:lnTo>
                <a:lnTo>
                  <a:pt x="413" y="581"/>
                </a:lnTo>
                <a:lnTo>
                  <a:pt x="413" y="581"/>
                </a:lnTo>
                <a:lnTo>
                  <a:pt x="412" y="560"/>
                </a:lnTo>
                <a:lnTo>
                  <a:pt x="412" y="545"/>
                </a:lnTo>
                <a:lnTo>
                  <a:pt x="413" y="534"/>
                </a:lnTo>
                <a:lnTo>
                  <a:pt x="413" y="534"/>
                </a:lnTo>
                <a:lnTo>
                  <a:pt x="415" y="531"/>
                </a:lnTo>
                <a:lnTo>
                  <a:pt x="418" y="526"/>
                </a:lnTo>
                <a:lnTo>
                  <a:pt x="427" y="519"/>
                </a:lnTo>
                <a:lnTo>
                  <a:pt x="440" y="509"/>
                </a:lnTo>
                <a:lnTo>
                  <a:pt x="440" y="509"/>
                </a:lnTo>
                <a:lnTo>
                  <a:pt x="449" y="518"/>
                </a:lnTo>
                <a:lnTo>
                  <a:pt x="456" y="524"/>
                </a:lnTo>
                <a:lnTo>
                  <a:pt x="460" y="526"/>
                </a:lnTo>
                <a:lnTo>
                  <a:pt x="464" y="528"/>
                </a:lnTo>
                <a:lnTo>
                  <a:pt x="464" y="528"/>
                </a:lnTo>
                <a:lnTo>
                  <a:pt x="470" y="528"/>
                </a:lnTo>
                <a:lnTo>
                  <a:pt x="477" y="525"/>
                </a:lnTo>
                <a:lnTo>
                  <a:pt x="485" y="520"/>
                </a:lnTo>
                <a:lnTo>
                  <a:pt x="489" y="517"/>
                </a:lnTo>
                <a:lnTo>
                  <a:pt x="491" y="513"/>
                </a:lnTo>
                <a:lnTo>
                  <a:pt x="491" y="513"/>
                </a:lnTo>
                <a:lnTo>
                  <a:pt x="501" y="493"/>
                </a:lnTo>
                <a:lnTo>
                  <a:pt x="516" y="457"/>
                </a:lnTo>
                <a:lnTo>
                  <a:pt x="533" y="418"/>
                </a:lnTo>
                <a:lnTo>
                  <a:pt x="548" y="388"/>
                </a:lnTo>
                <a:lnTo>
                  <a:pt x="548" y="388"/>
                </a:lnTo>
                <a:lnTo>
                  <a:pt x="553" y="378"/>
                </a:lnTo>
                <a:lnTo>
                  <a:pt x="555" y="368"/>
                </a:lnTo>
                <a:lnTo>
                  <a:pt x="558" y="359"/>
                </a:lnTo>
                <a:lnTo>
                  <a:pt x="558" y="350"/>
                </a:lnTo>
                <a:lnTo>
                  <a:pt x="556" y="333"/>
                </a:lnTo>
                <a:lnTo>
                  <a:pt x="554" y="314"/>
                </a:lnTo>
                <a:lnTo>
                  <a:pt x="554" y="314"/>
                </a:lnTo>
                <a:lnTo>
                  <a:pt x="553" y="309"/>
                </a:lnTo>
                <a:lnTo>
                  <a:pt x="550" y="304"/>
                </a:lnTo>
                <a:lnTo>
                  <a:pt x="544" y="292"/>
                </a:lnTo>
                <a:lnTo>
                  <a:pt x="534" y="278"/>
                </a:lnTo>
                <a:lnTo>
                  <a:pt x="524" y="266"/>
                </a:lnTo>
                <a:lnTo>
                  <a:pt x="506" y="245"/>
                </a:lnTo>
                <a:lnTo>
                  <a:pt x="497" y="236"/>
                </a:lnTo>
                <a:lnTo>
                  <a:pt x="497" y="236"/>
                </a:lnTo>
                <a:lnTo>
                  <a:pt x="473" y="199"/>
                </a:lnTo>
                <a:lnTo>
                  <a:pt x="456" y="172"/>
                </a:lnTo>
                <a:lnTo>
                  <a:pt x="450" y="161"/>
                </a:lnTo>
                <a:lnTo>
                  <a:pt x="447" y="154"/>
                </a:lnTo>
                <a:lnTo>
                  <a:pt x="447" y="154"/>
                </a:lnTo>
                <a:lnTo>
                  <a:pt x="445" y="147"/>
                </a:lnTo>
                <a:lnTo>
                  <a:pt x="445" y="139"/>
                </a:lnTo>
                <a:lnTo>
                  <a:pt x="445" y="117"/>
                </a:lnTo>
                <a:lnTo>
                  <a:pt x="447" y="82"/>
                </a:lnTo>
                <a:lnTo>
                  <a:pt x="447" y="82"/>
                </a:lnTo>
                <a:lnTo>
                  <a:pt x="445" y="73"/>
                </a:lnTo>
                <a:lnTo>
                  <a:pt x="442" y="62"/>
                </a:lnTo>
                <a:lnTo>
                  <a:pt x="436" y="46"/>
                </a:lnTo>
                <a:lnTo>
                  <a:pt x="436" y="46"/>
                </a:lnTo>
                <a:lnTo>
                  <a:pt x="460" y="40"/>
                </a:lnTo>
                <a:lnTo>
                  <a:pt x="479" y="34"/>
                </a:lnTo>
                <a:lnTo>
                  <a:pt x="489" y="29"/>
                </a:lnTo>
                <a:lnTo>
                  <a:pt x="489" y="29"/>
                </a:lnTo>
                <a:lnTo>
                  <a:pt x="490" y="28"/>
                </a:lnTo>
                <a:lnTo>
                  <a:pt x="491" y="26"/>
                </a:lnTo>
                <a:lnTo>
                  <a:pt x="490" y="23"/>
                </a:lnTo>
                <a:lnTo>
                  <a:pt x="487" y="19"/>
                </a:lnTo>
                <a:lnTo>
                  <a:pt x="485" y="14"/>
                </a:lnTo>
                <a:lnTo>
                  <a:pt x="485" y="14"/>
                </a:lnTo>
                <a:lnTo>
                  <a:pt x="479" y="12"/>
                </a:lnTo>
                <a:lnTo>
                  <a:pt x="468" y="9"/>
                </a:lnTo>
                <a:lnTo>
                  <a:pt x="449" y="7"/>
                </a:lnTo>
                <a:lnTo>
                  <a:pt x="427" y="3"/>
                </a:lnTo>
                <a:lnTo>
                  <a:pt x="400" y="2"/>
                </a:lnTo>
                <a:lnTo>
                  <a:pt x="370" y="0"/>
                </a:lnTo>
                <a:lnTo>
                  <a:pt x="338" y="2"/>
                </a:lnTo>
                <a:lnTo>
                  <a:pt x="306" y="4"/>
                </a:lnTo>
                <a:lnTo>
                  <a:pt x="306" y="4"/>
                </a:lnTo>
                <a:lnTo>
                  <a:pt x="273" y="9"/>
                </a:lnTo>
                <a:lnTo>
                  <a:pt x="241" y="15"/>
                </a:lnTo>
                <a:lnTo>
                  <a:pt x="210" y="23"/>
                </a:lnTo>
                <a:lnTo>
                  <a:pt x="182" y="30"/>
                </a:lnTo>
                <a:lnTo>
                  <a:pt x="159" y="38"/>
                </a:lnTo>
                <a:lnTo>
                  <a:pt x="142" y="44"/>
                </a:lnTo>
                <a:lnTo>
                  <a:pt x="129" y="50"/>
                </a:lnTo>
                <a:lnTo>
                  <a:pt x="126" y="52"/>
                </a:lnTo>
                <a:lnTo>
                  <a:pt x="124" y="55"/>
                </a:lnTo>
                <a:lnTo>
                  <a:pt x="124" y="55"/>
                </a:lnTo>
                <a:lnTo>
                  <a:pt x="124" y="58"/>
                </a:lnTo>
                <a:lnTo>
                  <a:pt x="127" y="61"/>
                </a:lnTo>
                <a:lnTo>
                  <a:pt x="132" y="65"/>
                </a:lnTo>
                <a:lnTo>
                  <a:pt x="138" y="67"/>
                </a:lnTo>
                <a:lnTo>
                  <a:pt x="148" y="70"/>
                </a:lnTo>
                <a:lnTo>
                  <a:pt x="158" y="72"/>
                </a:lnTo>
                <a:lnTo>
                  <a:pt x="184" y="73"/>
                </a:lnTo>
                <a:lnTo>
                  <a:pt x="184" y="73"/>
                </a:lnTo>
                <a:lnTo>
                  <a:pt x="232" y="75"/>
                </a:lnTo>
                <a:lnTo>
                  <a:pt x="253" y="73"/>
                </a:lnTo>
                <a:lnTo>
                  <a:pt x="253" y="73"/>
                </a:lnTo>
                <a:close/>
                <a:moveTo>
                  <a:pt x="386" y="123"/>
                </a:moveTo>
                <a:lnTo>
                  <a:pt x="386" y="123"/>
                </a:lnTo>
                <a:lnTo>
                  <a:pt x="390" y="125"/>
                </a:lnTo>
                <a:lnTo>
                  <a:pt x="394" y="128"/>
                </a:lnTo>
                <a:lnTo>
                  <a:pt x="396" y="133"/>
                </a:lnTo>
                <a:lnTo>
                  <a:pt x="396" y="133"/>
                </a:lnTo>
                <a:lnTo>
                  <a:pt x="402" y="147"/>
                </a:lnTo>
                <a:lnTo>
                  <a:pt x="408" y="168"/>
                </a:lnTo>
                <a:lnTo>
                  <a:pt x="408" y="168"/>
                </a:lnTo>
                <a:lnTo>
                  <a:pt x="412" y="177"/>
                </a:lnTo>
                <a:lnTo>
                  <a:pt x="413" y="179"/>
                </a:lnTo>
                <a:lnTo>
                  <a:pt x="416" y="182"/>
                </a:lnTo>
                <a:lnTo>
                  <a:pt x="419" y="188"/>
                </a:lnTo>
                <a:lnTo>
                  <a:pt x="419" y="188"/>
                </a:lnTo>
                <a:lnTo>
                  <a:pt x="434" y="224"/>
                </a:lnTo>
                <a:lnTo>
                  <a:pt x="434" y="224"/>
                </a:lnTo>
                <a:lnTo>
                  <a:pt x="429" y="221"/>
                </a:lnTo>
                <a:lnTo>
                  <a:pt x="421" y="220"/>
                </a:lnTo>
                <a:lnTo>
                  <a:pt x="407" y="218"/>
                </a:lnTo>
                <a:lnTo>
                  <a:pt x="407" y="218"/>
                </a:lnTo>
                <a:lnTo>
                  <a:pt x="394" y="215"/>
                </a:lnTo>
                <a:lnTo>
                  <a:pt x="386" y="213"/>
                </a:lnTo>
                <a:lnTo>
                  <a:pt x="384" y="212"/>
                </a:lnTo>
                <a:lnTo>
                  <a:pt x="384" y="210"/>
                </a:lnTo>
                <a:lnTo>
                  <a:pt x="384" y="210"/>
                </a:lnTo>
                <a:lnTo>
                  <a:pt x="381" y="207"/>
                </a:lnTo>
                <a:lnTo>
                  <a:pt x="379" y="200"/>
                </a:lnTo>
                <a:lnTo>
                  <a:pt x="373" y="192"/>
                </a:lnTo>
                <a:lnTo>
                  <a:pt x="373" y="192"/>
                </a:lnTo>
                <a:lnTo>
                  <a:pt x="368" y="182"/>
                </a:lnTo>
                <a:lnTo>
                  <a:pt x="364" y="173"/>
                </a:lnTo>
                <a:lnTo>
                  <a:pt x="363" y="165"/>
                </a:lnTo>
                <a:lnTo>
                  <a:pt x="363" y="165"/>
                </a:lnTo>
                <a:lnTo>
                  <a:pt x="365" y="165"/>
                </a:lnTo>
                <a:lnTo>
                  <a:pt x="369" y="163"/>
                </a:lnTo>
                <a:lnTo>
                  <a:pt x="373" y="162"/>
                </a:lnTo>
                <a:lnTo>
                  <a:pt x="373" y="162"/>
                </a:lnTo>
                <a:lnTo>
                  <a:pt x="375" y="161"/>
                </a:lnTo>
                <a:lnTo>
                  <a:pt x="376" y="159"/>
                </a:lnTo>
                <a:lnTo>
                  <a:pt x="379" y="152"/>
                </a:lnTo>
                <a:lnTo>
                  <a:pt x="379" y="152"/>
                </a:lnTo>
                <a:lnTo>
                  <a:pt x="381" y="144"/>
                </a:lnTo>
                <a:lnTo>
                  <a:pt x="384" y="134"/>
                </a:lnTo>
                <a:lnTo>
                  <a:pt x="386" y="123"/>
                </a:lnTo>
                <a:lnTo>
                  <a:pt x="386" y="123"/>
                </a:lnTo>
                <a:close/>
                <a:moveTo>
                  <a:pt x="423" y="82"/>
                </a:moveTo>
                <a:lnTo>
                  <a:pt x="423" y="82"/>
                </a:lnTo>
                <a:lnTo>
                  <a:pt x="410" y="73"/>
                </a:lnTo>
                <a:lnTo>
                  <a:pt x="400" y="66"/>
                </a:lnTo>
                <a:lnTo>
                  <a:pt x="395" y="65"/>
                </a:lnTo>
                <a:lnTo>
                  <a:pt x="392" y="63"/>
                </a:lnTo>
                <a:lnTo>
                  <a:pt x="392" y="63"/>
                </a:lnTo>
                <a:lnTo>
                  <a:pt x="389" y="63"/>
                </a:lnTo>
                <a:lnTo>
                  <a:pt x="389" y="63"/>
                </a:lnTo>
                <a:lnTo>
                  <a:pt x="390" y="67"/>
                </a:lnTo>
                <a:lnTo>
                  <a:pt x="390" y="67"/>
                </a:lnTo>
                <a:lnTo>
                  <a:pt x="392" y="72"/>
                </a:lnTo>
                <a:lnTo>
                  <a:pt x="398" y="78"/>
                </a:lnTo>
                <a:lnTo>
                  <a:pt x="407" y="87"/>
                </a:lnTo>
                <a:lnTo>
                  <a:pt x="407" y="87"/>
                </a:lnTo>
                <a:lnTo>
                  <a:pt x="407" y="88"/>
                </a:lnTo>
                <a:lnTo>
                  <a:pt x="408" y="93"/>
                </a:lnTo>
                <a:lnTo>
                  <a:pt x="408" y="99"/>
                </a:lnTo>
                <a:lnTo>
                  <a:pt x="408" y="99"/>
                </a:lnTo>
                <a:lnTo>
                  <a:pt x="396" y="91"/>
                </a:lnTo>
                <a:lnTo>
                  <a:pt x="396" y="91"/>
                </a:lnTo>
                <a:lnTo>
                  <a:pt x="384" y="82"/>
                </a:lnTo>
                <a:lnTo>
                  <a:pt x="384" y="57"/>
                </a:lnTo>
                <a:lnTo>
                  <a:pt x="413" y="52"/>
                </a:lnTo>
                <a:lnTo>
                  <a:pt x="413" y="52"/>
                </a:lnTo>
                <a:lnTo>
                  <a:pt x="419" y="63"/>
                </a:lnTo>
                <a:lnTo>
                  <a:pt x="419" y="63"/>
                </a:lnTo>
                <a:lnTo>
                  <a:pt x="422" y="70"/>
                </a:lnTo>
                <a:lnTo>
                  <a:pt x="423" y="76"/>
                </a:lnTo>
                <a:lnTo>
                  <a:pt x="423" y="82"/>
                </a:lnTo>
                <a:lnTo>
                  <a:pt x="423" y="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139CAF6-375E-4F85-B39F-B6B342AD34A5}"/>
              </a:ext>
            </a:extLst>
          </p:cNvPr>
          <p:cNvSpPr>
            <a:spLocks noEditPoints="1"/>
          </p:cNvSpPr>
          <p:nvPr/>
        </p:nvSpPr>
        <p:spPr bwMode="auto">
          <a:xfrm>
            <a:off x="4206206" y="3788556"/>
            <a:ext cx="1448802" cy="2528342"/>
          </a:xfrm>
          <a:custGeom>
            <a:avLst/>
            <a:gdLst>
              <a:gd name="T0" fmla="*/ 2 w 718"/>
              <a:gd name="T1" fmla="*/ 578 h 1253"/>
              <a:gd name="T2" fmla="*/ 146 w 718"/>
              <a:gd name="T3" fmla="*/ 510 h 1253"/>
              <a:gd name="T4" fmla="*/ 188 w 718"/>
              <a:gd name="T5" fmla="*/ 546 h 1253"/>
              <a:gd name="T6" fmla="*/ 211 w 718"/>
              <a:gd name="T7" fmla="*/ 612 h 1253"/>
              <a:gd name="T8" fmla="*/ 201 w 718"/>
              <a:gd name="T9" fmla="*/ 704 h 1253"/>
              <a:gd name="T10" fmla="*/ 232 w 718"/>
              <a:gd name="T11" fmla="*/ 830 h 1253"/>
              <a:gd name="T12" fmla="*/ 258 w 718"/>
              <a:gd name="T13" fmla="*/ 925 h 1253"/>
              <a:gd name="T14" fmla="*/ 263 w 718"/>
              <a:gd name="T15" fmla="*/ 1132 h 1253"/>
              <a:gd name="T16" fmla="*/ 277 w 718"/>
              <a:gd name="T17" fmla="*/ 1163 h 1253"/>
              <a:gd name="T18" fmla="*/ 247 w 718"/>
              <a:gd name="T19" fmla="*/ 1179 h 1253"/>
              <a:gd name="T20" fmla="*/ 234 w 718"/>
              <a:gd name="T21" fmla="*/ 1190 h 1253"/>
              <a:gd name="T22" fmla="*/ 216 w 718"/>
              <a:gd name="T23" fmla="*/ 1201 h 1253"/>
              <a:gd name="T24" fmla="*/ 220 w 718"/>
              <a:gd name="T25" fmla="*/ 1224 h 1253"/>
              <a:gd name="T26" fmla="*/ 259 w 718"/>
              <a:gd name="T27" fmla="*/ 1235 h 1253"/>
              <a:gd name="T28" fmla="*/ 294 w 718"/>
              <a:gd name="T29" fmla="*/ 1250 h 1253"/>
              <a:gd name="T30" fmla="*/ 427 w 718"/>
              <a:gd name="T31" fmla="*/ 1251 h 1253"/>
              <a:gd name="T32" fmla="*/ 442 w 718"/>
              <a:gd name="T33" fmla="*/ 1248 h 1253"/>
              <a:gd name="T34" fmla="*/ 452 w 718"/>
              <a:gd name="T35" fmla="*/ 1209 h 1253"/>
              <a:gd name="T36" fmla="*/ 441 w 718"/>
              <a:gd name="T37" fmla="*/ 1198 h 1253"/>
              <a:gd name="T38" fmla="*/ 453 w 718"/>
              <a:gd name="T39" fmla="*/ 1188 h 1253"/>
              <a:gd name="T40" fmla="*/ 464 w 718"/>
              <a:gd name="T41" fmla="*/ 1174 h 1253"/>
              <a:gd name="T42" fmla="*/ 460 w 718"/>
              <a:gd name="T43" fmla="*/ 1132 h 1253"/>
              <a:gd name="T44" fmla="*/ 538 w 718"/>
              <a:gd name="T45" fmla="*/ 1065 h 1253"/>
              <a:gd name="T46" fmla="*/ 553 w 718"/>
              <a:gd name="T47" fmla="*/ 1052 h 1253"/>
              <a:gd name="T48" fmla="*/ 520 w 718"/>
              <a:gd name="T49" fmla="*/ 977 h 1253"/>
              <a:gd name="T50" fmla="*/ 523 w 718"/>
              <a:gd name="T51" fmla="*/ 893 h 1253"/>
              <a:gd name="T52" fmla="*/ 501 w 718"/>
              <a:gd name="T53" fmla="*/ 699 h 1253"/>
              <a:gd name="T54" fmla="*/ 488 w 718"/>
              <a:gd name="T55" fmla="*/ 646 h 1253"/>
              <a:gd name="T56" fmla="*/ 455 w 718"/>
              <a:gd name="T57" fmla="*/ 628 h 1253"/>
              <a:gd name="T58" fmla="*/ 499 w 718"/>
              <a:gd name="T59" fmla="*/ 608 h 1253"/>
              <a:gd name="T60" fmla="*/ 694 w 718"/>
              <a:gd name="T61" fmla="*/ 564 h 1253"/>
              <a:gd name="T62" fmla="*/ 656 w 718"/>
              <a:gd name="T63" fmla="*/ 239 h 1253"/>
              <a:gd name="T64" fmla="*/ 413 w 718"/>
              <a:gd name="T65" fmla="*/ 6 h 1253"/>
              <a:gd name="T66" fmla="*/ 269 w 718"/>
              <a:gd name="T67" fmla="*/ 118 h 1253"/>
              <a:gd name="T68" fmla="*/ 328 w 718"/>
              <a:gd name="T69" fmla="*/ 399 h 1253"/>
              <a:gd name="T70" fmla="*/ 222 w 718"/>
              <a:gd name="T71" fmla="*/ 440 h 1253"/>
              <a:gd name="T72" fmla="*/ 216 w 718"/>
              <a:gd name="T73" fmla="*/ 446 h 1253"/>
              <a:gd name="T74" fmla="*/ 205 w 718"/>
              <a:gd name="T75" fmla="*/ 450 h 1253"/>
              <a:gd name="T76" fmla="*/ 199 w 718"/>
              <a:gd name="T77" fmla="*/ 454 h 1253"/>
              <a:gd name="T78" fmla="*/ 196 w 718"/>
              <a:gd name="T79" fmla="*/ 462 h 1253"/>
              <a:gd name="T80" fmla="*/ 178 w 718"/>
              <a:gd name="T81" fmla="*/ 477 h 1253"/>
              <a:gd name="T82" fmla="*/ 147 w 718"/>
              <a:gd name="T83" fmla="*/ 460 h 1253"/>
              <a:gd name="T84" fmla="*/ 148 w 718"/>
              <a:gd name="T85" fmla="*/ 468 h 1253"/>
              <a:gd name="T86" fmla="*/ 137 w 718"/>
              <a:gd name="T87" fmla="*/ 472 h 1253"/>
              <a:gd name="T88" fmla="*/ 136 w 718"/>
              <a:gd name="T89" fmla="*/ 478 h 1253"/>
              <a:gd name="T90" fmla="*/ 128 w 718"/>
              <a:gd name="T91" fmla="*/ 482 h 1253"/>
              <a:gd name="T92" fmla="*/ 134 w 718"/>
              <a:gd name="T93" fmla="*/ 488 h 1253"/>
              <a:gd name="T94" fmla="*/ 136 w 718"/>
              <a:gd name="T95" fmla="*/ 499 h 1253"/>
              <a:gd name="T96" fmla="*/ 205 w 718"/>
              <a:gd name="T97" fmla="*/ 488 h 1253"/>
              <a:gd name="T98" fmla="*/ 252 w 718"/>
              <a:gd name="T99" fmla="*/ 454 h 1253"/>
              <a:gd name="T100" fmla="*/ 276 w 718"/>
              <a:gd name="T101" fmla="*/ 454 h 1253"/>
              <a:gd name="T102" fmla="*/ 264 w 718"/>
              <a:gd name="T103" fmla="*/ 472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8" h="1253">
                <a:moveTo>
                  <a:pt x="0" y="571"/>
                </a:moveTo>
                <a:lnTo>
                  <a:pt x="0" y="571"/>
                </a:lnTo>
                <a:lnTo>
                  <a:pt x="0" y="574"/>
                </a:lnTo>
                <a:lnTo>
                  <a:pt x="2" y="578"/>
                </a:lnTo>
                <a:lnTo>
                  <a:pt x="2" y="578"/>
                </a:lnTo>
                <a:lnTo>
                  <a:pt x="5" y="581"/>
                </a:lnTo>
                <a:lnTo>
                  <a:pt x="6" y="582"/>
                </a:lnTo>
                <a:lnTo>
                  <a:pt x="8" y="582"/>
                </a:lnTo>
                <a:lnTo>
                  <a:pt x="146" y="510"/>
                </a:lnTo>
                <a:lnTo>
                  <a:pt x="146" y="510"/>
                </a:lnTo>
                <a:lnTo>
                  <a:pt x="164" y="529"/>
                </a:lnTo>
                <a:lnTo>
                  <a:pt x="172" y="536"/>
                </a:lnTo>
                <a:lnTo>
                  <a:pt x="179" y="541"/>
                </a:lnTo>
                <a:lnTo>
                  <a:pt x="179" y="541"/>
                </a:lnTo>
                <a:lnTo>
                  <a:pt x="188" y="546"/>
                </a:lnTo>
                <a:lnTo>
                  <a:pt x="195" y="548"/>
                </a:lnTo>
                <a:lnTo>
                  <a:pt x="201" y="549"/>
                </a:lnTo>
                <a:lnTo>
                  <a:pt x="211" y="555"/>
                </a:lnTo>
                <a:lnTo>
                  <a:pt x="211" y="612"/>
                </a:lnTo>
                <a:lnTo>
                  <a:pt x="211" y="612"/>
                </a:lnTo>
                <a:lnTo>
                  <a:pt x="208" y="623"/>
                </a:lnTo>
                <a:lnTo>
                  <a:pt x="205" y="651"/>
                </a:lnTo>
                <a:lnTo>
                  <a:pt x="204" y="669"/>
                </a:lnTo>
                <a:lnTo>
                  <a:pt x="202" y="687"/>
                </a:lnTo>
                <a:lnTo>
                  <a:pt x="201" y="704"/>
                </a:lnTo>
                <a:lnTo>
                  <a:pt x="202" y="720"/>
                </a:lnTo>
                <a:lnTo>
                  <a:pt x="202" y="720"/>
                </a:lnTo>
                <a:lnTo>
                  <a:pt x="207" y="740"/>
                </a:lnTo>
                <a:lnTo>
                  <a:pt x="213" y="766"/>
                </a:lnTo>
                <a:lnTo>
                  <a:pt x="232" y="830"/>
                </a:lnTo>
                <a:lnTo>
                  <a:pt x="250" y="890"/>
                </a:lnTo>
                <a:lnTo>
                  <a:pt x="255" y="912"/>
                </a:lnTo>
                <a:lnTo>
                  <a:pt x="258" y="919"/>
                </a:lnTo>
                <a:lnTo>
                  <a:pt x="258" y="925"/>
                </a:lnTo>
                <a:lnTo>
                  <a:pt x="258" y="925"/>
                </a:lnTo>
                <a:lnTo>
                  <a:pt x="258" y="965"/>
                </a:lnTo>
                <a:lnTo>
                  <a:pt x="259" y="1031"/>
                </a:lnTo>
                <a:lnTo>
                  <a:pt x="261" y="1096"/>
                </a:lnTo>
                <a:lnTo>
                  <a:pt x="263" y="1132"/>
                </a:lnTo>
                <a:lnTo>
                  <a:pt x="263" y="1132"/>
                </a:lnTo>
                <a:lnTo>
                  <a:pt x="264" y="1138"/>
                </a:lnTo>
                <a:lnTo>
                  <a:pt x="266" y="1144"/>
                </a:lnTo>
                <a:lnTo>
                  <a:pt x="271" y="1154"/>
                </a:lnTo>
                <a:lnTo>
                  <a:pt x="276" y="1161"/>
                </a:lnTo>
                <a:lnTo>
                  <a:pt x="277" y="1163"/>
                </a:lnTo>
                <a:lnTo>
                  <a:pt x="277" y="1163"/>
                </a:lnTo>
                <a:lnTo>
                  <a:pt x="264" y="1170"/>
                </a:lnTo>
                <a:lnTo>
                  <a:pt x="253" y="1176"/>
                </a:lnTo>
                <a:lnTo>
                  <a:pt x="247" y="1179"/>
                </a:lnTo>
                <a:lnTo>
                  <a:pt x="247" y="1179"/>
                </a:lnTo>
                <a:lnTo>
                  <a:pt x="244" y="1183"/>
                </a:lnTo>
                <a:lnTo>
                  <a:pt x="243" y="1185"/>
                </a:lnTo>
                <a:lnTo>
                  <a:pt x="242" y="1189"/>
                </a:lnTo>
                <a:lnTo>
                  <a:pt x="242" y="1189"/>
                </a:lnTo>
                <a:lnTo>
                  <a:pt x="234" y="1190"/>
                </a:lnTo>
                <a:lnTo>
                  <a:pt x="226" y="1192"/>
                </a:lnTo>
                <a:lnTo>
                  <a:pt x="220" y="1195"/>
                </a:lnTo>
                <a:lnTo>
                  <a:pt x="220" y="1195"/>
                </a:lnTo>
                <a:lnTo>
                  <a:pt x="217" y="1197"/>
                </a:lnTo>
                <a:lnTo>
                  <a:pt x="216" y="1201"/>
                </a:lnTo>
                <a:lnTo>
                  <a:pt x="217" y="1204"/>
                </a:lnTo>
                <a:lnTo>
                  <a:pt x="210" y="1208"/>
                </a:lnTo>
                <a:lnTo>
                  <a:pt x="212" y="1220"/>
                </a:lnTo>
                <a:lnTo>
                  <a:pt x="212" y="1220"/>
                </a:lnTo>
                <a:lnTo>
                  <a:pt x="220" y="1224"/>
                </a:lnTo>
                <a:lnTo>
                  <a:pt x="238" y="1230"/>
                </a:lnTo>
                <a:lnTo>
                  <a:pt x="238" y="1230"/>
                </a:lnTo>
                <a:lnTo>
                  <a:pt x="258" y="1233"/>
                </a:lnTo>
                <a:lnTo>
                  <a:pt x="258" y="1233"/>
                </a:lnTo>
                <a:lnTo>
                  <a:pt x="259" y="1235"/>
                </a:lnTo>
                <a:lnTo>
                  <a:pt x="264" y="1241"/>
                </a:lnTo>
                <a:lnTo>
                  <a:pt x="269" y="1243"/>
                </a:lnTo>
                <a:lnTo>
                  <a:pt x="275" y="1245"/>
                </a:lnTo>
                <a:lnTo>
                  <a:pt x="283" y="1248"/>
                </a:lnTo>
                <a:lnTo>
                  <a:pt x="294" y="1250"/>
                </a:lnTo>
                <a:lnTo>
                  <a:pt x="294" y="1250"/>
                </a:lnTo>
                <a:lnTo>
                  <a:pt x="308" y="1251"/>
                </a:lnTo>
                <a:lnTo>
                  <a:pt x="328" y="1253"/>
                </a:lnTo>
                <a:lnTo>
                  <a:pt x="372" y="1253"/>
                </a:lnTo>
                <a:lnTo>
                  <a:pt x="427" y="1251"/>
                </a:lnTo>
                <a:lnTo>
                  <a:pt x="427" y="1251"/>
                </a:lnTo>
                <a:lnTo>
                  <a:pt x="434" y="1251"/>
                </a:lnTo>
                <a:lnTo>
                  <a:pt x="438" y="1250"/>
                </a:lnTo>
                <a:lnTo>
                  <a:pt x="442" y="1248"/>
                </a:lnTo>
                <a:lnTo>
                  <a:pt x="442" y="1248"/>
                </a:lnTo>
                <a:lnTo>
                  <a:pt x="443" y="1244"/>
                </a:lnTo>
                <a:lnTo>
                  <a:pt x="444" y="1239"/>
                </a:lnTo>
                <a:lnTo>
                  <a:pt x="446" y="1235"/>
                </a:lnTo>
                <a:lnTo>
                  <a:pt x="452" y="1209"/>
                </a:lnTo>
                <a:lnTo>
                  <a:pt x="452" y="1209"/>
                </a:lnTo>
                <a:lnTo>
                  <a:pt x="450" y="1206"/>
                </a:lnTo>
                <a:lnTo>
                  <a:pt x="448" y="1203"/>
                </a:lnTo>
                <a:lnTo>
                  <a:pt x="446" y="1201"/>
                </a:lnTo>
                <a:lnTo>
                  <a:pt x="446" y="1201"/>
                </a:lnTo>
                <a:lnTo>
                  <a:pt x="441" y="1198"/>
                </a:lnTo>
                <a:lnTo>
                  <a:pt x="434" y="1197"/>
                </a:lnTo>
                <a:lnTo>
                  <a:pt x="426" y="1197"/>
                </a:lnTo>
                <a:lnTo>
                  <a:pt x="426" y="1190"/>
                </a:lnTo>
                <a:lnTo>
                  <a:pt x="453" y="1188"/>
                </a:lnTo>
                <a:lnTo>
                  <a:pt x="453" y="1188"/>
                </a:lnTo>
                <a:lnTo>
                  <a:pt x="456" y="1185"/>
                </a:lnTo>
                <a:lnTo>
                  <a:pt x="460" y="1182"/>
                </a:lnTo>
                <a:lnTo>
                  <a:pt x="462" y="1177"/>
                </a:lnTo>
                <a:lnTo>
                  <a:pt x="462" y="1177"/>
                </a:lnTo>
                <a:lnTo>
                  <a:pt x="464" y="1174"/>
                </a:lnTo>
                <a:lnTo>
                  <a:pt x="464" y="1170"/>
                </a:lnTo>
                <a:lnTo>
                  <a:pt x="462" y="1160"/>
                </a:lnTo>
                <a:lnTo>
                  <a:pt x="461" y="1147"/>
                </a:lnTo>
                <a:lnTo>
                  <a:pt x="460" y="1132"/>
                </a:lnTo>
                <a:lnTo>
                  <a:pt x="460" y="1132"/>
                </a:lnTo>
                <a:lnTo>
                  <a:pt x="461" y="1106"/>
                </a:lnTo>
                <a:lnTo>
                  <a:pt x="462" y="1094"/>
                </a:lnTo>
                <a:lnTo>
                  <a:pt x="462" y="1094"/>
                </a:lnTo>
                <a:lnTo>
                  <a:pt x="508" y="1078"/>
                </a:lnTo>
                <a:lnTo>
                  <a:pt x="538" y="1065"/>
                </a:lnTo>
                <a:lnTo>
                  <a:pt x="549" y="1060"/>
                </a:lnTo>
                <a:lnTo>
                  <a:pt x="553" y="1059"/>
                </a:lnTo>
                <a:lnTo>
                  <a:pt x="554" y="1056"/>
                </a:lnTo>
                <a:lnTo>
                  <a:pt x="554" y="1056"/>
                </a:lnTo>
                <a:lnTo>
                  <a:pt x="553" y="1052"/>
                </a:lnTo>
                <a:lnTo>
                  <a:pt x="549" y="1043"/>
                </a:lnTo>
                <a:lnTo>
                  <a:pt x="538" y="1019"/>
                </a:lnTo>
                <a:lnTo>
                  <a:pt x="521" y="980"/>
                </a:lnTo>
                <a:lnTo>
                  <a:pt x="521" y="980"/>
                </a:lnTo>
                <a:lnTo>
                  <a:pt x="520" y="977"/>
                </a:lnTo>
                <a:lnTo>
                  <a:pt x="520" y="968"/>
                </a:lnTo>
                <a:lnTo>
                  <a:pt x="521" y="947"/>
                </a:lnTo>
                <a:lnTo>
                  <a:pt x="523" y="919"/>
                </a:lnTo>
                <a:lnTo>
                  <a:pt x="523" y="893"/>
                </a:lnTo>
                <a:lnTo>
                  <a:pt x="523" y="893"/>
                </a:lnTo>
                <a:lnTo>
                  <a:pt x="519" y="853"/>
                </a:lnTo>
                <a:lnTo>
                  <a:pt x="513" y="794"/>
                </a:lnTo>
                <a:lnTo>
                  <a:pt x="507" y="736"/>
                </a:lnTo>
                <a:lnTo>
                  <a:pt x="501" y="699"/>
                </a:lnTo>
                <a:lnTo>
                  <a:pt x="501" y="699"/>
                </a:lnTo>
                <a:lnTo>
                  <a:pt x="499" y="682"/>
                </a:lnTo>
                <a:lnTo>
                  <a:pt x="496" y="665"/>
                </a:lnTo>
                <a:lnTo>
                  <a:pt x="494" y="658"/>
                </a:lnTo>
                <a:lnTo>
                  <a:pt x="491" y="652"/>
                </a:lnTo>
                <a:lnTo>
                  <a:pt x="488" y="646"/>
                </a:lnTo>
                <a:lnTo>
                  <a:pt x="483" y="641"/>
                </a:lnTo>
                <a:lnTo>
                  <a:pt x="483" y="641"/>
                </a:lnTo>
                <a:lnTo>
                  <a:pt x="477" y="636"/>
                </a:lnTo>
                <a:lnTo>
                  <a:pt x="470" y="633"/>
                </a:lnTo>
                <a:lnTo>
                  <a:pt x="455" y="628"/>
                </a:lnTo>
                <a:lnTo>
                  <a:pt x="443" y="624"/>
                </a:lnTo>
                <a:lnTo>
                  <a:pt x="440" y="623"/>
                </a:lnTo>
                <a:lnTo>
                  <a:pt x="443" y="612"/>
                </a:lnTo>
                <a:lnTo>
                  <a:pt x="490" y="629"/>
                </a:lnTo>
                <a:lnTo>
                  <a:pt x="499" y="608"/>
                </a:lnTo>
                <a:lnTo>
                  <a:pt x="564" y="631"/>
                </a:lnTo>
                <a:lnTo>
                  <a:pt x="605" y="640"/>
                </a:lnTo>
                <a:lnTo>
                  <a:pt x="643" y="631"/>
                </a:lnTo>
                <a:lnTo>
                  <a:pt x="672" y="605"/>
                </a:lnTo>
                <a:lnTo>
                  <a:pt x="694" y="564"/>
                </a:lnTo>
                <a:lnTo>
                  <a:pt x="714" y="515"/>
                </a:lnTo>
                <a:lnTo>
                  <a:pt x="718" y="456"/>
                </a:lnTo>
                <a:lnTo>
                  <a:pt x="707" y="386"/>
                </a:lnTo>
                <a:lnTo>
                  <a:pt x="682" y="310"/>
                </a:lnTo>
                <a:lnTo>
                  <a:pt x="656" y="239"/>
                </a:lnTo>
                <a:lnTo>
                  <a:pt x="612" y="161"/>
                </a:lnTo>
                <a:lnTo>
                  <a:pt x="572" y="108"/>
                </a:lnTo>
                <a:lnTo>
                  <a:pt x="515" y="53"/>
                </a:lnTo>
                <a:lnTo>
                  <a:pt x="462" y="24"/>
                </a:lnTo>
                <a:lnTo>
                  <a:pt x="413" y="6"/>
                </a:lnTo>
                <a:lnTo>
                  <a:pt x="364" y="0"/>
                </a:lnTo>
                <a:lnTo>
                  <a:pt x="326" y="12"/>
                </a:lnTo>
                <a:lnTo>
                  <a:pt x="301" y="35"/>
                </a:lnTo>
                <a:lnTo>
                  <a:pt x="279" y="69"/>
                </a:lnTo>
                <a:lnTo>
                  <a:pt x="269" y="118"/>
                </a:lnTo>
                <a:lnTo>
                  <a:pt x="265" y="169"/>
                </a:lnTo>
                <a:lnTo>
                  <a:pt x="269" y="224"/>
                </a:lnTo>
                <a:lnTo>
                  <a:pt x="281" y="283"/>
                </a:lnTo>
                <a:lnTo>
                  <a:pt x="303" y="345"/>
                </a:lnTo>
                <a:lnTo>
                  <a:pt x="328" y="399"/>
                </a:lnTo>
                <a:lnTo>
                  <a:pt x="235" y="447"/>
                </a:lnTo>
                <a:lnTo>
                  <a:pt x="235" y="447"/>
                </a:lnTo>
                <a:lnTo>
                  <a:pt x="229" y="442"/>
                </a:lnTo>
                <a:lnTo>
                  <a:pt x="225" y="441"/>
                </a:lnTo>
                <a:lnTo>
                  <a:pt x="222" y="440"/>
                </a:lnTo>
                <a:lnTo>
                  <a:pt x="222" y="440"/>
                </a:lnTo>
                <a:lnTo>
                  <a:pt x="218" y="441"/>
                </a:lnTo>
                <a:lnTo>
                  <a:pt x="216" y="442"/>
                </a:lnTo>
                <a:lnTo>
                  <a:pt x="216" y="446"/>
                </a:lnTo>
                <a:lnTo>
                  <a:pt x="216" y="446"/>
                </a:lnTo>
                <a:lnTo>
                  <a:pt x="213" y="446"/>
                </a:lnTo>
                <a:lnTo>
                  <a:pt x="211" y="446"/>
                </a:lnTo>
                <a:lnTo>
                  <a:pt x="207" y="447"/>
                </a:lnTo>
                <a:lnTo>
                  <a:pt x="207" y="447"/>
                </a:lnTo>
                <a:lnTo>
                  <a:pt x="205" y="450"/>
                </a:lnTo>
                <a:lnTo>
                  <a:pt x="204" y="451"/>
                </a:lnTo>
                <a:lnTo>
                  <a:pt x="204" y="452"/>
                </a:lnTo>
                <a:lnTo>
                  <a:pt x="204" y="452"/>
                </a:lnTo>
                <a:lnTo>
                  <a:pt x="199" y="454"/>
                </a:lnTo>
                <a:lnTo>
                  <a:pt x="199" y="454"/>
                </a:lnTo>
                <a:lnTo>
                  <a:pt x="197" y="457"/>
                </a:lnTo>
                <a:lnTo>
                  <a:pt x="197" y="458"/>
                </a:lnTo>
                <a:lnTo>
                  <a:pt x="199" y="460"/>
                </a:lnTo>
                <a:lnTo>
                  <a:pt x="199" y="460"/>
                </a:lnTo>
                <a:lnTo>
                  <a:pt x="196" y="462"/>
                </a:lnTo>
                <a:lnTo>
                  <a:pt x="191" y="464"/>
                </a:lnTo>
                <a:lnTo>
                  <a:pt x="191" y="464"/>
                </a:lnTo>
                <a:lnTo>
                  <a:pt x="191" y="465"/>
                </a:lnTo>
                <a:lnTo>
                  <a:pt x="193" y="470"/>
                </a:lnTo>
                <a:lnTo>
                  <a:pt x="178" y="477"/>
                </a:lnTo>
                <a:lnTo>
                  <a:pt x="165" y="468"/>
                </a:lnTo>
                <a:lnTo>
                  <a:pt x="165" y="468"/>
                </a:lnTo>
                <a:lnTo>
                  <a:pt x="157" y="463"/>
                </a:lnTo>
                <a:lnTo>
                  <a:pt x="151" y="460"/>
                </a:lnTo>
                <a:lnTo>
                  <a:pt x="147" y="460"/>
                </a:lnTo>
                <a:lnTo>
                  <a:pt x="146" y="460"/>
                </a:lnTo>
                <a:lnTo>
                  <a:pt x="146" y="460"/>
                </a:lnTo>
                <a:lnTo>
                  <a:pt x="145" y="463"/>
                </a:lnTo>
                <a:lnTo>
                  <a:pt x="146" y="464"/>
                </a:lnTo>
                <a:lnTo>
                  <a:pt x="148" y="468"/>
                </a:lnTo>
                <a:lnTo>
                  <a:pt x="153" y="472"/>
                </a:lnTo>
                <a:lnTo>
                  <a:pt x="153" y="472"/>
                </a:lnTo>
                <a:lnTo>
                  <a:pt x="146" y="471"/>
                </a:lnTo>
                <a:lnTo>
                  <a:pt x="140" y="471"/>
                </a:lnTo>
                <a:lnTo>
                  <a:pt x="137" y="472"/>
                </a:lnTo>
                <a:lnTo>
                  <a:pt x="137" y="472"/>
                </a:lnTo>
                <a:lnTo>
                  <a:pt x="136" y="474"/>
                </a:lnTo>
                <a:lnTo>
                  <a:pt x="136" y="476"/>
                </a:lnTo>
                <a:lnTo>
                  <a:pt x="136" y="478"/>
                </a:lnTo>
                <a:lnTo>
                  <a:pt x="136" y="478"/>
                </a:lnTo>
                <a:lnTo>
                  <a:pt x="132" y="478"/>
                </a:lnTo>
                <a:lnTo>
                  <a:pt x="130" y="478"/>
                </a:lnTo>
                <a:lnTo>
                  <a:pt x="128" y="481"/>
                </a:lnTo>
                <a:lnTo>
                  <a:pt x="128" y="481"/>
                </a:lnTo>
                <a:lnTo>
                  <a:pt x="128" y="482"/>
                </a:lnTo>
                <a:lnTo>
                  <a:pt x="129" y="483"/>
                </a:lnTo>
                <a:lnTo>
                  <a:pt x="131" y="486"/>
                </a:lnTo>
                <a:lnTo>
                  <a:pt x="136" y="488"/>
                </a:lnTo>
                <a:lnTo>
                  <a:pt x="136" y="488"/>
                </a:lnTo>
                <a:lnTo>
                  <a:pt x="134" y="488"/>
                </a:lnTo>
                <a:lnTo>
                  <a:pt x="132" y="489"/>
                </a:lnTo>
                <a:lnTo>
                  <a:pt x="131" y="492"/>
                </a:lnTo>
                <a:lnTo>
                  <a:pt x="131" y="492"/>
                </a:lnTo>
                <a:lnTo>
                  <a:pt x="134" y="494"/>
                </a:lnTo>
                <a:lnTo>
                  <a:pt x="136" y="499"/>
                </a:lnTo>
                <a:lnTo>
                  <a:pt x="0" y="571"/>
                </a:lnTo>
                <a:close/>
                <a:moveTo>
                  <a:pt x="190" y="486"/>
                </a:moveTo>
                <a:lnTo>
                  <a:pt x="199" y="482"/>
                </a:lnTo>
                <a:lnTo>
                  <a:pt x="199" y="482"/>
                </a:lnTo>
                <a:lnTo>
                  <a:pt x="205" y="488"/>
                </a:lnTo>
                <a:lnTo>
                  <a:pt x="214" y="495"/>
                </a:lnTo>
                <a:lnTo>
                  <a:pt x="225" y="505"/>
                </a:lnTo>
                <a:lnTo>
                  <a:pt x="222" y="510"/>
                </a:lnTo>
                <a:lnTo>
                  <a:pt x="190" y="486"/>
                </a:lnTo>
                <a:close/>
                <a:moveTo>
                  <a:pt x="252" y="454"/>
                </a:moveTo>
                <a:lnTo>
                  <a:pt x="281" y="439"/>
                </a:lnTo>
                <a:lnTo>
                  <a:pt x="281" y="439"/>
                </a:lnTo>
                <a:lnTo>
                  <a:pt x="278" y="447"/>
                </a:lnTo>
                <a:lnTo>
                  <a:pt x="276" y="454"/>
                </a:lnTo>
                <a:lnTo>
                  <a:pt x="276" y="454"/>
                </a:lnTo>
                <a:lnTo>
                  <a:pt x="275" y="457"/>
                </a:lnTo>
                <a:lnTo>
                  <a:pt x="272" y="458"/>
                </a:lnTo>
                <a:lnTo>
                  <a:pt x="267" y="460"/>
                </a:lnTo>
                <a:lnTo>
                  <a:pt x="261" y="460"/>
                </a:lnTo>
                <a:lnTo>
                  <a:pt x="264" y="472"/>
                </a:lnTo>
                <a:lnTo>
                  <a:pt x="254" y="470"/>
                </a:lnTo>
                <a:lnTo>
                  <a:pt x="252" y="4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E77B1A5F-CFCD-463D-AA29-07FD59089EBE}"/>
              </a:ext>
            </a:extLst>
          </p:cNvPr>
          <p:cNvSpPr>
            <a:spLocks noEditPoints="1"/>
          </p:cNvSpPr>
          <p:nvPr/>
        </p:nvSpPr>
        <p:spPr bwMode="auto">
          <a:xfrm>
            <a:off x="1045148" y="1036862"/>
            <a:ext cx="1905960" cy="2287631"/>
          </a:xfrm>
          <a:custGeom>
            <a:avLst/>
            <a:gdLst>
              <a:gd name="T0" fmla="*/ 409 w 799"/>
              <a:gd name="T1" fmla="*/ 236 h 959"/>
              <a:gd name="T2" fmla="*/ 412 w 799"/>
              <a:gd name="T3" fmla="*/ 247 h 959"/>
              <a:gd name="T4" fmla="*/ 418 w 799"/>
              <a:gd name="T5" fmla="*/ 250 h 959"/>
              <a:gd name="T6" fmla="*/ 431 w 799"/>
              <a:gd name="T7" fmla="*/ 265 h 959"/>
              <a:gd name="T8" fmla="*/ 454 w 799"/>
              <a:gd name="T9" fmla="*/ 318 h 959"/>
              <a:gd name="T10" fmla="*/ 399 w 799"/>
              <a:gd name="T11" fmla="*/ 336 h 959"/>
              <a:gd name="T12" fmla="*/ 383 w 799"/>
              <a:gd name="T13" fmla="*/ 331 h 959"/>
              <a:gd name="T14" fmla="*/ 378 w 799"/>
              <a:gd name="T15" fmla="*/ 345 h 959"/>
              <a:gd name="T16" fmla="*/ 356 w 799"/>
              <a:gd name="T17" fmla="*/ 330 h 959"/>
              <a:gd name="T18" fmla="*/ 353 w 799"/>
              <a:gd name="T19" fmla="*/ 350 h 959"/>
              <a:gd name="T20" fmla="*/ 340 w 799"/>
              <a:gd name="T21" fmla="*/ 336 h 959"/>
              <a:gd name="T22" fmla="*/ 332 w 799"/>
              <a:gd name="T23" fmla="*/ 354 h 959"/>
              <a:gd name="T24" fmla="*/ 326 w 799"/>
              <a:gd name="T25" fmla="*/ 337 h 959"/>
              <a:gd name="T26" fmla="*/ 315 w 799"/>
              <a:gd name="T27" fmla="*/ 337 h 959"/>
              <a:gd name="T28" fmla="*/ 312 w 799"/>
              <a:gd name="T29" fmla="*/ 346 h 959"/>
              <a:gd name="T30" fmla="*/ 301 w 799"/>
              <a:gd name="T31" fmla="*/ 329 h 959"/>
              <a:gd name="T32" fmla="*/ 296 w 799"/>
              <a:gd name="T33" fmla="*/ 362 h 959"/>
              <a:gd name="T34" fmla="*/ 289 w 799"/>
              <a:gd name="T35" fmla="*/ 340 h 959"/>
              <a:gd name="T36" fmla="*/ 280 w 799"/>
              <a:gd name="T37" fmla="*/ 365 h 959"/>
              <a:gd name="T38" fmla="*/ 268 w 799"/>
              <a:gd name="T39" fmla="*/ 359 h 959"/>
              <a:gd name="T40" fmla="*/ 233 w 799"/>
              <a:gd name="T41" fmla="*/ 375 h 959"/>
              <a:gd name="T42" fmla="*/ 237 w 799"/>
              <a:gd name="T43" fmla="*/ 393 h 959"/>
              <a:gd name="T44" fmla="*/ 267 w 799"/>
              <a:gd name="T45" fmla="*/ 409 h 959"/>
              <a:gd name="T46" fmla="*/ 212 w 799"/>
              <a:gd name="T47" fmla="*/ 459 h 959"/>
              <a:gd name="T48" fmla="*/ 139 w 799"/>
              <a:gd name="T49" fmla="*/ 507 h 959"/>
              <a:gd name="T50" fmla="*/ 107 w 799"/>
              <a:gd name="T51" fmla="*/ 552 h 959"/>
              <a:gd name="T52" fmla="*/ 21 w 799"/>
              <a:gd name="T53" fmla="*/ 752 h 959"/>
              <a:gd name="T54" fmla="*/ 1 w 799"/>
              <a:gd name="T55" fmla="*/ 862 h 959"/>
              <a:gd name="T56" fmla="*/ 7 w 799"/>
              <a:gd name="T57" fmla="*/ 902 h 959"/>
              <a:gd name="T58" fmla="*/ 92 w 799"/>
              <a:gd name="T59" fmla="*/ 953 h 959"/>
              <a:gd name="T60" fmla="*/ 166 w 799"/>
              <a:gd name="T61" fmla="*/ 950 h 959"/>
              <a:gd name="T62" fmla="*/ 285 w 799"/>
              <a:gd name="T63" fmla="*/ 937 h 959"/>
              <a:gd name="T64" fmla="*/ 479 w 799"/>
              <a:gd name="T65" fmla="*/ 947 h 959"/>
              <a:gd name="T66" fmla="*/ 584 w 799"/>
              <a:gd name="T67" fmla="*/ 959 h 959"/>
              <a:gd name="T68" fmla="*/ 610 w 799"/>
              <a:gd name="T69" fmla="*/ 953 h 959"/>
              <a:gd name="T70" fmla="*/ 593 w 799"/>
              <a:gd name="T71" fmla="*/ 931 h 959"/>
              <a:gd name="T72" fmla="*/ 760 w 799"/>
              <a:gd name="T73" fmla="*/ 925 h 959"/>
              <a:gd name="T74" fmla="*/ 790 w 799"/>
              <a:gd name="T75" fmla="*/ 906 h 959"/>
              <a:gd name="T76" fmla="*/ 797 w 799"/>
              <a:gd name="T77" fmla="*/ 835 h 959"/>
              <a:gd name="T78" fmla="*/ 773 w 799"/>
              <a:gd name="T79" fmla="*/ 738 h 959"/>
              <a:gd name="T80" fmla="*/ 725 w 799"/>
              <a:gd name="T81" fmla="*/ 628 h 959"/>
              <a:gd name="T82" fmla="*/ 691 w 799"/>
              <a:gd name="T83" fmla="*/ 431 h 959"/>
              <a:gd name="T84" fmla="*/ 682 w 799"/>
              <a:gd name="T85" fmla="*/ 376 h 959"/>
              <a:gd name="T86" fmla="*/ 666 w 799"/>
              <a:gd name="T87" fmla="*/ 359 h 959"/>
              <a:gd name="T88" fmla="*/ 580 w 799"/>
              <a:gd name="T89" fmla="*/ 323 h 959"/>
              <a:gd name="T90" fmla="*/ 608 w 799"/>
              <a:gd name="T91" fmla="*/ 303 h 959"/>
              <a:gd name="T92" fmla="*/ 562 w 799"/>
              <a:gd name="T93" fmla="*/ 298 h 959"/>
              <a:gd name="T94" fmla="*/ 567 w 799"/>
              <a:gd name="T95" fmla="*/ 257 h 959"/>
              <a:gd name="T96" fmla="*/ 575 w 799"/>
              <a:gd name="T97" fmla="*/ 217 h 959"/>
              <a:gd name="T98" fmla="*/ 562 w 799"/>
              <a:gd name="T99" fmla="*/ 183 h 959"/>
              <a:gd name="T100" fmla="*/ 463 w 799"/>
              <a:gd name="T101" fmla="*/ 40 h 959"/>
              <a:gd name="T102" fmla="*/ 425 w 799"/>
              <a:gd name="T103" fmla="*/ 0 h 959"/>
              <a:gd name="T104" fmla="*/ 414 w 799"/>
              <a:gd name="T105" fmla="*/ 55 h 959"/>
              <a:gd name="T106" fmla="*/ 406 w 799"/>
              <a:gd name="T107" fmla="*/ 154 h 959"/>
              <a:gd name="T108" fmla="*/ 451 w 799"/>
              <a:gd name="T109" fmla="*/ 370 h 959"/>
              <a:gd name="T110" fmla="*/ 448 w 799"/>
              <a:gd name="T111" fmla="*/ 360 h 959"/>
              <a:gd name="T112" fmla="*/ 336 w 799"/>
              <a:gd name="T113" fmla="*/ 407 h 959"/>
              <a:gd name="T114" fmla="*/ 340 w 799"/>
              <a:gd name="T115" fmla="*/ 392 h 959"/>
              <a:gd name="T116" fmla="*/ 406 w 799"/>
              <a:gd name="T117" fmla="*/ 360 h 959"/>
              <a:gd name="T118" fmla="*/ 409 w 799"/>
              <a:gd name="T119" fmla="*/ 366 h 959"/>
              <a:gd name="T120" fmla="*/ 336 w 799"/>
              <a:gd name="T121" fmla="*/ 372 h 959"/>
              <a:gd name="T122" fmla="*/ 348 w 799"/>
              <a:gd name="T123" fmla="*/ 378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9" h="959">
                <a:moveTo>
                  <a:pt x="414" y="223"/>
                </a:moveTo>
                <a:lnTo>
                  <a:pt x="419" y="223"/>
                </a:lnTo>
                <a:lnTo>
                  <a:pt x="419" y="223"/>
                </a:lnTo>
                <a:lnTo>
                  <a:pt x="415" y="228"/>
                </a:lnTo>
                <a:lnTo>
                  <a:pt x="412" y="232"/>
                </a:lnTo>
                <a:lnTo>
                  <a:pt x="409" y="236"/>
                </a:lnTo>
                <a:lnTo>
                  <a:pt x="409" y="236"/>
                </a:lnTo>
                <a:lnTo>
                  <a:pt x="409" y="241"/>
                </a:lnTo>
                <a:lnTo>
                  <a:pt x="410" y="246"/>
                </a:lnTo>
                <a:lnTo>
                  <a:pt x="410" y="251"/>
                </a:lnTo>
                <a:lnTo>
                  <a:pt x="410" y="251"/>
                </a:lnTo>
                <a:lnTo>
                  <a:pt x="412" y="247"/>
                </a:lnTo>
                <a:lnTo>
                  <a:pt x="413" y="242"/>
                </a:lnTo>
                <a:lnTo>
                  <a:pt x="416" y="238"/>
                </a:lnTo>
                <a:lnTo>
                  <a:pt x="416" y="238"/>
                </a:lnTo>
                <a:lnTo>
                  <a:pt x="416" y="240"/>
                </a:lnTo>
                <a:lnTo>
                  <a:pt x="416" y="244"/>
                </a:lnTo>
                <a:lnTo>
                  <a:pt x="418" y="250"/>
                </a:lnTo>
                <a:lnTo>
                  <a:pt x="418" y="250"/>
                </a:lnTo>
                <a:lnTo>
                  <a:pt x="422" y="259"/>
                </a:lnTo>
                <a:lnTo>
                  <a:pt x="425" y="264"/>
                </a:lnTo>
                <a:lnTo>
                  <a:pt x="427" y="245"/>
                </a:lnTo>
                <a:lnTo>
                  <a:pt x="427" y="245"/>
                </a:lnTo>
                <a:lnTo>
                  <a:pt x="431" y="265"/>
                </a:lnTo>
                <a:lnTo>
                  <a:pt x="434" y="282"/>
                </a:lnTo>
                <a:lnTo>
                  <a:pt x="439" y="298"/>
                </a:lnTo>
                <a:lnTo>
                  <a:pt x="439" y="298"/>
                </a:lnTo>
                <a:lnTo>
                  <a:pt x="443" y="304"/>
                </a:lnTo>
                <a:lnTo>
                  <a:pt x="446" y="309"/>
                </a:lnTo>
                <a:lnTo>
                  <a:pt x="454" y="318"/>
                </a:lnTo>
                <a:lnTo>
                  <a:pt x="460" y="323"/>
                </a:lnTo>
                <a:lnTo>
                  <a:pt x="462" y="325"/>
                </a:lnTo>
                <a:lnTo>
                  <a:pt x="462" y="325"/>
                </a:lnTo>
                <a:lnTo>
                  <a:pt x="399" y="339"/>
                </a:lnTo>
                <a:lnTo>
                  <a:pt x="399" y="336"/>
                </a:lnTo>
                <a:lnTo>
                  <a:pt x="399" y="336"/>
                </a:lnTo>
                <a:lnTo>
                  <a:pt x="397" y="331"/>
                </a:lnTo>
                <a:lnTo>
                  <a:pt x="395" y="329"/>
                </a:lnTo>
                <a:lnTo>
                  <a:pt x="391" y="329"/>
                </a:lnTo>
                <a:lnTo>
                  <a:pt x="385" y="330"/>
                </a:lnTo>
                <a:lnTo>
                  <a:pt x="385" y="330"/>
                </a:lnTo>
                <a:lnTo>
                  <a:pt x="383" y="331"/>
                </a:lnTo>
                <a:lnTo>
                  <a:pt x="380" y="333"/>
                </a:lnTo>
                <a:lnTo>
                  <a:pt x="379" y="336"/>
                </a:lnTo>
                <a:lnTo>
                  <a:pt x="378" y="340"/>
                </a:lnTo>
                <a:lnTo>
                  <a:pt x="379" y="344"/>
                </a:lnTo>
                <a:lnTo>
                  <a:pt x="378" y="345"/>
                </a:lnTo>
                <a:lnTo>
                  <a:pt x="378" y="345"/>
                </a:lnTo>
                <a:lnTo>
                  <a:pt x="368" y="334"/>
                </a:lnTo>
                <a:lnTo>
                  <a:pt x="363" y="330"/>
                </a:lnTo>
                <a:lnTo>
                  <a:pt x="360" y="328"/>
                </a:lnTo>
                <a:lnTo>
                  <a:pt x="360" y="328"/>
                </a:lnTo>
                <a:lnTo>
                  <a:pt x="357" y="329"/>
                </a:lnTo>
                <a:lnTo>
                  <a:pt x="356" y="330"/>
                </a:lnTo>
                <a:lnTo>
                  <a:pt x="354" y="334"/>
                </a:lnTo>
                <a:lnTo>
                  <a:pt x="354" y="339"/>
                </a:lnTo>
                <a:lnTo>
                  <a:pt x="355" y="342"/>
                </a:lnTo>
                <a:lnTo>
                  <a:pt x="355" y="342"/>
                </a:lnTo>
                <a:lnTo>
                  <a:pt x="359" y="348"/>
                </a:lnTo>
                <a:lnTo>
                  <a:pt x="353" y="350"/>
                </a:lnTo>
                <a:lnTo>
                  <a:pt x="353" y="350"/>
                </a:lnTo>
                <a:lnTo>
                  <a:pt x="347" y="340"/>
                </a:lnTo>
                <a:lnTo>
                  <a:pt x="343" y="336"/>
                </a:lnTo>
                <a:lnTo>
                  <a:pt x="342" y="336"/>
                </a:lnTo>
                <a:lnTo>
                  <a:pt x="340" y="336"/>
                </a:lnTo>
                <a:lnTo>
                  <a:pt x="340" y="336"/>
                </a:lnTo>
                <a:lnTo>
                  <a:pt x="337" y="337"/>
                </a:lnTo>
                <a:lnTo>
                  <a:pt x="334" y="341"/>
                </a:lnTo>
                <a:lnTo>
                  <a:pt x="333" y="347"/>
                </a:lnTo>
                <a:lnTo>
                  <a:pt x="333" y="347"/>
                </a:lnTo>
                <a:lnTo>
                  <a:pt x="333" y="353"/>
                </a:lnTo>
                <a:lnTo>
                  <a:pt x="332" y="354"/>
                </a:lnTo>
                <a:lnTo>
                  <a:pt x="332" y="354"/>
                </a:lnTo>
                <a:lnTo>
                  <a:pt x="327" y="346"/>
                </a:lnTo>
                <a:lnTo>
                  <a:pt x="327" y="346"/>
                </a:lnTo>
                <a:lnTo>
                  <a:pt x="326" y="344"/>
                </a:lnTo>
                <a:lnTo>
                  <a:pt x="326" y="337"/>
                </a:lnTo>
                <a:lnTo>
                  <a:pt x="326" y="337"/>
                </a:lnTo>
                <a:lnTo>
                  <a:pt x="325" y="335"/>
                </a:lnTo>
                <a:lnTo>
                  <a:pt x="322" y="334"/>
                </a:lnTo>
                <a:lnTo>
                  <a:pt x="319" y="334"/>
                </a:lnTo>
                <a:lnTo>
                  <a:pt x="316" y="336"/>
                </a:lnTo>
                <a:lnTo>
                  <a:pt x="316" y="336"/>
                </a:lnTo>
                <a:lnTo>
                  <a:pt x="315" y="337"/>
                </a:lnTo>
                <a:lnTo>
                  <a:pt x="314" y="340"/>
                </a:lnTo>
                <a:lnTo>
                  <a:pt x="314" y="347"/>
                </a:lnTo>
                <a:lnTo>
                  <a:pt x="315" y="358"/>
                </a:lnTo>
                <a:lnTo>
                  <a:pt x="313" y="358"/>
                </a:lnTo>
                <a:lnTo>
                  <a:pt x="313" y="358"/>
                </a:lnTo>
                <a:lnTo>
                  <a:pt x="312" y="346"/>
                </a:lnTo>
                <a:lnTo>
                  <a:pt x="309" y="333"/>
                </a:lnTo>
                <a:lnTo>
                  <a:pt x="309" y="333"/>
                </a:lnTo>
                <a:lnTo>
                  <a:pt x="309" y="330"/>
                </a:lnTo>
                <a:lnTo>
                  <a:pt x="307" y="328"/>
                </a:lnTo>
                <a:lnTo>
                  <a:pt x="304" y="328"/>
                </a:lnTo>
                <a:lnTo>
                  <a:pt x="301" y="329"/>
                </a:lnTo>
                <a:lnTo>
                  <a:pt x="301" y="329"/>
                </a:lnTo>
                <a:lnTo>
                  <a:pt x="300" y="330"/>
                </a:lnTo>
                <a:lnTo>
                  <a:pt x="298" y="334"/>
                </a:lnTo>
                <a:lnTo>
                  <a:pt x="297" y="342"/>
                </a:lnTo>
                <a:lnTo>
                  <a:pt x="297" y="362"/>
                </a:lnTo>
                <a:lnTo>
                  <a:pt x="296" y="362"/>
                </a:lnTo>
                <a:lnTo>
                  <a:pt x="296" y="362"/>
                </a:lnTo>
                <a:lnTo>
                  <a:pt x="292" y="342"/>
                </a:lnTo>
                <a:lnTo>
                  <a:pt x="292" y="342"/>
                </a:lnTo>
                <a:lnTo>
                  <a:pt x="292" y="341"/>
                </a:lnTo>
                <a:lnTo>
                  <a:pt x="291" y="340"/>
                </a:lnTo>
                <a:lnTo>
                  <a:pt x="289" y="340"/>
                </a:lnTo>
                <a:lnTo>
                  <a:pt x="285" y="340"/>
                </a:lnTo>
                <a:lnTo>
                  <a:pt x="285" y="340"/>
                </a:lnTo>
                <a:lnTo>
                  <a:pt x="284" y="341"/>
                </a:lnTo>
                <a:lnTo>
                  <a:pt x="283" y="344"/>
                </a:lnTo>
                <a:lnTo>
                  <a:pt x="281" y="351"/>
                </a:lnTo>
                <a:lnTo>
                  <a:pt x="280" y="365"/>
                </a:lnTo>
                <a:lnTo>
                  <a:pt x="277" y="366"/>
                </a:lnTo>
                <a:lnTo>
                  <a:pt x="277" y="366"/>
                </a:lnTo>
                <a:lnTo>
                  <a:pt x="273" y="362"/>
                </a:lnTo>
                <a:lnTo>
                  <a:pt x="271" y="360"/>
                </a:lnTo>
                <a:lnTo>
                  <a:pt x="268" y="359"/>
                </a:lnTo>
                <a:lnTo>
                  <a:pt x="268" y="359"/>
                </a:lnTo>
                <a:lnTo>
                  <a:pt x="265" y="362"/>
                </a:lnTo>
                <a:lnTo>
                  <a:pt x="263" y="363"/>
                </a:lnTo>
                <a:lnTo>
                  <a:pt x="262" y="366"/>
                </a:lnTo>
                <a:lnTo>
                  <a:pt x="263" y="369"/>
                </a:lnTo>
                <a:lnTo>
                  <a:pt x="233" y="375"/>
                </a:lnTo>
                <a:lnTo>
                  <a:pt x="233" y="375"/>
                </a:lnTo>
                <a:lnTo>
                  <a:pt x="232" y="377"/>
                </a:lnTo>
                <a:lnTo>
                  <a:pt x="232" y="380"/>
                </a:lnTo>
                <a:lnTo>
                  <a:pt x="232" y="384"/>
                </a:lnTo>
                <a:lnTo>
                  <a:pt x="232" y="384"/>
                </a:lnTo>
                <a:lnTo>
                  <a:pt x="235" y="389"/>
                </a:lnTo>
                <a:lnTo>
                  <a:pt x="237" y="393"/>
                </a:lnTo>
                <a:lnTo>
                  <a:pt x="242" y="395"/>
                </a:lnTo>
                <a:lnTo>
                  <a:pt x="267" y="389"/>
                </a:lnTo>
                <a:lnTo>
                  <a:pt x="267" y="389"/>
                </a:lnTo>
                <a:lnTo>
                  <a:pt x="266" y="406"/>
                </a:lnTo>
                <a:lnTo>
                  <a:pt x="266" y="406"/>
                </a:lnTo>
                <a:lnTo>
                  <a:pt x="267" y="409"/>
                </a:lnTo>
                <a:lnTo>
                  <a:pt x="259" y="409"/>
                </a:lnTo>
                <a:lnTo>
                  <a:pt x="259" y="409"/>
                </a:lnTo>
                <a:lnTo>
                  <a:pt x="255" y="411"/>
                </a:lnTo>
                <a:lnTo>
                  <a:pt x="249" y="419"/>
                </a:lnTo>
                <a:lnTo>
                  <a:pt x="226" y="445"/>
                </a:lnTo>
                <a:lnTo>
                  <a:pt x="212" y="459"/>
                </a:lnTo>
                <a:lnTo>
                  <a:pt x="195" y="474"/>
                </a:lnTo>
                <a:lnTo>
                  <a:pt x="176" y="487"/>
                </a:lnTo>
                <a:lnTo>
                  <a:pt x="166" y="493"/>
                </a:lnTo>
                <a:lnTo>
                  <a:pt x="156" y="498"/>
                </a:lnTo>
                <a:lnTo>
                  <a:pt x="156" y="498"/>
                </a:lnTo>
                <a:lnTo>
                  <a:pt x="139" y="507"/>
                </a:lnTo>
                <a:lnTo>
                  <a:pt x="132" y="511"/>
                </a:lnTo>
                <a:lnTo>
                  <a:pt x="126" y="516"/>
                </a:lnTo>
                <a:lnTo>
                  <a:pt x="121" y="522"/>
                </a:lnTo>
                <a:lnTo>
                  <a:pt x="118" y="527"/>
                </a:lnTo>
                <a:lnTo>
                  <a:pt x="112" y="539"/>
                </a:lnTo>
                <a:lnTo>
                  <a:pt x="107" y="552"/>
                </a:lnTo>
                <a:lnTo>
                  <a:pt x="102" y="567"/>
                </a:lnTo>
                <a:lnTo>
                  <a:pt x="95" y="587"/>
                </a:lnTo>
                <a:lnTo>
                  <a:pt x="86" y="608"/>
                </a:lnTo>
                <a:lnTo>
                  <a:pt x="86" y="608"/>
                </a:lnTo>
                <a:lnTo>
                  <a:pt x="43" y="704"/>
                </a:lnTo>
                <a:lnTo>
                  <a:pt x="21" y="752"/>
                </a:lnTo>
                <a:lnTo>
                  <a:pt x="56" y="789"/>
                </a:lnTo>
                <a:lnTo>
                  <a:pt x="56" y="789"/>
                </a:lnTo>
                <a:lnTo>
                  <a:pt x="32" y="819"/>
                </a:lnTo>
                <a:lnTo>
                  <a:pt x="13" y="844"/>
                </a:lnTo>
                <a:lnTo>
                  <a:pt x="6" y="854"/>
                </a:lnTo>
                <a:lnTo>
                  <a:pt x="1" y="862"/>
                </a:lnTo>
                <a:lnTo>
                  <a:pt x="1" y="862"/>
                </a:lnTo>
                <a:lnTo>
                  <a:pt x="0" y="865"/>
                </a:lnTo>
                <a:lnTo>
                  <a:pt x="0" y="870"/>
                </a:lnTo>
                <a:lnTo>
                  <a:pt x="1" y="879"/>
                </a:lnTo>
                <a:lnTo>
                  <a:pt x="3" y="890"/>
                </a:lnTo>
                <a:lnTo>
                  <a:pt x="7" y="902"/>
                </a:lnTo>
                <a:lnTo>
                  <a:pt x="15" y="921"/>
                </a:lnTo>
                <a:lnTo>
                  <a:pt x="19" y="931"/>
                </a:lnTo>
                <a:lnTo>
                  <a:pt x="19" y="931"/>
                </a:lnTo>
                <a:lnTo>
                  <a:pt x="32" y="935"/>
                </a:lnTo>
                <a:lnTo>
                  <a:pt x="61" y="944"/>
                </a:lnTo>
                <a:lnTo>
                  <a:pt x="92" y="953"/>
                </a:lnTo>
                <a:lnTo>
                  <a:pt x="106" y="954"/>
                </a:lnTo>
                <a:lnTo>
                  <a:pt x="114" y="954"/>
                </a:lnTo>
                <a:lnTo>
                  <a:pt x="114" y="954"/>
                </a:lnTo>
                <a:lnTo>
                  <a:pt x="123" y="953"/>
                </a:lnTo>
                <a:lnTo>
                  <a:pt x="135" y="952"/>
                </a:lnTo>
                <a:lnTo>
                  <a:pt x="166" y="950"/>
                </a:lnTo>
                <a:lnTo>
                  <a:pt x="204" y="947"/>
                </a:lnTo>
                <a:lnTo>
                  <a:pt x="222" y="946"/>
                </a:lnTo>
                <a:lnTo>
                  <a:pt x="241" y="942"/>
                </a:lnTo>
                <a:lnTo>
                  <a:pt x="241" y="942"/>
                </a:lnTo>
                <a:lnTo>
                  <a:pt x="260" y="940"/>
                </a:lnTo>
                <a:lnTo>
                  <a:pt x="285" y="937"/>
                </a:lnTo>
                <a:lnTo>
                  <a:pt x="340" y="933"/>
                </a:lnTo>
                <a:lnTo>
                  <a:pt x="407" y="931"/>
                </a:lnTo>
                <a:lnTo>
                  <a:pt x="407" y="931"/>
                </a:lnTo>
                <a:lnTo>
                  <a:pt x="424" y="933"/>
                </a:lnTo>
                <a:lnTo>
                  <a:pt x="445" y="938"/>
                </a:lnTo>
                <a:lnTo>
                  <a:pt x="479" y="947"/>
                </a:lnTo>
                <a:lnTo>
                  <a:pt x="479" y="947"/>
                </a:lnTo>
                <a:lnTo>
                  <a:pt x="498" y="950"/>
                </a:lnTo>
                <a:lnTo>
                  <a:pt x="517" y="954"/>
                </a:lnTo>
                <a:lnTo>
                  <a:pt x="537" y="956"/>
                </a:lnTo>
                <a:lnTo>
                  <a:pt x="554" y="958"/>
                </a:lnTo>
                <a:lnTo>
                  <a:pt x="584" y="959"/>
                </a:lnTo>
                <a:lnTo>
                  <a:pt x="595" y="958"/>
                </a:lnTo>
                <a:lnTo>
                  <a:pt x="604" y="956"/>
                </a:lnTo>
                <a:lnTo>
                  <a:pt x="604" y="956"/>
                </a:lnTo>
                <a:lnTo>
                  <a:pt x="607" y="956"/>
                </a:lnTo>
                <a:lnTo>
                  <a:pt x="609" y="955"/>
                </a:lnTo>
                <a:lnTo>
                  <a:pt x="610" y="953"/>
                </a:lnTo>
                <a:lnTo>
                  <a:pt x="610" y="952"/>
                </a:lnTo>
                <a:lnTo>
                  <a:pt x="609" y="947"/>
                </a:lnTo>
                <a:lnTo>
                  <a:pt x="607" y="942"/>
                </a:lnTo>
                <a:lnTo>
                  <a:pt x="598" y="935"/>
                </a:lnTo>
                <a:lnTo>
                  <a:pt x="593" y="931"/>
                </a:lnTo>
                <a:lnTo>
                  <a:pt x="593" y="931"/>
                </a:lnTo>
                <a:lnTo>
                  <a:pt x="616" y="931"/>
                </a:lnTo>
                <a:lnTo>
                  <a:pt x="668" y="932"/>
                </a:lnTo>
                <a:lnTo>
                  <a:pt x="697" y="931"/>
                </a:lnTo>
                <a:lnTo>
                  <a:pt x="726" y="930"/>
                </a:lnTo>
                <a:lnTo>
                  <a:pt x="750" y="927"/>
                </a:lnTo>
                <a:lnTo>
                  <a:pt x="760" y="925"/>
                </a:lnTo>
                <a:lnTo>
                  <a:pt x="767" y="923"/>
                </a:lnTo>
                <a:lnTo>
                  <a:pt x="767" y="923"/>
                </a:lnTo>
                <a:lnTo>
                  <a:pt x="778" y="917"/>
                </a:lnTo>
                <a:lnTo>
                  <a:pt x="782" y="913"/>
                </a:lnTo>
                <a:lnTo>
                  <a:pt x="786" y="909"/>
                </a:lnTo>
                <a:lnTo>
                  <a:pt x="790" y="906"/>
                </a:lnTo>
                <a:lnTo>
                  <a:pt x="793" y="901"/>
                </a:lnTo>
                <a:lnTo>
                  <a:pt x="796" y="895"/>
                </a:lnTo>
                <a:lnTo>
                  <a:pt x="797" y="889"/>
                </a:lnTo>
                <a:lnTo>
                  <a:pt x="799" y="874"/>
                </a:lnTo>
                <a:lnTo>
                  <a:pt x="799" y="856"/>
                </a:lnTo>
                <a:lnTo>
                  <a:pt x="797" y="835"/>
                </a:lnTo>
                <a:lnTo>
                  <a:pt x="794" y="809"/>
                </a:lnTo>
                <a:lnTo>
                  <a:pt x="794" y="809"/>
                </a:lnTo>
                <a:lnTo>
                  <a:pt x="792" y="796"/>
                </a:lnTo>
                <a:lnTo>
                  <a:pt x="788" y="783"/>
                </a:lnTo>
                <a:lnTo>
                  <a:pt x="781" y="759"/>
                </a:lnTo>
                <a:lnTo>
                  <a:pt x="773" y="738"/>
                </a:lnTo>
                <a:lnTo>
                  <a:pt x="763" y="720"/>
                </a:lnTo>
                <a:lnTo>
                  <a:pt x="755" y="707"/>
                </a:lnTo>
                <a:lnTo>
                  <a:pt x="747" y="696"/>
                </a:lnTo>
                <a:lnTo>
                  <a:pt x="740" y="688"/>
                </a:lnTo>
                <a:lnTo>
                  <a:pt x="740" y="688"/>
                </a:lnTo>
                <a:lnTo>
                  <a:pt x="725" y="628"/>
                </a:lnTo>
                <a:lnTo>
                  <a:pt x="713" y="580"/>
                </a:lnTo>
                <a:lnTo>
                  <a:pt x="708" y="558"/>
                </a:lnTo>
                <a:lnTo>
                  <a:pt x="705" y="541"/>
                </a:lnTo>
                <a:lnTo>
                  <a:pt x="705" y="541"/>
                </a:lnTo>
                <a:lnTo>
                  <a:pt x="696" y="474"/>
                </a:lnTo>
                <a:lnTo>
                  <a:pt x="691" y="431"/>
                </a:lnTo>
                <a:lnTo>
                  <a:pt x="672" y="423"/>
                </a:lnTo>
                <a:lnTo>
                  <a:pt x="672" y="423"/>
                </a:lnTo>
                <a:lnTo>
                  <a:pt x="675" y="415"/>
                </a:lnTo>
                <a:lnTo>
                  <a:pt x="680" y="396"/>
                </a:lnTo>
                <a:lnTo>
                  <a:pt x="681" y="386"/>
                </a:lnTo>
                <a:lnTo>
                  <a:pt x="682" y="376"/>
                </a:lnTo>
                <a:lnTo>
                  <a:pt x="681" y="371"/>
                </a:lnTo>
                <a:lnTo>
                  <a:pt x="680" y="368"/>
                </a:lnTo>
                <a:lnTo>
                  <a:pt x="678" y="364"/>
                </a:lnTo>
                <a:lnTo>
                  <a:pt x="675" y="363"/>
                </a:lnTo>
                <a:lnTo>
                  <a:pt x="675" y="363"/>
                </a:lnTo>
                <a:lnTo>
                  <a:pt x="666" y="359"/>
                </a:lnTo>
                <a:lnTo>
                  <a:pt x="655" y="357"/>
                </a:lnTo>
                <a:lnTo>
                  <a:pt x="627" y="353"/>
                </a:lnTo>
                <a:lnTo>
                  <a:pt x="603" y="352"/>
                </a:lnTo>
                <a:lnTo>
                  <a:pt x="593" y="352"/>
                </a:lnTo>
                <a:lnTo>
                  <a:pt x="593" y="352"/>
                </a:lnTo>
                <a:lnTo>
                  <a:pt x="580" y="323"/>
                </a:lnTo>
                <a:lnTo>
                  <a:pt x="608" y="317"/>
                </a:lnTo>
                <a:lnTo>
                  <a:pt x="608" y="317"/>
                </a:lnTo>
                <a:lnTo>
                  <a:pt x="609" y="315"/>
                </a:lnTo>
                <a:lnTo>
                  <a:pt x="609" y="307"/>
                </a:lnTo>
                <a:lnTo>
                  <a:pt x="609" y="307"/>
                </a:lnTo>
                <a:lnTo>
                  <a:pt x="608" y="303"/>
                </a:lnTo>
                <a:lnTo>
                  <a:pt x="607" y="299"/>
                </a:lnTo>
                <a:lnTo>
                  <a:pt x="604" y="295"/>
                </a:lnTo>
                <a:lnTo>
                  <a:pt x="558" y="305"/>
                </a:lnTo>
                <a:lnTo>
                  <a:pt x="558" y="305"/>
                </a:lnTo>
                <a:lnTo>
                  <a:pt x="561" y="300"/>
                </a:lnTo>
                <a:lnTo>
                  <a:pt x="562" y="298"/>
                </a:lnTo>
                <a:lnTo>
                  <a:pt x="562" y="294"/>
                </a:lnTo>
                <a:lnTo>
                  <a:pt x="562" y="294"/>
                </a:lnTo>
                <a:lnTo>
                  <a:pt x="562" y="286"/>
                </a:lnTo>
                <a:lnTo>
                  <a:pt x="564" y="272"/>
                </a:lnTo>
                <a:lnTo>
                  <a:pt x="567" y="257"/>
                </a:lnTo>
                <a:lnTo>
                  <a:pt x="567" y="257"/>
                </a:lnTo>
                <a:lnTo>
                  <a:pt x="570" y="252"/>
                </a:lnTo>
                <a:lnTo>
                  <a:pt x="573" y="244"/>
                </a:lnTo>
                <a:lnTo>
                  <a:pt x="575" y="235"/>
                </a:lnTo>
                <a:lnTo>
                  <a:pt x="576" y="227"/>
                </a:lnTo>
                <a:lnTo>
                  <a:pt x="576" y="227"/>
                </a:lnTo>
                <a:lnTo>
                  <a:pt x="575" y="217"/>
                </a:lnTo>
                <a:lnTo>
                  <a:pt x="572" y="206"/>
                </a:lnTo>
                <a:lnTo>
                  <a:pt x="567" y="194"/>
                </a:lnTo>
                <a:lnTo>
                  <a:pt x="567" y="194"/>
                </a:lnTo>
                <a:lnTo>
                  <a:pt x="567" y="192"/>
                </a:lnTo>
                <a:lnTo>
                  <a:pt x="562" y="183"/>
                </a:lnTo>
                <a:lnTo>
                  <a:pt x="562" y="183"/>
                </a:lnTo>
                <a:lnTo>
                  <a:pt x="534" y="146"/>
                </a:lnTo>
                <a:lnTo>
                  <a:pt x="516" y="121"/>
                </a:lnTo>
                <a:lnTo>
                  <a:pt x="502" y="99"/>
                </a:lnTo>
                <a:lnTo>
                  <a:pt x="502" y="99"/>
                </a:lnTo>
                <a:lnTo>
                  <a:pt x="485" y="74"/>
                </a:lnTo>
                <a:lnTo>
                  <a:pt x="463" y="40"/>
                </a:lnTo>
                <a:lnTo>
                  <a:pt x="452" y="26"/>
                </a:lnTo>
                <a:lnTo>
                  <a:pt x="442" y="12"/>
                </a:lnTo>
                <a:lnTo>
                  <a:pt x="432" y="4"/>
                </a:lnTo>
                <a:lnTo>
                  <a:pt x="428" y="2"/>
                </a:lnTo>
                <a:lnTo>
                  <a:pt x="425" y="0"/>
                </a:lnTo>
                <a:lnTo>
                  <a:pt x="425" y="0"/>
                </a:lnTo>
                <a:lnTo>
                  <a:pt x="422" y="2"/>
                </a:lnTo>
                <a:lnTo>
                  <a:pt x="421" y="3"/>
                </a:lnTo>
                <a:lnTo>
                  <a:pt x="418" y="10"/>
                </a:lnTo>
                <a:lnTo>
                  <a:pt x="416" y="20"/>
                </a:lnTo>
                <a:lnTo>
                  <a:pt x="415" y="30"/>
                </a:lnTo>
                <a:lnTo>
                  <a:pt x="414" y="55"/>
                </a:lnTo>
                <a:lnTo>
                  <a:pt x="414" y="73"/>
                </a:lnTo>
                <a:lnTo>
                  <a:pt x="414" y="73"/>
                </a:lnTo>
                <a:lnTo>
                  <a:pt x="408" y="109"/>
                </a:lnTo>
                <a:lnTo>
                  <a:pt x="406" y="132"/>
                </a:lnTo>
                <a:lnTo>
                  <a:pt x="406" y="144"/>
                </a:lnTo>
                <a:lnTo>
                  <a:pt x="406" y="154"/>
                </a:lnTo>
                <a:lnTo>
                  <a:pt x="406" y="154"/>
                </a:lnTo>
                <a:lnTo>
                  <a:pt x="410" y="199"/>
                </a:lnTo>
                <a:lnTo>
                  <a:pt x="414" y="223"/>
                </a:lnTo>
                <a:lnTo>
                  <a:pt x="414" y="223"/>
                </a:lnTo>
                <a:close/>
                <a:moveTo>
                  <a:pt x="455" y="357"/>
                </a:moveTo>
                <a:lnTo>
                  <a:pt x="451" y="370"/>
                </a:lnTo>
                <a:lnTo>
                  <a:pt x="436" y="371"/>
                </a:lnTo>
                <a:lnTo>
                  <a:pt x="436" y="371"/>
                </a:lnTo>
                <a:lnTo>
                  <a:pt x="438" y="366"/>
                </a:lnTo>
                <a:lnTo>
                  <a:pt x="442" y="364"/>
                </a:lnTo>
                <a:lnTo>
                  <a:pt x="442" y="364"/>
                </a:lnTo>
                <a:lnTo>
                  <a:pt x="448" y="360"/>
                </a:lnTo>
                <a:lnTo>
                  <a:pt x="455" y="357"/>
                </a:lnTo>
                <a:lnTo>
                  <a:pt x="455" y="357"/>
                </a:lnTo>
                <a:close/>
                <a:moveTo>
                  <a:pt x="354" y="407"/>
                </a:moveTo>
                <a:lnTo>
                  <a:pt x="351" y="407"/>
                </a:lnTo>
                <a:lnTo>
                  <a:pt x="351" y="407"/>
                </a:lnTo>
                <a:lnTo>
                  <a:pt x="336" y="407"/>
                </a:lnTo>
                <a:lnTo>
                  <a:pt x="336" y="396"/>
                </a:lnTo>
                <a:lnTo>
                  <a:pt x="336" y="396"/>
                </a:lnTo>
                <a:lnTo>
                  <a:pt x="336" y="392"/>
                </a:lnTo>
                <a:lnTo>
                  <a:pt x="336" y="389"/>
                </a:lnTo>
                <a:lnTo>
                  <a:pt x="336" y="389"/>
                </a:lnTo>
                <a:lnTo>
                  <a:pt x="340" y="392"/>
                </a:lnTo>
                <a:lnTo>
                  <a:pt x="344" y="394"/>
                </a:lnTo>
                <a:lnTo>
                  <a:pt x="344" y="394"/>
                </a:lnTo>
                <a:lnTo>
                  <a:pt x="347" y="398"/>
                </a:lnTo>
                <a:lnTo>
                  <a:pt x="354" y="407"/>
                </a:lnTo>
                <a:lnTo>
                  <a:pt x="354" y="407"/>
                </a:lnTo>
                <a:close/>
                <a:moveTo>
                  <a:pt x="406" y="360"/>
                </a:moveTo>
                <a:lnTo>
                  <a:pt x="430" y="356"/>
                </a:lnTo>
                <a:lnTo>
                  <a:pt x="430" y="356"/>
                </a:lnTo>
                <a:lnTo>
                  <a:pt x="420" y="362"/>
                </a:lnTo>
                <a:lnTo>
                  <a:pt x="414" y="365"/>
                </a:lnTo>
                <a:lnTo>
                  <a:pt x="414" y="365"/>
                </a:lnTo>
                <a:lnTo>
                  <a:pt x="409" y="366"/>
                </a:lnTo>
                <a:lnTo>
                  <a:pt x="408" y="366"/>
                </a:lnTo>
                <a:lnTo>
                  <a:pt x="407" y="365"/>
                </a:lnTo>
                <a:lnTo>
                  <a:pt x="407" y="365"/>
                </a:lnTo>
                <a:lnTo>
                  <a:pt x="406" y="360"/>
                </a:lnTo>
                <a:lnTo>
                  <a:pt x="406" y="360"/>
                </a:lnTo>
                <a:close/>
                <a:moveTo>
                  <a:pt x="336" y="372"/>
                </a:moveTo>
                <a:lnTo>
                  <a:pt x="345" y="370"/>
                </a:lnTo>
                <a:lnTo>
                  <a:pt x="345" y="370"/>
                </a:lnTo>
                <a:lnTo>
                  <a:pt x="348" y="374"/>
                </a:lnTo>
                <a:lnTo>
                  <a:pt x="349" y="376"/>
                </a:lnTo>
                <a:lnTo>
                  <a:pt x="348" y="378"/>
                </a:lnTo>
                <a:lnTo>
                  <a:pt x="348" y="378"/>
                </a:lnTo>
                <a:lnTo>
                  <a:pt x="347" y="378"/>
                </a:lnTo>
                <a:lnTo>
                  <a:pt x="345" y="378"/>
                </a:lnTo>
                <a:lnTo>
                  <a:pt x="340" y="376"/>
                </a:lnTo>
                <a:lnTo>
                  <a:pt x="336" y="372"/>
                </a:lnTo>
                <a:lnTo>
                  <a:pt x="336" y="3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DFD5C700-0CE6-47FD-BCD9-7D73260C10DE}"/>
              </a:ext>
            </a:extLst>
          </p:cNvPr>
          <p:cNvSpPr>
            <a:spLocks/>
          </p:cNvSpPr>
          <p:nvPr/>
        </p:nvSpPr>
        <p:spPr bwMode="auto">
          <a:xfrm>
            <a:off x="1447970" y="3866933"/>
            <a:ext cx="1100317" cy="2566155"/>
          </a:xfrm>
          <a:custGeom>
            <a:avLst/>
            <a:gdLst>
              <a:gd name="T0" fmla="*/ 240 w 587"/>
              <a:gd name="T1" fmla="*/ 243 h 1369"/>
              <a:gd name="T2" fmla="*/ 224 w 587"/>
              <a:gd name="T3" fmla="*/ 242 h 1369"/>
              <a:gd name="T4" fmla="*/ 194 w 587"/>
              <a:gd name="T5" fmla="*/ 248 h 1369"/>
              <a:gd name="T6" fmla="*/ 160 w 587"/>
              <a:gd name="T7" fmla="*/ 249 h 1369"/>
              <a:gd name="T8" fmla="*/ 148 w 587"/>
              <a:gd name="T9" fmla="*/ 289 h 1369"/>
              <a:gd name="T10" fmla="*/ 92 w 587"/>
              <a:gd name="T11" fmla="*/ 359 h 1369"/>
              <a:gd name="T12" fmla="*/ 46 w 587"/>
              <a:gd name="T13" fmla="*/ 517 h 1369"/>
              <a:gd name="T14" fmla="*/ 8 w 587"/>
              <a:gd name="T15" fmla="*/ 691 h 1369"/>
              <a:gd name="T16" fmla="*/ 0 w 587"/>
              <a:gd name="T17" fmla="*/ 762 h 1369"/>
              <a:gd name="T18" fmla="*/ 32 w 587"/>
              <a:gd name="T19" fmla="*/ 865 h 1369"/>
              <a:gd name="T20" fmla="*/ 63 w 587"/>
              <a:gd name="T21" fmla="*/ 946 h 1369"/>
              <a:gd name="T22" fmla="*/ 110 w 587"/>
              <a:gd name="T23" fmla="*/ 1032 h 1369"/>
              <a:gd name="T24" fmla="*/ 124 w 587"/>
              <a:gd name="T25" fmla="*/ 996 h 1369"/>
              <a:gd name="T26" fmla="*/ 130 w 587"/>
              <a:gd name="T27" fmla="*/ 1077 h 1369"/>
              <a:gd name="T28" fmla="*/ 136 w 587"/>
              <a:gd name="T29" fmla="*/ 1227 h 1369"/>
              <a:gd name="T30" fmla="*/ 157 w 587"/>
              <a:gd name="T31" fmla="*/ 1244 h 1369"/>
              <a:gd name="T32" fmla="*/ 154 w 587"/>
              <a:gd name="T33" fmla="*/ 1271 h 1369"/>
              <a:gd name="T34" fmla="*/ 175 w 587"/>
              <a:gd name="T35" fmla="*/ 1283 h 1369"/>
              <a:gd name="T36" fmla="*/ 175 w 587"/>
              <a:gd name="T37" fmla="*/ 1301 h 1369"/>
              <a:gd name="T38" fmla="*/ 201 w 587"/>
              <a:gd name="T39" fmla="*/ 1310 h 1369"/>
              <a:gd name="T40" fmla="*/ 214 w 587"/>
              <a:gd name="T41" fmla="*/ 1299 h 1369"/>
              <a:gd name="T42" fmla="*/ 218 w 587"/>
              <a:gd name="T43" fmla="*/ 1280 h 1369"/>
              <a:gd name="T44" fmla="*/ 232 w 587"/>
              <a:gd name="T45" fmla="*/ 1280 h 1369"/>
              <a:gd name="T46" fmla="*/ 231 w 587"/>
              <a:gd name="T47" fmla="*/ 1302 h 1369"/>
              <a:gd name="T48" fmla="*/ 237 w 587"/>
              <a:gd name="T49" fmla="*/ 1328 h 1369"/>
              <a:gd name="T50" fmla="*/ 272 w 587"/>
              <a:gd name="T51" fmla="*/ 1364 h 1369"/>
              <a:gd name="T52" fmla="*/ 307 w 587"/>
              <a:gd name="T53" fmla="*/ 1368 h 1369"/>
              <a:gd name="T54" fmla="*/ 329 w 587"/>
              <a:gd name="T55" fmla="*/ 1344 h 1369"/>
              <a:gd name="T56" fmla="*/ 336 w 587"/>
              <a:gd name="T57" fmla="*/ 1309 h 1369"/>
              <a:gd name="T58" fmla="*/ 320 w 587"/>
              <a:gd name="T59" fmla="*/ 1291 h 1369"/>
              <a:gd name="T60" fmla="*/ 317 w 587"/>
              <a:gd name="T61" fmla="*/ 1267 h 1369"/>
              <a:gd name="T62" fmla="*/ 354 w 587"/>
              <a:gd name="T63" fmla="*/ 1247 h 1369"/>
              <a:gd name="T64" fmla="*/ 379 w 587"/>
              <a:gd name="T65" fmla="*/ 1263 h 1369"/>
              <a:gd name="T66" fmla="*/ 386 w 587"/>
              <a:gd name="T67" fmla="*/ 1264 h 1369"/>
              <a:gd name="T68" fmla="*/ 417 w 587"/>
              <a:gd name="T69" fmla="*/ 1143 h 1369"/>
              <a:gd name="T70" fmla="*/ 431 w 587"/>
              <a:gd name="T71" fmla="*/ 1051 h 1369"/>
              <a:gd name="T72" fmla="*/ 471 w 587"/>
              <a:gd name="T73" fmla="*/ 1004 h 1369"/>
              <a:gd name="T74" fmla="*/ 495 w 587"/>
              <a:gd name="T75" fmla="*/ 1039 h 1369"/>
              <a:gd name="T76" fmla="*/ 536 w 587"/>
              <a:gd name="T77" fmla="*/ 1052 h 1369"/>
              <a:gd name="T78" fmla="*/ 523 w 587"/>
              <a:gd name="T79" fmla="*/ 996 h 1369"/>
              <a:gd name="T80" fmla="*/ 566 w 587"/>
              <a:gd name="T81" fmla="*/ 834 h 1369"/>
              <a:gd name="T82" fmla="*/ 586 w 587"/>
              <a:gd name="T83" fmla="*/ 701 h 1369"/>
              <a:gd name="T84" fmla="*/ 581 w 587"/>
              <a:gd name="T85" fmla="*/ 662 h 1369"/>
              <a:gd name="T86" fmla="*/ 549 w 587"/>
              <a:gd name="T87" fmla="*/ 603 h 1369"/>
              <a:gd name="T88" fmla="*/ 522 w 587"/>
              <a:gd name="T89" fmla="*/ 494 h 1369"/>
              <a:gd name="T90" fmla="*/ 492 w 587"/>
              <a:gd name="T91" fmla="*/ 414 h 1369"/>
              <a:gd name="T92" fmla="*/ 465 w 587"/>
              <a:gd name="T93" fmla="*/ 333 h 1369"/>
              <a:gd name="T94" fmla="*/ 440 w 587"/>
              <a:gd name="T95" fmla="*/ 260 h 1369"/>
              <a:gd name="T96" fmla="*/ 365 w 587"/>
              <a:gd name="T97" fmla="*/ 255 h 1369"/>
              <a:gd name="T98" fmla="*/ 385 w 587"/>
              <a:gd name="T99" fmla="*/ 221 h 1369"/>
              <a:gd name="T100" fmla="*/ 380 w 587"/>
              <a:gd name="T101" fmla="*/ 160 h 1369"/>
              <a:gd name="T102" fmla="*/ 386 w 587"/>
              <a:gd name="T103" fmla="*/ 129 h 1369"/>
              <a:gd name="T104" fmla="*/ 379 w 587"/>
              <a:gd name="T105" fmla="*/ 113 h 1369"/>
              <a:gd name="T106" fmla="*/ 360 w 587"/>
              <a:gd name="T107" fmla="*/ 36 h 1369"/>
              <a:gd name="T108" fmla="*/ 337 w 587"/>
              <a:gd name="T109" fmla="*/ 12 h 1369"/>
              <a:gd name="T110" fmla="*/ 301 w 587"/>
              <a:gd name="T111" fmla="*/ 1 h 1369"/>
              <a:gd name="T112" fmla="*/ 269 w 587"/>
              <a:gd name="T113" fmla="*/ 16 h 1369"/>
              <a:gd name="T114" fmla="*/ 246 w 587"/>
              <a:gd name="T115" fmla="*/ 42 h 1369"/>
              <a:gd name="T116" fmla="*/ 243 w 587"/>
              <a:gd name="T117" fmla="*/ 128 h 1369"/>
              <a:gd name="T118" fmla="*/ 243 w 587"/>
              <a:gd name="T119" fmla="*/ 155 h 1369"/>
              <a:gd name="T120" fmla="*/ 239 w 587"/>
              <a:gd name="T121" fmla="*/ 166 h 1369"/>
              <a:gd name="T122" fmla="*/ 240 w 587"/>
              <a:gd name="T123" fmla="*/ 193 h 1369"/>
              <a:gd name="T124" fmla="*/ 251 w 587"/>
              <a:gd name="T125" fmla="*/ 226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7" h="1369">
                <a:moveTo>
                  <a:pt x="251" y="226"/>
                </a:moveTo>
                <a:lnTo>
                  <a:pt x="251" y="226"/>
                </a:lnTo>
                <a:lnTo>
                  <a:pt x="246" y="236"/>
                </a:lnTo>
                <a:lnTo>
                  <a:pt x="240" y="243"/>
                </a:lnTo>
                <a:lnTo>
                  <a:pt x="240" y="243"/>
                </a:lnTo>
                <a:lnTo>
                  <a:pt x="233" y="241"/>
                </a:lnTo>
                <a:lnTo>
                  <a:pt x="227" y="239"/>
                </a:lnTo>
                <a:lnTo>
                  <a:pt x="225" y="241"/>
                </a:lnTo>
                <a:lnTo>
                  <a:pt x="224" y="242"/>
                </a:lnTo>
                <a:lnTo>
                  <a:pt x="224" y="242"/>
                </a:lnTo>
                <a:lnTo>
                  <a:pt x="220" y="249"/>
                </a:lnTo>
                <a:lnTo>
                  <a:pt x="219" y="251"/>
                </a:lnTo>
                <a:lnTo>
                  <a:pt x="219" y="251"/>
                </a:lnTo>
                <a:lnTo>
                  <a:pt x="212" y="250"/>
                </a:lnTo>
                <a:lnTo>
                  <a:pt x="194" y="248"/>
                </a:lnTo>
                <a:lnTo>
                  <a:pt x="185" y="247"/>
                </a:lnTo>
                <a:lnTo>
                  <a:pt x="175" y="247"/>
                </a:lnTo>
                <a:lnTo>
                  <a:pt x="167" y="248"/>
                </a:lnTo>
                <a:lnTo>
                  <a:pt x="160" y="249"/>
                </a:lnTo>
                <a:lnTo>
                  <a:pt x="160" y="249"/>
                </a:lnTo>
                <a:lnTo>
                  <a:pt x="156" y="254"/>
                </a:lnTo>
                <a:lnTo>
                  <a:pt x="153" y="260"/>
                </a:lnTo>
                <a:lnTo>
                  <a:pt x="150" y="267"/>
                </a:lnTo>
                <a:lnTo>
                  <a:pt x="149" y="275"/>
                </a:lnTo>
                <a:lnTo>
                  <a:pt x="148" y="289"/>
                </a:lnTo>
                <a:lnTo>
                  <a:pt x="148" y="295"/>
                </a:lnTo>
                <a:lnTo>
                  <a:pt x="148" y="295"/>
                </a:lnTo>
                <a:lnTo>
                  <a:pt x="124" y="322"/>
                </a:lnTo>
                <a:lnTo>
                  <a:pt x="92" y="359"/>
                </a:lnTo>
                <a:lnTo>
                  <a:pt x="92" y="359"/>
                </a:lnTo>
                <a:lnTo>
                  <a:pt x="90" y="364"/>
                </a:lnTo>
                <a:lnTo>
                  <a:pt x="88" y="371"/>
                </a:lnTo>
                <a:lnTo>
                  <a:pt x="80" y="392"/>
                </a:lnTo>
                <a:lnTo>
                  <a:pt x="63" y="453"/>
                </a:lnTo>
                <a:lnTo>
                  <a:pt x="46" y="517"/>
                </a:lnTo>
                <a:lnTo>
                  <a:pt x="37" y="559"/>
                </a:lnTo>
                <a:lnTo>
                  <a:pt x="37" y="559"/>
                </a:lnTo>
                <a:lnTo>
                  <a:pt x="28" y="599"/>
                </a:lnTo>
                <a:lnTo>
                  <a:pt x="15" y="660"/>
                </a:lnTo>
                <a:lnTo>
                  <a:pt x="8" y="691"/>
                </a:lnTo>
                <a:lnTo>
                  <a:pt x="3" y="720"/>
                </a:lnTo>
                <a:lnTo>
                  <a:pt x="1" y="745"/>
                </a:lnTo>
                <a:lnTo>
                  <a:pt x="0" y="755"/>
                </a:lnTo>
                <a:lnTo>
                  <a:pt x="0" y="762"/>
                </a:lnTo>
                <a:lnTo>
                  <a:pt x="0" y="762"/>
                </a:lnTo>
                <a:lnTo>
                  <a:pt x="2" y="776"/>
                </a:lnTo>
                <a:lnTo>
                  <a:pt x="6" y="790"/>
                </a:lnTo>
                <a:lnTo>
                  <a:pt x="15" y="821"/>
                </a:lnTo>
                <a:lnTo>
                  <a:pt x="27" y="851"/>
                </a:lnTo>
                <a:lnTo>
                  <a:pt x="32" y="865"/>
                </a:lnTo>
                <a:lnTo>
                  <a:pt x="35" y="879"/>
                </a:lnTo>
                <a:lnTo>
                  <a:pt x="35" y="879"/>
                </a:lnTo>
                <a:lnTo>
                  <a:pt x="41" y="896"/>
                </a:lnTo>
                <a:lnTo>
                  <a:pt x="51" y="919"/>
                </a:lnTo>
                <a:lnTo>
                  <a:pt x="63" y="946"/>
                </a:lnTo>
                <a:lnTo>
                  <a:pt x="76" y="974"/>
                </a:lnTo>
                <a:lnTo>
                  <a:pt x="90" y="1000"/>
                </a:lnTo>
                <a:lnTo>
                  <a:pt x="102" y="1020"/>
                </a:lnTo>
                <a:lnTo>
                  <a:pt x="106" y="1027"/>
                </a:lnTo>
                <a:lnTo>
                  <a:pt x="110" y="1032"/>
                </a:lnTo>
                <a:lnTo>
                  <a:pt x="112" y="1034"/>
                </a:lnTo>
                <a:lnTo>
                  <a:pt x="114" y="1034"/>
                </a:lnTo>
                <a:lnTo>
                  <a:pt x="115" y="1033"/>
                </a:lnTo>
                <a:lnTo>
                  <a:pt x="115" y="1033"/>
                </a:lnTo>
                <a:lnTo>
                  <a:pt x="124" y="996"/>
                </a:lnTo>
                <a:lnTo>
                  <a:pt x="130" y="971"/>
                </a:lnTo>
                <a:lnTo>
                  <a:pt x="130" y="971"/>
                </a:lnTo>
                <a:lnTo>
                  <a:pt x="130" y="1009"/>
                </a:lnTo>
                <a:lnTo>
                  <a:pt x="130" y="1044"/>
                </a:lnTo>
                <a:lnTo>
                  <a:pt x="130" y="1077"/>
                </a:lnTo>
                <a:lnTo>
                  <a:pt x="130" y="1077"/>
                </a:lnTo>
                <a:lnTo>
                  <a:pt x="133" y="1117"/>
                </a:lnTo>
                <a:lnTo>
                  <a:pt x="134" y="1168"/>
                </a:lnTo>
                <a:lnTo>
                  <a:pt x="135" y="1213"/>
                </a:lnTo>
                <a:lnTo>
                  <a:pt x="136" y="1227"/>
                </a:lnTo>
                <a:lnTo>
                  <a:pt x="138" y="1234"/>
                </a:lnTo>
                <a:lnTo>
                  <a:pt x="138" y="1234"/>
                </a:lnTo>
                <a:lnTo>
                  <a:pt x="143" y="1238"/>
                </a:lnTo>
                <a:lnTo>
                  <a:pt x="149" y="1241"/>
                </a:lnTo>
                <a:lnTo>
                  <a:pt x="157" y="1244"/>
                </a:lnTo>
                <a:lnTo>
                  <a:pt x="157" y="1244"/>
                </a:lnTo>
                <a:lnTo>
                  <a:pt x="154" y="1256"/>
                </a:lnTo>
                <a:lnTo>
                  <a:pt x="153" y="1264"/>
                </a:lnTo>
                <a:lnTo>
                  <a:pt x="154" y="1267"/>
                </a:lnTo>
                <a:lnTo>
                  <a:pt x="154" y="1271"/>
                </a:lnTo>
                <a:lnTo>
                  <a:pt x="154" y="1271"/>
                </a:lnTo>
                <a:lnTo>
                  <a:pt x="156" y="1273"/>
                </a:lnTo>
                <a:lnTo>
                  <a:pt x="159" y="1276"/>
                </a:lnTo>
                <a:lnTo>
                  <a:pt x="166" y="1279"/>
                </a:lnTo>
                <a:lnTo>
                  <a:pt x="175" y="1283"/>
                </a:lnTo>
                <a:lnTo>
                  <a:pt x="175" y="1283"/>
                </a:lnTo>
                <a:lnTo>
                  <a:pt x="173" y="1289"/>
                </a:lnTo>
                <a:lnTo>
                  <a:pt x="173" y="1295"/>
                </a:lnTo>
                <a:lnTo>
                  <a:pt x="173" y="1298"/>
                </a:lnTo>
                <a:lnTo>
                  <a:pt x="175" y="1301"/>
                </a:lnTo>
                <a:lnTo>
                  <a:pt x="175" y="1301"/>
                </a:lnTo>
                <a:lnTo>
                  <a:pt x="177" y="1302"/>
                </a:lnTo>
                <a:lnTo>
                  <a:pt x="181" y="1304"/>
                </a:lnTo>
                <a:lnTo>
                  <a:pt x="192" y="1308"/>
                </a:lnTo>
                <a:lnTo>
                  <a:pt x="201" y="1310"/>
                </a:lnTo>
                <a:lnTo>
                  <a:pt x="207" y="1310"/>
                </a:lnTo>
                <a:lnTo>
                  <a:pt x="207" y="1310"/>
                </a:lnTo>
                <a:lnTo>
                  <a:pt x="208" y="1310"/>
                </a:lnTo>
                <a:lnTo>
                  <a:pt x="211" y="1306"/>
                </a:lnTo>
                <a:lnTo>
                  <a:pt x="214" y="1299"/>
                </a:lnTo>
                <a:lnTo>
                  <a:pt x="219" y="1289"/>
                </a:lnTo>
                <a:lnTo>
                  <a:pt x="219" y="1289"/>
                </a:lnTo>
                <a:lnTo>
                  <a:pt x="217" y="1284"/>
                </a:lnTo>
                <a:lnTo>
                  <a:pt x="217" y="1282"/>
                </a:lnTo>
                <a:lnTo>
                  <a:pt x="218" y="1280"/>
                </a:lnTo>
                <a:lnTo>
                  <a:pt x="220" y="1282"/>
                </a:lnTo>
                <a:lnTo>
                  <a:pt x="220" y="1282"/>
                </a:lnTo>
                <a:lnTo>
                  <a:pt x="226" y="1282"/>
                </a:lnTo>
                <a:lnTo>
                  <a:pt x="230" y="1280"/>
                </a:lnTo>
                <a:lnTo>
                  <a:pt x="232" y="1280"/>
                </a:lnTo>
                <a:lnTo>
                  <a:pt x="233" y="1282"/>
                </a:lnTo>
                <a:lnTo>
                  <a:pt x="233" y="1284"/>
                </a:lnTo>
                <a:lnTo>
                  <a:pt x="233" y="1284"/>
                </a:lnTo>
                <a:lnTo>
                  <a:pt x="232" y="1292"/>
                </a:lnTo>
                <a:lnTo>
                  <a:pt x="231" y="1302"/>
                </a:lnTo>
                <a:lnTo>
                  <a:pt x="231" y="1309"/>
                </a:lnTo>
                <a:lnTo>
                  <a:pt x="231" y="1315"/>
                </a:lnTo>
                <a:lnTo>
                  <a:pt x="233" y="1322"/>
                </a:lnTo>
                <a:lnTo>
                  <a:pt x="237" y="1328"/>
                </a:lnTo>
                <a:lnTo>
                  <a:pt x="237" y="1328"/>
                </a:lnTo>
                <a:lnTo>
                  <a:pt x="246" y="1342"/>
                </a:lnTo>
                <a:lnTo>
                  <a:pt x="251" y="1348"/>
                </a:lnTo>
                <a:lnTo>
                  <a:pt x="257" y="1355"/>
                </a:lnTo>
                <a:lnTo>
                  <a:pt x="264" y="1360"/>
                </a:lnTo>
                <a:lnTo>
                  <a:pt x="272" y="1364"/>
                </a:lnTo>
                <a:lnTo>
                  <a:pt x="283" y="1368"/>
                </a:lnTo>
                <a:lnTo>
                  <a:pt x="295" y="1369"/>
                </a:lnTo>
                <a:lnTo>
                  <a:pt x="295" y="1369"/>
                </a:lnTo>
                <a:lnTo>
                  <a:pt x="302" y="1369"/>
                </a:lnTo>
                <a:lnTo>
                  <a:pt x="307" y="1368"/>
                </a:lnTo>
                <a:lnTo>
                  <a:pt x="312" y="1366"/>
                </a:lnTo>
                <a:lnTo>
                  <a:pt x="316" y="1362"/>
                </a:lnTo>
                <a:lnTo>
                  <a:pt x="321" y="1359"/>
                </a:lnTo>
                <a:lnTo>
                  <a:pt x="324" y="1354"/>
                </a:lnTo>
                <a:lnTo>
                  <a:pt x="329" y="1344"/>
                </a:lnTo>
                <a:lnTo>
                  <a:pt x="333" y="1334"/>
                </a:lnTo>
                <a:lnTo>
                  <a:pt x="335" y="1324"/>
                </a:lnTo>
                <a:lnTo>
                  <a:pt x="336" y="1315"/>
                </a:lnTo>
                <a:lnTo>
                  <a:pt x="336" y="1309"/>
                </a:lnTo>
                <a:lnTo>
                  <a:pt x="336" y="1309"/>
                </a:lnTo>
                <a:lnTo>
                  <a:pt x="335" y="1304"/>
                </a:lnTo>
                <a:lnTo>
                  <a:pt x="333" y="1301"/>
                </a:lnTo>
                <a:lnTo>
                  <a:pt x="330" y="1297"/>
                </a:lnTo>
                <a:lnTo>
                  <a:pt x="327" y="1295"/>
                </a:lnTo>
                <a:lnTo>
                  <a:pt x="320" y="1291"/>
                </a:lnTo>
                <a:lnTo>
                  <a:pt x="317" y="1290"/>
                </a:lnTo>
                <a:lnTo>
                  <a:pt x="307" y="1273"/>
                </a:lnTo>
                <a:lnTo>
                  <a:pt x="307" y="1273"/>
                </a:lnTo>
                <a:lnTo>
                  <a:pt x="309" y="1273"/>
                </a:lnTo>
                <a:lnTo>
                  <a:pt x="317" y="1267"/>
                </a:lnTo>
                <a:lnTo>
                  <a:pt x="317" y="1267"/>
                </a:lnTo>
                <a:lnTo>
                  <a:pt x="331" y="1258"/>
                </a:lnTo>
                <a:lnTo>
                  <a:pt x="341" y="1252"/>
                </a:lnTo>
                <a:lnTo>
                  <a:pt x="354" y="1247"/>
                </a:lnTo>
                <a:lnTo>
                  <a:pt x="354" y="1247"/>
                </a:lnTo>
                <a:lnTo>
                  <a:pt x="361" y="1246"/>
                </a:lnTo>
                <a:lnTo>
                  <a:pt x="366" y="1247"/>
                </a:lnTo>
                <a:lnTo>
                  <a:pt x="370" y="1251"/>
                </a:lnTo>
                <a:lnTo>
                  <a:pt x="374" y="1254"/>
                </a:lnTo>
                <a:lnTo>
                  <a:pt x="379" y="1263"/>
                </a:lnTo>
                <a:lnTo>
                  <a:pt x="381" y="1266"/>
                </a:lnTo>
                <a:lnTo>
                  <a:pt x="384" y="1267"/>
                </a:lnTo>
                <a:lnTo>
                  <a:pt x="384" y="1267"/>
                </a:lnTo>
                <a:lnTo>
                  <a:pt x="385" y="1267"/>
                </a:lnTo>
                <a:lnTo>
                  <a:pt x="386" y="1264"/>
                </a:lnTo>
                <a:lnTo>
                  <a:pt x="392" y="1250"/>
                </a:lnTo>
                <a:lnTo>
                  <a:pt x="397" y="1231"/>
                </a:lnTo>
                <a:lnTo>
                  <a:pt x="402" y="1208"/>
                </a:lnTo>
                <a:lnTo>
                  <a:pt x="413" y="1161"/>
                </a:lnTo>
                <a:lnTo>
                  <a:pt x="417" y="1143"/>
                </a:lnTo>
                <a:lnTo>
                  <a:pt x="418" y="1131"/>
                </a:lnTo>
                <a:lnTo>
                  <a:pt x="418" y="1131"/>
                </a:lnTo>
                <a:lnTo>
                  <a:pt x="419" y="1119"/>
                </a:lnTo>
                <a:lnTo>
                  <a:pt x="423" y="1100"/>
                </a:lnTo>
                <a:lnTo>
                  <a:pt x="431" y="1051"/>
                </a:lnTo>
                <a:lnTo>
                  <a:pt x="443" y="986"/>
                </a:lnTo>
                <a:lnTo>
                  <a:pt x="463" y="980"/>
                </a:lnTo>
                <a:lnTo>
                  <a:pt x="463" y="980"/>
                </a:lnTo>
                <a:lnTo>
                  <a:pt x="465" y="988"/>
                </a:lnTo>
                <a:lnTo>
                  <a:pt x="471" y="1004"/>
                </a:lnTo>
                <a:lnTo>
                  <a:pt x="476" y="1015"/>
                </a:lnTo>
                <a:lnTo>
                  <a:pt x="482" y="1025"/>
                </a:lnTo>
                <a:lnTo>
                  <a:pt x="488" y="1033"/>
                </a:lnTo>
                <a:lnTo>
                  <a:pt x="495" y="1039"/>
                </a:lnTo>
                <a:lnTo>
                  <a:pt x="495" y="1039"/>
                </a:lnTo>
                <a:lnTo>
                  <a:pt x="502" y="1042"/>
                </a:lnTo>
                <a:lnTo>
                  <a:pt x="509" y="1046"/>
                </a:lnTo>
                <a:lnTo>
                  <a:pt x="522" y="1049"/>
                </a:lnTo>
                <a:lnTo>
                  <a:pt x="532" y="1052"/>
                </a:lnTo>
                <a:lnTo>
                  <a:pt x="536" y="1052"/>
                </a:lnTo>
                <a:lnTo>
                  <a:pt x="536" y="1052"/>
                </a:lnTo>
                <a:lnTo>
                  <a:pt x="533" y="1042"/>
                </a:lnTo>
                <a:lnTo>
                  <a:pt x="528" y="1021"/>
                </a:lnTo>
                <a:lnTo>
                  <a:pt x="524" y="1009"/>
                </a:lnTo>
                <a:lnTo>
                  <a:pt x="523" y="996"/>
                </a:lnTo>
                <a:lnTo>
                  <a:pt x="523" y="984"/>
                </a:lnTo>
                <a:lnTo>
                  <a:pt x="524" y="974"/>
                </a:lnTo>
                <a:lnTo>
                  <a:pt x="524" y="974"/>
                </a:lnTo>
                <a:lnTo>
                  <a:pt x="550" y="888"/>
                </a:lnTo>
                <a:lnTo>
                  <a:pt x="566" y="834"/>
                </a:lnTo>
                <a:lnTo>
                  <a:pt x="571" y="811"/>
                </a:lnTo>
                <a:lnTo>
                  <a:pt x="574" y="796"/>
                </a:lnTo>
                <a:lnTo>
                  <a:pt x="574" y="796"/>
                </a:lnTo>
                <a:lnTo>
                  <a:pt x="582" y="733"/>
                </a:lnTo>
                <a:lnTo>
                  <a:pt x="586" y="701"/>
                </a:lnTo>
                <a:lnTo>
                  <a:pt x="587" y="688"/>
                </a:lnTo>
                <a:lnTo>
                  <a:pt x="587" y="680"/>
                </a:lnTo>
                <a:lnTo>
                  <a:pt x="587" y="680"/>
                </a:lnTo>
                <a:lnTo>
                  <a:pt x="585" y="672"/>
                </a:lnTo>
                <a:lnTo>
                  <a:pt x="581" y="662"/>
                </a:lnTo>
                <a:lnTo>
                  <a:pt x="568" y="640"/>
                </a:lnTo>
                <a:lnTo>
                  <a:pt x="555" y="618"/>
                </a:lnTo>
                <a:lnTo>
                  <a:pt x="550" y="609"/>
                </a:lnTo>
                <a:lnTo>
                  <a:pt x="549" y="603"/>
                </a:lnTo>
                <a:lnTo>
                  <a:pt x="549" y="603"/>
                </a:lnTo>
                <a:lnTo>
                  <a:pt x="547" y="572"/>
                </a:lnTo>
                <a:lnTo>
                  <a:pt x="546" y="554"/>
                </a:lnTo>
                <a:lnTo>
                  <a:pt x="543" y="541"/>
                </a:lnTo>
                <a:lnTo>
                  <a:pt x="543" y="541"/>
                </a:lnTo>
                <a:lnTo>
                  <a:pt x="522" y="494"/>
                </a:lnTo>
                <a:lnTo>
                  <a:pt x="508" y="461"/>
                </a:lnTo>
                <a:lnTo>
                  <a:pt x="502" y="447"/>
                </a:lnTo>
                <a:lnTo>
                  <a:pt x="500" y="436"/>
                </a:lnTo>
                <a:lnTo>
                  <a:pt x="500" y="436"/>
                </a:lnTo>
                <a:lnTo>
                  <a:pt x="492" y="414"/>
                </a:lnTo>
                <a:lnTo>
                  <a:pt x="482" y="386"/>
                </a:lnTo>
                <a:lnTo>
                  <a:pt x="472" y="357"/>
                </a:lnTo>
                <a:lnTo>
                  <a:pt x="468" y="344"/>
                </a:lnTo>
                <a:lnTo>
                  <a:pt x="465" y="333"/>
                </a:lnTo>
                <a:lnTo>
                  <a:pt x="465" y="333"/>
                </a:lnTo>
                <a:lnTo>
                  <a:pt x="459" y="311"/>
                </a:lnTo>
                <a:lnTo>
                  <a:pt x="452" y="287"/>
                </a:lnTo>
                <a:lnTo>
                  <a:pt x="445" y="268"/>
                </a:lnTo>
                <a:lnTo>
                  <a:pt x="442" y="262"/>
                </a:lnTo>
                <a:lnTo>
                  <a:pt x="440" y="260"/>
                </a:lnTo>
                <a:lnTo>
                  <a:pt x="440" y="260"/>
                </a:lnTo>
                <a:lnTo>
                  <a:pt x="405" y="261"/>
                </a:lnTo>
                <a:lnTo>
                  <a:pt x="372" y="263"/>
                </a:lnTo>
                <a:lnTo>
                  <a:pt x="365" y="255"/>
                </a:lnTo>
                <a:lnTo>
                  <a:pt x="365" y="255"/>
                </a:lnTo>
                <a:lnTo>
                  <a:pt x="372" y="247"/>
                </a:lnTo>
                <a:lnTo>
                  <a:pt x="379" y="237"/>
                </a:lnTo>
                <a:lnTo>
                  <a:pt x="384" y="228"/>
                </a:lnTo>
                <a:lnTo>
                  <a:pt x="384" y="228"/>
                </a:lnTo>
                <a:lnTo>
                  <a:pt x="385" y="221"/>
                </a:lnTo>
                <a:lnTo>
                  <a:pt x="385" y="212"/>
                </a:lnTo>
                <a:lnTo>
                  <a:pt x="382" y="192"/>
                </a:lnTo>
                <a:lnTo>
                  <a:pt x="381" y="173"/>
                </a:lnTo>
                <a:lnTo>
                  <a:pt x="380" y="160"/>
                </a:lnTo>
                <a:lnTo>
                  <a:pt x="380" y="160"/>
                </a:lnTo>
                <a:lnTo>
                  <a:pt x="381" y="145"/>
                </a:lnTo>
                <a:lnTo>
                  <a:pt x="381" y="136"/>
                </a:lnTo>
                <a:lnTo>
                  <a:pt x="381" y="136"/>
                </a:lnTo>
                <a:lnTo>
                  <a:pt x="384" y="133"/>
                </a:lnTo>
                <a:lnTo>
                  <a:pt x="386" y="129"/>
                </a:lnTo>
                <a:lnTo>
                  <a:pt x="386" y="125"/>
                </a:lnTo>
                <a:lnTo>
                  <a:pt x="386" y="125"/>
                </a:lnTo>
                <a:lnTo>
                  <a:pt x="385" y="120"/>
                </a:lnTo>
                <a:lnTo>
                  <a:pt x="381" y="116"/>
                </a:lnTo>
                <a:lnTo>
                  <a:pt x="379" y="113"/>
                </a:lnTo>
                <a:lnTo>
                  <a:pt x="378" y="108"/>
                </a:lnTo>
                <a:lnTo>
                  <a:pt x="378" y="108"/>
                </a:lnTo>
                <a:lnTo>
                  <a:pt x="370" y="74"/>
                </a:lnTo>
                <a:lnTo>
                  <a:pt x="365" y="51"/>
                </a:lnTo>
                <a:lnTo>
                  <a:pt x="360" y="36"/>
                </a:lnTo>
                <a:lnTo>
                  <a:pt x="360" y="36"/>
                </a:lnTo>
                <a:lnTo>
                  <a:pt x="356" y="31"/>
                </a:lnTo>
                <a:lnTo>
                  <a:pt x="352" y="25"/>
                </a:lnTo>
                <a:lnTo>
                  <a:pt x="346" y="19"/>
                </a:lnTo>
                <a:lnTo>
                  <a:pt x="337" y="12"/>
                </a:lnTo>
                <a:lnTo>
                  <a:pt x="328" y="6"/>
                </a:lnTo>
                <a:lnTo>
                  <a:pt x="320" y="3"/>
                </a:lnTo>
                <a:lnTo>
                  <a:pt x="310" y="0"/>
                </a:lnTo>
                <a:lnTo>
                  <a:pt x="305" y="0"/>
                </a:lnTo>
                <a:lnTo>
                  <a:pt x="301" y="1"/>
                </a:lnTo>
                <a:lnTo>
                  <a:pt x="301" y="1"/>
                </a:lnTo>
                <a:lnTo>
                  <a:pt x="292" y="4"/>
                </a:lnTo>
                <a:lnTo>
                  <a:pt x="284" y="7"/>
                </a:lnTo>
                <a:lnTo>
                  <a:pt x="277" y="11"/>
                </a:lnTo>
                <a:lnTo>
                  <a:pt x="269" y="16"/>
                </a:lnTo>
                <a:lnTo>
                  <a:pt x="263" y="22"/>
                </a:lnTo>
                <a:lnTo>
                  <a:pt x="257" y="28"/>
                </a:lnTo>
                <a:lnTo>
                  <a:pt x="251" y="35"/>
                </a:lnTo>
                <a:lnTo>
                  <a:pt x="246" y="42"/>
                </a:lnTo>
                <a:lnTo>
                  <a:pt x="246" y="42"/>
                </a:lnTo>
                <a:lnTo>
                  <a:pt x="244" y="52"/>
                </a:lnTo>
                <a:lnTo>
                  <a:pt x="241" y="67"/>
                </a:lnTo>
                <a:lnTo>
                  <a:pt x="240" y="82"/>
                </a:lnTo>
                <a:lnTo>
                  <a:pt x="240" y="99"/>
                </a:lnTo>
                <a:lnTo>
                  <a:pt x="243" y="128"/>
                </a:lnTo>
                <a:lnTo>
                  <a:pt x="244" y="142"/>
                </a:lnTo>
                <a:lnTo>
                  <a:pt x="246" y="155"/>
                </a:lnTo>
                <a:lnTo>
                  <a:pt x="246" y="155"/>
                </a:lnTo>
                <a:lnTo>
                  <a:pt x="245" y="155"/>
                </a:lnTo>
                <a:lnTo>
                  <a:pt x="243" y="155"/>
                </a:lnTo>
                <a:lnTo>
                  <a:pt x="241" y="157"/>
                </a:lnTo>
                <a:lnTo>
                  <a:pt x="240" y="159"/>
                </a:lnTo>
                <a:lnTo>
                  <a:pt x="240" y="161"/>
                </a:lnTo>
                <a:lnTo>
                  <a:pt x="239" y="166"/>
                </a:lnTo>
                <a:lnTo>
                  <a:pt x="239" y="166"/>
                </a:lnTo>
                <a:lnTo>
                  <a:pt x="238" y="173"/>
                </a:lnTo>
                <a:lnTo>
                  <a:pt x="237" y="179"/>
                </a:lnTo>
                <a:lnTo>
                  <a:pt x="238" y="185"/>
                </a:lnTo>
                <a:lnTo>
                  <a:pt x="240" y="193"/>
                </a:lnTo>
                <a:lnTo>
                  <a:pt x="240" y="193"/>
                </a:lnTo>
                <a:lnTo>
                  <a:pt x="250" y="210"/>
                </a:lnTo>
                <a:lnTo>
                  <a:pt x="254" y="216"/>
                </a:lnTo>
                <a:lnTo>
                  <a:pt x="254" y="216"/>
                </a:lnTo>
                <a:lnTo>
                  <a:pt x="251" y="226"/>
                </a:lnTo>
                <a:lnTo>
                  <a:pt x="251" y="2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2B7302E6-76A8-4C74-84A5-DF1E8D591C93}"/>
              </a:ext>
            </a:extLst>
          </p:cNvPr>
          <p:cNvSpPr>
            <a:spLocks/>
          </p:cNvSpPr>
          <p:nvPr/>
        </p:nvSpPr>
        <p:spPr bwMode="auto">
          <a:xfrm>
            <a:off x="4326076" y="897086"/>
            <a:ext cx="956017" cy="2709615"/>
          </a:xfrm>
          <a:custGeom>
            <a:avLst/>
            <a:gdLst>
              <a:gd name="T0" fmla="*/ 201 w 531"/>
              <a:gd name="T1" fmla="*/ 238 h 1505"/>
              <a:gd name="T2" fmla="*/ 120 w 531"/>
              <a:gd name="T3" fmla="*/ 278 h 1505"/>
              <a:gd name="T4" fmla="*/ 77 w 531"/>
              <a:gd name="T5" fmla="*/ 326 h 1505"/>
              <a:gd name="T6" fmla="*/ 56 w 531"/>
              <a:gd name="T7" fmla="*/ 380 h 1505"/>
              <a:gd name="T8" fmla="*/ 29 w 531"/>
              <a:gd name="T9" fmla="*/ 503 h 1505"/>
              <a:gd name="T10" fmla="*/ 0 w 531"/>
              <a:gd name="T11" fmla="*/ 569 h 1505"/>
              <a:gd name="T12" fmla="*/ 49 w 531"/>
              <a:gd name="T13" fmla="*/ 651 h 1505"/>
              <a:gd name="T14" fmla="*/ 35 w 531"/>
              <a:gd name="T15" fmla="*/ 813 h 1505"/>
              <a:gd name="T16" fmla="*/ 38 w 531"/>
              <a:gd name="T17" fmla="*/ 853 h 1505"/>
              <a:gd name="T18" fmla="*/ 51 w 531"/>
              <a:gd name="T19" fmla="*/ 888 h 1505"/>
              <a:gd name="T20" fmla="*/ 82 w 531"/>
              <a:gd name="T21" fmla="*/ 875 h 1505"/>
              <a:gd name="T22" fmla="*/ 107 w 531"/>
              <a:gd name="T23" fmla="*/ 827 h 1505"/>
              <a:gd name="T24" fmla="*/ 106 w 531"/>
              <a:gd name="T25" fmla="*/ 1193 h 1505"/>
              <a:gd name="T26" fmla="*/ 179 w 531"/>
              <a:gd name="T27" fmla="*/ 1447 h 1505"/>
              <a:gd name="T28" fmla="*/ 218 w 531"/>
              <a:gd name="T29" fmla="*/ 1444 h 1505"/>
              <a:gd name="T30" fmla="*/ 249 w 531"/>
              <a:gd name="T31" fmla="*/ 1431 h 1505"/>
              <a:gd name="T32" fmla="*/ 240 w 531"/>
              <a:gd name="T33" fmla="*/ 1479 h 1505"/>
              <a:gd name="T34" fmla="*/ 257 w 531"/>
              <a:gd name="T35" fmla="*/ 1494 h 1505"/>
              <a:gd name="T36" fmla="*/ 279 w 531"/>
              <a:gd name="T37" fmla="*/ 1502 h 1505"/>
              <a:gd name="T38" fmla="*/ 317 w 531"/>
              <a:gd name="T39" fmla="*/ 1502 h 1505"/>
              <a:gd name="T40" fmla="*/ 337 w 531"/>
              <a:gd name="T41" fmla="*/ 1489 h 1505"/>
              <a:gd name="T42" fmla="*/ 339 w 531"/>
              <a:gd name="T43" fmla="*/ 1483 h 1505"/>
              <a:gd name="T44" fmla="*/ 325 w 531"/>
              <a:gd name="T45" fmla="*/ 1460 h 1505"/>
              <a:gd name="T46" fmla="*/ 312 w 531"/>
              <a:gd name="T47" fmla="*/ 1425 h 1505"/>
              <a:gd name="T48" fmla="*/ 330 w 531"/>
              <a:gd name="T49" fmla="*/ 1412 h 1505"/>
              <a:gd name="T50" fmla="*/ 360 w 531"/>
              <a:gd name="T51" fmla="*/ 1457 h 1505"/>
              <a:gd name="T52" fmla="*/ 391 w 531"/>
              <a:gd name="T53" fmla="*/ 1460 h 1505"/>
              <a:gd name="T54" fmla="*/ 420 w 531"/>
              <a:gd name="T55" fmla="*/ 1426 h 1505"/>
              <a:gd name="T56" fmla="*/ 418 w 531"/>
              <a:gd name="T57" fmla="*/ 1391 h 1505"/>
              <a:gd name="T58" fmla="*/ 417 w 531"/>
              <a:gd name="T59" fmla="*/ 1336 h 1505"/>
              <a:gd name="T60" fmla="*/ 440 w 531"/>
              <a:gd name="T61" fmla="*/ 1190 h 1505"/>
              <a:gd name="T62" fmla="*/ 460 w 531"/>
              <a:gd name="T63" fmla="*/ 823 h 1505"/>
              <a:gd name="T64" fmla="*/ 516 w 531"/>
              <a:gd name="T65" fmla="*/ 862 h 1505"/>
              <a:gd name="T66" fmla="*/ 530 w 531"/>
              <a:gd name="T67" fmla="*/ 863 h 1505"/>
              <a:gd name="T68" fmla="*/ 518 w 531"/>
              <a:gd name="T69" fmla="*/ 817 h 1505"/>
              <a:gd name="T70" fmla="*/ 485 w 531"/>
              <a:gd name="T71" fmla="*/ 721 h 1505"/>
              <a:gd name="T72" fmla="*/ 495 w 531"/>
              <a:gd name="T73" fmla="*/ 680 h 1505"/>
              <a:gd name="T74" fmla="*/ 513 w 531"/>
              <a:gd name="T75" fmla="*/ 606 h 1505"/>
              <a:gd name="T76" fmla="*/ 521 w 531"/>
              <a:gd name="T77" fmla="*/ 402 h 1505"/>
              <a:gd name="T78" fmla="*/ 479 w 531"/>
              <a:gd name="T79" fmla="*/ 329 h 1505"/>
              <a:gd name="T80" fmla="*/ 453 w 531"/>
              <a:gd name="T81" fmla="*/ 298 h 1505"/>
              <a:gd name="T82" fmla="*/ 446 w 531"/>
              <a:gd name="T83" fmla="*/ 291 h 1505"/>
              <a:gd name="T84" fmla="*/ 370 w 531"/>
              <a:gd name="T85" fmla="*/ 256 h 1505"/>
              <a:gd name="T86" fmla="*/ 354 w 531"/>
              <a:gd name="T87" fmla="*/ 201 h 1505"/>
              <a:gd name="T88" fmla="*/ 373 w 531"/>
              <a:gd name="T89" fmla="*/ 161 h 1505"/>
              <a:gd name="T90" fmla="*/ 377 w 531"/>
              <a:gd name="T91" fmla="*/ 97 h 1505"/>
              <a:gd name="T92" fmla="*/ 368 w 531"/>
              <a:gd name="T93" fmla="*/ 45 h 1505"/>
              <a:gd name="T94" fmla="*/ 343 w 531"/>
              <a:gd name="T95" fmla="*/ 15 h 1505"/>
              <a:gd name="T96" fmla="*/ 317 w 531"/>
              <a:gd name="T97" fmla="*/ 1 h 1505"/>
              <a:gd name="T98" fmla="*/ 282 w 531"/>
              <a:gd name="T99" fmla="*/ 2 h 1505"/>
              <a:gd name="T100" fmla="*/ 251 w 531"/>
              <a:gd name="T101" fmla="*/ 14 h 1505"/>
              <a:gd name="T102" fmla="*/ 229 w 531"/>
              <a:gd name="T103" fmla="*/ 46 h 1505"/>
              <a:gd name="T104" fmla="*/ 218 w 531"/>
              <a:gd name="T105" fmla="*/ 107 h 1505"/>
              <a:gd name="T106" fmla="*/ 210 w 531"/>
              <a:gd name="T107" fmla="*/ 106 h 1505"/>
              <a:gd name="T108" fmla="*/ 217 w 531"/>
              <a:gd name="T109" fmla="*/ 142 h 1505"/>
              <a:gd name="T110" fmla="*/ 240 w 531"/>
              <a:gd name="T111" fmla="*/ 184 h 1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1505">
                <a:moveTo>
                  <a:pt x="240" y="184"/>
                </a:moveTo>
                <a:lnTo>
                  <a:pt x="240" y="184"/>
                </a:lnTo>
                <a:lnTo>
                  <a:pt x="222" y="209"/>
                </a:lnTo>
                <a:lnTo>
                  <a:pt x="209" y="227"/>
                </a:lnTo>
                <a:lnTo>
                  <a:pt x="201" y="238"/>
                </a:lnTo>
                <a:lnTo>
                  <a:pt x="201" y="238"/>
                </a:lnTo>
                <a:lnTo>
                  <a:pt x="173" y="252"/>
                </a:lnTo>
                <a:lnTo>
                  <a:pt x="126" y="274"/>
                </a:lnTo>
                <a:lnTo>
                  <a:pt x="126" y="274"/>
                </a:lnTo>
                <a:lnTo>
                  <a:pt x="120" y="278"/>
                </a:lnTo>
                <a:lnTo>
                  <a:pt x="114" y="283"/>
                </a:lnTo>
                <a:lnTo>
                  <a:pt x="103" y="292"/>
                </a:lnTo>
                <a:lnTo>
                  <a:pt x="94" y="303"/>
                </a:lnTo>
                <a:lnTo>
                  <a:pt x="86" y="315"/>
                </a:lnTo>
                <a:lnTo>
                  <a:pt x="77" y="326"/>
                </a:lnTo>
                <a:lnTo>
                  <a:pt x="71" y="337"/>
                </a:lnTo>
                <a:lnTo>
                  <a:pt x="63" y="354"/>
                </a:lnTo>
                <a:lnTo>
                  <a:pt x="63" y="354"/>
                </a:lnTo>
                <a:lnTo>
                  <a:pt x="60" y="363"/>
                </a:lnTo>
                <a:lnTo>
                  <a:pt x="56" y="380"/>
                </a:lnTo>
                <a:lnTo>
                  <a:pt x="47" y="423"/>
                </a:lnTo>
                <a:lnTo>
                  <a:pt x="37" y="470"/>
                </a:lnTo>
                <a:lnTo>
                  <a:pt x="32" y="489"/>
                </a:lnTo>
                <a:lnTo>
                  <a:pt x="29" y="503"/>
                </a:lnTo>
                <a:lnTo>
                  <a:pt x="29" y="503"/>
                </a:lnTo>
                <a:lnTo>
                  <a:pt x="19" y="524"/>
                </a:lnTo>
                <a:lnTo>
                  <a:pt x="10" y="543"/>
                </a:lnTo>
                <a:lnTo>
                  <a:pt x="3" y="560"/>
                </a:lnTo>
                <a:lnTo>
                  <a:pt x="0" y="566"/>
                </a:lnTo>
                <a:lnTo>
                  <a:pt x="0" y="569"/>
                </a:lnTo>
                <a:lnTo>
                  <a:pt x="0" y="569"/>
                </a:lnTo>
                <a:lnTo>
                  <a:pt x="3" y="576"/>
                </a:lnTo>
                <a:lnTo>
                  <a:pt x="9" y="586"/>
                </a:lnTo>
                <a:lnTo>
                  <a:pt x="25" y="614"/>
                </a:lnTo>
                <a:lnTo>
                  <a:pt x="49" y="651"/>
                </a:lnTo>
                <a:lnTo>
                  <a:pt x="49" y="651"/>
                </a:lnTo>
                <a:lnTo>
                  <a:pt x="44" y="729"/>
                </a:lnTo>
                <a:lnTo>
                  <a:pt x="40" y="783"/>
                </a:lnTo>
                <a:lnTo>
                  <a:pt x="37" y="804"/>
                </a:lnTo>
                <a:lnTo>
                  <a:pt x="35" y="813"/>
                </a:lnTo>
                <a:lnTo>
                  <a:pt x="35" y="813"/>
                </a:lnTo>
                <a:lnTo>
                  <a:pt x="34" y="820"/>
                </a:lnTo>
                <a:lnTo>
                  <a:pt x="34" y="830"/>
                </a:lnTo>
                <a:lnTo>
                  <a:pt x="36" y="841"/>
                </a:lnTo>
                <a:lnTo>
                  <a:pt x="38" y="853"/>
                </a:lnTo>
                <a:lnTo>
                  <a:pt x="42" y="866"/>
                </a:lnTo>
                <a:lnTo>
                  <a:pt x="45" y="877"/>
                </a:lnTo>
                <a:lnTo>
                  <a:pt x="48" y="884"/>
                </a:lnTo>
                <a:lnTo>
                  <a:pt x="50" y="886"/>
                </a:lnTo>
                <a:lnTo>
                  <a:pt x="51" y="888"/>
                </a:lnTo>
                <a:lnTo>
                  <a:pt x="51" y="888"/>
                </a:lnTo>
                <a:lnTo>
                  <a:pt x="55" y="888"/>
                </a:lnTo>
                <a:lnTo>
                  <a:pt x="60" y="886"/>
                </a:lnTo>
                <a:lnTo>
                  <a:pt x="71" y="882"/>
                </a:lnTo>
                <a:lnTo>
                  <a:pt x="82" y="875"/>
                </a:lnTo>
                <a:lnTo>
                  <a:pt x="89" y="870"/>
                </a:lnTo>
                <a:lnTo>
                  <a:pt x="89" y="870"/>
                </a:lnTo>
                <a:lnTo>
                  <a:pt x="93" y="860"/>
                </a:lnTo>
                <a:lnTo>
                  <a:pt x="100" y="846"/>
                </a:lnTo>
                <a:lnTo>
                  <a:pt x="107" y="827"/>
                </a:lnTo>
                <a:lnTo>
                  <a:pt x="107" y="827"/>
                </a:lnTo>
                <a:lnTo>
                  <a:pt x="109" y="923"/>
                </a:lnTo>
                <a:lnTo>
                  <a:pt x="109" y="923"/>
                </a:lnTo>
                <a:lnTo>
                  <a:pt x="108" y="1017"/>
                </a:lnTo>
                <a:lnTo>
                  <a:pt x="106" y="1193"/>
                </a:lnTo>
                <a:lnTo>
                  <a:pt x="102" y="1438"/>
                </a:lnTo>
                <a:lnTo>
                  <a:pt x="102" y="1438"/>
                </a:lnTo>
                <a:lnTo>
                  <a:pt x="116" y="1441"/>
                </a:lnTo>
                <a:lnTo>
                  <a:pt x="147" y="1444"/>
                </a:lnTo>
                <a:lnTo>
                  <a:pt x="179" y="1447"/>
                </a:lnTo>
                <a:lnTo>
                  <a:pt x="201" y="1448"/>
                </a:lnTo>
                <a:lnTo>
                  <a:pt x="201" y="1448"/>
                </a:lnTo>
                <a:lnTo>
                  <a:pt x="209" y="1448"/>
                </a:lnTo>
                <a:lnTo>
                  <a:pt x="215" y="1447"/>
                </a:lnTo>
                <a:lnTo>
                  <a:pt x="218" y="1444"/>
                </a:lnTo>
                <a:lnTo>
                  <a:pt x="218" y="1443"/>
                </a:lnTo>
                <a:lnTo>
                  <a:pt x="218" y="1443"/>
                </a:lnTo>
                <a:lnTo>
                  <a:pt x="219" y="1429"/>
                </a:lnTo>
                <a:lnTo>
                  <a:pt x="221" y="1416"/>
                </a:lnTo>
                <a:lnTo>
                  <a:pt x="249" y="1431"/>
                </a:lnTo>
                <a:lnTo>
                  <a:pt x="249" y="1431"/>
                </a:lnTo>
                <a:lnTo>
                  <a:pt x="243" y="1450"/>
                </a:lnTo>
                <a:lnTo>
                  <a:pt x="240" y="1466"/>
                </a:lnTo>
                <a:lnTo>
                  <a:pt x="240" y="1473"/>
                </a:lnTo>
                <a:lnTo>
                  <a:pt x="240" y="1479"/>
                </a:lnTo>
                <a:lnTo>
                  <a:pt x="240" y="1479"/>
                </a:lnTo>
                <a:lnTo>
                  <a:pt x="241" y="1482"/>
                </a:lnTo>
                <a:lnTo>
                  <a:pt x="244" y="1486"/>
                </a:lnTo>
                <a:lnTo>
                  <a:pt x="251" y="1490"/>
                </a:lnTo>
                <a:lnTo>
                  <a:pt x="257" y="1494"/>
                </a:lnTo>
                <a:lnTo>
                  <a:pt x="261" y="1494"/>
                </a:lnTo>
                <a:lnTo>
                  <a:pt x="261" y="1494"/>
                </a:lnTo>
                <a:lnTo>
                  <a:pt x="263" y="1496"/>
                </a:lnTo>
                <a:lnTo>
                  <a:pt x="272" y="1500"/>
                </a:lnTo>
                <a:lnTo>
                  <a:pt x="279" y="1502"/>
                </a:lnTo>
                <a:lnTo>
                  <a:pt x="287" y="1503"/>
                </a:lnTo>
                <a:lnTo>
                  <a:pt x="296" y="1505"/>
                </a:lnTo>
                <a:lnTo>
                  <a:pt x="307" y="1503"/>
                </a:lnTo>
                <a:lnTo>
                  <a:pt x="307" y="1503"/>
                </a:lnTo>
                <a:lnTo>
                  <a:pt x="317" y="1502"/>
                </a:lnTo>
                <a:lnTo>
                  <a:pt x="325" y="1500"/>
                </a:lnTo>
                <a:lnTo>
                  <a:pt x="330" y="1498"/>
                </a:lnTo>
                <a:lnTo>
                  <a:pt x="333" y="1494"/>
                </a:lnTo>
                <a:lnTo>
                  <a:pt x="336" y="1492"/>
                </a:lnTo>
                <a:lnTo>
                  <a:pt x="337" y="1489"/>
                </a:lnTo>
                <a:lnTo>
                  <a:pt x="337" y="1487"/>
                </a:lnTo>
                <a:lnTo>
                  <a:pt x="337" y="1487"/>
                </a:lnTo>
                <a:lnTo>
                  <a:pt x="338" y="1487"/>
                </a:lnTo>
                <a:lnTo>
                  <a:pt x="339" y="1487"/>
                </a:lnTo>
                <a:lnTo>
                  <a:pt x="339" y="1483"/>
                </a:lnTo>
                <a:lnTo>
                  <a:pt x="337" y="1479"/>
                </a:lnTo>
                <a:lnTo>
                  <a:pt x="337" y="1479"/>
                </a:lnTo>
                <a:lnTo>
                  <a:pt x="333" y="1473"/>
                </a:lnTo>
                <a:lnTo>
                  <a:pt x="331" y="1468"/>
                </a:lnTo>
                <a:lnTo>
                  <a:pt x="325" y="1460"/>
                </a:lnTo>
                <a:lnTo>
                  <a:pt x="325" y="1460"/>
                </a:lnTo>
                <a:lnTo>
                  <a:pt x="323" y="1450"/>
                </a:lnTo>
                <a:lnTo>
                  <a:pt x="321" y="1444"/>
                </a:lnTo>
                <a:lnTo>
                  <a:pt x="319" y="1438"/>
                </a:lnTo>
                <a:lnTo>
                  <a:pt x="312" y="1425"/>
                </a:lnTo>
                <a:lnTo>
                  <a:pt x="319" y="1423"/>
                </a:lnTo>
                <a:lnTo>
                  <a:pt x="321" y="1387"/>
                </a:lnTo>
                <a:lnTo>
                  <a:pt x="321" y="1387"/>
                </a:lnTo>
                <a:lnTo>
                  <a:pt x="325" y="1399"/>
                </a:lnTo>
                <a:lnTo>
                  <a:pt x="330" y="1412"/>
                </a:lnTo>
                <a:lnTo>
                  <a:pt x="337" y="1426"/>
                </a:lnTo>
                <a:lnTo>
                  <a:pt x="345" y="1441"/>
                </a:lnTo>
                <a:lnTo>
                  <a:pt x="350" y="1447"/>
                </a:lnTo>
                <a:lnTo>
                  <a:pt x="354" y="1453"/>
                </a:lnTo>
                <a:lnTo>
                  <a:pt x="360" y="1457"/>
                </a:lnTo>
                <a:lnTo>
                  <a:pt x="366" y="1460"/>
                </a:lnTo>
                <a:lnTo>
                  <a:pt x="372" y="1462"/>
                </a:lnTo>
                <a:lnTo>
                  <a:pt x="379" y="1462"/>
                </a:lnTo>
                <a:lnTo>
                  <a:pt x="379" y="1462"/>
                </a:lnTo>
                <a:lnTo>
                  <a:pt x="391" y="1460"/>
                </a:lnTo>
                <a:lnTo>
                  <a:pt x="401" y="1455"/>
                </a:lnTo>
                <a:lnTo>
                  <a:pt x="409" y="1449"/>
                </a:lnTo>
                <a:lnTo>
                  <a:pt x="414" y="1442"/>
                </a:lnTo>
                <a:lnTo>
                  <a:pt x="417" y="1435"/>
                </a:lnTo>
                <a:lnTo>
                  <a:pt x="420" y="1426"/>
                </a:lnTo>
                <a:lnTo>
                  <a:pt x="421" y="1417"/>
                </a:lnTo>
                <a:lnTo>
                  <a:pt x="421" y="1409"/>
                </a:lnTo>
                <a:lnTo>
                  <a:pt x="421" y="1409"/>
                </a:lnTo>
                <a:lnTo>
                  <a:pt x="420" y="1399"/>
                </a:lnTo>
                <a:lnTo>
                  <a:pt x="418" y="1391"/>
                </a:lnTo>
                <a:lnTo>
                  <a:pt x="414" y="1378"/>
                </a:lnTo>
                <a:lnTo>
                  <a:pt x="409" y="1364"/>
                </a:lnTo>
                <a:lnTo>
                  <a:pt x="409" y="1364"/>
                </a:lnTo>
                <a:lnTo>
                  <a:pt x="411" y="1357"/>
                </a:lnTo>
                <a:lnTo>
                  <a:pt x="417" y="1336"/>
                </a:lnTo>
                <a:lnTo>
                  <a:pt x="423" y="1305"/>
                </a:lnTo>
                <a:lnTo>
                  <a:pt x="427" y="1286"/>
                </a:lnTo>
                <a:lnTo>
                  <a:pt x="430" y="1264"/>
                </a:lnTo>
                <a:lnTo>
                  <a:pt x="430" y="1264"/>
                </a:lnTo>
                <a:lnTo>
                  <a:pt x="440" y="1190"/>
                </a:lnTo>
                <a:lnTo>
                  <a:pt x="446" y="1134"/>
                </a:lnTo>
                <a:lnTo>
                  <a:pt x="446" y="1134"/>
                </a:lnTo>
                <a:lnTo>
                  <a:pt x="449" y="1072"/>
                </a:lnTo>
                <a:lnTo>
                  <a:pt x="454" y="967"/>
                </a:lnTo>
                <a:lnTo>
                  <a:pt x="460" y="823"/>
                </a:lnTo>
                <a:lnTo>
                  <a:pt x="460" y="823"/>
                </a:lnTo>
                <a:lnTo>
                  <a:pt x="469" y="831"/>
                </a:lnTo>
                <a:lnTo>
                  <a:pt x="492" y="847"/>
                </a:lnTo>
                <a:lnTo>
                  <a:pt x="505" y="856"/>
                </a:lnTo>
                <a:lnTo>
                  <a:pt x="516" y="862"/>
                </a:lnTo>
                <a:lnTo>
                  <a:pt x="520" y="864"/>
                </a:lnTo>
                <a:lnTo>
                  <a:pt x="525" y="864"/>
                </a:lnTo>
                <a:lnTo>
                  <a:pt x="527" y="864"/>
                </a:lnTo>
                <a:lnTo>
                  <a:pt x="530" y="863"/>
                </a:lnTo>
                <a:lnTo>
                  <a:pt x="530" y="863"/>
                </a:lnTo>
                <a:lnTo>
                  <a:pt x="531" y="859"/>
                </a:lnTo>
                <a:lnTo>
                  <a:pt x="531" y="856"/>
                </a:lnTo>
                <a:lnTo>
                  <a:pt x="529" y="845"/>
                </a:lnTo>
                <a:lnTo>
                  <a:pt x="524" y="831"/>
                </a:lnTo>
                <a:lnTo>
                  <a:pt x="518" y="817"/>
                </a:lnTo>
                <a:lnTo>
                  <a:pt x="506" y="788"/>
                </a:lnTo>
                <a:lnTo>
                  <a:pt x="500" y="776"/>
                </a:lnTo>
                <a:lnTo>
                  <a:pt x="498" y="767"/>
                </a:lnTo>
                <a:lnTo>
                  <a:pt x="498" y="767"/>
                </a:lnTo>
                <a:lnTo>
                  <a:pt x="485" y="721"/>
                </a:lnTo>
                <a:lnTo>
                  <a:pt x="476" y="688"/>
                </a:lnTo>
                <a:lnTo>
                  <a:pt x="476" y="688"/>
                </a:lnTo>
                <a:lnTo>
                  <a:pt x="481" y="688"/>
                </a:lnTo>
                <a:lnTo>
                  <a:pt x="491" y="684"/>
                </a:lnTo>
                <a:lnTo>
                  <a:pt x="495" y="680"/>
                </a:lnTo>
                <a:lnTo>
                  <a:pt x="501" y="677"/>
                </a:lnTo>
                <a:lnTo>
                  <a:pt x="505" y="673"/>
                </a:lnTo>
                <a:lnTo>
                  <a:pt x="506" y="667"/>
                </a:lnTo>
                <a:lnTo>
                  <a:pt x="506" y="667"/>
                </a:lnTo>
                <a:lnTo>
                  <a:pt x="513" y="606"/>
                </a:lnTo>
                <a:lnTo>
                  <a:pt x="518" y="556"/>
                </a:lnTo>
                <a:lnTo>
                  <a:pt x="518" y="556"/>
                </a:lnTo>
                <a:lnTo>
                  <a:pt x="521" y="478"/>
                </a:lnTo>
                <a:lnTo>
                  <a:pt x="523" y="422"/>
                </a:lnTo>
                <a:lnTo>
                  <a:pt x="521" y="402"/>
                </a:lnTo>
                <a:lnTo>
                  <a:pt x="520" y="393"/>
                </a:lnTo>
                <a:lnTo>
                  <a:pt x="520" y="393"/>
                </a:lnTo>
                <a:lnTo>
                  <a:pt x="512" y="378"/>
                </a:lnTo>
                <a:lnTo>
                  <a:pt x="495" y="354"/>
                </a:lnTo>
                <a:lnTo>
                  <a:pt x="479" y="329"/>
                </a:lnTo>
                <a:lnTo>
                  <a:pt x="467" y="315"/>
                </a:lnTo>
                <a:lnTo>
                  <a:pt x="467" y="315"/>
                </a:lnTo>
                <a:lnTo>
                  <a:pt x="457" y="301"/>
                </a:lnTo>
                <a:lnTo>
                  <a:pt x="455" y="299"/>
                </a:lnTo>
                <a:lnTo>
                  <a:pt x="453" y="298"/>
                </a:lnTo>
                <a:lnTo>
                  <a:pt x="453" y="298"/>
                </a:lnTo>
                <a:lnTo>
                  <a:pt x="453" y="299"/>
                </a:lnTo>
                <a:lnTo>
                  <a:pt x="453" y="299"/>
                </a:lnTo>
                <a:lnTo>
                  <a:pt x="452" y="297"/>
                </a:lnTo>
                <a:lnTo>
                  <a:pt x="446" y="291"/>
                </a:lnTo>
                <a:lnTo>
                  <a:pt x="446" y="291"/>
                </a:lnTo>
                <a:lnTo>
                  <a:pt x="440" y="286"/>
                </a:lnTo>
                <a:lnTo>
                  <a:pt x="430" y="281"/>
                </a:lnTo>
                <a:lnTo>
                  <a:pt x="404" y="270"/>
                </a:lnTo>
                <a:lnTo>
                  <a:pt x="370" y="256"/>
                </a:lnTo>
                <a:lnTo>
                  <a:pt x="353" y="247"/>
                </a:lnTo>
                <a:lnTo>
                  <a:pt x="341" y="216"/>
                </a:lnTo>
                <a:lnTo>
                  <a:pt x="341" y="216"/>
                </a:lnTo>
                <a:lnTo>
                  <a:pt x="346" y="213"/>
                </a:lnTo>
                <a:lnTo>
                  <a:pt x="354" y="201"/>
                </a:lnTo>
                <a:lnTo>
                  <a:pt x="365" y="187"/>
                </a:lnTo>
                <a:lnTo>
                  <a:pt x="369" y="178"/>
                </a:lnTo>
                <a:lnTo>
                  <a:pt x="372" y="170"/>
                </a:lnTo>
                <a:lnTo>
                  <a:pt x="372" y="170"/>
                </a:lnTo>
                <a:lnTo>
                  <a:pt x="373" y="161"/>
                </a:lnTo>
                <a:lnTo>
                  <a:pt x="375" y="150"/>
                </a:lnTo>
                <a:lnTo>
                  <a:pt x="376" y="129"/>
                </a:lnTo>
                <a:lnTo>
                  <a:pt x="377" y="103"/>
                </a:lnTo>
                <a:lnTo>
                  <a:pt x="377" y="103"/>
                </a:lnTo>
                <a:lnTo>
                  <a:pt x="377" y="97"/>
                </a:lnTo>
                <a:lnTo>
                  <a:pt x="377" y="82"/>
                </a:lnTo>
                <a:lnTo>
                  <a:pt x="376" y="73"/>
                </a:lnTo>
                <a:lnTo>
                  <a:pt x="373" y="63"/>
                </a:lnTo>
                <a:lnTo>
                  <a:pt x="371" y="54"/>
                </a:lnTo>
                <a:lnTo>
                  <a:pt x="368" y="45"/>
                </a:lnTo>
                <a:lnTo>
                  <a:pt x="368" y="45"/>
                </a:lnTo>
                <a:lnTo>
                  <a:pt x="362" y="36"/>
                </a:lnTo>
                <a:lnTo>
                  <a:pt x="356" y="28"/>
                </a:lnTo>
                <a:lnTo>
                  <a:pt x="350" y="21"/>
                </a:lnTo>
                <a:lnTo>
                  <a:pt x="343" y="15"/>
                </a:lnTo>
                <a:lnTo>
                  <a:pt x="336" y="9"/>
                </a:lnTo>
                <a:lnTo>
                  <a:pt x="328" y="5"/>
                </a:lnTo>
                <a:lnTo>
                  <a:pt x="323" y="2"/>
                </a:lnTo>
                <a:lnTo>
                  <a:pt x="317" y="1"/>
                </a:lnTo>
                <a:lnTo>
                  <a:pt x="317" y="1"/>
                </a:lnTo>
                <a:lnTo>
                  <a:pt x="305" y="0"/>
                </a:lnTo>
                <a:lnTo>
                  <a:pt x="294" y="1"/>
                </a:lnTo>
                <a:lnTo>
                  <a:pt x="283" y="3"/>
                </a:lnTo>
                <a:lnTo>
                  <a:pt x="283" y="3"/>
                </a:lnTo>
                <a:lnTo>
                  <a:pt x="282" y="2"/>
                </a:lnTo>
                <a:lnTo>
                  <a:pt x="276" y="2"/>
                </a:lnTo>
                <a:lnTo>
                  <a:pt x="272" y="2"/>
                </a:lnTo>
                <a:lnTo>
                  <a:pt x="267" y="4"/>
                </a:lnTo>
                <a:lnTo>
                  <a:pt x="260" y="9"/>
                </a:lnTo>
                <a:lnTo>
                  <a:pt x="251" y="14"/>
                </a:lnTo>
                <a:lnTo>
                  <a:pt x="251" y="14"/>
                </a:lnTo>
                <a:lnTo>
                  <a:pt x="243" y="22"/>
                </a:lnTo>
                <a:lnTo>
                  <a:pt x="237" y="29"/>
                </a:lnTo>
                <a:lnTo>
                  <a:pt x="233" y="37"/>
                </a:lnTo>
                <a:lnTo>
                  <a:pt x="229" y="46"/>
                </a:lnTo>
                <a:lnTo>
                  <a:pt x="227" y="53"/>
                </a:lnTo>
                <a:lnTo>
                  <a:pt x="225" y="60"/>
                </a:lnTo>
                <a:lnTo>
                  <a:pt x="223" y="73"/>
                </a:lnTo>
                <a:lnTo>
                  <a:pt x="223" y="73"/>
                </a:lnTo>
                <a:lnTo>
                  <a:pt x="218" y="107"/>
                </a:lnTo>
                <a:lnTo>
                  <a:pt x="218" y="107"/>
                </a:lnTo>
                <a:lnTo>
                  <a:pt x="217" y="106"/>
                </a:lnTo>
                <a:lnTo>
                  <a:pt x="214" y="105"/>
                </a:lnTo>
                <a:lnTo>
                  <a:pt x="211" y="105"/>
                </a:lnTo>
                <a:lnTo>
                  <a:pt x="210" y="106"/>
                </a:lnTo>
                <a:lnTo>
                  <a:pt x="209" y="108"/>
                </a:lnTo>
                <a:lnTo>
                  <a:pt x="209" y="114"/>
                </a:lnTo>
                <a:lnTo>
                  <a:pt x="209" y="114"/>
                </a:lnTo>
                <a:lnTo>
                  <a:pt x="212" y="127"/>
                </a:lnTo>
                <a:lnTo>
                  <a:pt x="217" y="142"/>
                </a:lnTo>
                <a:lnTo>
                  <a:pt x="222" y="152"/>
                </a:lnTo>
                <a:lnTo>
                  <a:pt x="225" y="158"/>
                </a:lnTo>
                <a:lnTo>
                  <a:pt x="225" y="158"/>
                </a:lnTo>
                <a:lnTo>
                  <a:pt x="235" y="163"/>
                </a:lnTo>
                <a:lnTo>
                  <a:pt x="240" y="1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34C98850-E267-48E5-B5E5-403C04FDFD85}"/>
              </a:ext>
            </a:extLst>
          </p:cNvPr>
          <p:cNvSpPr>
            <a:spLocks/>
          </p:cNvSpPr>
          <p:nvPr/>
        </p:nvSpPr>
        <p:spPr bwMode="auto">
          <a:xfrm>
            <a:off x="7262242" y="916508"/>
            <a:ext cx="1195788" cy="2528341"/>
          </a:xfrm>
          <a:custGeom>
            <a:avLst/>
            <a:gdLst>
              <a:gd name="T0" fmla="*/ 185 w 647"/>
              <a:gd name="T1" fmla="*/ 231 h 1368"/>
              <a:gd name="T2" fmla="*/ 210 w 647"/>
              <a:gd name="T3" fmla="*/ 231 h 1368"/>
              <a:gd name="T4" fmla="*/ 221 w 647"/>
              <a:gd name="T5" fmla="*/ 302 h 1368"/>
              <a:gd name="T6" fmla="*/ 251 w 647"/>
              <a:gd name="T7" fmla="*/ 303 h 1368"/>
              <a:gd name="T8" fmla="*/ 290 w 647"/>
              <a:gd name="T9" fmla="*/ 281 h 1368"/>
              <a:gd name="T10" fmla="*/ 317 w 647"/>
              <a:gd name="T11" fmla="*/ 263 h 1368"/>
              <a:gd name="T12" fmla="*/ 296 w 647"/>
              <a:gd name="T13" fmla="*/ 242 h 1368"/>
              <a:gd name="T14" fmla="*/ 290 w 647"/>
              <a:gd name="T15" fmla="*/ 184 h 1368"/>
              <a:gd name="T16" fmla="*/ 285 w 647"/>
              <a:gd name="T17" fmla="*/ 144 h 1368"/>
              <a:gd name="T18" fmla="*/ 311 w 647"/>
              <a:gd name="T19" fmla="*/ 96 h 1368"/>
              <a:gd name="T20" fmla="*/ 327 w 647"/>
              <a:gd name="T21" fmla="*/ 20 h 1368"/>
              <a:gd name="T22" fmla="*/ 364 w 647"/>
              <a:gd name="T23" fmla="*/ 2 h 1368"/>
              <a:gd name="T24" fmla="*/ 407 w 647"/>
              <a:gd name="T25" fmla="*/ 14 h 1368"/>
              <a:gd name="T26" fmla="*/ 393 w 647"/>
              <a:gd name="T27" fmla="*/ 83 h 1368"/>
              <a:gd name="T28" fmla="*/ 414 w 647"/>
              <a:gd name="T29" fmla="*/ 102 h 1368"/>
              <a:gd name="T30" fmla="*/ 428 w 647"/>
              <a:gd name="T31" fmla="*/ 151 h 1368"/>
              <a:gd name="T32" fmla="*/ 426 w 647"/>
              <a:gd name="T33" fmla="*/ 198 h 1368"/>
              <a:gd name="T34" fmla="*/ 445 w 647"/>
              <a:gd name="T35" fmla="*/ 249 h 1368"/>
              <a:gd name="T36" fmla="*/ 461 w 647"/>
              <a:gd name="T37" fmla="*/ 262 h 1368"/>
              <a:gd name="T38" fmla="*/ 523 w 647"/>
              <a:gd name="T39" fmla="*/ 300 h 1368"/>
              <a:gd name="T40" fmla="*/ 522 w 647"/>
              <a:gd name="T41" fmla="*/ 335 h 1368"/>
              <a:gd name="T42" fmla="*/ 549 w 647"/>
              <a:gd name="T43" fmla="*/ 608 h 1368"/>
              <a:gd name="T44" fmla="*/ 543 w 647"/>
              <a:gd name="T45" fmla="*/ 767 h 1368"/>
              <a:gd name="T46" fmla="*/ 520 w 647"/>
              <a:gd name="T47" fmla="*/ 812 h 1368"/>
              <a:gd name="T48" fmla="*/ 544 w 647"/>
              <a:gd name="T49" fmla="*/ 945 h 1368"/>
              <a:gd name="T50" fmla="*/ 647 w 647"/>
              <a:gd name="T51" fmla="*/ 1051 h 1368"/>
              <a:gd name="T52" fmla="*/ 600 w 647"/>
              <a:gd name="T53" fmla="*/ 1120 h 1368"/>
              <a:gd name="T54" fmla="*/ 583 w 647"/>
              <a:gd name="T55" fmla="*/ 1208 h 1368"/>
              <a:gd name="T56" fmla="*/ 582 w 647"/>
              <a:gd name="T57" fmla="*/ 1245 h 1368"/>
              <a:gd name="T58" fmla="*/ 577 w 647"/>
              <a:gd name="T59" fmla="*/ 1266 h 1368"/>
              <a:gd name="T60" fmla="*/ 500 w 647"/>
              <a:gd name="T61" fmla="*/ 1283 h 1368"/>
              <a:gd name="T62" fmla="*/ 501 w 647"/>
              <a:gd name="T63" fmla="*/ 1303 h 1368"/>
              <a:gd name="T64" fmla="*/ 470 w 647"/>
              <a:gd name="T65" fmla="*/ 1362 h 1368"/>
              <a:gd name="T66" fmla="*/ 427 w 647"/>
              <a:gd name="T67" fmla="*/ 1367 h 1368"/>
              <a:gd name="T68" fmla="*/ 404 w 647"/>
              <a:gd name="T69" fmla="*/ 1354 h 1368"/>
              <a:gd name="T70" fmla="*/ 288 w 647"/>
              <a:gd name="T71" fmla="*/ 1347 h 1368"/>
              <a:gd name="T72" fmla="*/ 253 w 647"/>
              <a:gd name="T73" fmla="*/ 1340 h 1368"/>
              <a:gd name="T74" fmla="*/ 229 w 647"/>
              <a:gd name="T75" fmla="*/ 1285 h 1368"/>
              <a:gd name="T76" fmla="*/ 242 w 647"/>
              <a:gd name="T77" fmla="*/ 1266 h 1368"/>
              <a:gd name="T78" fmla="*/ 277 w 647"/>
              <a:gd name="T79" fmla="*/ 1265 h 1368"/>
              <a:gd name="T80" fmla="*/ 216 w 647"/>
              <a:gd name="T81" fmla="*/ 1260 h 1368"/>
              <a:gd name="T82" fmla="*/ 201 w 647"/>
              <a:gd name="T83" fmla="*/ 1223 h 1368"/>
              <a:gd name="T84" fmla="*/ 180 w 647"/>
              <a:gd name="T85" fmla="*/ 1197 h 1368"/>
              <a:gd name="T86" fmla="*/ 152 w 647"/>
              <a:gd name="T87" fmla="*/ 1168 h 1368"/>
              <a:gd name="T88" fmla="*/ 79 w 647"/>
              <a:gd name="T89" fmla="*/ 1035 h 1368"/>
              <a:gd name="T90" fmla="*/ 168 w 647"/>
              <a:gd name="T91" fmla="*/ 913 h 1368"/>
              <a:gd name="T92" fmla="*/ 183 w 647"/>
              <a:gd name="T93" fmla="*/ 847 h 1368"/>
              <a:gd name="T94" fmla="*/ 125 w 647"/>
              <a:gd name="T95" fmla="*/ 896 h 1368"/>
              <a:gd name="T96" fmla="*/ 79 w 647"/>
              <a:gd name="T97" fmla="*/ 915 h 1368"/>
              <a:gd name="T98" fmla="*/ 63 w 647"/>
              <a:gd name="T99" fmla="*/ 950 h 1368"/>
              <a:gd name="T100" fmla="*/ 35 w 647"/>
              <a:gd name="T101" fmla="*/ 954 h 1368"/>
              <a:gd name="T102" fmla="*/ 5 w 647"/>
              <a:gd name="T103" fmla="*/ 897 h 1368"/>
              <a:gd name="T104" fmla="*/ 0 w 647"/>
              <a:gd name="T105" fmla="*/ 850 h 1368"/>
              <a:gd name="T106" fmla="*/ 20 w 647"/>
              <a:gd name="T107" fmla="*/ 687 h 1368"/>
              <a:gd name="T108" fmla="*/ 68 w 647"/>
              <a:gd name="T109" fmla="*/ 547 h 1368"/>
              <a:gd name="T110" fmla="*/ 104 w 647"/>
              <a:gd name="T111" fmla="*/ 496 h 1368"/>
              <a:gd name="T112" fmla="*/ 111 w 647"/>
              <a:gd name="T113" fmla="*/ 423 h 1368"/>
              <a:gd name="T114" fmla="*/ 145 w 647"/>
              <a:gd name="T115" fmla="*/ 376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7" h="1368">
                <a:moveTo>
                  <a:pt x="179" y="346"/>
                </a:moveTo>
                <a:lnTo>
                  <a:pt x="180" y="242"/>
                </a:lnTo>
                <a:lnTo>
                  <a:pt x="180" y="242"/>
                </a:lnTo>
                <a:lnTo>
                  <a:pt x="180" y="240"/>
                </a:lnTo>
                <a:lnTo>
                  <a:pt x="183" y="234"/>
                </a:lnTo>
                <a:lnTo>
                  <a:pt x="185" y="231"/>
                </a:lnTo>
                <a:lnTo>
                  <a:pt x="189" y="229"/>
                </a:lnTo>
                <a:lnTo>
                  <a:pt x="193" y="228"/>
                </a:lnTo>
                <a:lnTo>
                  <a:pt x="199" y="228"/>
                </a:lnTo>
                <a:lnTo>
                  <a:pt x="199" y="228"/>
                </a:lnTo>
                <a:lnTo>
                  <a:pt x="206" y="229"/>
                </a:lnTo>
                <a:lnTo>
                  <a:pt x="210" y="231"/>
                </a:lnTo>
                <a:lnTo>
                  <a:pt x="214" y="235"/>
                </a:lnTo>
                <a:lnTo>
                  <a:pt x="216" y="238"/>
                </a:lnTo>
                <a:lnTo>
                  <a:pt x="219" y="244"/>
                </a:lnTo>
                <a:lnTo>
                  <a:pt x="220" y="246"/>
                </a:lnTo>
                <a:lnTo>
                  <a:pt x="221" y="302"/>
                </a:lnTo>
                <a:lnTo>
                  <a:pt x="221" y="302"/>
                </a:lnTo>
                <a:lnTo>
                  <a:pt x="224" y="303"/>
                </a:lnTo>
                <a:lnTo>
                  <a:pt x="231" y="305"/>
                </a:lnTo>
                <a:lnTo>
                  <a:pt x="241" y="305"/>
                </a:lnTo>
                <a:lnTo>
                  <a:pt x="246" y="305"/>
                </a:lnTo>
                <a:lnTo>
                  <a:pt x="251" y="303"/>
                </a:lnTo>
                <a:lnTo>
                  <a:pt x="251" y="303"/>
                </a:lnTo>
                <a:lnTo>
                  <a:pt x="259" y="298"/>
                </a:lnTo>
                <a:lnTo>
                  <a:pt x="267" y="293"/>
                </a:lnTo>
                <a:lnTo>
                  <a:pt x="275" y="287"/>
                </a:lnTo>
                <a:lnTo>
                  <a:pt x="283" y="283"/>
                </a:lnTo>
                <a:lnTo>
                  <a:pt x="283" y="283"/>
                </a:lnTo>
                <a:lnTo>
                  <a:pt x="290" y="281"/>
                </a:lnTo>
                <a:lnTo>
                  <a:pt x="295" y="279"/>
                </a:lnTo>
                <a:lnTo>
                  <a:pt x="299" y="277"/>
                </a:lnTo>
                <a:lnTo>
                  <a:pt x="299" y="277"/>
                </a:lnTo>
                <a:lnTo>
                  <a:pt x="309" y="271"/>
                </a:lnTo>
                <a:lnTo>
                  <a:pt x="317" y="263"/>
                </a:lnTo>
                <a:lnTo>
                  <a:pt x="317" y="263"/>
                </a:lnTo>
                <a:lnTo>
                  <a:pt x="316" y="263"/>
                </a:lnTo>
                <a:lnTo>
                  <a:pt x="311" y="261"/>
                </a:lnTo>
                <a:lnTo>
                  <a:pt x="308" y="259"/>
                </a:lnTo>
                <a:lnTo>
                  <a:pt x="304" y="255"/>
                </a:lnTo>
                <a:lnTo>
                  <a:pt x="300" y="250"/>
                </a:lnTo>
                <a:lnTo>
                  <a:pt x="296" y="242"/>
                </a:lnTo>
                <a:lnTo>
                  <a:pt x="296" y="242"/>
                </a:lnTo>
                <a:lnTo>
                  <a:pt x="294" y="234"/>
                </a:lnTo>
                <a:lnTo>
                  <a:pt x="291" y="225"/>
                </a:lnTo>
                <a:lnTo>
                  <a:pt x="290" y="208"/>
                </a:lnTo>
                <a:lnTo>
                  <a:pt x="290" y="184"/>
                </a:lnTo>
                <a:lnTo>
                  <a:pt x="290" y="184"/>
                </a:lnTo>
                <a:lnTo>
                  <a:pt x="291" y="162"/>
                </a:lnTo>
                <a:lnTo>
                  <a:pt x="291" y="150"/>
                </a:lnTo>
                <a:lnTo>
                  <a:pt x="291" y="145"/>
                </a:lnTo>
                <a:lnTo>
                  <a:pt x="291" y="145"/>
                </a:lnTo>
                <a:lnTo>
                  <a:pt x="285" y="144"/>
                </a:lnTo>
                <a:lnTo>
                  <a:pt x="285" y="144"/>
                </a:lnTo>
                <a:lnTo>
                  <a:pt x="284" y="131"/>
                </a:lnTo>
                <a:lnTo>
                  <a:pt x="285" y="121"/>
                </a:lnTo>
                <a:lnTo>
                  <a:pt x="287" y="118"/>
                </a:lnTo>
                <a:lnTo>
                  <a:pt x="288" y="115"/>
                </a:lnTo>
                <a:lnTo>
                  <a:pt x="288" y="115"/>
                </a:lnTo>
                <a:lnTo>
                  <a:pt x="311" y="96"/>
                </a:lnTo>
                <a:lnTo>
                  <a:pt x="331" y="79"/>
                </a:lnTo>
                <a:lnTo>
                  <a:pt x="331" y="79"/>
                </a:lnTo>
                <a:lnTo>
                  <a:pt x="330" y="68"/>
                </a:lnTo>
                <a:lnTo>
                  <a:pt x="327" y="45"/>
                </a:lnTo>
                <a:lnTo>
                  <a:pt x="327" y="33"/>
                </a:lnTo>
                <a:lnTo>
                  <a:pt x="327" y="20"/>
                </a:lnTo>
                <a:lnTo>
                  <a:pt x="330" y="12"/>
                </a:lnTo>
                <a:lnTo>
                  <a:pt x="332" y="9"/>
                </a:lnTo>
                <a:lnTo>
                  <a:pt x="333" y="7"/>
                </a:lnTo>
                <a:lnTo>
                  <a:pt x="333" y="7"/>
                </a:lnTo>
                <a:lnTo>
                  <a:pt x="347" y="3"/>
                </a:lnTo>
                <a:lnTo>
                  <a:pt x="364" y="2"/>
                </a:lnTo>
                <a:lnTo>
                  <a:pt x="380" y="0"/>
                </a:lnTo>
                <a:lnTo>
                  <a:pt x="395" y="2"/>
                </a:lnTo>
                <a:lnTo>
                  <a:pt x="395" y="2"/>
                </a:lnTo>
                <a:lnTo>
                  <a:pt x="398" y="3"/>
                </a:lnTo>
                <a:lnTo>
                  <a:pt x="401" y="7"/>
                </a:lnTo>
                <a:lnTo>
                  <a:pt x="407" y="14"/>
                </a:lnTo>
                <a:lnTo>
                  <a:pt x="414" y="25"/>
                </a:lnTo>
                <a:lnTo>
                  <a:pt x="420" y="38"/>
                </a:lnTo>
                <a:lnTo>
                  <a:pt x="428" y="61"/>
                </a:lnTo>
                <a:lnTo>
                  <a:pt x="432" y="71"/>
                </a:lnTo>
                <a:lnTo>
                  <a:pt x="393" y="75"/>
                </a:lnTo>
                <a:lnTo>
                  <a:pt x="393" y="83"/>
                </a:lnTo>
                <a:lnTo>
                  <a:pt x="393" y="83"/>
                </a:lnTo>
                <a:lnTo>
                  <a:pt x="403" y="89"/>
                </a:lnTo>
                <a:lnTo>
                  <a:pt x="409" y="96"/>
                </a:lnTo>
                <a:lnTo>
                  <a:pt x="412" y="99"/>
                </a:lnTo>
                <a:lnTo>
                  <a:pt x="414" y="102"/>
                </a:lnTo>
                <a:lnTo>
                  <a:pt x="414" y="102"/>
                </a:lnTo>
                <a:lnTo>
                  <a:pt x="416" y="110"/>
                </a:lnTo>
                <a:lnTo>
                  <a:pt x="417" y="121"/>
                </a:lnTo>
                <a:lnTo>
                  <a:pt x="419" y="135"/>
                </a:lnTo>
                <a:lnTo>
                  <a:pt x="419" y="135"/>
                </a:lnTo>
                <a:lnTo>
                  <a:pt x="425" y="142"/>
                </a:lnTo>
                <a:lnTo>
                  <a:pt x="428" y="151"/>
                </a:lnTo>
                <a:lnTo>
                  <a:pt x="430" y="155"/>
                </a:lnTo>
                <a:lnTo>
                  <a:pt x="430" y="160"/>
                </a:lnTo>
                <a:lnTo>
                  <a:pt x="430" y="160"/>
                </a:lnTo>
                <a:lnTo>
                  <a:pt x="430" y="171"/>
                </a:lnTo>
                <a:lnTo>
                  <a:pt x="428" y="182"/>
                </a:lnTo>
                <a:lnTo>
                  <a:pt x="426" y="198"/>
                </a:lnTo>
                <a:lnTo>
                  <a:pt x="426" y="198"/>
                </a:lnTo>
                <a:lnTo>
                  <a:pt x="417" y="221"/>
                </a:lnTo>
                <a:lnTo>
                  <a:pt x="430" y="244"/>
                </a:lnTo>
                <a:lnTo>
                  <a:pt x="430" y="244"/>
                </a:lnTo>
                <a:lnTo>
                  <a:pt x="438" y="246"/>
                </a:lnTo>
                <a:lnTo>
                  <a:pt x="445" y="249"/>
                </a:lnTo>
                <a:lnTo>
                  <a:pt x="447" y="251"/>
                </a:lnTo>
                <a:lnTo>
                  <a:pt x="447" y="251"/>
                </a:lnTo>
                <a:lnTo>
                  <a:pt x="449" y="255"/>
                </a:lnTo>
                <a:lnTo>
                  <a:pt x="449" y="257"/>
                </a:lnTo>
                <a:lnTo>
                  <a:pt x="449" y="257"/>
                </a:lnTo>
                <a:lnTo>
                  <a:pt x="461" y="262"/>
                </a:lnTo>
                <a:lnTo>
                  <a:pt x="484" y="273"/>
                </a:lnTo>
                <a:lnTo>
                  <a:pt x="498" y="281"/>
                </a:lnTo>
                <a:lnTo>
                  <a:pt x="510" y="288"/>
                </a:lnTo>
                <a:lnTo>
                  <a:pt x="519" y="294"/>
                </a:lnTo>
                <a:lnTo>
                  <a:pt x="522" y="298"/>
                </a:lnTo>
                <a:lnTo>
                  <a:pt x="523" y="300"/>
                </a:lnTo>
                <a:lnTo>
                  <a:pt x="523" y="300"/>
                </a:lnTo>
                <a:lnTo>
                  <a:pt x="525" y="307"/>
                </a:lnTo>
                <a:lnTo>
                  <a:pt x="526" y="312"/>
                </a:lnTo>
                <a:lnTo>
                  <a:pt x="525" y="321"/>
                </a:lnTo>
                <a:lnTo>
                  <a:pt x="523" y="329"/>
                </a:lnTo>
                <a:lnTo>
                  <a:pt x="522" y="335"/>
                </a:lnTo>
                <a:lnTo>
                  <a:pt x="522" y="335"/>
                </a:lnTo>
                <a:lnTo>
                  <a:pt x="540" y="452"/>
                </a:lnTo>
                <a:lnTo>
                  <a:pt x="540" y="452"/>
                </a:lnTo>
                <a:lnTo>
                  <a:pt x="543" y="493"/>
                </a:lnTo>
                <a:lnTo>
                  <a:pt x="547" y="550"/>
                </a:lnTo>
                <a:lnTo>
                  <a:pt x="549" y="608"/>
                </a:lnTo>
                <a:lnTo>
                  <a:pt x="549" y="659"/>
                </a:lnTo>
                <a:lnTo>
                  <a:pt x="549" y="659"/>
                </a:lnTo>
                <a:lnTo>
                  <a:pt x="549" y="699"/>
                </a:lnTo>
                <a:lnTo>
                  <a:pt x="547" y="736"/>
                </a:lnTo>
                <a:lnTo>
                  <a:pt x="546" y="752"/>
                </a:lnTo>
                <a:lnTo>
                  <a:pt x="543" y="767"/>
                </a:lnTo>
                <a:lnTo>
                  <a:pt x="540" y="780"/>
                </a:lnTo>
                <a:lnTo>
                  <a:pt x="535" y="789"/>
                </a:lnTo>
                <a:lnTo>
                  <a:pt x="535" y="789"/>
                </a:lnTo>
                <a:lnTo>
                  <a:pt x="522" y="809"/>
                </a:lnTo>
                <a:lnTo>
                  <a:pt x="520" y="812"/>
                </a:lnTo>
                <a:lnTo>
                  <a:pt x="520" y="812"/>
                </a:lnTo>
                <a:lnTo>
                  <a:pt x="525" y="866"/>
                </a:lnTo>
                <a:lnTo>
                  <a:pt x="531" y="908"/>
                </a:lnTo>
                <a:lnTo>
                  <a:pt x="533" y="924"/>
                </a:lnTo>
                <a:lnTo>
                  <a:pt x="537" y="935"/>
                </a:lnTo>
                <a:lnTo>
                  <a:pt x="537" y="935"/>
                </a:lnTo>
                <a:lnTo>
                  <a:pt x="544" y="945"/>
                </a:lnTo>
                <a:lnTo>
                  <a:pt x="558" y="959"/>
                </a:lnTo>
                <a:lnTo>
                  <a:pt x="595" y="994"/>
                </a:lnTo>
                <a:lnTo>
                  <a:pt x="631" y="1030"/>
                </a:lnTo>
                <a:lnTo>
                  <a:pt x="642" y="1043"/>
                </a:lnTo>
                <a:lnTo>
                  <a:pt x="646" y="1047"/>
                </a:lnTo>
                <a:lnTo>
                  <a:pt x="647" y="1051"/>
                </a:lnTo>
                <a:lnTo>
                  <a:pt x="647" y="1051"/>
                </a:lnTo>
                <a:lnTo>
                  <a:pt x="647" y="1054"/>
                </a:lnTo>
                <a:lnTo>
                  <a:pt x="644" y="1057"/>
                </a:lnTo>
                <a:lnTo>
                  <a:pt x="640" y="1068"/>
                </a:lnTo>
                <a:lnTo>
                  <a:pt x="621" y="1094"/>
                </a:lnTo>
                <a:lnTo>
                  <a:pt x="600" y="1120"/>
                </a:lnTo>
                <a:lnTo>
                  <a:pt x="588" y="1139"/>
                </a:lnTo>
                <a:lnTo>
                  <a:pt x="588" y="1139"/>
                </a:lnTo>
                <a:lnTo>
                  <a:pt x="578" y="1157"/>
                </a:lnTo>
                <a:lnTo>
                  <a:pt x="574" y="1165"/>
                </a:lnTo>
                <a:lnTo>
                  <a:pt x="574" y="1165"/>
                </a:lnTo>
                <a:lnTo>
                  <a:pt x="583" y="1208"/>
                </a:lnTo>
                <a:lnTo>
                  <a:pt x="586" y="1236"/>
                </a:lnTo>
                <a:lnTo>
                  <a:pt x="586" y="1245"/>
                </a:lnTo>
                <a:lnTo>
                  <a:pt x="586" y="1247"/>
                </a:lnTo>
                <a:lnTo>
                  <a:pt x="586" y="1247"/>
                </a:lnTo>
                <a:lnTo>
                  <a:pt x="586" y="1247"/>
                </a:lnTo>
                <a:lnTo>
                  <a:pt x="582" y="1245"/>
                </a:lnTo>
                <a:lnTo>
                  <a:pt x="578" y="1241"/>
                </a:lnTo>
                <a:lnTo>
                  <a:pt x="574" y="1236"/>
                </a:lnTo>
                <a:lnTo>
                  <a:pt x="574" y="1236"/>
                </a:lnTo>
                <a:lnTo>
                  <a:pt x="577" y="1250"/>
                </a:lnTo>
                <a:lnTo>
                  <a:pt x="577" y="1266"/>
                </a:lnTo>
                <a:lnTo>
                  <a:pt x="577" y="1266"/>
                </a:lnTo>
                <a:lnTo>
                  <a:pt x="574" y="1267"/>
                </a:lnTo>
                <a:lnTo>
                  <a:pt x="564" y="1270"/>
                </a:lnTo>
                <a:lnTo>
                  <a:pt x="537" y="1276"/>
                </a:lnTo>
                <a:lnTo>
                  <a:pt x="499" y="1282"/>
                </a:lnTo>
                <a:lnTo>
                  <a:pt x="499" y="1282"/>
                </a:lnTo>
                <a:lnTo>
                  <a:pt x="500" y="1283"/>
                </a:lnTo>
                <a:lnTo>
                  <a:pt x="503" y="1286"/>
                </a:lnTo>
                <a:lnTo>
                  <a:pt x="503" y="1288"/>
                </a:lnTo>
                <a:lnTo>
                  <a:pt x="503" y="1292"/>
                </a:lnTo>
                <a:lnTo>
                  <a:pt x="503" y="1297"/>
                </a:lnTo>
                <a:lnTo>
                  <a:pt x="501" y="1303"/>
                </a:lnTo>
                <a:lnTo>
                  <a:pt x="501" y="1303"/>
                </a:lnTo>
                <a:lnTo>
                  <a:pt x="491" y="1331"/>
                </a:lnTo>
                <a:lnTo>
                  <a:pt x="486" y="1345"/>
                </a:lnTo>
                <a:lnTo>
                  <a:pt x="480" y="1355"/>
                </a:lnTo>
                <a:lnTo>
                  <a:pt x="480" y="1355"/>
                </a:lnTo>
                <a:lnTo>
                  <a:pt x="475" y="1359"/>
                </a:lnTo>
                <a:lnTo>
                  <a:pt x="470" y="1362"/>
                </a:lnTo>
                <a:lnTo>
                  <a:pt x="464" y="1365"/>
                </a:lnTo>
                <a:lnTo>
                  <a:pt x="458" y="1367"/>
                </a:lnTo>
                <a:lnTo>
                  <a:pt x="451" y="1368"/>
                </a:lnTo>
                <a:lnTo>
                  <a:pt x="443" y="1368"/>
                </a:lnTo>
                <a:lnTo>
                  <a:pt x="435" y="1368"/>
                </a:lnTo>
                <a:lnTo>
                  <a:pt x="427" y="1367"/>
                </a:lnTo>
                <a:lnTo>
                  <a:pt x="427" y="1367"/>
                </a:lnTo>
                <a:lnTo>
                  <a:pt x="416" y="1365"/>
                </a:lnTo>
                <a:lnTo>
                  <a:pt x="409" y="1364"/>
                </a:lnTo>
                <a:lnTo>
                  <a:pt x="407" y="1362"/>
                </a:lnTo>
                <a:lnTo>
                  <a:pt x="405" y="1360"/>
                </a:lnTo>
                <a:lnTo>
                  <a:pt x="404" y="1354"/>
                </a:lnTo>
                <a:lnTo>
                  <a:pt x="404" y="1354"/>
                </a:lnTo>
                <a:lnTo>
                  <a:pt x="403" y="1333"/>
                </a:lnTo>
                <a:lnTo>
                  <a:pt x="401" y="1320"/>
                </a:lnTo>
                <a:lnTo>
                  <a:pt x="308" y="1344"/>
                </a:lnTo>
                <a:lnTo>
                  <a:pt x="308" y="1344"/>
                </a:lnTo>
                <a:lnTo>
                  <a:pt x="288" y="1347"/>
                </a:lnTo>
                <a:lnTo>
                  <a:pt x="279" y="1349"/>
                </a:lnTo>
                <a:lnTo>
                  <a:pt x="272" y="1349"/>
                </a:lnTo>
                <a:lnTo>
                  <a:pt x="266" y="1349"/>
                </a:lnTo>
                <a:lnTo>
                  <a:pt x="261" y="1346"/>
                </a:lnTo>
                <a:lnTo>
                  <a:pt x="256" y="1344"/>
                </a:lnTo>
                <a:lnTo>
                  <a:pt x="253" y="1340"/>
                </a:lnTo>
                <a:lnTo>
                  <a:pt x="253" y="1340"/>
                </a:lnTo>
                <a:lnTo>
                  <a:pt x="245" y="1325"/>
                </a:lnTo>
                <a:lnTo>
                  <a:pt x="240" y="1315"/>
                </a:lnTo>
                <a:lnTo>
                  <a:pt x="235" y="1305"/>
                </a:lnTo>
                <a:lnTo>
                  <a:pt x="230" y="1294"/>
                </a:lnTo>
                <a:lnTo>
                  <a:pt x="229" y="1285"/>
                </a:lnTo>
                <a:lnTo>
                  <a:pt x="229" y="1280"/>
                </a:lnTo>
                <a:lnTo>
                  <a:pt x="230" y="1276"/>
                </a:lnTo>
                <a:lnTo>
                  <a:pt x="231" y="1272"/>
                </a:lnTo>
                <a:lnTo>
                  <a:pt x="235" y="1270"/>
                </a:lnTo>
                <a:lnTo>
                  <a:pt x="235" y="1270"/>
                </a:lnTo>
                <a:lnTo>
                  <a:pt x="242" y="1266"/>
                </a:lnTo>
                <a:lnTo>
                  <a:pt x="248" y="1265"/>
                </a:lnTo>
                <a:lnTo>
                  <a:pt x="256" y="1264"/>
                </a:lnTo>
                <a:lnTo>
                  <a:pt x="262" y="1264"/>
                </a:lnTo>
                <a:lnTo>
                  <a:pt x="272" y="1264"/>
                </a:lnTo>
                <a:lnTo>
                  <a:pt x="277" y="1265"/>
                </a:lnTo>
                <a:lnTo>
                  <a:pt x="277" y="1265"/>
                </a:lnTo>
                <a:lnTo>
                  <a:pt x="279" y="1264"/>
                </a:lnTo>
                <a:lnTo>
                  <a:pt x="282" y="1259"/>
                </a:lnTo>
                <a:lnTo>
                  <a:pt x="285" y="1252"/>
                </a:lnTo>
                <a:lnTo>
                  <a:pt x="231" y="1255"/>
                </a:lnTo>
                <a:lnTo>
                  <a:pt x="231" y="1255"/>
                </a:lnTo>
                <a:lnTo>
                  <a:pt x="216" y="1260"/>
                </a:lnTo>
                <a:lnTo>
                  <a:pt x="198" y="1265"/>
                </a:lnTo>
                <a:lnTo>
                  <a:pt x="198" y="1265"/>
                </a:lnTo>
                <a:lnTo>
                  <a:pt x="198" y="1265"/>
                </a:lnTo>
                <a:lnTo>
                  <a:pt x="198" y="1261"/>
                </a:lnTo>
                <a:lnTo>
                  <a:pt x="198" y="1252"/>
                </a:lnTo>
                <a:lnTo>
                  <a:pt x="201" y="1223"/>
                </a:lnTo>
                <a:lnTo>
                  <a:pt x="206" y="1180"/>
                </a:lnTo>
                <a:lnTo>
                  <a:pt x="206" y="1180"/>
                </a:lnTo>
                <a:lnTo>
                  <a:pt x="203" y="1183"/>
                </a:lnTo>
                <a:lnTo>
                  <a:pt x="193" y="1191"/>
                </a:lnTo>
                <a:lnTo>
                  <a:pt x="187" y="1194"/>
                </a:lnTo>
                <a:lnTo>
                  <a:pt x="180" y="1197"/>
                </a:lnTo>
                <a:lnTo>
                  <a:pt x="175" y="1197"/>
                </a:lnTo>
                <a:lnTo>
                  <a:pt x="173" y="1197"/>
                </a:lnTo>
                <a:lnTo>
                  <a:pt x="171" y="1196"/>
                </a:lnTo>
                <a:lnTo>
                  <a:pt x="171" y="1196"/>
                </a:lnTo>
                <a:lnTo>
                  <a:pt x="164" y="1187"/>
                </a:lnTo>
                <a:lnTo>
                  <a:pt x="152" y="1168"/>
                </a:lnTo>
                <a:lnTo>
                  <a:pt x="120" y="1118"/>
                </a:lnTo>
                <a:lnTo>
                  <a:pt x="90" y="1067"/>
                </a:lnTo>
                <a:lnTo>
                  <a:pt x="75" y="1043"/>
                </a:lnTo>
                <a:lnTo>
                  <a:pt x="75" y="1043"/>
                </a:lnTo>
                <a:lnTo>
                  <a:pt x="77" y="1040"/>
                </a:lnTo>
                <a:lnTo>
                  <a:pt x="79" y="1035"/>
                </a:lnTo>
                <a:lnTo>
                  <a:pt x="88" y="1022"/>
                </a:lnTo>
                <a:lnTo>
                  <a:pt x="115" y="984"/>
                </a:lnTo>
                <a:lnTo>
                  <a:pt x="145" y="947"/>
                </a:lnTo>
                <a:lnTo>
                  <a:pt x="158" y="931"/>
                </a:lnTo>
                <a:lnTo>
                  <a:pt x="158" y="931"/>
                </a:lnTo>
                <a:lnTo>
                  <a:pt x="168" y="913"/>
                </a:lnTo>
                <a:lnTo>
                  <a:pt x="187" y="871"/>
                </a:lnTo>
                <a:lnTo>
                  <a:pt x="205" y="831"/>
                </a:lnTo>
                <a:lnTo>
                  <a:pt x="211" y="814"/>
                </a:lnTo>
                <a:lnTo>
                  <a:pt x="211" y="814"/>
                </a:lnTo>
                <a:lnTo>
                  <a:pt x="203" y="825"/>
                </a:lnTo>
                <a:lnTo>
                  <a:pt x="183" y="847"/>
                </a:lnTo>
                <a:lnTo>
                  <a:pt x="172" y="860"/>
                </a:lnTo>
                <a:lnTo>
                  <a:pt x="158" y="872"/>
                </a:lnTo>
                <a:lnTo>
                  <a:pt x="146" y="882"/>
                </a:lnTo>
                <a:lnTo>
                  <a:pt x="135" y="891"/>
                </a:lnTo>
                <a:lnTo>
                  <a:pt x="135" y="891"/>
                </a:lnTo>
                <a:lnTo>
                  <a:pt x="125" y="896"/>
                </a:lnTo>
                <a:lnTo>
                  <a:pt x="115" y="899"/>
                </a:lnTo>
                <a:lnTo>
                  <a:pt x="100" y="904"/>
                </a:lnTo>
                <a:lnTo>
                  <a:pt x="88" y="909"/>
                </a:lnTo>
                <a:lnTo>
                  <a:pt x="84" y="912"/>
                </a:lnTo>
                <a:lnTo>
                  <a:pt x="79" y="915"/>
                </a:lnTo>
                <a:lnTo>
                  <a:pt x="79" y="915"/>
                </a:lnTo>
                <a:lnTo>
                  <a:pt x="77" y="919"/>
                </a:lnTo>
                <a:lnTo>
                  <a:pt x="74" y="925"/>
                </a:lnTo>
                <a:lnTo>
                  <a:pt x="71" y="936"/>
                </a:lnTo>
                <a:lnTo>
                  <a:pt x="69" y="941"/>
                </a:lnTo>
                <a:lnTo>
                  <a:pt x="67" y="946"/>
                </a:lnTo>
                <a:lnTo>
                  <a:pt x="63" y="950"/>
                </a:lnTo>
                <a:lnTo>
                  <a:pt x="59" y="951"/>
                </a:lnTo>
                <a:lnTo>
                  <a:pt x="59" y="951"/>
                </a:lnTo>
                <a:lnTo>
                  <a:pt x="45" y="955"/>
                </a:lnTo>
                <a:lnTo>
                  <a:pt x="40" y="956"/>
                </a:lnTo>
                <a:lnTo>
                  <a:pt x="37" y="955"/>
                </a:lnTo>
                <a:lnTo>
                  <a:pt x="35" y="954"/>
                </a:lnTo>
                <a:lnTo>
                  <a:pt x="35" y="954"/>
                </a:lnTo>
                <a:lnTo>
                  <a:pt x="27" y="945"/>
                </a:lnTo>
                <a:lnTo>
                  <a:pt x="17" y="928"/>
                </a:lnTo>
                <a:lnTo>
                  <a:pt x="9" y="909"/>
                </a:lnTo>
                <a:lnTo>
                  <a:pt x="6" y="902"/>
                </a:lnTo>
                <a:lnTo>
                  <a:pt x="5" y="897"/>
                </a:lnTo>
                <a:lnTo>
                  <a:pt x="5" y="897"/>
                </a:lnTo>
                <a:lnTo>
                  <a:pt x="5" y="878"/>
                </a:lnTo>
                <a:lnTo>
                  <a:pt x="4" y="868"/>
                </a:lnTo>
                <a:lnTo>
                  <a:pt x="1" y="859"/>
                </a:lnTo>
                <a:lnTo>
                  <a:pt x="1" y="859"/>
                </a:lnTo>
                <a:lnTo>
                  <a:pt x="0" y="850"/>
                </a:lnTo>
                <a:lnTo>
                  <a:pt x="0" y="835"/>
                </a:lnTo>
                <a:lnTo>
                  <a:pt x="4" y="791"/>
                </a:lnTo>
                <a:lnTo>
                  <a:pt x="9" y="745"/>
                </a:lnTo>
                <a:lnTo>
                  <a:pt x="14" y="715"/>
                </a:lnTo>
                <a:lnTo>
                  <a:pt x="14" y="715"/>
                </a:lnTo>
                <a:lnTo>
                  <a:pt x="20" y="687"/>
                </a:lnTo>
                <a:lnTo>
                  <a:pt x="32" y="640"/>
                </a:lnTo>
                <a:lnTo>
                  <a:pt x="40" y="614"/>
                </a:lnTo>
                <a:lnTo>
                  <a:pt x="48" y="589"/>
                </a:lnTo>
                <a:lnTo>
                  <a:pt x="58" y="566"/>
                </a:lnTo>
                <a:lnTo>
                  <a:pt x="63" y="556"/>
                </a:lnTo>
                <a:lnTo>
                  <a:pt x="68" y="547"/>
                </a:lnTo>
                <a:lnTo>
                  <a:pt x="68" y="547"/>
                </a:lnTo>
                <a:lnTo>
                  <a:pt x="78" y="534"/>
                </a:lnTo>
                <a:lnTo>
                  <a:pt x="85" y="524"/>
                </a:lnTo>
                <a:lnTo>
                  <a:pt x="98" y="510"/>
                </a:lnTo>
                <a:lnTo>
                  <a:pt x="101" y="504"/>
                </a:lnTo>
                <a:lnTo>
                  <a:pt x="104" y="496"/>
                </a:lnTo>
                <a:lnTo>
                  <a:pt x="106" y="486"/>
                </a:lnTo>
                <a:lnTo>
                  <a:pt x="109" y="471"/>
                </a:lnTo>
                <a:lnTo>
                  <a:pt x="109" y="471"/>
                </a:lnTo>
                <a:lnTo>
                  <a:pt x="110" y="455"/>
                </a:lnTo>
                <a:lnTo>
                  <a:pt x="110" y="442"/>
                </a:lnTo>
                <a:lnTo>
                  <a:pt x="111" y="423"/>
                </a:lnTo>
                <a:lnTo>
                  <a:pt x="113" y="414"/>
                </a:lnTo>
                <a:lnTo>
                  <a:pt x="115" y="407"/>
                </a:lnTo>
                <a:lnTo>
                  <a:pt x="120" y="399"/>
                </a:lnTo>
                <a:lnTo>
                  <a:pt x="127" y="392"/>
                </a:lnTo>
                <a:lnTo>
                  <a:pt x="127" y="392"/>
                </a:lnTo>
                <a:lnTo>
                  <a:pt x="145" y="376"/>
                </a:lnTo>
                <a:lnTo>
                  <a:pt x="162" y="361"/>
                </a:lnTo>
                <a:lnTo>
                  <a:pt x="179" y="346"/>
                </a:lnTo>
                <a:lnTo>
                  <a:pt x="179" y="3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69F87904-D5DC-4E63-BC98-602C402632C7}"/>
              </a:ext>
            </a:extLst>
          </p:cNvPr>
          <p:cNvSpPr>
            <a:spLocks noEditPoints="1"/>
          </p:cNvSpPr>
          <p:nvPr/>
        </p:nvSpPr>
        <p:spPr bwMode="auto">
          <a:xfrm>
            <a:off x="7426732" y="3885839"/>
            <a:ext cx="1031298" cy="2528342"/>
          </a:xfrm>
          <a:custGeom>
            <a:avLst/>
            <a:gdLst>
              <a:gd name="T0" fmla="*/ 250 w 558"/>
              <a:gd name="T1" fmla="*/ 182 h 1368"/>
              <a:gd name="T2" fmla="*/ 173 w 558"/>
              <a:gd name="T3" fmla="*/ 209 h 1368"/>
              <a:gd name="T4" fmla="*/ 74 w 558"/>
              <a:gd name="T5" fmla="*/ 233 h 1368"/>
              <a:gd name="T6" fmla="*/ 47 w 558"/>
              <a:gd name="T7" fmla="*/ 418 h 1368"/>
              <a:gd name="T8" fmla="*/ 2 w 558"/>
              <a:gd name="T9" fmla="*/ 513 h 1368"/>
              <a:gd name="T10" fmla="*/ 48 w 558"/>
              <a:gd name="T11" fmla="*/ 541 h 1368"/>
              <a:gd name="T12" fmla="*/ 47 w 558"/>
              <a:gd name="T13" fmla="*/ 584 h 1368"/>
              <a:gd name="T14" fmla="*/ 54 w 558"/>
              <a:gd name="T15" fmla="*/ 598 h 1368"/>
              <a:gd name="T16" fmla="*/ 32 w 558"/>
              <a:gd name="T17" fmla="*/ 647 h 1368"/>
              <a:gd name="T18" fmla="*/ 0 w 558"/>
              <a:gd name="T19" fmla="*/ 796 h 1368"/>
              <a:gd name="T20" fmla="*/ 63 w 558"/>
              <a:gd name="T21" fmla="*/ 698 h 1368"/>
              <a:gd name="T22" fmla="*/ 73 w 558"/>
              <a:gd name="T23" fmla="*/ 687 h 1368"/>
              <a:gd name="T24" fmla="*/ 107 w 558"/>
              <a:gd name="T25" fmla="*/ 670 h 1368"/>
              <a:gd name="T26" fmla="*/ 154 w 558"/>
              <a:gd name="T27" fmla="*/ 568 h 1368"/>
              <a:gd name="T28" fmla="*/ 178 w 558"/>
              <a:gd name="T29" fmla="*/ 526 h 1368"/>
              <a:gd name="T30" fmla="*/ 181 w 558"/>
              <a:gd name="T31" fmla="*/ 567 h 1368"/>
              <a:gd name="T32" fmla="*/ 134 w 558"/>
              <a:gd name="T33" fmla="*/ 835 h 1368"/>
              <a:gd name="T34" fmla="*/ 57 w 558"/>
              <a:gd name="T35" fmla="*/ 1214 h 1368"/>
              <a:gd name="T36" fmla="*/ 143 w 558"/>
              <a:gd name="T37" fmla="*/ 1229 h 1368"/>
              <a:gd name="T38" fmla="*/ 260 w 558"/>
              <a:gd name="T39" fmla="*/ 1228 h 1368"/>
              <a:gd name="T40" fmla="*/ 266 w 558"/>
              <a:gd name="T41" fmla="*/ 1259 h 1368"/>
              <a:gd name="T42" fmla="*/ 224 w 558"/>
              <a:gd name="T43" fmla="*/ 1297 h 1368"/>
              <a:gd name="T44" fmla="*/ 222 w 558"/>
              <a:gd name="T45" fmla="*/ 1310 h 1368"/>
              <a:gd name="T46" fmla="*/ 223 w 558"/>
              <a:gd name="T47" fmla="*/ 1328 h 1368"/>
              <a:gd name="T48" fmla="*/ 291 w 558"/>
              <a:gd name="T49" fmla="*/ 1328 h 1368"/>
              <a:gd name="T50" fmla="*/ 318 w 558"/>
              <a:gd name="T51" fmla="*/ 1307 h 1368"/>
              <a:gd name="T52" fmla="*/ 329 w 558"/>
              <a:gd name="T53" fmla="*/ 1256 h 1368"/>
              <a:gd name="T54" fmla="*/ 345 w 558"/>
              <a:gd name="T55" fmla="*/ 1292 h 1368"/>
              <a:gd name="T56" fmla="*/ 337 w 558"/>
              <a:gd name="T57" fmla="*/ 1339 h 1368"/>
              <a:gd name="T58" fmla="*/ 333 w 558"/>
              <a:gd name="T59" fmla="*/ 1361 h 1368"/>
              <a:gd name="T60" fmla="*/ 363 w 558"/>
              <a:gd name="T61" fmla="*/ 1368 h 1368"/>
              <a:gd name="T62" fmla="*/ 424 w 558"/>
              <a:gd name="T63" fmla="*/ 1362 h 1368"/>
              <a:gd name="T64" fmla="*/ 421 w 558"/>
              <a:gd name="T65" fmla="*/ 1343 h 1368"/>
              <a:gd name="T66" fmla="*/ 402 w 558"/>
              <a:gd name="T67" fmla="*/ 1276 h 1368"/>
              <a:gd name="T68" fmla="*/ 422 w 558"/>
              <a:gd name="T69" fmla="*/ 1243 h 1368"/>
              <a:gd name="T70" fmla="*/ 418 w 558"/>
              <a:gd name="T71" fmla="*/ 1038 h 1368"/>
              <a:gd name="T72" fmla="*/ 453 w 558"/>
              <a:gd name="T73" fmla="*/ 793 h 1368"/>
              <a:gd name="T74" fmla="*/ 419 w 558"/>
              <a:gd name="T75" fmla="*/ 641 h 1368"/>
              <a:gd name="T76" fmla="*/ 412 w 558"/>
              <a:gd name="T77" fmla="*/ 560 h 1368"/>
              <a:gd name="T78" fmla="*/ 440 w 558"/>
              <a:gd name="T79" fmla="*/ 509 h 1368"/>
              <a:gd name="T80" fmla="*/ 470 w 558"/>
              <a:gd name="T81" fmla="*/ 528 h 1368"/>
              <a:gd name="T82" fmla="*/ 516 w 558"/>
              <a:gd name="T83" fmla="*/ 457 h 1368"/>
              <a:gd name="T84" fmla="*/ 558 w 558"/>
              <a:gd name="T85" fmla="*/ 350 h 1368"/>
              <a:gd name="T86" fmla="*/ 534 w 558"/>
              <a:gd name="T87" fmla="*/ 278 h 1368"/>
              <a:gd name="T88" fmla="*/ 450 w 558"/>
              <a:gd name="T89" fmla="*/ 161 h 1368"/>
              <a:gd name="T90" fmla="*/ 447 w 558"/>
              <a:gd name="T91" fmla="*/ 82 h 1368"/>
              <a:gd name="T92" fmla="*/ 489 w 558"/>
              <a:gd name="T93" fmla="*/ 29 h 1368"/>
              <a:gd name="T94" fmla="*/ 485 w 558"/>
              <a:gd name="T95" fmla="*/ 14 h 1368"/>
              <a:gd name="T96" fmla="*/ 338 w 558"/>
              <a:gd name="T97" fmla="*/ 2 h 1368"/>
              <a:gd name="T98" fmla="*/ 159 w 558"/>
              <a:gd name="T99" fmla="*/ 38 h 1368"/>
              <a:gd name="T100" fmla="*/ 127 w 558"/>
              <a:gd name="T101" fmla="*/ 61 h 1368"/>
              <a:gd name="T102" fmla="*/ 232 w 558"/>
              <a:gd name="T103" fmla="*/ 75 h 1368"/>
              <a:gd name="T104" fmla="*/ 396 w 558"/>
              <a:gd name="T105" fmla="*/ 133 h 1368"/>
              <a:gd name="T106" fmla="*/ 416 w 558"/>
              <a:gd name="T107" fmla="*/ 182 h 1368"/>
              <a:gd name="T108" fmla="*/ 407 w 558"/>
              <a:gd name="T109" fmla="*/ 218 h 1368"/>
              <a:gd name="T110" fmla="*/ 381 w 558"/>
              <a:gd name="T111" fmla="*/ 207 h 1368"/>
              <a:gd name="T112" fmla="*/ 363 w 558"/>
              <a:gd name="T113" fmla="*/ 165 h 1368"/>
              <a:gd name="T114" fmla="*/ 379 w 558"/>
              <a:gd name="T115" fmla="*/ 152 h 1368"/>
              <a:gd name="T116" fmla="*/ 423 w 558"/>
              <a:gd name="T117" fmla="*/ 82 h 1368"/>
              <a:gd name="T118" fmla="*/ 389 w 558"/>
              <a:gd name="T119" fmla="*/ 63 h 1368"/>
              <a:gd name="T120" fmla="*/ 407 w 558"/>
              <a:gd name="T121" fmla="*/ 88 h 1368"/>
              <a:gd name="T122" fmla="*/ 384 w 558"/>
              <a:gd name="T123" fmla="*/ 57 h 1368"/>
              <a:gd name="T124" fmla="*/ 423 w 558"/>
              <a:gd name="T125" fmla="*/ 82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1368">
                <a:moveTo>
                  <a:pt x="253" y="73"/>
                </a:moveTo>
                <a:lnTo>
                  <a:pt x="253" y="73"/>
                </a:lnTo>
                <a:lnTo>
                  <a:pt x="248" y="98"/>
                </a:lnTo>
                <a:lnTo>
                  <a:pt x="242" y="126"/>
                </a:lnTo>
                <a:lnTo>
                  <a:pt x="242" y="126"/>
                </a:lnTo>
                <a:lnTo>
                  <a:pt x="245" y="151"/>
                </a:lnTo>
                <a:lnTo>
                  <a:pt x="250" y="182"/>
                </a:lnTo>
                <a:lnTo>
                  <a:pt x="250" y="182"/>
                </a:lnTo>
                <a:lnTo>
                  <a:pt x="253" y="192"/>
                </a:lnTo>
                <a:lnTo>
                  <a:pt x="257" y="202"/>
                </a:lnTo>
                <a:lnTo>
                  <a:pt x="260" y="210"/>
                </a:lnTo>
                <a:lnTo>
                  <a:pt x="260" y="210"/>
                </a:lnTo>
                <a:lnTo>
                  <a:pt x="173" y="209"/>
                </a:lnTo>
                <a:lnTo>
                  <a:pt x="173" y="209"/>
                </a:lnTo>
                <a:lnTo>
                  <a:pt x="150" y="212"/>
                </a:lnTo>
                <a:lnTo>
                  <a:pt x="117" y="217"/>
                </a:lnTo>
                <a:lnTo>
                  <a:pt x="87" y="223"/>
                </a:lnTo>
                <a:lnTo>
                  <a:pt x="78" y="226"/>
                </a:lnTo>
                <a:lnTo>
                  <a:pt x="74" y="228"/>
                </a:lnTo>
                <a:lnTo>
                  <a:pt x="74" y="228"/>
                </a:lnTo>
                <a:lnTo>
                  <a:pt x="74" y="233"/>
                </a:lnTo>
                <a:lnTo>
                  <a:pt x="76" y="244"/>
                </a:lnTo>
                <a:lnTo>
                  <a:pt x="84" y="276"/>
                </a:lnTo>
                <a:lnTo>
                  <a:pt x="95" y="320"/>
                </a:lnTo>
                <a:lnTo>
                  <a:pt x="95" y="320"/>
                </a:lnTo>
                <a:lnTo>
                  <a:pt x="73" y="368"/>
                </a:lnTo>
                <a:lnTo>
                  <a:pt x="54" y="403"/>
                </a:lnTo>
                <a:lnTo>
                  <a:pt x="47" y="418"/>
                </a:lnTo>
                <a:lnTo>
                  <a:pt x="42" y="426"/>
                </a:lnTo>
                <a:lnTo>
                  <a:pt x="42" y="426"/>
                </a:lnTo>
                <a:lnTo>
                  <a:pt x="37" y="434"/>
                </a:lnTo>
                <a:lnTo>
                  <a:pt x="31" y="446"/>
                </a:lnTo>
                <a:lnTo>
                  <a:pt x="18" y="475"/>
                </a:lnTo>
                <a:lnTo>
                  <a:pt x="2" y="513"/>
                </a:lnTo>
                <a:lnTo>
                  <a:pt x="2" y="513"/>
                </a:lnTo>
                <a:lnTo>
                  <a:pt x="22" y="521"/>
                </a:lnTo>
                <a:lnTo>
                  <a:pt x="37" y="530"/>
                </a:lnTo>
                <a:lnTo>
                  <a:pt x="43" y="534"/>
                </a:lnTo>
                <a:lnTo>
                  <a:pt x="47" y="536"/>
                </a:lnTo>
                <a:lnTo>
                  <a:pt x="47" y="536"/>
                </a:lnTo>
                <a:lnTo>
                  <a:pt x="48" y="539"/>
                </a:lnTo>
                <a:lnTo>
                  <a:pt x="48" y="541"/>
                </a:lnTo>
                <a:lnTo>
                  <a:pt x="47" y="547"/>
                </a:lnTo>
                <a:lnTo>
                  <a:pt x="44" y="557"/>
                </a:lnTo>
                <a:lnTo>
                  <a:pt x="44" y="563"/>
                </a:lnTo>
                <a:lnTo>
                  <a:pt x="44" y="572"/>
                </a:lnTo>
                <a:lnTo>
                  <a:pt x="44" y="572"/>
                </a:lnTo>
                <a:lnTo>
                  <a:pt x="46" y="580"/>
                </a:lnTo>
                <a:lnTo>
                  <a:pt x="47" y="584"/>
                </a:lnTo>
                <a:lnTo>
                  <a:pt x="48" y="587"/>
                </a:lnTo>
                <a:lnTo>
                  <a:pt x="50" y="588"/>
                </a:lnTo>
                <a:lnTo>
                  <a:pt x="52" y="588"/>
                </a:lnTo>
                <a:lnTo>
                  <a:pt x="53" y="588"/>
                </a:lnTo>
                <a:lnTo>
                  <a:pt x="54" y="587"/>
                </a:lnTo>
                <a:lnTo>
                  <a:pt x="54" y="587"/>
                </a:lnTo>
                <a:lnTo>
                  <a:pt x="54" y="598"/>
                </a:lnTo>
                <a:lnTo>
                  <a:pt x="54" y="608"/>
                </a:lnTo>
                <a:lnTo>
                  <a:pt x="53" y="617"/>
                </a:lnTo>
                <a:lnTo>
                  <a:pt x="53" y="617"/>
                </a:lnTo>
                <a:lnTo>
                  <a:pt x="48" y="625"/>
                </a:lnTo>
                <a:lnTo>
                  <a:pt x="42" y="635"/>
                </a:lnTo>
                <a:lnTo>
                  <a:pt x="32" y="647"/>
                </a:lnTo>
                <a:lnTo>
                  <a:pt x="32" y="647"/>
                </a:lnTo>
                <a:lnTo>
                  <a:pt x="27" y="684"/>
                </a:lnTo>
                <a:lnTo>
                  <a:pt x="27" y="684"/>
                </a:lnTo>
                <a:lnTo>
                  <a:pt x="29" y="687"/>
                </a:lnTo>
                <a:lnTo>
                  <a:pt x="33" y="691"/>
                </a:lnTo>
                <a:lnTo>
                  <a:pt x="39" y="697"/>
                </a:lnTo>
                <a:lnTo>
                  <a:pt x="0" y="786"/>
                </a:lnTo>
                <a:lnTo>
                  <a:pt x="0" y="796"/>
                </a:lnTo>
                <a:lnTo>
                  <a:pt x="11" y="802"/>
                </a:lnTo>
                <a:lnTo>
                  <a:pt x="54" y="701"/>
                </a:lnTo>
                <a:lnTo>
                  <a:pt x="54" y="701"/>
                </a:lnTo>
                <a:lnTo>
                  <a:pt x="59" y="702"/>
                </a:lnTo>
                <a:lnTo>
                  <a:pt x="62" y="702"/>
                </a:lnTo>
                <a:lnTo>
                  <a:pt x="63" y="701"/>
                </a:lnTo>
                <a:lnTo>
                  <a:pt x="63" y="698"/>
                </a:lnTo>
                <a:lnTo>
                  <a:pt x="63" y="698"/>
                </a:lnTo>
                <a:lnTo>
                  <a:pt x="63" y="691"/>
                </a:lnTo>
                <a:lnTo>
                  <a:pt x="64" y="688"/>
                </a:lnTo>
                <a:lnTo>
                  <a:pt x="68" y="688"/>
                </a:lnTo>
                <a:lnTo>
                  <a:pt x="68" y="688"/>
                </a:lnTo>
                <a:lnTo>
                  <a:pt x="70" y="688"/>
                </a:lnTo>
                <a:lnTo>
                  <a:pt x="73" y="687"/>
                </a:lnTo>
                <a:lnTo>
                  <a:pt x="78" y="684"/>
                </a:lnTo>
                <a:lnTo>
                  <a:pt x="84" y="680"/>
                </a:lnTo>
                <a:lnTo>
                  <a:pt x="84" y="680"/>
                </a:lnTo>
                <a:lnTo>
                  <a:pt x="89" y="680"/>
                </a:lnTo>
                <a:lnTo>
                  <a:pt x="94" y="678"/>
                </a:lnTo>
                <a:lnTo>
                  <a:pt x="100" y="675"/>
                </a:lnTo>
                <a:lnTo>
                  <a:pt x="107" y="670"/>
                </a:lnTo>
                <a:lnTo>
                  <a:pt x="116" y="662"/>
                </a:lnTo>
                <a:lnTo>
                  <a:pt x="123" y="651"/>
                </a:lnTo>
                <a:lnTo>
                  <a:pt x="131" y="638"/>
                </a:lnTo>
                <a:lnTo>
                  <a:pt x="131" y="638"/>
                </a:lnTo>
                <a:lnTo>
                  <a:pt x="137" y="620"/>
                </a:lnTo>
                <a:lnTo>
                  <a:pt x="144" y="603"/>
                </a:lnTo>
                <a:lnTo>
                  <a:pt x="154" y="568"/>
                </a:lnTo>
                <a:lnTo>
                  <a:pt x="163" y="541"/>
                </a:lnTo>
                <a:lnTo>
                  <a:pt x="166" y="533"/>
                </a:lnTo>
                <a:lnTo>
                  <a:pt x="169" y="528"/>
                </a:lnTo>
                <a:lnTo>
                  <a:pt x="169" y="528"/>
                </a:lnTo>
                <a:lnTo>
                  <a:pt x="171" y="525"/>
                </a:lnTo>
                <a:lnTo>
                  <a:pt x="175" y="525"/>
                </a:lnTo>
                <a:lnTo>
                  <a:pt x="178" y="526"/>
                </a:lnTo>
                <a:lnTo>
                  <a:pt x="181" y="530"/>
                </a:lnTo>
                <a:lnTo>
                  <a:pt x="181" y="530"/>
                </a:lnTo>
                <a:lnTo>
                  <a:pt x="184" y="535"/>
                </a:lnTo>
                <a:lnTo>
                  <a:pt x="186" y="541"/>
                </a:lnTo>
                <a:lnTo>
                  <a:pt x="187" y="549"/>
                </a:lnTo>
                <a:lnTo>
                  <a:pt x="181" y="567"/>
                </a:lnTo>
                <a:lnTo>
                  <a:pt x="181" y="567"/>
                </a:lnTo>
                <a:lnTo>
                  <a:pt x="166" y="630"/>
                </a:lnTo>
                <a:lnTo>
                  <a:pt x="157" y="682"/>
                </a:lnTo>
                <a:lnTo>
                  <a:pt x="152" y="707"/>
                </a:lnTo>
                <a:lnTo>
                  <a:pt x="149" y="726"/>
                </a:lnTo>
                <a:lnTo>
                  <a:pt x="149" y="726"/>
                </a:lnTo>
                <a:lnTo>
                  <a:pt x="144" y="773"/>
                </a:lnTo>
                <a:lnTo>
                  <a:pt x="134" y="835"/>
                </a:lnTo>
                <a:lnTo>
                  <a:pt x="123" y="902"/>
                </a:lnTo>
                <a:lnTo>
                  <a:pt x="112" y="956"/>
                </a:lnTo>
                <a:lnTo>
                  <a:pt x="112" y="956"/>
                </a:lnTo>
                <a:lnTo>
                  <a:pt x="80" y="1101"/>
                </a:lnTo>
                <a:lnTo>
                  <a:pt x="57" y="1212"/>
                </a:lnTo>
                <a:lnTo>
                  <a:pt x="57" y="1212"/>
                </a:lnTo>
                <a:lnTo>
                  <a:pt x="57" y="1214"/>
                </a:lnTo>
                <a:lnTo>
                  <a:pt x="59" y="1218"/>
                </a:lnTo>
                <a:lnTo>
                  <a:pt x="62" y="1219"/>
                </a:lnTo>
                <a:lnTo>
                  <a:pt x="65" y="1222"/>
                </a:lnTo>
                <a:lnTo>
                  <a:pt x="76" y="1224"/>
                </a:lnTo>
                <a:lnTo>
                  <a:pt x="89" y="1226"/>
                </a:lnTo>
                <a:lnTo>
                  <a:pt x="118" y="1228"/>
                </a:lnTo>
                <a:lnTo>
                  <a:pt x="143" y="1229"/>
                </a:lnTo>
                <a:lnTo>
                  <a:pt x="143" y="1229"/>
                </a:lnTo>
                <a:lnTo>
                  <a:pt x="174" y="1230"/>
                </a:lnTo>
                <a:lnTo>
                  <a:pt x="192" y="1231"/>
                </a:lnTo>
                <a:lnTo>
                  <a:pt x="220" y="1230"/>
                </a:lnTo>
                <a:lnTo>
                  <a:pt x="220" y="1230"/>
                </a:lnTo>
                <a:lnTo>
                  <a:pt x="245" y="1230"/>
                </a:lnTo>
                <a:lnTo>
                  <a:pt x="260" y="1228"/>
                </a:lnTo>
                <a:lnTo>
                  <a:pt x="266" y="1226"/>
                </a:lnTo>
                <a:lnTo>
                  <a:pt x="268" y="1226"/>
                </a:lnTo>
                <a:lnTo>
                  <a:pt x="268" y="1226"/>
                </a:lnTo>
                <a:lnTo>
                  <a:pt x="268" y="1231"/>
                </a:lnTo>
                <a:lnTo>
                  <a:pt x="268" y="1245"/>
                </a:lnTo>
                <a:lnTo>
                  <a:pt x="268" y="1251"/>
                </a:lnTo>
                <a:lnTo>
                  <a:pt x="266" y="1259"/>
                </a:lnTo>
                <a:lnTo>
                  <a:pt x="264" y="1265"/>
                </a:lnTo>
                <a:lnTo>
                  <a:pt x="261" y="1268"/>
                </a:lnTo>
                <a:lnTo>
                  <a:pt x="261" y="1268"/>
                </a:lnTo>
                <a:lnTo>
                  <a:pt x="252" y="1276"/>
                </a:lnTo>
                <a:lnTo>
                  <a:pt x="241" y="1283"/>
                </a:lnTo>
                <a:lnTo>
                  <a:pt x="229" y="1292"/>
                </a:lnTo>
                <a:lnTo>
                  <a:pt x="224" y="1297"/>
                </a:lnTo>
                <a:lnTo>
                  <a:pt x="221" y="1301"/>
                </a:lnTo>
                <a:lnTo>
                  <a:pt x="221" y="1301"/>
                </a:lnTo>
                <a:lnTo>
                  <a:pt x="220" y="1304"/>
                </a:lnTo>
                <a:lnTo>
                  <a:pt x="218" y="1307"/>
                </a:lnTo>
                <a:lnTo>
                  <a:pt x="218" y="1308"/>
                </a:lnTo>
                <a:lnTo>
                  <a:pt x="220" y="1309"/>
                </a:lnTo>
                <a:lnTo>
                  <a:pt x="222" y="1310"/>
                </a:lnTo>
                <a:lnTo>
                  <a:pt x="223" y="1310"/>
                </a:lnTo>
                <a:lnTo>
                  <a:pt x="223" y="1310"/>
                </a:lnTo>
                <a:lnTo>
                  <a:pt x="222" y="1312"/>
                </a:lnTo>
                <a:lnTo>
                  <a:pt x="221" y="1315"/>
                </a:lnTo>
                <a:lnTo>
                  <a:pt x="220" y="1320"/>
                </a:lnTo>
                <a:lnTo>
                  <a:pt x="221" y="1324"/>
                </a:lnTo>
                <a:lnTo>
                  <a:pt x="223" y="1328"/>
                </a:lnTo>
                <a:lnTo>
                  <a:pt x="223" y="1328"/>
                </a:lnTo>
                <a:lnTo>
                  <a:pt x="227" y="1331"/>
                </a:lnTo>
                <a:lnTo>
                  <a:pt x="234" y="1333"/>
                </a:lnTo>
                <a:lnTo>
                  <a:pt x="242" y="1333"/>
                </a:lnTo>
                <a:lnTo>
                  <a:pt x="252" y="1333"/>
                </a:lnTo>
                <a:lnTo>
                  <a:pt x="271" y="1330"/>
                </a:lnTo>
                <a:lnTo>
                  <a:pt x="291" y="1328"/>
                </a:lnTo>
                <a:lnTo>
                  <a:pt x="291" y="1328"/>
                </a:lnTo>
                <a:lnTo>
                  <a:pt x="299" y="1326"/>
                </a:lnTo>
                <a:lnTo>
                  <a:pt x="303" y="1325"/>
                </a:lnTo>
                <a:lnTo>
                  <a:pt x="307" y="1323"/>
                </a:lnTo>
                <a:lnTo>
                  <a:pt x="311" y="1319"/>
                </a:lnTo>
                <a:lnTo>
                  <a:pt x="315" y="1313"/>
                </a:lnTo>
                <a:lnTo>
                  <a:pt x="318" y="1307"/>
                </a:lnTo>
                <a:lnTo>
                  <a:pt x="318" y="1307"/>
                </a:lnTo>
                <a:lnTo>
                  <a:pt x="322" y="1301"/>
                </a:lnTo>
                <a:lnTo>
                  <a:pt x="324" y="1294"/>
                </a:lnTo>
                <a:lnTo>
                  <a:pt x="328" y="1275"/>
                </a:lnTo>
                <a:lnTo>
                  <a:pt x="328" y="1275"/>
                </a:lnTo>
                <a:lnTo>
                  <a:pt x="329" y="1264"/>
                </a:lnTo>
                <a:lnTo>
                  <a:pt x="329" y="1256"/>
                </a:lnTo>
                <a:lnTo>
                  <a:pt x="327" y="1251"/>
                </a:lnTo>
                <a:lnTo>
                  <a:pt x="327" y="1250"/>
                </a:lnTo>
                <a:lnTo>
                  <a:pt x="342" y="1250"/>
                </a:lnTo>
                <a:lnTo>
                  <a:pt x="342" y="1250"/>
                </a:lnTo>
                <a:lnTo>
                  <a:pt x="345" y="1283"/>
                </a:lnTo>
                <a:lnTo>
                  <a:pt x="345" y="1283"/>
                </a:lnTo>
                <a:lnTo>
                  <a:pt x="345" y="1292"/>
                </a:lnTo>
                <a:lnTo>
                  <a:pt x="345" y="1301"/>
                </a:lnTo>
                <a:lnTo>
                  <a:pt x="343" y="1319"/>
                </a:lnTo>
                <a:lnTo>
                  <a:pt x="343" y="1319"/>
                </a:lnTo>
                <a:lnTo>
                  <a:pt x="342" y="1326"/>
                </a:lnTo>
                <a:lnTo>
                  <a:pt x="340" y="1331"/>
                </a:lnTo>
                <a:lnTo>
                  <a:pt x="337" y="1339"/>
                </a:lnTo>
                <a:lnTo>
                  <a:pt x="337" y="1339"/>
                </a:lnTo>
                <a:lnTo>
                  <a:pt x="334" y="1344"/>
                </a:lnTo>
                <a:lnTo>
                  <a:pt x="336" y="1345"/>
                </a:lnTo>
                <a:lnTo>
                  <a:pt x="336" y="1345"/>
                </a:lnTo>
                <a:lnTo>
                  <a:pt x="333" y="1350"/>
                </a:lnTo>
                <a:lnTo>
                  <a:pt x="332" y="1355"/>
                </a:lnTo>
                <a:lnTo>
                  <a:pt x="333" y="1361"/>
                </a:lnTo>
                <a:lnTo>
                  <a:pt x="333" y="1361"/>
                </a:lnTo>
                <a:lnTo>
                  <a:pt x="334" y="1365"/>
                </a:lnTo>
                <a:lnTo>
                  <a:pt x="337" y="1367"/>
                </a:lnTo>
                <a:lnTo>
                  <a:pt x="339" y="1367"/>
                </a:lnTo>
                <a:lnTo>
                  <a:pt x="343" y="1368"/>
                </a:lnTo>
                <a:lnTo>
                  <a:pt x="352" y="1368"/>
                </a:lnTo>
                <a:lnTo>
                  <a:pt x="363" y="1368"/>
                </a:lnTo>
                <a:lnTo>
                  <a:pt x="363" y="1368"/>
                </a:lnTo>
                <a:lnTo>
                  <a:pt x="392" y="1368"/>
                </a:lnTo>
                <a:lnTo>
                  <a:pt x="408" y="1367"/>
                </a:lnTo>
                <a:lnTo>
                  <a:pt x="419" y="1366"/>
                </a:lnTo>
                <a:lnTo>
                  <a:pt x="419" y="1366"/>
                </a:lnTo>
                <a:lnTo>
                  <a:pt x="422" y="1365"/>
                </a:lnTo>
                <a:lnTo>
                  <a:pt x="423" y="1364"/>
                </a:lnTo>
                <a:lnTo>
                  <a:pt x="424" y="1362"/>
                </a:lnTo>
                <a:lnTo>
                  <a:pt x="423" y="1361"/>
                </a:lnTo>
                <a:lnTo>
                  <a:pt x="419" y="1360"/>
                </a:lnTo>
                <a:lnTo>
                  <a:pt x="419" y="1360"/>
                </a:lnTo>
                <a:lnTo>
                  <a:pt x="419" y="1357"/>
                </a:lnTo>
                <a:lnTo>
                  <a:pt x="422" y="1346"/>
                </a:lnTo>
                <a:lnTo>
                  <a:pt x="422" y="1346"/>
                </a:lnTo>
                <a:lnTo>
                  <a:pt x="421" y="1343"/>
                </a:lnTo>
                <a:lnTo>
                  <a:pt x="419" y="1336"/>
                </a:lnTo>
                <a:lnTo>
                  <a:pt x="413" y="1324"/>
                </a:lnTo>
                <a:lnTo>
                  <a:pt x="406" y="1312"/>
                </a:lnTo>
                <a:lnTo>
                  <a:pt x="402" y="1303"/>
                </a:lnTo>
                <a:lnTo>
                  <a:pt x="402" y="1303"/>
                </a:lnTo>
                <a:lnTo>
                  <a:pt x="401" y="1292"/>
                </a:lnTo>
                <a:lnTo>
                  <a:pt x="402" y="1276"/>
                </a:lnTo>
                <a:lnTo>
                  <a:pt x="402" y="1254"/>
                </a:lnTo>
                <a:lnTo>
                  <a:pt x="402" y="1254"/>
                </a:lnTo>
                <a:lnTo>
                  <a:pt x="406" y="1254"/>
                </a:lnTo>
                <a:lnTo>
                  <a:pt x="412" y="1251"/>
                </a:lnTo>
                <a:lnTo>
                  <a:pt x="416" y="1249"/>
                </a:lnTo>
                <a:lnTo>
                  <a:pt x="419" y="1246"/>
                </a:lnTo>
                <a:lnTo>
                  <a:pt x="422" y="1243"/>
                </a:lnTo>
                <a:lnTo>
                  <a:pt x="423" y="1239"/>
                </a:lnTo>
                <a:lnTo>
                  <a:pt x="423" y="1239"/>
                </a:lnTo>
                <a:lnTo>
                  <a:pt x="423" y="1229"/>
                </a:lnTo>
                <a:lnTo>
                  <a:pt x="423" y="1207"/>
                </a:lnTo>
                <a:lnTo>
                  <a:pt x="421" y="1143"/>
                </a:lnTo>
                <a:lnTo>
                  <a:pt x="418" y="1070"/>
                </a:lnTo>
                <a:lnTo>
                  <a:pt x="418" y="1038"/>
                </a:lnTo>
                <a:lnTo>
                  <a:pt x="419" y="1012"/>
                </a:lnTo>
                <a:lnTo>
                  <a:pt x="419" y="1012"/>
                </a:lnTo>
                <a:lnTo>
                  <a:pt x="422" y="986"/>
                </a:lnTo>
                <a:lnTo>
                  <a:pt x="426" y="955"/>
                </a:lnTo>
                <a:lnTo>
                  <a:pt x="437" y="887"/>
                </a:lnTo>
                <a:lnTo>
                  <a:pt x="453" y="793"/>
                </a:lnTo>
                <a:lnTo>
                  <a:pt x="453" y="793"/>
                </a:lnTo>
                <a:lnTo>
                  <a:pt x="453" y="784"/>
                </a:lnTo>
                <a:lnTo>
                  <a:pt x="452" y="771"/>
                </a:lnTo>
                <a:lnTo>
                  <a:pt x="444" y="739"/>
                </a:lnTo>
                <a:lnTo>
                  <a:pt x="428" y="673"/>
                </a:lnTo>
                <a:lnTo>
                  <a:pt x="428" y="673"/>
                </a:lnTo>
                <a:lnTo>
                  <a:pt x="421" y="646"/>
                </a:lnTo>
                <a:lnTo>
                  <a:pt x="419" y="641"/>
                </a:lnTo>
                <a:lnTo>
                  <a:pt x="419" y="633"/>
                </a:lnTo>
                <a:lnTo>
                  <a:pt x="419" y="633"/>
                </a:lnTo>
                <a:lnTo>
                  <a:pt x="418" y="619"/>
                </a:lnTo>
                <a:lnTo>
                  <a:pt x="416" y="602"/>
                </a:lnTo>
                <a:lnTo>
                  <a:pt x="413" y="581"/>
                </a:lnTo>
                <a:lnTo>
                  <a:pt x="413" y="581"/>
                </a:lnTo>
                <a:lnTo>
                  <a:pt x="412" y="560"/>
                </a:lnTo>
                <a:lnTo>
                  <a:pt x="412" y="545"/>
                </a:lnTo>
                <a:lnTo>
                  <a:pt x="413" y="534"/>
                </a:lnTo>
                <a:lnTo>
                  <a:pt x="413" y="534"/>
                </a:lnTo>
                <a:lnTo>
                  <a:pt x="415" y="531"/>
                </a:lnTo>
                <a:lnTo>
                  <a:pt x="418" y="526"/>
                </a:lnTo>
                <a:lnTo>
                  <a:pt x="427" y="519"/>
                </a:lnTo>
                <a:lnTo>
                  <a:pt x="440" y="509"/>
                </a:lnTo>
                <a:lnTo>
                  <a:pt x="440" y="509"/>
                </a:lnTo>
                <a:lnTo>
                  <a:pt x="449" y="518"/>
                </a:lnTo>
                <a:lnTo>
                  <a:pt x="456" y="524"/>
                </a:lnTo>
                <a:lnTo>
                  <a:pt x="460" y="526"/>
                </a:lnTo>
                <a:lnTo>
                  <a:pt x="464" y="528"/>
                </a:lnTo>
                <a:lnTo>
                  <a:pt x="464" y="528"/>
                </a:lnTo>
                <a:lnTo>
                  <a:pt x="470" y="528"/>
                </a:lnTo>
                <a:lnTo>
                  <a:pt x="477" y="525"/>
                </a:lnTo>
                <a:lnTo>
                  <a:pt x="485" y="520"/>
                </a:lnTo>
                <a:lnTo>
                  <a:pt x="489" y="517"/>
                </a:lnTo>
                <a:lnTo>
                  <a:pt x="491" y="513"/>
                </a:lnTo>
                <a:lnTo>
                  <a:pt x="491" y="513"/>
                </a:lnTo>
                <a:lnTo>
                  <a:pt x="501" y="493"/>
                </a:lnTo>
                <a:lnTo>
                  <a:pt x="516" y="457"/>
                </a:lnTo>
                <a:lnTo>
                  <a:pt x="533" y="418"/>
                </a:lnTo>
                <a:lnTo>
                  <a:pt x="548" y="388"/>
                </a:lnTo>
                <a:lnTo>
                  <a:pt x="548" y="388"/>
                </a:lnTo>
                <a:lnTo>
                  <a:pt x="553" y="378"/>
                </a:lnTo>
                <a:lnTo>
                  <a:pt x="555" y="368"/>
                </a:lnTo>
                <a:lnTo>
                  <a:pt x="558" y="359"/>
                </a:lnTo>
                <a:lnTo>
                  <a:pt x="558" y="350"/>
                </a:lnTo>
                <a:lnTo>
                  <a:pt x="556" y="333"/>
                </a:lnTo>
                <a:lnTo>
                  <a:pt x="554" y="314"/>
                </a:lnTo>
                <a:lnTo>
                  <a:pt x="554" y="314"/>
                </a:lnTo>
                <a:lnTo>
                  <a:pt x="553" y="309"/>
                </a:lnTo>
                <a:lnTo>
                  <a:pt x="550" y="304"/>
                </a:lnTo>
                <a:lnTo>
                  <a:pt x="544" y="292"/>
                </a:lnTo>
                <a:lnTo>
                  <a:pt x="534" y="278"/>
                </a:lnTo>
                <a:lnTo>
                  <a:pt x="524" y="266"/>
                </a:lnTo>
                <a:lnTo>
                  <a:pt x="506" y="245"/>
                </a:lnTo>
                <a:lnTo>
                  <a:pt x="497" y="236"/>
                </a:lnTo>
                <a:lnTo>
                  <a:pt x="497" y="236"/>
                </a:lnTo>
                <a:lnTo>
                  <a:pt x="473" y="199"/>
                </a:lnTo>
                <a:lnTo>
                  <a:pt x="456" y="172"/>
                </a:lnTo>
                <a:lnTo>
                  <a:pt x="450" y="161"/>
                </a:lnTo>
                <a:lnTo>
                  <a:pt x="447" y="154"/>
                </a:lnTo>
                <a:lnTo>
                  <a:pt x="447" y="154"/>
                </a:lnTo>
                <a:lnTo>
                  <a:pt x="445" y="147"/>
                </a:lnTo>
                <a:lnTo>
                  <a:pt x="445" y="139"/>
                </a:lnTo>
                <a:lnTo>
                  <a:pt x="445" y="117"/>
                </a:lnTo>
                <a:lnTo>
                  <a:pt x="447" y="82"/>
                </a:lnTo>
                <a:lnTo>
                  <a:pt x="447" y="82"/>
                </a:lnTo>
                <a:lnTo>
                  <a:pt x="445" y="73"/>
                </a:lnTo>
                <a:lnTo>
                  <a:pt x="442" y="62"/>
                </a:lnTo>
                <a:lnTo>
                  <a:pt x="436" y="46"/>
                </a:lnTo>
                <a:lnTo>
                  <a:pt x="436" y="46"/>
                </a:lnTo>
                <a:lnTo>
                  <a:pt x="460" y="40"/>
                </a:lnTo>
                <a:lnTo>
                  <a:pt x="479" y="34"/>
                </a:lnTo>
                <a:lnTo>
                  <a:pt x="489" y="29"/>
                </a:lnTo>
                <a:lnTo>
                  <a:pt x="489" y="29"/>
                </a:lnTo>
                <a:lnTo>
                  <a:pt x="490" y="28"/>
                </a:lnTo>
                <a:lnTo>
                  <a:pt x="491" y="26"/>
                </a:lnTo>
                <a:lnTo>
                  <a:pt x="490" y="23"/>
                </a:lnTo>
                <a:lnTo>
                  <a:pt x="487" y="19"/>
                </a:lnTo>
                <a:lnTo>
                  <a:pt x="485" y="14"/>
                </a:lnTo>
                <a:lnTo>
                  <a:pt x="485" y="14"/>
                </a:lnTo>
                <a:lnTo>
                  <a:pt x="479" y="12"/>
                </a:lnTo>
                <a:lnTo>
                  <a:pt x="468" y="9"/>
                </a:lnTo>
                <a:lnTo>
                  <a:pt x="449" y="7"/>
                </a:lnTo>
                <a:lnTo>
                  <a:pt x="427" y="3"/>
                </a:lnTo>
                <a:lnTo>
                  <a:pt x="400" y="2"/>
                </a:lnTo>
                <a:lnTo>
                  <a:pt x="370" y="0"/>
                </a:lnTo>
                <a:lnTo>
                  <a:pt x="338" y="2"/>
                </a:lnTo>
                <a:lnTo>
                  <a:pt x="306" y="4"/>
                </a:lnTo>
                <a:lnTo>
                  <a:pt x="306" y="4"/>
                </a:lnTo>
                <a:lnTo>
                  <a:pt x="273" y="9"/>
                </a:lnTo>
                <a:lnTo>
                  <a:pt x="241" y="15"/>
                </a:lnTo>
                <a:lnTo>
                  <a:pt x="210" y="23"/>
                </a:lnTo>
                <a:lnTo>
                  <a:pt x="182" y="30"/>
                </a:lnTo>
                <a:lnTo>
                  <a:pt x="159" y="38"/>
                </a:lnTo>
                <a:lnTo>
                  <a:pt x="142" y="44"/>
                </a:lnTo>
                <a:lnTo>
                  <a:pt x="129" y="50"/>
                </a:lnTo>
                <a:lnTo>
                  <a:pt x="126" y="52"/>
                </a:lnTo>
                <a:lnTo>
                  <a:pt x="124" y="55"/>
                </a:lnTo>
                <a:lnTo>
                  <a:pt x="124" y="55"/>
                </a:lnTo>
                <a:lnTo>
                  <a:pt x="124" y="58"/>
                </a:lnTo>
                <a:lnTo>
                  <a:pt x="127" y="61"/>
                </a:lnTo>
                <a:lnTo>
                  <a:pt x="132" y="65"/>
                </a:lnTo>
                <a:lnTo>
                  <a:pt x="138" y="67"/>
                </a:lnTo>
                <a:lnTo>
                  <a:pt x="148" y="70"/>
                </a:lnTo>
                <a:lnTo>
                  <a:pt x="158" y="72"/>
                </a:lnTo>
                <a:lnTo>
                  <a:pt x="184" y="73"/>
                </a:lnTo>
                <a:lnTo>
                  <a:pt x="184" y="73"/>
                </a:lnTo>
                <a:lnTo>
                  <a:pt x="232" y="75"/>
                </a:lnTo>
                <a:lnTo>
                  <a:pt x="253" y="73"/>
                </a:lnTo>
                <a:lnTo>
                  <a:pt x="253" y="73"/>
                </a:lnTo>
                <a:close/>
                <a:moveTo>
                  <a:pt x="386" y="123"/>
                </a:moveTo>
                <a:lnTo>
                  <a:pt x="386" y="123"/>
                </a:lnTo>
                <a:lnTo>
                  <a:pt x="390" y="125"/>
                </a:lnTo>
                <a:lnTo>
                  <a:pt x="394" y="128"/>
                </a:lnTo>
                <a:lnTo>
                  <a:pt x="396" y="133"/>
                </a:lnTo>
                <a:lnTo>
                  <a:pt x="396" y="133"/>
                </a:lnTo>
                <a:lnTo>
                  <a:pt x="402" y="147"/>
                </a:lnTo>
                <a:lnTo>
                  <a:pt x="408" y="168"/>
                </a:lnTo>
                <a:lnTo>
                  <a:pt x="408" y="168"/>
                </a:lnTo>
                <a:lnTo>
                  <a:pt x="412" y="177"/>
                </a:lnTo>
                <a:lnTo>
                  <a:pt x="413" y="179"/>
                </a:lnTo>
                <a:lnTo>
                  <a:pt x="416" y="182"/>
                </a:lnTo>
                <a:lnTo>
                  <a:pt x="419" y="188"/>
                </a:lnTo>
                <a:lnTo>
                  <a:pt x="419" y="188"/>
                </a:lnTo>
                <a:lnTo>
                  <a:pt x="434" y="224"/>
                </a:lnTo>
                <a:lnTo>
                  <a:pt x="434" y="224"/>
                </a:lnTo>
                <a:lnTo>
                  <a:pt x="429" y="221"/>
                </a:lnTo>
                <a:lnTo>
                  <a:pt x="421" y="220"/>
                </a:lnTo>
                <a:lnTo>
                  <a:pt x="407" y="218"/>
                </a:lnTo>
                <a:lnTo>
                  <a:pt x="407" y="218"/>
                </a:lnTo>
                <a:lnTo>
                  <a:pt x="394" y="215"/>
                </a:lnTo>
                <a:lnTo>
                  <a:pt x="386" y="213"/>
                </a:lnTo>
                <a:lnTo>
                  <a:pt x="384" y="212"/>
                </a:lnTo>
                <a:lnTo>
                  <a:pt x="384" y="210"/>
                </a:lnTo>
                <a:lnTo>
                  <a:pt x="384" y="210"/>
                </a:lnTo>
                <a:lnTo>
                  <a:pt x="381" y="207"/>
                </a:lnTo>
                <a:lnTo>
                  <a:pt x="379" y="200"/>
                </a:lnTo>
                <a:lnTo>
                  <a:pt x="373" y="192"/>
                </a:lnTo>
                <a:lnTo>
                  <a:pt x="373" y="192"/>
                </a:lnTo>
                <a:lnTo>
                  <a:pt x="368" y="182"/>
                </a:lnTo>
                <a:lnTo>
                  <a:pt x="364" y="173"/>
                </a:lnTo>
                <a:lnTo>
                  <a:pt x="363" y="165"/>
                </a:lnTo>
                <a:lnTo>
                  <a:pt x="363" y="165"/>
                </a:lnTo>
                <a:lnTo>
                  <a:pt x="365" y="165"/>
                </a:lnTo>
                <a:lnTo>
                  <a:pt x="369" y="163"/>
                </a:lnTo>
                <a:lnTo>
                  <a:pt x="373" y="162"/>
                </a:lnTo>
                <a:lnTo>
                  <a:pt x="373" y="162"/>
                </a:lnTo>
                <a:lnTo>
                  <a:pt x="375" y="161"/>
                </a:lnTo>
                <a:lnTo>
                  <a:pt x="376" y="159"/>
                </a:lnTo>
                <a:lnTo>
                  <a:pt x="379" y="152"/>
                </a:lnTo>
                <a:lnTo>
                  <a:pt x="379" y="152"/>
                </a:lnTo>
                <a:lnTo>
                  <a:pt x="381" y="144"/>
                </a:lnTo>
                <a:lnTo>
                  <a:pt x="384" y="134"/>
                </a:lnTo>
                <a:lnTo>
                  <a:pt x="386" y="123"/>
                </a:lnTo>
                <a:lnTo>
                  <a:pt x="386" y="123"/>
                </a:lnTo>
                <a:close/>
                <a:moveTo>
                  <a:pt x="423" y="82"/>
                </a:moveTo>
                <a:lnTo>
                  <a:pt x="423" y="82"/>
                </a:lnTo>
                <a:lnTo>
                  <a:pt x="410" y="73"/>
                </a:lnTo>
                <a:lnTo>
                  <a:pt x="400" y="66"/>
                </a:lnTo>
                <a:lnTo>
                  <a:pt x="395" y="65"/>
                </a:lnTo>
                <a:lnTo>
                  <a:pt x="392" y="63"/>
                </a:lnTo>
                <a:lnTo>
                  <a:pt x="392" y="63"/>
                </a:lnTo>
                <a:lnTo>
                  <a:pt x="389" y="63"/>
                </a:lnTo>
                <a:lnTo>
                  <a:pt x="389" y="63"/>
                </a:lnTo>
                <a:lnTo>
                  <a:pt x="390" y="67"/>
                </a:lnTo>
                <a:lnTo>
                  <a:pt x="390" y="67"/>
                </a:lnTo>
                <a:lnTo>
                  <a:pt x="392" y="72"/>
                </a:lnTo>
                <a:lnTo>
                  <a:pt x="398" y="78"/>
                </a:lnTo>
                <a:lnTo>
                  <a:pt x="407" y="87"/>
                </a:lnTo>
                <a:lnTo>
                  <a:pt x="407" y="87"/>
                </a:lnTo>
                <a:lnTo>
                  <a:pt x="407" y="88"/>
                </a:lnTo>
                <a:lnTo>
                  <a:pt x="408" y="93"/>
                </a:lnTo>
                <a:lnTo>
                  <a:pt x="408" y="99"/>
                </a:lnTo>
                <a:lnTo>
                  <a:pt x="408" y="99"/>
                </a:lnTo>
                <a:lnTo>
                  <a:pt x="396" y="91"/>
                </a:lnTo>
                <a:lnTo>
                  <a:pt x="396" y="91"/>
                </a:lnTo>
                <a:lnTo>
                  <a:pt x="384" y="82"/>
                </a:lnTo>
                <a:lnTo>
                  <a:pt x="384" y="57"/>
                </a:lnTo>
                <a:lnTo>
                  <a:pt x="413" y="52"/>
                </a:lnTo>
                <a:lnTo>
                  <a:pt x="413" y="52"/>
                </a:lnTo>
                <a:lnTo>
                  <a:pt x="419" y="63"/>
                </a:lnTo>
                <a:lnTo>
                  <a:pt x="419" y="63"/>
                </a:lnTo>
                <a:lnTo>
                  <a:pt x="422" y="70"/>
                </a:lnTo>
                <a:lnTo>
                  <a:pt x="423" y="76"/>
                </a:lnTo>
                <a:lnTo>
                  <a:pt x="423" y="82"/>
                </a:lnTo>
                <a:lnTo>
                  <a:pt x="423" y="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7A12B51A-6EB4-4D86-948C-38B9887F05BC}"/>
              </a:ext>
            </a:extLst>
          </p:cNvPr>
          <p:cNvSpPr>
            <a:spLocks noEditPoints="1"/>
          </p:cNvSpPr>
          <p:nvPr/>
        </p:nvSpPr>
        <p:spPr bwMode="auto">
          <a:xfrm>
            <a:off x="4206206" y="3788556"/>
            <a:ext cx="1448802" cy="2528342"/>
          </a:xfrm>
          <a:custGeom>
            <a:avLst/>
            <a:gdLst>
              <a:gd name="T0" fmla="*/ 2 w 718"/>
              <a:gd name="T1" fmla="*/ 578 h 1253"/>
              <a:gd name="T2" fmla="*/ 146 w 718"/>
              <a:gd name="T3" fmla="*/ 510 h 1253"/>
              <a:gd name="T4" fmla="*/ 188 w 718"/>
              <a:gd name="T5" fmla="*/ 546 h 1253"/>
              <a:gd name="T6" fmla="*/ 211 w 718"/>
              <a:gd name="T7" fmla="*/ 612 h 1253"/>
              <a:gd name="T8" fmla="*/ 201 w 718"/>
              <a:gd name="T9" fmla="*/ 704 h 1253"/>
              <a:gd name="T10" fmla="*/ 232 w 718"/>
              <a:gd name="T11" fmla="*/ 830 h 1253"/>
              <a:gd name="T12" fmla="*/ 258 w 718"/>
              <a:gd name="T13" fmla="*/ 925 h 1253"/>
              <a:gd name="T14" fmla="*/ 263 w 718"/>
              <a:gd name="T15" fmla="*/ 1132 h 1253"/>
              <a:gd name="T16" fmla="*/ 277 w 718"/>
              <a:gd name="T17" fmla="*/ 1163 h 1253"/>
              <a:gd name="T18" fmla="*/ 247 w 718"/>
              <a:gd name="T19" fmla="*/ 1179 h 1253"/>
              <a:gd name="T20" fmla="*/ 234 w 718"/>
              <a:gd name="T21" fmla="*/ 1190 h 1253"/>
              <a:gd name="T22" fmla="*/ 216 w 718"/>
              <a:gd name="T23" fmla="*/ 1201 h 1253"/>
              <a:gd name="T24" fmla="*/ 220 w 718"/>
              <a:gd name="T25" fmla="*/ 1224 h 1253"/>
              <a:gd name="T26" fmla="*/ 259 w 718"/>
              <a:gd name="T27" fmla="*/ 1235 h 1253"/>
              <a:gd name="T28" fmla="*/ 294 w 718"/>
              <a:gd name="T29" fmla="*/ 1250 h 1253"/>
              <a:gd name="T30" fmla="*/ 427 w 718"/>
              <a:gd name="T31" fmla="*/ 1251 h 1253"/>
              <a:gd name="T32" fmla="*/ 442 w 718"/>
              <a:gd name="T33" fmla="*/ 1248 h 1253"/>
              <a:gd name="T34" fmla="*/ 452 w 718"/>
              <a:gd name="T35" fmla="*/ 1209 h 1253"/>
              <a:gd name="T36" fmla="*/ 441 w 718"/>
              <a:gd name="T37" fmla="*/ 1198 h 1253"/>
              <a:gd name="T38" fmla="*/ 453 w 718"/>
              <a:gd name="T39" fmla="*/ 1188 h 1253"/>
              <a:gd name="T40" fmla="*/ 464 w 718"/>
              <a:gd name="T41" fmla="*/ 1174 h 1253"/>
              <a:gd name="T42" fmla="*/ 460 w 718"/>
              <a:gd name="T43" fmla="*/ 1132 h 1253"/>
              <a:gd name="T44" fmla="*/ 538 w 718"/>
              <a:gd name="T45" fmla="*/ 1065 h 1253"/>
              <a:gd name="T46" fmla="*/ 553 w 718"/>
              <a:gd name="T47" fmla="*/ 1052 h 1253"/>
              <a:gd name="T48" fmla="*/ 520 w 718"/>
              <a:gd name="T49" fmla="*/ 977 h 1253"/>
              <a:gd name="T50" fmla="*/ 523 w 718"/>
              <a:gd name="T51" fmla="*/ 893 h 1253"/>
              <a:gd name="T52" fmla="*/ 501 w 718"/>
              <a:gd name="T53" fmla="*/ 699 h 1253"/>
              <a:gd name="T54" fmla="*/ 488 w 718"/>
              <a:gd name="T55" fmla="*/ 646 h 1253"/>
              <a:gd name="T56" fmla="*/ 455 w 718"/>
              <a:gd name="T57" fmla="*/ 628 h 1253"/>
              <a:gd name="T58" fmla="*/ 499 w 718"/>
              <a:gd name="T59" fmla="*/ 608 h 1253"/>
              <a:gd name="T60" fmla="*/ 694 w 718"/>
              <a:gd name="T61" fmla="*/ 564 h 1253"/>
              <a:gd name="T62" fmla="*/ 656 w 718"/>
              <a:gd name="T63" fmla="*/ 239 h 1253"/>
              <a:gd name="T64" fmla="*/ 413 w 718"/>
              <a:gd name="T65" fmla="*/ 6 h 1253"/>
              <a:gd name="T66" fmla="*/ 269 w 718"/>
              <a:gd name="T67" fmla="*/ 118 h 1253"/>
              <a:gd name="T68" fmla="*/ 328 w 718"/>
              <a:gd name="T69" fmla="*/ 399 h 1253"/>
              <a:gd name="T70" fmla="*/ 222 w 718"/>
              <a:gd name="T71" fmla="*/ 440 h 1253"/>
              <a:gd name="T72" fmla="*/ 216 w 718"/>
              <a:gd name="T73" fmla="*/ 446 h 1253"/>
              <a:gd name="T74" fmla="*/ 205 w 718"/>
              <a:gd name="T75" fmla="*/ 450 h 1253"/>
              <a:gd name="T76" fmla="*/ 199 w 718"/>
              <a:gd name="T77" fmla="*/ 454 h 1253"/>
              <a:gd name="T78" fmla="*/ 196 w 718"/>
              <a:gd name="T79" fmla="*/ 462 h 1253"/>
              <a:gd name="T80" fmla="*/ 178 w 718"/>
              <a:gd name="T81" fmla="*/ 477 h 1253"/>
              <a:gd name="T82" fmla="*/ 147 w 718"/>
              <a:gd name="T83" fmla="*/ 460 h 1253"/>
              <a:gd name="T84" fmla="*/ 148 w 718"/>
              <a:gd name="T85" fmla="*/ 468 h 1253"/>
              <a:gd name="T86" fmla="*/ 137 w 718"/>
              <a:gd name="T87" fmla="*/ 472 h 1253"/>
              <a:gd name="T88" fmla="*/ 136 w 718"/>
              <a:gd name="T89" fmla="*/ 478 h 1253"/>
              <a:gd name="T90" fmla="*/ 128 w 718"/>
              <a:gd name="T91" fmla="*/ 482 h 1253"/>
              <a:gd name="T92" fmla="*/ 134 w 718"/>
              <a:gd name="T93" fmla="*/ 488 h 1253"/>
              <a:gd name="T94" fmla="*/ 136 w 718"/>
              <a:gd name="T95" fmla="*/ 499 h 1253"/>
              <a:gd name="T96" fmla="*/ 205 w 718"/>
              <a:gd name="T97" fmla="*/ 488 h 1253"/>
              <a:gd name="T98" fmla="*/ 252 w 718"/>
              <a:gd name="T99" fmla="*/ 454 h 1253"/>
              <a:gd name="T100" fmla="*/ 276 w 718"/>
              <a:gd name="T101" fmla="*/ 454 h 1253"/>
              <a:gd name="T102" fmla="*/ 264 w 718"/>
              <a:gd name="T103" fmla="*/ 472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8" h="1253">
                <a:moveTo>
                  <a:pt x="0" y="571"/>
                </a:moveTo>
                <a:lnTo>
                  <a:pt x="0" y="571"/>
                </a:lnTo>
                <a:lnTo>
                  <a:pt x="0" y="574"/>
                </a:lnTo>
                <a:lnTo>
                  <a:pt x="2" y="578"/>
                </a:lnTo>
                <a:lnTo>
                  <a:pt x="2" y="578"/>
                </a:lnTo>
                <a:lnTo>
                  <a:pt x="5" y="581"/>
                </a:lnTo>
                <a:lnTo>
                  <a:pt x="6" y="582"/>
                </a:lnTo>
                <a:lnTo>
                  <a:pt x="8" y="582"/>
                </a:lnTo>
                <a:lnTo>
                  <a:pt x="146" y="510"/>
                </a:lnTo>
                <a:lnTo>
                  <a:pt x="146" y="510"/>
                </a:lnTo>
                <a:lnTo>
                  <a:pt x="164" y="529"/>
                </a:lnTo>
                <a:lnTo>
                  <a:pt x="172" y="536"/>
                </a:lnTo>
                <a:lnTo>
                  <a:pt x="179" y="541"/>
                </a:lnTo>
                <a:lnTo>
                  <a:pt x="179" y="541"/>
                </a:lnTo>
                <a:lnTo>
                  <a:pt x="188" y="546"/>
                </a:lnTo>
                <a:lnTo>
                  <a:pt x="195" y="548"/>
                </a:lnTo>
                <a:lnTo>
                  <a:pt x="201" y="549"/>
                </a:lnTo>
                <a:lnTo>
                  <a:pt x="211" y="555"/>
                </a:lnTo>
                <a:lnTo>
                  <a:pt x="211" y="612"/>
                </a:lnTo>
                <a:lnTo>
                  <a:pt x="211" y="612"/>
                </a:lnTo>
                <a:lnTo>
                  <a:pt x="208" y="623"/>
                </a:lnTo>
                <a:lnTo>
                  <a:pt x="205" y="651"/>
                </a:lnTo>
                <a:lnTo>
                  <a:pt x="204" y="669"/>
                </a:lnTo>
                <a:lnTo>
                  <a:pt x="202" y="687"/>
                </a:lnTo>
                <a:lnTo>
                  <a:pt x="201" y="704"/>
                </a:lnTo>
                <a:lnTo>
                  <a:pt x="202" y="720"/>
                </a:lnTo>
                <a:lnTo>
                  <a:pt x="202" y="720"/>
                </a:lnTo>
                <a:lnTo>
                  <a:pt x="207" y="740"/>
                </a:lnTo>
                <a:lnTo>
                  <a:pt x="213" y="766"/>
                </a:lnTo>
                <a:lnTo>
                  <a:pt x="232" y="830"/>
                </a:lnTo>
                <a:lnTo>
                  <a:pt x="250" y="890"/>
                </a:lnTo>
                <a:lnTo>
                  <a:pt x="255" y="912"/>
                </a:lnTo>
                <a:lnTo>
                  <a:pt x="258" y="919"/>
                </a:lnTo>
                <a:lnTo>
                  <a:pt x="258" y="925"/>
                </a:lnTo>
                <a:lnTo>
                  <a:pt x="258" y="925"/>
                </a:lnTo>
                <a:lnTo>
                  <a:pt x="258" y="965"/>
                </a:lnTo>
                <a:lnTo>
                  <a:pt x="259" y="1031"/>
                </a:lnTo>
                <a:lnTo>
                  <a:pt x="261" y="1096"/>
                </a:lnTo>
                <a:lnTo>
                  <a:pt x="263" y="1132"/>
                </a:lnTo>
                <a:lnTo>
                  <a:pt x="263" y="1132"/>
                </a:lnTo>
                <a:lnTo>
                  <a:pt x="264" y="1138"/>
                </a:lnTo>
                <a:lnTo>
                  <a:pt x="266" y="1144"/>
                </a:lnTo>
                <a:lnTo>
                  <a:pt x="271" y="1154"/>
                </a:lnTo>
                <a:lnTo>
                  <a:pt x="276" y="1161"/>
                </a:lnTo>
                <a:lnTo>
                  <a:pt x="277" y="1163"/>
                </a:lnTo>
                <a:lnTo>
                  <a:pt x="277" y="1163"/>
                </a:lnTo>
                <a:lnTo>
                  <a:pt x="264" y="1170"/>
                </a:lnTo>
                <a:lnTo>
                  <a:pt x="253" y="1176"/>
                </a:lnTo>
                <a:lnTo>
                  <a:pt x="247" y="1179"/>
                </a:lnTo>
                <a:lnTo>
                  <a:pt x="247" y="1179"/>
                </a:lnTo>
                <a:lnTo>
                  <a:pt x="244" y="1183"/>
                </a:lnTo>
                <a:lnTo>
                  <a:pt x="243" y="1185"/>
                </a:lnTo>
                <a:lnTo>
                  <a:pt x="242" y="1189"/>
                </a:lnTo>
                <a:lnTo>
                  <a:pt x="242" y="1189"/>
                </a:lnTo>
                <a:lnTo>
                  <a:pt x="234" y="1190"/>
                </a:lnTo>
                <a:lnTo>
                  <a:pt x="226" y="1192"/>
                </a:lnTo>
                <a:lnTo>
                  <a:pt x="220" y="1195"/>
                </a:lnTo>
                <a:lnTo>
                  <a:pt x="220" y="1195"/>
                </a:lnTo>
                <a:lnTo>
                  <a:pt x="217" y="1197"/>
                </a:lnTo>
                <a:lnTo>
                  <a:pt x="216" y="1201"/>
                </a:lnTo>
                <a:lnTo>
                  <a:pt x="217" y="1204"/>
                </a:lnTo>
                <a:lnTo>
                  <a:pt x="210" y="1208"/>
                </a:lnTo>
                <a:lnTo>
                  <a:pt x="212" y="1220"/>
                </a:lnTo>
                <a:lnTo>
                  <a:pt x="212" y="1220"/>
                </a:lnTo>
                <a:lnTo>
                  <a:pt x="220" y="1224"/>
                </a:lnTo>
                <a:lnTo>
                  <a:pt x="238" y="1230"/>
                </a:lnTo>
                <a:lnTo>
                  <a:pt x="238" y="1230"/>
                </a:lnTo>
                <a:lnTo>
                  <a:pt x="258" y="1233"/>
                </a:lnTo>
                <a:lnTo>
                  <a:pt x="258" y="1233"/>
                </a:lnTo>
                <a:lnTo>
                  <a:pt x="259" y="1235"/>
                </a:lnTo>
                <a:lnTo>
                  <a:pt x="264" y="1241"/>
                </a:lnTo>
                <a:lnTo>
                  <a:pt x="269" y="1243"/>
                </a:lnTo>
                <a:lnTo>
                  <a:pt x="275" y="1245"/>
                </a:lnTo>
                <a:lnTo>
                  <a:pt x="283" y="1248"/>
                </a:lnTo>
                <a:lnTo>
                  <a:pt x="294" y="1250"/>
                </a:lnTo>
                <a:lnTo>
                  <a:pt x="294" y="1250"/>
                </a:lnTo>
                <a:lnTo>
                  <a:pt x="308" y="1251"/>
                </a:lnTo>
                <a:lnTo>
                  <a:pt x="328" y="1253"/>
                </a:lnTo>
                <a:lnTo>
                  <a:pt x="372" y="1253"/>
                </a:lnTo>
                <a:lnTo>
                  <a:pt x="427" y="1251"/>
                </a:lnTo>
                <a:lnTo>
                  <a:pt x="427" y="1251"/>
                </a:lnTo>
                <a:lnTo>
                  <a:pt x="434" y="1251"/>
                </a:lnTo>
                <a:lnTo>
                  <a:pt x="438" y="1250"/>
                </a:lnTo>
                <a:lnTo>
                  <a:pt x="442" y="1248"/>
                </a:lnTo>
                <a:lnTo>
                  <a:pt x="442" y="1248"/>
                </a:lnTo>
                <a:lnTo>
                  <a:pt x="443" y="1244"/>
                </a:lnTo>
                <a:lnTo>
                  <a:pt x="444" y="1239"/>
                </a:lnTo>
                <a:lnTo>
                  <a:pt x="446" y="1235"/>
                </a:lnTo>
                <a:lnTo>
                  <a:pt x="452" y="1209"/>
                </a:lnTo>
                <a:lnTo>
                  <a:pt x="452" y="1209"/>
                </a:lnTo>
                <a:lnTo>
                  <a:pt x="450" y="1206"/>
                </a:lnTo>
                <a:lnTo>
                  <a:pt x="448" y="1203"/>
                </a:lnTo>
                <a:lnTo>
                  <a:pt x="446" y="1201"/>
                </a:lnTo>
                <a:lnTo>
                  <a:pt x="446" y="1201"/>
                </a:lnTo>
                <a:lnTo>
                  <a:pt x="441" y="1198"/>
                </a:lnTo>
                <a:lnTo>
                  <a:pt x="434" y="1197"/>
                </a:lnTo>
                <a:lnTo>
                  <a:pt x="426" y="1197"/>
                </a:lnTo>
                <a:lnTo>
                  <a:pt x="426" y="1190"/>
                </a:lnTo>
                <a:lnTo>
                  <a:pt x="453" y="1188"/>
                </a:lnTo>
                <a:lnTo>
                  <a:pt x="453" y="1188"/>
                </a:lnTo>
                <a:lnTo>
                  <a:pt x="456" y="1185"/>
                </a:lnTo>
                <a:lnTo>
                  <a:pt x="460" y="1182"/>
                </a:lnTo>
                <a:lnTo>
                  <a:pt x="462" y="1177"/>
                </a:lnTo>
                <a:lnTo>
                  <a:pt x="462" y="1177"/>
                </a:lnTo>
                <a:lnTo>
                  <a:pt x="464" y="1174"/>
                </a:lnTo>
                <a:lnTo>
                  <a:pt x="464" y="1170"/>
                </a:lnTo>
                <a:lnTo>
                  <a:pt x="462" y="1160"/>
                </a:lnTo>
                <a:lnTo>
                  <a:pt x="461" y="1147"/>
                </a:lnTo>
                <a:lnTo>
                  <a:pt x="460" y="1132"/>
                </a:lnTo>
                <a:lnTo>
                  <a:pt x="460" y="1132"/>
                </a:lnTo>
                <a:lnTo>
                  <a:pt x="461" y="1106"/>
                </a:lnTo>
                <a:lnTo>
                  <a:pt x="462" y="1094"/>
                </a:lnTo>
                <a:lnTo>
                  <a:pt x="462" y="1094"/>
                </a:lnTo>
                <a:lnTo>
                  <a:pt x="508" y="1078"/>
                </a:lnTo>
                <a:lnTo>
                  <a:pt x="538" y="1065"/>
                </a:lnTo>
                <a:lnTo>
                  <a:pt x="549" y="1060"/>
                </a:lnTo>
                <a:lnTo>
                  <a:pt x="553" y="1059"/>
                </a:lnTo>
                <a:lnTo>
                  <a:pt x="554" y="1056"/>
                </a:lnTo>
                <a:lnTo>
                  <a:pt x="554" y="1056"/>
                </a:lnTo>
                <a:lnTo>
                  <a:pt x="553" y="1052"/>
                </a:lnTo>
                <a:lnTo>
                  <a:pt x="549" y="1043"/>
                </a:lnTo>
                <a:lnTo>
                  <a:pt x="538" y="1019"/>
                </a:lnTo>
                <a:lnTo>
                  <a:pt x="521" y="980"/>
                </a:lnTo>
                <a:lnTo>
                  <a:pt x="521" y="980"/>
                </a:lnTo>
                <a:lnTo>
                  <a:pt x="520" y="977"/>
                </a:lnTo>
                <a:lnTo>
                  <a:pt x="520" y="968"/>
                </a:lnTo>
                <a:lnTo>
                  <a:pt x="521" y="947"/>
                </a:lnTo>
                <a:lnTo>
                  <a:pt x="523" y="919"/>
                </a:lnTo>
                <a:lnTo>
                  <a:pt x="523" y="893"/>
                </a:lnTo>
                <a:lnTo>
                  <a:pt x="523" y="893"/>
                </a:lnTo>
                <a:lnTo>
                  <a:pt x="519" y="853"/>
                </a:lnTo>
                <a:lnTo>
                  <a:pt x="513" y="794"/>
                </a:lnTo>
                <a:lnTo>
                  <a:pt x="507" y="736"/>
                </a:lnTo>
                <a:lnTo>
                  <a:pt x="501" y="699"/>
                </a:lnTo>
                <a:lnTo>
                  <a:pt x="501" y="699"/>
                </a:lnTo>
                <a:lnTo>
                  <a:pt x="499" y="682"/>
                </a:lnTo>
                <a:lnTo>
                  <a:pt x="496" y="665"/>
                </a:lnTo>
                <a:lnTo>
                  <a:pt x="494" y="658"/>
                </a:lnTo>
                <a:lnTo>
                  <a:pt x="491" y="652"/>
                </a:lnTo>
                <a:lnTo>
                  <a:pt x="488" y="646"/>
                </a:lnTo>
                <a:lnTo>
                  <a:pt x="483" y="641"/>
                </a:lnTo>
                <a:lnTo>
                  <a:pt x="483" y="641"/>
                </a:lnTo>
                <a:lnTo>
                  <a:pt x="477" y="636"/>
                </a:lnTo>
                <a:lnTo>
                  <a:pt x="470" y="633"/>
                </a:lnTo>
                <a:lnTo>
                  <a:pt x="455" y="628"/>
                </a:lnTo>
                <a:lnTo>
                  <a:pt x="443" y="624"/>
                </a:lnTo>
                <a:lnTo>
                  <a:pt x="440" y="623"/>
                </a:lnTo>
                <a:lnTo>
                  <a:pt x="443" y="612"/>
                </a:lnTo>
                <a:lnTo>
                  <a:pt x="490" y="629"/>
                </a:lnTo>
                <a:lnTo>
                  <a:pt x="499" y="608"/>
                </a:lnTo>
                <a:lnTo>
                  <a:pt x="564" y="631"/>
                </a:lnTo>
                <a:lnTo>
                  <a:pt x="605" y="640"/>
                </a:lnTo>
                <a:lnTo>
                  <a:pt x="643" y="631"/>
                </a:lnTo>
                <a:lnTo>
                  <a:pt x="672" y="605"/>
                </a:lnTo>
                <a:lnTo>
                  <a:pt x="694" y="564"/>
                </a:lnTo>
                <a:lnTo>
                  <a:pt x="714" y="515"/>
                </a:lnTo>
                <a:lnTo>
                  <a:pt x="718" y="456"/>
                </a:lnTo>
                <a:lnTo>
                  <a:pt x="707" y="386"/>
                </a:lnTo>
                <a:lnTo>
                  <a:pt x="682" y="310"/>
                </a:lnTo>
                <a:lnTo>
                  <a:pt x="656" y="239"/>
                </a:lnTo>
                <a:lnTo>
                  <a:pt x="612" y="161"/>
                </a:lnTo>
                <a:lnTo>
                  <a:pt x="572" y="108"/>
                </a:lnTo>
                <a:lnTo>
                  <a:pt x="515" y="53"/>
                </a:lnTo>
                <a:lnTo>
                  <a:pt x="462" y="24"/>
                </a:lnTo>
                <a:lnTo>
                  <a:pt x="413" y="6"/>
                </a:lnTo>
                <a:lnTo>
                  <a:pt x="364" y="0"/>
                </a:lnTo>
                <a:lnTo>
                  <a:pt x="326" y="12"/>
                </a:lnTo>
                <a:lnTo>
                  <a:pt x="301" y="35"/>
                </a:lnTo>
                <a:lnTo>
                  <a:pt x="279" y="69"/>
                </a:lnTo>
                <a:lnTo>
                  <a:pt x="269" y="118"/>
                </a:lnTo>
                <a:lnTo>
                  <a:pt x="265" y="169"/>
                </a:lnTo>
                <a:lnTo>
                  <a:pt x="269" y="224"/>
                </a:lnTo>
                <a:lnTo>
                  <a:pt x="281" y="283"/>
                </a:lnTo>
                <a:lnTo>
                  <a:pt x="303" y="345"/>
                </a:lnTo>
                <a:lnTo>
                  <a:pt x="328" y="399"/>
                </a:lnTo>
                <a:lnTo>
                  <a:pt x="235" y="447"/>
                </a:lnTo>
                <a:lnTo>
                  <a:pt x="235" y="447"/>
                </a:lnTo>
                <a:lnTo>
                  <a:pt x="229" y="442"/>
                </a:lnTo>
                <a:lnTo>
                  <a:pt x="225" y="441"/>
                </a:lnTo>
                <a:lnTo>
                  <a:pt x="222" y="440"/>
                </a:lnTo>
                <a:lnTo>
                  <a:pt x="222" y="440"/>
                </a:lnTo>
                <a:lnTo>
                  <a:pt x="218" y="441"/>
                </a:lnTo>
                <a:lnTo>
                  <a:pt x="216" y="442"/>
                </a:lnTo>
                <a:lnTo>
                  <a:pt x="216" y="446"/>
                </a:lnTo>
                <a:lnTo>
                  <a:pt x="216" y="446"/>
                </a:lnTo>
                <a:lnTo>
                  <a:pt x="213" y="446"/>
                </a:lnTo>
                <a:lnTo>
                  <a:pt x="211" y="446"/>
                </a:lnTo>
                <a:lnTo>
                  <a:pt x="207" y="447"/>
                </a:lnTo>
                <a:lnTo>
                  <a:pt x="207" y="447"/>
                </a:lnTo>
                <a:lnTo>
                  <a:pt x="205" y="450"/>
                </a:lnTo>
                <a:lnTo>
                  <a:pt x="204" y="451"/>
                </a:lnTo>
                <a:lnTo>
                  <a:pt x="204" y="452"/>
                </a:lnTo>
                <a:lnTo>
                  <a:pt x="204" y="452"/>
                </a:lnTo>
                <a:lnTo>
                  <a:pt x="199" y="454"/>
                </a:lnTo>
                <a:lnTo>
                  <a:pt x="199" y="454"/>
                </a:lnTo>
                <a:lnTo>
                  <a:pt x="197" y="457"/>
                </a:lnTo>
                <a:lnTo>
                  <a:pt x="197" y="458"/>
                </a:lnTo>
                <a:lnTo>
                  <a:pt x="199" y="460"/>
                </a:lnTo>
                <a:lnTo>
                  <a:pt x="199" y="460"/>
                </a:lnTo>
                <a:lnTo>
                  <a:pt x="196" y="462"/>
                </a:lnTo>
                <a:lnTo>
                  <a:pt x="191" y="464"/>
                </a:lnTo>
                <a:lnTo>
                  <a:pt x="191" y="464"/>
                </a:lnTo>
                <a:lnTo>
                  <a:pt x="191" y="465"/>
                </a:lnTo>
                <a:lnTo>
                  <a:pt x="193" y="470"/>
                </a:lnTo>
                <a:lnTo>
                  <a:pt x="178" y="477"/>
                </a:lnTo>
                <a:lnTo>
                  <a:pt x="165" y="468"/>
                </a:lnTo>
                <a:lnTo>
                  <a:pt x="165" y="468"/>
                </a:lnTo>
                <a:lnTo>
                  <a:pt x="157" y="463"/>
                </a:lnTo>
                <a:lnTo>
                  <a:pt x="151" y="460"/>
                </a:lnTo>
                <a:lnTo>
                  <a:pt x="147" y="460"/>
                </a:lnTo>
                <a:lnTo>
                  <a:pt x="146" y="460"/>
                </a:lnTo>
                <a:lnTo>
                  <a:pt x="146" y="460"/>
                </a:lnTo>
                <a:lnTo>
                  <a:pt x="145" y="463"/>
                </a:lnTo>
                <a:lnTo>
                  <a:pt x="146" y="464"/>
                </a:lnTo>
                <a:lnTo>
                  <a:pt x="148" y="468"/>
                </a:lnTo>
                <a:lnTo>
                  <a:pt x="153" y="472"/>
                </a:lnTo>
                <a:lnTo>
                  <a:pt x="153" y="472"/>
                </a:lnTo>
                <a:lnTo>
                  <a:pt x="146" y="471"/>
                </a:lnTo>
                <a:lnTo>
                  <a:pt x="140" y="471"/>
                </a:lnTo>
                <a:lnTo>
                  <a:pt x="137" y="472"/>
                </a:lnTo>
                <a:lnTo>
                  <a:pt x="137" y="472"/>
                </a:lnTo>
                <a:lnTo>
                  <a:pt x="136" y="474"/>
                </a:lnTo>
                <a:lnTo>
                  <a:pt x="136" y="476"/>
                </a:lnTo>
                <a:lnTo>
                  <a:pt x="136" y="478"/>
                </a:lnTo>
                <a:lnTo>
                  <a:pt x="136" y="478"/>
                </a:lnTo>
                <a:lnTo>
                  <a:pt x="132" y="478"/>
                </a:lnTo>
                <a:lnTo>
                  <a:pt x="130" y="478"/>
                </a:lnTo>
                <a:lnTo>
                  <a:pt x="128" y="481"/>
                </a:lnTo>
                <a:lnTo>
                  <a:pt x="128" y="481"/>
                </a:lnTo>
                <a:lnTo>
                  <a:pt x="128" y="482"/>
                </a:lnTo>
                <a:lnTo>
                  <a:pt x="129" y="483"/>
                </a:lnTo>
                <a:lnTo>
                  <a:pt x="131" y="486"/>
                </a:lnTo>
                <a:lnTo>
                  <a:pt x="136" y="488"/>
                </a:lnTo>
                <a:lnTo>
                  <a:pt x="136" y="488"/>
                </a:lnTo>
                <a:lnTo>
                  <a:pt x="134" y="488"/>
                </a:lnTo>
                <a:lnTo>
                  <a:pt x="132" y="489"/>
                </a:lnTo>
                <a:lnTo>
                  <a:pt x="131" y="492"/>
                </a:lnTo>
                <a:lnTo>
                  <a:pt x="131" y="492"/>
                </a:lnTo>
                <a:lnTo>
                  <a:pt x="134" y="494"/>
                </a:lnTo>
                <a:lnTo>
                  <a:pt x="136" y="499"/>
                </a:lnTo>
                <a:lnTo>
                  <a:pt x="0" y="571"/>
                </a:lnTo>
                <a:close/>
                <a:moveTo>
                  <a:pt x="190" y="486"/>
                </a:moveTo>
                <a:lnTo>
                  <a:pt x="199" y="482"/>
                </a:lnTo>
                <a:lnTo>
                  <a:pt x="199" y="482"/>
                </a:lnTo>
                <a:lnTo>
                  <a:pt x="205" y="488"/>
                </a:lnTo>
                <a:lnTo>
                  <a:pt x="214" y="495"/>
                </a:lnTo>
                <a:lnTo>
                  <a:pt x="225" y="505"/>
                </a:lnTo>
                <a:lnTo>
                  <a:pt x="222" y="510"/>
                </a:lnTo>
                <a:lnTo>
                  <a:pt x="190" y="486"/>
                </a:lnTo>
                <a:close/>
                <a:moveTo>
                  <a:pt x="252" y="454"/>
                </a:moveTo>
                <a:lnTo>
                  <a:pt x="281" y="439"/>
                </a:lnTo>
                <a:lnTo>
                  <a:pt x="281" y="439"/>
                </a:lnTo>
                <a:lnTo>
                  <a:pt x="278" y="447"/>
                </a:lnTo>
                <a:lnTo>
                  <a:pt x="276" y="454"/>
                </a:lnTo>
                <a:lnTo>
                  <a:pt x="276" y="454"/>
                </a:lnTo>
                <a:lnTo>
                  <a:pt x="275" y="457"/>
                </a:lnTo>
                <a:lnTo>
                  <a:pt x="272" y="458"/>
                </a:lnTo>
                <a:lnTo>
                  <a:pt x="267" y="460"/>
                </a:lnTo>
                <a:lnTo>
                  <a:pt x="261" y="460"/>
                </a:lnTo>
                <a:lnTo>
                  <a:pt x="264" y="472"/>
                </a:lnTo>
                <a:lnTo>
                  <a:pt x="254" y="470"/>
                </a:lnTo>
                <a:lnTo>
                  <a:pt x="252" y="4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pptxa98_昔の衣装の人物のシルエット</dc:title>
  <dc:subject>pptxa98_昔の衣装の人物のシルエット</dc:subject>
  <dc:creator>でじけろお</dc:creator>
  <cp:revision>1</cp:revision>
  <dcterms:created xsi:type="dcterms:W3CDTF">2018-05-20T00:31:01Z</dcterms:created>
  <dcterms:modified xsi:type="dcterms:W3CDTF">2019-07-26T05:52:43Z</dcterms:modified>
  <cp:version>1</cp:version>
</cp:coreProperties>
</file>