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60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Copyright©2019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7">
            <a:extLst>
              <a:ext uri="{FF2B5EF4-FFF2-40B4-BE49-F238E27FC236}">
                <a16:creationId xmlns:a16="http://schemas.microsoft.com/office/drawing/2014/main" id="{01A3F713-AB9A-4AE0-AB32-8F8AEFD453B9}"/>
              </a:ext>
            </a:extLst>
          </p:cNvPr>
          <p:cNvSpPr>
            <a:spLocks/>
          </p:cNvSpPr>
          <p:nvPr/>
        </p:nvSpPr>
        <p:spPr bwMode="auto">
          <a:xfrm>
            <a:off x="4248074" y="902903"/>
            <a:ext cx="1474572" cy="2612703"/>
          </a:xfrm>
          <a:custGeom>
            <a:avLst/>
            <a:gdLst>
              <a:gd name="T0" fmla="*/ 143 w 767"/>
              <a:gd name="T1" fmla="*/ 92 h 1359"/>
              <a:gd name="T2" fmla="*/ 59 w 767"/>
              <a:gd name="T3" fmla="*/ 106 h 1359"/>
              <a:gd name="T4" fmla="*/ 5 w 767"/>
              <a:gd name="T5" fmla="*/ 147 h 1359"/>
              <a:gd name="T6" fmla="*/ 1 w 767"/>
              <a:gd name="T7" fmla="*/ 191 h 1359"/>
              <a:gd name="T8" fmla="*/ 23 w 767"/>
              <a:gd name="T9" fmla="*/ 260 h 1359"/>
              <a:gd name="T10" fmla="*/ 61 w 767"/>
              <a:gd name="T11" fmla="*/ 314 h 1359"/>
              <a:gd name="T12" fmla="*/ 82 w 767"/>
              <a:gd name="T13" fmla="*/ 324 h 1359"/>
              <a:gd name="T14" fmla="*/ 95 w 767"/>
              <a:gd name="T15" fmla="*/ 320 h 1359"/>
              <a:gd name="T16" fmla="*/ 105 w 767"/>
              <a:gd name="T17" fmla="*/ 302 h 1359"/>
              <a:gd name="T18" fmla="*/ 143 w 767"/>
              <a:gd name="T19" fmla="*/ 291 h 1359"/>
              <a:gd name="T20" fmla="*/ 177 w 767"/>
              <a:gd name="T21" fmla="*/ 312 h 1359"/>
              <a:gd name="T22" fmla="*/ 193 w 767"/>
              <a:gd name="T23" fmla="*/ 295 h 1359"/>
              <a:gd name="T24" fmla="*/ 239 w 767"/>
              <a:gd name="T25" fmla="*/ 283 h 1359"/>
              <a:gd name="T26" fmla="*/ 248 w 767"/>
              <a:gd name="T27" fmla="*/ 249 h 1359"/>
              <a:gd name="T28" fmla="*/ 304 w 767"/>
              <a:gd name="T29" fmla="*/ 291 h 1359"/>
              <a:gd name="T30" fmla="*/ 353 w 767"/>
              <a:gd name="T31" fmla="*/ 344 h 1359"/>
              <a:gd name="T32" fmla="*/ 400 w 767"/>
              <a:gd name="T33" fmla="*/ 436 h 1359"/>
              <a:gd name="T34" fmla="*/ 376 w 767"/>
              <a:gd name="T35" fmla="*/ 460 h 1359"/>
              <a:gd name="T36" fmla="*/ 326 w 767"/>
              <a:gd name="T37" fmla="*/ 488 h 1359"/>
              <a:gd name="T38" fmla="*/ 325 w 767"/>
              <a:gd name="T39" fmla="*/ 507 h 1359"/>
              <a:gd name="T40" fmla="*/ 334 w 767"/>
              <a:gd name="T41" fmla="*/ 545 h 1359"/>
              <a:gd name="T42" fmla="*/ 345 w 767"/>
              <a:gd name="T43" fmla="*/ 572 h 1359"/>
              <a:gd name="T44" fmla="*/ 370 w 767"/>
              <a:gd name="T45" fmla="*/ 645 h 1359"/>
              <a:gd name="T46" fmla="*/ 399 w 767"/>
              <a:gd name="T47" fmla="*/ 707 h 1359"/>
              <a:gd name="T48" fmla="*/ 447 w 767"/>
              <a:gd name="T49" fmla="*/ 694 h 1359"/>
              <a:gd name="T50" fmla="*/ 451 w 767"/>
              <a:gd name="T51" fmla="*/ 663 h 1359"/>
              <a:gd name="T52" fmla="*/ 436 w 767"/>
              <a:gd name="T53" fmla="*/ 542 h 1359"/>
              <a:gd name="T54" fmla="*/ 445 w 767"/>
              <a:gd name="T55" fmla="*/ 514 h 1359"/>
              <a:gd name="T56" fmla="*/ 445 w 767"/>
              <a:gd name="T57" fmla="*/ 448 h 1359"/>
              <a:gd name="T58" fmla="*/ 472 w 767"/>
              <a:gd name="T59" fmla="*/ 574 h 1359"/>
              <a:gd name="T60" fmla="*/ 454 w 767"/>
              <a:gd name="T61" fmla="*/ 726 h 1359"/>
              <a:gd name="T62" fmla="*/ 519 w 767"/>
              <a:gd name="T63" fmla="*/ 1001 h 1359"/>
              <a:gd name="T64" fmla="*/ 529 w 767"/>
              <a:gd name="T65" fmla="*/ 1075 h 1359"/>
              <a:gd name="T66" fmla="*/ 519 w 767"/>
              <a:gd name="T67" fmla="*/ 1147 h 1359"/>
              <a:gd name="T68" fmla="*/ 510 w 767"/>
              <a:gd name="T69" fmla="*/ 1225 h 1359"/>
              <a:gd name="T70" fmla="*/ 467 w 767"/>
              <a:gd name="T71" fmla="*/ 1253 h 1359"/>
              <a:gd name="T72" fmla="*/ 349 w 767"/>
              <a:gd name="T73" fmla="*/ 1295 h 1359"/>
              <a:gd name="T74" fmla="*/ 337 w 767"/>
              <a:gd name="T75" fmla="*/ 1316 h 1359"/>
              <a:gd name="T76" fmla="*/ 357 w 767"/>
              <a:gd name="T77" fmla="*/ 1342 h 1359"/>
              <a:gd name="T78" fmla="*/ 451 w 767"/>
              <a:gd name="T79" fmla="*/ 1359 h 1359"/>
              <a:gd name="T80" fmla="*/ 543 w 767"/>
              <a:gd name="T81" fmla="*/ 1334 h 1359"/>
              <a:gd name="T82" fmla="*/ 648 w 767"/>
              <a:gd name="T83" fmla="*/ 1307 h 1359"/>
              <a:gd name="T84" fmla="*/ 657 w 767"/>
              <a:gd name="T85" fmla="*/ 1273 h 1359"/>
              <a:gd name="T86" fmla="*/ 667 w 767"/>
              <a:gd name="T87" fmla="*/ 1248 h 1359"/>
              <a:gd name="T88" fmla="*/ 707 w 767"/>
              <a:gd name="T89" fmla="*/ 1184 h 1359"/>
              <a:gd name="T90" fmla="*/ 716 w 767"/>
              <a:gd name="T91" fmla="*/ 1155 h 1359"/>
              <a:gd name="T92" fmla="*/ 713 w 767"/>
              <a:gd name="T93" fmla="*/ 1107 h 1359"/>
              <a:gd name="T94" fmla="*/ 679 w 767"/>
              <a:gd name="T95" fmla="*/ 1065 h 1359"/>
              <a:gd name="T96" fmla="*/ 682 w 767"/>
              <a:gd name="T97" fmla="*/ 948 h 1359"/>
              <a:gd name="T98" fmla="*/ 708 w 767"/>
              <a:gd name="T99" fmla="*/ 659 h 1359"/>
              <a:gd name="T100" fmla="*/ 763 w 767"/>
              <a:gd name="T101" fmla="*/ 478 h 1359"/>
              <a:gd name="T102" fmla="*/ 747 w 767"/>
              <a:gd name="T103" fmla="*/ 366 h 1359"/>
              <a:gd name="T104" fmla="*/ 632 w 767"/>
              <a:gd name="T105" fmla="*/ 156 h 1359"/>
              <a:gd name="T106" fmla="*/ 576 w 767"/>
              <a:gd name="T107" fmla="*/ 84 h 1359"/>
              <a:gd name="T108" fmla="*/ 408 w 767"/>
              <a:gd name="T109" fmla="*/ 11 h 1359"/>
              <a:gd name="T110" fmla="*/ 349 w 767"/>
              <a:gd name="T111" fmla="*/ 1 h 1359"/>
              <a:gd name="T112" fmla="*/ 263 w 767"/>
              <a:gd name="T113" fmla="*/ 6 h 1359"/>
              <a:gd name="T114" fmla="*/ 194 w 767"/>
              <a:gd name="T115" fmla="*/ 50 h 13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67" h="1359">
                <a:moveTo>
                  <a:pt x="180" y="79"/>
                </a:moveTo>
                <a:lnTo>
                  <a:pt x="180" y="79"/>
                </a:lnTo>
                <a:lnTo>
                  <a:pt x="164" y="85"/>
                </a:lnTo>
                <a:lnTo>
                  <a:pt x="152" y="90"/>
                </a:lnTo>
                <a:lnTo>
                  <a:pt x="143" y="92"/>
                </a:lnTo>
                <a:lnTo>
                  <a:pt x="143" y="92"/>
                </a:lnTo>
                <a:lnTo>
                  <a:pt x="130" y="92"/>
                </a:lnTo>
                <a:lnTo>
                  <a:pt x="106" y="95"/>
                </a:lnTo>
                <a:lnTo>
                  <a:pt x="80" y="100"/>
                </a:lnTo>
                <a:lnTo>
                  <a:pt x="67" y="102"/>
                </a:lnTo>
                <a:lnTo>
                  <a:pt x="59" y="106"/>
                </a:lnTo>
                <a:lnTo>
                  <a:pt x="59" y="106"/>
                </a:lnTo>
                <a:lnTo>
                  <a:pt x="41" y="114"/>
                </a:lnTo>
                <a:lnTo>
                  <a:pt x="33" y="119"/>
                </a:lnTo>
                <a:lnTo>
                  <a:pt x="23" y="125"/>
                </a:lnTo>
                <a:lnTo>
                  <a:pt x="14" y="132"/>
                </a:lnTo>
                <a:lnTo>
                  <a:pt x="7" y="142"/>
                </a:lnTo>
                <a:lnTo>
                  <a:pt x="5" y="147"/>
                </a:lnTo>
                <a:lnTo>
                  <a:pt x="2" y="151"/>
                </a:lnTo>
                <a:lnTo>
                  <a:pt x="1" y="157"/>
                </a:lnTo>
                <a:lnTo>
                  <a:pt x="0" y="164"/>
                </a:lnTo>
                <a:lnTo>
                  <a:pt x="0" y="164"/>
                </a:lnTo>
                <a:lnTo>
                  <a:pt x="0" y="177"/>
                </a:lnTo>
                <a:lnTo>
                  <a:pt x="1" y="191"/>
                </a:lnTo>
                <a:lnTo>
                  <a:pt x="4" y="204"/>
                </a:lnTo>
                <a:lnTo>
                  <a:pt x="7" y="217"/>
                </a:lnTo>
                <a:lnTo>
                  <a:pt x="14" y="238"/>
                </a:lnTo>
                <a:lnTo>
                  <a:pt x="19" y="253"/>
                </a:lnTo>
                <a:lnTo>
                  <a:pt x="19" y="253"/>
                </a:lnTo>
                <a:lnTo>
                  <a:pt x="23" y="260"/>
                </a:lnTo>
                <a:lnTo>
                  <a:pt x="25" y="265"/>
                </a:lnTo>
                <a:lnTo>
                  <a:pt x="36" y="282"/>
                </a:lnTo>
                <a:lnTo>
                  <a:pt x="36" y="282"/>
                </a:lnTo>
                <a:lnTo>
                  <a:pt x="43" y="292"/>
                </a:lnTo>
                <a:lnTo>
                  <a:pt x="51" y="302"/>
                </a:lnTo>
                <a:lnTo>
                  <a:pt x="61" y="314"/>
                </a:lnTo>
                <a:lnTo>
                  <a:pt x="61" y="314"/>
                </a:lnTo>
                <a:lnTo>
                  <a:pt x="66" y="319"/>
                </a:lnTo>
                <a:lnTo>
                  <a:pt x="74" y="323"/>
                </a:lnTo>
                <a:lnTo>
                  <a:pt x="82" y="327"/>
                </a:lnTo>
                <a:lnTo>
                  <a:pt x="82" y="327"/>
                </a:lnTo>
                <a:lnTo>
                  <a:pt x="82" y="324"/>
                </a:lnTo>
                <a:lnTo>
                  <a:pt x="83" y="323"/>
                </a:lnTo>
                <a:lnTo>
                  <a:pt x="84" y="320"/>
                </a:lnTo>
                <a:lnTo>
                  <a:pt x="84" y="320"/>
                </a:lnTo>
                <a:lnTo>
                  <a:pt x="90" y="320"/>
                </a:lnTo>
                <a:lnTo>
                  <a:pt x="95" y="320"/>
                </a:lnTo>
                <a:lnTo>
                  <a:pt x="95" y="320"/>
                </a:lnTo>
                <a:lnTo>
                  <a:pt x="98" y="315"/>
                </a:lnTo>
                <a:lnTo>
                  <a:pt x="100" y="312"/>
                </a:lnTo>
                <a:lnTo>
                  <a:pt x="101" y="308"/>
                </a:lnTo>
                <a:lnTo>
                  <a:pt x="101" y="308"/>
                </a:lnTo>
                <a:lnTo>
                  <a:pt x="102" y="306"/>
                </a:lnTo>
                <a:lnTo>
                  <a:pt x="105" y="302"/>
                </a:lnTo>
                <a:lnTo>
                  <a:pt x="110" y="300"/>
                </a:lnTo>
                <a:lnTo>
                  <a:pt x="116" y="296"/>
                </a:lnTo>
                <a:lnTo>
                  <a:pt x="122" y="292"/>
                </a:lnTo>
                <a:lnTo>
                  <a:pt x="129" y="291"/>
                </a:lnTo>
                <a:lnTo>
                  <a:pt x="136" y="290"/>
                </a:lnTo>
                <a:lnTo>
                  <a:pt x="143" y="291"/>
                </a:lnTo>
                <a:lnTo>
                  <a:pt x="143" y="291"/>
                </a:lnTo>
                <a:lnTo>
                  <a:pt x="151" y="294"/>
                </a:lnTo>
                <a:lnTo>
                  <a:pt x="157" y="297"/>
                </a:lnTo>
                <a:lnTo>
                  <a:pt x="166" y="304"/>
                </a:lnTo>
                <a:lnTo>
                  <a:pt x="173" y="310"/>
                </a:lnTo>
                <a:lnTo>
                  <a:pt x="177" y="312"/>
                </a:lnTo>
                <a:lnTo>
                  <a:pt x="180" y="310"/>
                </a:lnTo>
                <a:lnTo>
                  <a:pt x="180" y="310"/>
                </a:lnTo>
                <a:lnTo>
                  <a:pt x="182" y="309"/>
                </a:lnTo>
                <a:lnTo>
                  <a:pt x="184" y="307"/>
                </a:lnTo>
                <a:lnTo>
                  <a:pt x="189" y="302"/>
                </a:lnTo>
                <a:lnTo>
                  <a:pt x="193" y="295"/>
                </a:lnTo>
                <a:lnTo>
                  <a:pt x="193" y="295"/>
                </a:lnTo>
                <a:lnTo>
                  <a:pt x="225" y="285"/>
                </a:lnTo>
                <a:lnTo>
                  <a:pt x="225" y="285"/>
                </a:lnTo>
                <a:lnTo>
                  <a:pt x="229" y="285"/>
                </a:lnTo>
                <a:lnTo>
                  <a:pt x="234" y="285"/>
                </a:lnTo>
                <a:lnTo>
                  <a:pt x="239" y="283"/>
                </a:lnTo>
                <a:lnTo>
                  <a:pt x="240" y="282"/>
                </a:lnTo>
                <a:lnTo>
                  <a:pt x="242" y="278"/>
                </a:lnTo>
                <a:lnTo>
                  <a:pt x="242" y="278"/>
                </a:lnTo>
                <a:lnTo>
                  <a:pt x="245" y="270"/>
                </a:lnTo>
                <a:lnTo>
                  <a:pt x="247" y="260"/>
                </a:lnTo>
                <a:lnTo>
                  <a:pt x="248" y="249"/>
                </a:lnTo>
                <a:lnTo>
                  <a:pt x="248" y="249"/>
                </a:lnTo>
                <a:lnTo>
                  <a:pt x="273" y="266"/>
                </a:lnTo>
                <a:lnTo>
                  <a:pt x="293" y="280"/>
                </a:lnTo>
                <a:lnTo>
                  <a:pt x="300" y="286"/>
                </a:lnTo>
                <a:lnTo>
                  <a:pt x="304" y="291"/>
                </a:lnTo>
                <a:lnTo>
                  <a:pt x="304" y="291"/>
                </a:lnTo>
                <a:lnTo>
                  <a:pt x="307" y="296"/>
                </a:lnTo>
                <a:lnTo>
                  <a:pt x="312" y="302"/>
                </a:lnTo>
                <a:lnTo>
                  <a:pt x="326" y="317"/>
                </a:lnTo>
                <a:lnTo>
                  <a:pt x="349" y="341"/>
                </a:lnTo>
                <a:lnTo>
                  <a:pt x="349" y="341"/>
                </a:lnTo>
                <a:lnTo>
                  <a:pt x="353" y="344"/>
                </a:lnTo>
                <a:lnTo>
                  <a:pt x="359" y="348"/>
                </a:lnTo>
                <a:lnTo>
                  <a:pt x="375" y="357"/>
                </a:lnTo>
                <a:lnTo>
                  <a:pt x="395" y="370"/>
                </a:lnTo>
                <a:lnTo>
                  <a:pt x="395" y="370"/>
                </a:lnTo>
                <a:lnTo>
                  <a:pt x="399" y="408"/>
                </a:lnTo>
                <a:lnTo>
                  <a:pt x="400" y="436"/>
                </a:lnTo>
                <a:lnTo>
                  <a:pt x="400" y="445"/>
                </a:lnTo>
                <a:lnTo>
                  <a:pt x="399" y="451"/>
                </a:lnTo>
                <a:lnTo>
                  <a:pt x="399" y="451"/>
                </a:lnTo>
                <a:lnTo>
                  <a:pt x="396" y="454"/>
                </a:lnTo>
                <a:lnTo>
                  <a:pt x="390" y="456"/>
                </a:lnTo>
                <a:lnTo>
                  <a:pt x="376" y="460"/>
                </a:lnTo>
                <a:lnTo>
                  <a:pt x="353" y="465"/>
                </a:lnTo>
                <a:lnTo>
                  <a:pt x="353" y="465"/>
                </a:lnTo>
                <a:lnTo>
                  <a:pt x="345" y="468"/>
                </a:lnTo>
                <a:lnTo>
                  <a:pt x="340" y="471"/>
                </a:lnTo>
                <a:lnTo>
                  <a:pt x="336" y="480"/>
                </a:lnTo>
                <a:lnTo>
                  <a:pt x="326" y="488"/>
                </a:lnTo>
                <a:lnTo>
                  <a:pt x="326" y="488"/>
                </a:lnTo>
                <a:lnTo>
                  <a:pt x="328" y="491"/>
                </a:lnTo>
                <a:lnTo>
                  <a:pt x="328" y="495"/>
                </a:lnTo>
                <a:lnTo>
                  <a:pt x="326" y="500"/>
                </a:lnTo>
                <a:lnTo>
                  <a:pt x="326" y="500"/>
                </a:lnTo>
                <a:lnTo>
                  <a:pt x="325" y="507"/>
                </a:lnTo>
                <a:lnTo>
                  <a:pt x="326" y="516"/>
                </a:lnTo>
                <a:lnTo>
                  <a:pt x="326" y="516"/>
                </a:lnTo>
                <a:lnTo>
                  <a:pt x="330" y="533"/>
                </a:lnTo>
                <a:lnTo>
                  <a:pt x="331" y="541"/>
                </a:lnTo>
                <a:lnTo>
                  <a:pt x="334" y="545"/>
                </a:lnTo>
                <a:lnTo>
                  <a:pt x="334" y="545"/>
                </a:lnTo>
                <a:lnTo>
                  <a:pt x="335" y="548"/>
                </a:lnTo>
                <a:lnTo>
                  <a:pt x="337" y="549"/>
                </a:lnTo>
                <a:lnTo>
                  <a:pt x="339" y="551"/>
                </a:lnTo>
                <a:lnTo>
                  <a:pt x="340" y="555"/>
                </a:lnTo>
                <a:lnTo>
                  <a:pt x="340" y="555"/>
                </a:lnTo>
                <a:lnTo>
                  <a:pt x="345" y="572"/>
                </a:lnTo>
                <a:lnTo>
                  <a:pt x="347" y="579"/>
                </a:lnTo>
                <a:lnTo>
                  <a:pt x="348" y="580"/>
                </a:lnTo>
                <a:lnTo>
                  <a:pt x="349" y="582"/>
                </a:lnTo>
                <a:lnTo>
                  <a:pt x="359" y="585"/>
                </a:lnTo>
                <a:lnTo>
                  <a:pt x="359" y="585"/>
                </a:lnTo>
                <a:lnTo>
                  <a:pt x="370" y="645"/>
                </a:lnTo>
                <a:lnTo>
                  <a:pt x="378" y="686"/>
                </a:lnTo>
                <a:lnTo>
                  <a:pt x="382" y="701"/>
                </a:lnTo>
                <a:lnTo>
                  <a:pt x="384" y="704"/>
                </a:lnTo>
                <a:lnTo>
                  <a:pt x="385" y="706"/>
                </a:lnTo>
                <a:lnTo>
                  <a:pt x="385" y="706"/>
                </a:lnTo>
                <a:lnTo>
                  <a:pt x="399" y="707"/>
                </a:lnTo>
                <a:lnTo>
                  <a:pt x="408" y="707"/>
                </a:lnTo>
                <a:lnTo>
                  <a:pt x="418" y="706"/>
                </a:lnTo>
                <a:lnTo>
                  <a:pt x="418" y="706"/>
                </a:lnTo>
                <a:lnTo>
                  <a:pt x="429" y="703"/>
                </a:lnTo>
                <a:lnTo>
                  <a:pt x="440" y="698"/>
                </a:lnTo>
                <a:lnTo>
                  <a:pt x="447" y="694"/>
                </a:lnTo>
                <a:lnTo>
                  <a:pt x="451" y="689"/>
                </a:lnTo>
                <a:lnTo>
                  <a:pt x="451" y="689"/>
                </a:lnTo>
                <a:lnTo>
                  <a:pt x="453" y="684"/>
                </a:lnTo>
                <a:lnTo>
                  <a:pt x="453" y="677"/>
                </a:lnTo>
                <a:lnTo>
                  <a:pt x="453" y="669"/>
                </a:lnTo>
                <a:lnTo>
                  <a:pt x="451" y="663"/>
                </a:lnTo>
                <a:lnTo>
                  <a:pt x="451" y="663"/>
                </a:lnTo>
                <a:lnTo>
                  <a:pt x="447" y="642"/>
                </a:lnTo>
                <a:lnTo>
                  <a:pt x="440" y="601"/>
                </a:lnTo>
                <a:lnTo>
                  <a:pt x="431" y="543"/>
                </a:lnTo>
                <a:lnTo>
                  <a:pt x="431" y="543"/>
                </a:lnTo>
                <a:lnTo>
                  <a:pt x="436" y="542"/>
                </a:lnTo>
                <a:lnTo>
                  <a:pt x="440" y="539"/>
                </a:lnTo>
                <a:lnTo>
                  <a:pt x="441" y="538"/>
                </a:lnTo>
                <a:lnTo>
                  <a:pt x="441" y="536"/>
                </a:lnTo>
                <a:lnTo>
                  <a:pt x="441" y="536"/>
                </a:lnTo>
                <a:lnTo>
                  <a:pt x="443" y="523"/>
                </a:lnTo>
                <a:lnTo>
                  <a:pt x="445" y="514"/>
                </a:lnTo>
                <a:lnTo>
                  <a:pt x="445" y="507"/>
                </a:lnTo>
                <a:lnTo>
                  <a:pt x="445" y="507"/>
                </a:lnTo>
                <a:lnTo>
                  <a:pt x="445" y="495"/>
                </a:lnTo>
                <a:lnTo>
                  <a:pt x="445" y="474"/>
                </a:lnTo>
                <a:lnTo>
                  <a:pt x="445" y="448"/>
                </a:lnTo>
                <a:lnTo>
                  <a:pt x="445" y="448"/>
                </a:lnTo>
                <a:lnTo>
                  <a:pt x="454" y="480"/>
                </a:lnTo>
                <a:lnTo>
                  <a:pt x="454" y="480"/>
                </a:lnTo>
                <a:lnTo>
                  <a:pt x="464" y="520"/>
                </a:lnTo>
                <a:lnTo>
                  <a:pt x="471" y="555"/>
                </a:lnTo>
                <a:lnTo>
                  <a:pt x="471" y="555"/>
                </a:lnTo>
                <a:lnTo>
                  <a:pt x="472" y="574"/>
                </a:lnTo>
                <a:lnTo>
                  <a:pt x="473" y="589"/>
                </a:lnTo>
                <a:lnTo>
                  <a:pt x="473" y="598"/>
                </a:lnTo>
                <a:lnTo>
                  <a:pt x="473" y="598"/>
                </a:lnTo>
                <a:lnTo>
                  <a:pt x="458" y="715"/>
                </a:lnTo>
                <a:lnTo>
                  <a:pt x="458" y="715"/>
                </a:lnTo>
                <a:lnTo>
                  <a:pt x="454" y="726"/>
                </a:lnTo>
                <a:lnTo>
                  <a:pt x="449" y="743"/>
                </a:lnTo>
                <a:lnTo>
                  <a:pt x="441" y="765"/>
                </a:lnTo>
                <a:lnTo>
                  <a:pt x="494" y="912"/>
                </a:lnTo>
                <a:lnTo>
                  <a:pt x="494" y="912"/>
                </a:lnTo>
                <a:lnTo>
                  <a:pt x="508" y="963"/>
                </a:lnTo>
                <a:lnTo>
                  <a:pt x="519" y="1001"/>
                </a:lnTo>
                <a:lnTo>
                  <a:pt x="526" y="1022"/>
                </a:lnTo>
                <a:lnTo>
                  <a:pt x="526" y="1022"/>
                </a:lnTo>
                <a:lnTo>
                  <a:pt x="528" y="1027"/>
                </a:lnTo>
                <a:lnTo>
                  <a:pt x="529" y="1036"/>
                </a:lnTo>
                <a:lnTo>
                  <a:pt x="529" y="1056"/>
                </a:lnTo>
                <a:lnTo>
                  <a:pt x="529" y="1075"/>
                </a:lnTo>
                <a:lnTo>
                  <a:pt x="530" y="1087"/>
                </a:lnTo>
                <a:lnTo>
                  <a:pt x="530" y="1087"/>
                </a:lnTo>
                <a:lnTo>
                  <a:pt x="529" y="1097"/>
                </a:lnTo>
                <a:lnTo>
                  <a:pt x="525" y="1116"/>
                </a:lnTo>
                <a:lnTo>
                  <a:pt x="519" y="1147"/>
                </a:lnTo>
                <a:lnTo>
                  <a:pt x="519" y="1147"/>
                </a:lnTo>
                <a:lnTo>
                  <a:pt x="517" y="1159"/>
                </a:lnTo>
                <a:lnTo>
                  <a:pt x="514" y="1169"/>
                </a:lnTo>
                <a:lnTo>
                  <a:pt x="513" y="1189"/>
                </a:lnTo>
                <a:lnTo>
                  <a:pt x="513" y="1189"/>
                </a:lnTo>
                <a:lnTo>
                  <a:pt x="511" y="1209"/>
                </a:lnTo>
                <a:lnTo>
                  <a:pt x="510" y="1225"/>
                </a:lnTo>
                <a:lnTo>
                  <a:pt x="507" y="1237"/>
                </a:lnTo>
                <a:lnTo>
                  <a:pt x="507" y="1237"/>
                </a:lnTo>
                <a:lnTo>
                  <a:pt x="496" y="1240"/>
                </a:lnTo>
                <a:lnTo>
                  <a:pt x="481" y="1248"/>
                </a:lnTo>
                <a:lnTo>
                  <a:pt x="481" y="1248"/>
                </a:lnTo>
                <a:lnTo>
                  <a:pt x="467" y="1253"/>
                </a:lnTo>
                <a:lnTo>
                  <a:pt x="438" y="1260"/>
                </a:lnTo>
                <a:lnTo>
                  <a:pt x="438" y="1260"/>
                </a:lnTo>
                <a:lnTo>
                  <a:pt x="410" y="1268"/>
                </a:lnTo>
                <a:lnTo>
                  <a:pt x="377" y="1281"/>
                </a:lnTo>
                <a:lnTo>
                  <a:pt x="361" y="1287"/>
                </a:lnTo>
                <a:lnTo>
                  <a:pt x="349" y="1295"/>
                </a:lnTo>
                <a:lnTo>
                  <a:pt x="341" y="1301"/>
                </a:lnTo>
                <a:lnTo>
                  <a:pt x="337" y="1303"/>
                </a:lnTo>
                <a:lnTo>
                  <a:pt x="336" y="1306"/>
                </a:lnTo>
                <a:lnTo>
                  <a:pt x="336" y="1306"/>
                </a:lnTo>
                <a:lnTo>
                  <a:pt x="336" y="1310"/>
                </a:lnTo>
                <a:lnTo>
                  <a:pt x="337" y="1316"/>
                </a:lnTo>
                <a:lnTo>
                  <a:pt x="339" y="1321"/>
                </a:lnTo>
                <a:lnTo>
                  <a:pt x="341" y="1327"/>
                </a:lnTo>
                <a:lnTo>
                  <a:pt x="345" y="1332"/>
                </a:lnTo>
                <a:lnTo>
                  <a:pt x="348" y="1336"/>
                </a:lnTo>
                <a:lnTo>
                  <a:pt x="352" y="1339"/>
                </a:lnTo>
                <a:lnTo>
                  <a:pt x="357" y="1342"/>
                </a:lnTo>
                <a:lnTo>
                  <a:pt x="357" y="1342"/>
                </a:lnTo>
                <a:lnTo>
                  <a:pt x="373" y="1347"/>
                </a:lnTo>
                <a:lnTo>
                  <a:pt x="400" y="1354"/>
                </a:lnTo>
                <a:lnTo>
                  <a:pt x="429" y="1357"/>
                </a:lnTo>
                <a:lnTo>
                  <a:pt x="441" y="1359"/>
                </a:lnTo>
                <a:lnTo>
                  <a:pt x="451" y="1359"/>
                </a:lnTo>
                <a:lnTo>
                  <a:pt x="451" y="1359"/>
                </a:lnTo>
                <a:lnTo>
                  <a:pt x="466" y="1355"/>
                </a:lnTo>
                <a:lnTo>
                  <a:pt x="478" y="1353"/>
                </a:lnTo>
                <a:lnTo>
                  <a:pt x="513" y="1342"/>
                </a:lnTo>
                <a:lnTo>
                  <a:pt x="513" y="1342"/>
                </a:lnTo>
                <a:lnTo>
                  <a:pt x="543" y="1334"/>
                </a:lnTo>
                <a:lnTo>
                  <a:pt x="579" y="1326"/>
                </a:lnTo>
                <a:lnTo>
                  <a:pt x="631" y="1315"/>
                </a:lnTo>
                <a:lnTo>
                  <a:pt x="631" y="1315"/>
                </a:lnTo>
                <a:lnTo>
                  <a:pt x="638" y="1314"/>
                </a:lnTo>
                <a:lnTo>
                  <a:pt x="644" y="1310"/>
                </a:lnTo>
                <a:lnTo>
                  <a:pt x="648" y="1307"/>
                </a:lnTo>
                <a:lnTo>
                  <a:pt x="650" y="1303"/>
                </a:lnTo>
                <a:lnTo>
                  <a:pt x="650" y="1303"/>
                </a:lnTo>
                <a:lnTo>
                  <a:pt x="650" y="1287"/>
                </a:lnTo>
                <a:lnTo>
                  <a:pt x="650" y="1277"/>
                </a:lnTo>
                <a:lnTo>
                  <a:pt x="650" y="1277"/>
                </a:lnTo>
                <a:lnTo>
                  <a:pt x="657" y="1273"/>
                </a:lnTo>
                <a:lnTo>
                  <a:pt x="660" y="1271"/>
                </a:lnTo>
                <a:lnTo>
                  <a:pt x="664" y="1267"/>
                </a:lnTo>
                <a:lnTo>
                  <a:pt x="664" y="1267"/>
                </a:lnTo>
                <a:lnTo>
                  <a:pt x="665" y="1262"/>
                </a:lnTo>
                <a:lnTo>
                  <a:pt x="666" y="1255"/>
                </a:lnTo>
                <a:lnTo>
                  <a:pt x="667" y="1248"/>
                </a:lnTo>
                <a:lnTo>
                  <a:pt x="670" y="1204"/>
                </a:lnTo>
                <a:lnTo>
                  <a:pt x="670" y="1204"/>
                </a:lnTo>
                <a:lnTo>
                  <a:pt x="677" y="1202"/>
                </a:lnTo>
                <a:lnTo>
                  <a:pt x="691" y="1195"/>
                </a:lnTo>
                <a:lnTo>
                  <a:pt x="700" y="1190"/>
                </a:lnTo>
                <a:lnTo>
                  <a:pt x="707" y="1184"/>
                </a:lnTo>
                <a:lnTo>
                  <a:pt x="713" y="1178"/>
                </a:lnTo>
                <a:lnTo>
                  <a:pt x="716" y="1172"/>
                </a:lnTo>
                <a:lnTo>
                  <a:pt x="716" y="1172"/>
                </a:lnTo>
                <a:lnTo>
                  <a:pt x="718" y="1163"/>
                </a:lnTo>
                <a:lnTo>
                  <a:pt x="718" y="1159"/>
                </a:lnTo>
                <a:lnTo>
                  <a:pt x="716" y="1155"/>
                </a:lnTo>
                <a:lnTo>
                  <a:pt x="713" y="1149"/>
                </a:lnTo>
                <a:lnTo>
                  <a:pt x="713" y="1149"/>
                </a:lnTo>
                <a:lnTo>
                  <a:pt x="701" y="1131"/>
                </a:lnTo>
                <a:lnTo>
                  <a:pt x="693" y="1120"/>
                </a:lnTo>
                <a:lnTo>
                  <a:pt x="713" y="1107"/>
                </a:lnTo>
                <a:lnTo>
                  <a:pt x="713" y="1107"/>
                </a:lnTo>
                <a:lnTo>
                  <a:pt x="707" y="1102"/>
                </a:lnTo>
                <a:lnTo>
                  <a:pt x="696" y="1090"/>
                </a:lnTo>
                <a:lnTo>
                  <a:pt x="685" y="1077"/>
                </a:lnTo>
                <a:lnTo>
                  <a:pt x="682" y="1069"/>
                </a:lnTo>
                <a:lnTo>
                  <a:pt x="679" y="1065"/>
                </a:lnTo>
                <a:lnTo>
                  <a:pt x="679" y="1065"/>
                </a:lnTo>
                <a:lnTo>
                  <a:pt x="678" y="1016"/>
                </a:lnTo>
                <a:lnTo>
                  <a:pt x="678" y="985"/>
                </a:lnTo>
                <a:lnTo>
                  <a:pt x="678" y="973"/>
                </a:lnTo>
                <a:lnTo>
                  <a:pt x="679" y="963"/>
                </a:lnTo>
                <a:lnTo>
                  <a:pt x="679" y="963"/>
                </a:lnTo>
                <a:lnTo>
                  <a:pt x="682" y="948"/>
                </a:lnTo>
                <a:lnTo>
                  <a:pt x="685" y="919"/>
                </a:lnTo>
                <a:lnTo>
                  <a:pt x="693" y="839"/>
                </a:lnTo>
                <a:lnTo>
                  <a:pt x="702" y="700"/>
                </a:lnTo>
                <a:lnTo>
                  <a:pt x="702" y="700"/>
                </a:lnTo>
                <a:lnTo>
                  <a:pt x="705" y="682"/>
                </a:lnTo>
                <a:lnTo>
                  <a:pt x="708" y="659"/>
                </a:lnTo>
                <a:lnTo>
                  <a:pt x="720" y="607"/>
                </a:lnTo>
                <a:lnTo>
                  <a:pt x="734" y="556"/>
                </a:lnTo>
                <a:lnTo>
                  <a:pt x="746" y="520"/>
                </a:lnTo>
                <a:lnTo>
                  <a:pt x="746" y="520"/>
                </a:lnTo>
                <a:lnTo>
                  <a:pt x="754" y="497"/>
                </a:lnTo>
                <a:lnTo>
                  <a:pt x="763" y="478"/>
                </a:lnTo>
                <a:lnTo>
                  <a:pt x="766" y="468"/>
                </a:lnTo>
                <a:lnTo>
                  <a:pt x="767" y="459"/>
                </a:lnTo>
                <a:lnTo>
                  <a:pt x="767" y="448"/>
                </a:lnTo>
                <a:lnTo>
                  <a:pt x="765" y="435"/>
                </a:lnTo>
                <a:lnTo>
                  <a:pt x="765" y="435"/>
                </a:lnTo>
                <a:lnTo>
                  <a:pt x="747" y="366"/>
                </a:lnTo>
                <a:lnTo>
                  <a:pt x="736" y="324"/>
                </a:lnTo>
                <a:lnTo>
                  <a:pt x="748" y="310"/>
                </a:lnTo>
                <a:lnTo>
                  <a:pt x="713" y="249"/>
                </a:lnTo>
                <a:lnTo>
                  <a:pt x="713" y="249"/>
                </a:lnTo>
                <a:lnTo>
                  <a:pt x="666" y="195"/>
                </a:lnTo>
                <a:lnTo>
                  <a:pt x="632" y="156"/>
                </a:lnTo>
                <a:lnTo>
                  <a:pt x="614" y="135"/>
                </a:lnTo>
                <a:lnTo>
                  <a:pt x="614" y="135"/>
                </a:lnTo>
                <a:lnTo>
                  <a:pt x="607" y="124"/>
                </a:lnTo>
                <a:lnTo>
                  <a:pt x="596" y="108"/>
                </a:lnTo>
                <a:lnTo>
                  <a:pt x="583" y="91"/>
                </a:lnTo>
                <a:lnTo>
                  <a:pt x="576" y="84"/>
                </a:lnTo>
                <a:lnTo>
                  <a:pt x="569" y="79"/>
                </a:lnTo>
                <a:lnTo>
                  <a:pt x="569" y="79"/>
                </a:lnTo>
                <a:lnTo>
                  <a:pt x="558" y="73"/>
                </a:lnTo>
                <a:lnTo>
                  <a:pt x="537" y="65"/>
                </a:lnTo>
                <a:lnTo>
                  <a:pt x="485" y="43"/>
                </a:lnTo>
                <a:lnTo>
                  <a:pt x="408" y="11"/>
                </a:lnTo>
                <a:lnTo>
                  <a:pt x="408" y="11"/>
                </a:lnTo>
                <a:lnTo>
                  <a:pt x="400" y="8"/>
                </a:lnTo>
                <a:lnTo>
                  <a:pt x="387" y="4"/>
                </a:lnTo>
                <a:lnTo>
                  <a:pt x="370" y="2"/>
                </a:lnTo>
                <a:lnTo>
                  <a:pt x="349" y="1"/>
                </a:lnTo>
                <a:lnTo>
                  <a:pt x="349" y="1"/>
                </a:lnTo>
                <a:lnTo>
                  <a:pt x="308" y="0"/>
                </a:lnTo>
                <a:lnTo>
                  <a:pt x="292" y="0"/>
                </a:lnTo>
                <a:lnTo>
                  <a:pt x="278" y="1"/>
                </a:lnTo>
                <a:lnTo>
                  <a:pt x="278" y="1"/>
                </a:lnTo>
                <a:lnTo>
                  <a:pt x="271" y="2"/>
                </a:lnTo>
                <a:lnTo>
                  <a:pt x="263" y="6"/>
                </a:lnTo>
                <a:lnTo>
                  <a:pt x="245" y="15"/>
                </a:lnTo>
                <a:lnTo>
                  <a:pt x="226" y="25"/>
                </a:lnTo>
                <a:lnTo>
                  <a:pt x="212" y="33"/>
                </a:lnTo>
                <a:lnTo>
                  <a:pt x="212" y="33"/>
                </a:lnTo>
                <a:lnTo>
                  <a:pt x="202" y="42"/>
                </a:lnTo>
                <a:lnTo>
                  <a:pt x="194" y="50"/>
                </a:lnTo>
                <a:lnTo>
                  <a:pt x="187" y="60"/>
                </a:lnTo>
                <a:lnTo>
                  <a:pt x="180" y="7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25">
            <a:extLst>
              <a:ext uri="{FF2B5EF4-FFF2-40B4-BE49-F238E27FC236}">
                <a16:creationId xmlns:a16="http://schemas.microsoft.com/office/drawing/2014/main" id="{404A786B-AF0E-49FD-9D74-232367A9F411}"/>
              </a:ext>
            </a:extLst>
          </p:cNvPr>
          <p:cNvSpPr>
            <a:spLocks/>
          </p:cNvSpPr>
          <p:nvPr/>
        </p:nvSpPr>
        <p:spPr bwMode="auto">
          <a:xfrm>
            <a:off x="7069251" y="883776"/>
            <a:ext cx="1474572" cy="2621988"/>
          </a:xfrm>
          <a:custGeom>
            <a:avLst/>
            <a:gdLst>
              <a:gd name="T0" fmla="*/ 242 w 622"/>
              <a:gd name="T1" fmla="*/ 94 h 1106"/>
              <a:gd name="T2" fmla="*/ 219 w 622"/>
              <a:gd name="T3" fmla="*/ 93 h 1106"/>
              <a:gd name="T4" fmla="*/ 165 w 622"/>
              <a:gd name="T5" fmla="*/ 138 h 1106"/>
              <a:gd name="T6" fmla="*/ 31 w 622"/>
              <a:gd name="T7" fmla="*/ 323 h 1106"/>
              <a:gd name="T8" fmla="*/ 30 w 622"/>
              <a:gd name="T9" fmla="*/ 362 h 1106"/>
              <a:gd name="T10" fmla="*/ 6 w 622"/>
              <a:gd name="T11" fmla="*/ 461 h 1106"/>
              <a:gd name="T12" fmla="*/ 2 w 622"/>
              <a:gd name="T13" fmla="*/ 531 h 1106"/>
              <a:gd name="T14" fmla="*/ 55 w 622"/>
              <a:gd name="T15" fmla="*/ 788 h 1106"/>
              <a:gd name="T16" fmla="*/ 85 w 622"/>
              <a:gd name="T17" fmla="*/ 1037 h 1106"/>
              <a:gd name="T18" fmla="*/ 127 w 622"/>
              <a:gd name="T19" fmla="*/ 1062 h 1106"/>
              <a:gd name="T20" fmla="*/ 145 w 622"/>
              <a:gd name="T21" fmla="*/ 1093 h 1106"/>
              <a:gd name="T22" fmla="*/ 243 w 622"/>
              <a:gd name="T23" fmla="*/ 1106 h 1106"/>
              <a:gd name="T24" fmla="*/ 322 w 622"/>
              <a:gd name="T25" fmla="*/ 1086 h 1106"/>
              <a:gd name="T26" fmla="*/ 349 w 622"/>
              <a:gd name="T27" fmla="*/ 1074 h 1106"/>
              <a:gd name="T28" fmla="*/ 337 w 622"/>
              <a:gd name="T29" fmla="*/ 1050 h 1106"/>
              <a:gd name="T30" fmla="*/ 285 w 622"/>
              <a:gd name="T31" fmla="*/ 1032 h 1106"/>
              <a:gd name="T32" fmla="*/ 208 w 622"/>
              <a:gd name="T33" fmla="*/ 986 h 1106"/>
              <a:gd name="T34" fmla="*/ 207 w 622"/>
              <a:gd name="T35" fmla="*/ 788 h 1106"/>
              <a:gd name="T36" fmla="*/ 219 w 622"/>
              <a:gd name="T37" fmla="*/ 652 h 1106"/>
              <a:gd name="T38" fmla="*/ 225 w 622"/>
              <a:gd name="T39" fmla="*/ 544 h 1106"/>
              <a:gd name="T40" fmla="*/ 213 w 622"/>
              <a:gd name="T41" fmla="*/ 444 h 1106"/>
              <a:gd name="T42" fmla="*/ 225 w 622"/>
              <a:gd name="T43" fmla="*/ 438 h 1106"/>
              <a:gd name="T44" fmla="*/ 292 w 622"/>
              <a:gd name="T45" fmla="*/ 408 h 1106"/>
              <a:gd name="T46" fmla="*/ 307 w 622"/>
              <a:gd name="T47" fmla="*/ 459 h 1106"/>
              <a:gd name="T48" fmla="*/ 314 w 622"/>
              <a:gd name="T49" fmla="*/ 461 h 1106"/>
              <a:gd name="T50" fmla="*/ 379 w 622"/>
              <a:gd name="T51" fmla="*/ 453 h 1106"/>
              <a:gd name="T52" fmla="*/ 371 w 622"/>
              <a:gd name="T53" fmla="*/ 431 h 1106"/>
              <a:gd name="T54" fmla="*/ 348 w 622"/>
              <a:gd name="T55" fmla="*/ 408 h 1106"/>
              <a:gd name="T56" fmla="*/ 316 w 622"/>
              <a:gd name="T57" fmla="*/ 353 h 1106"/>
              <a:gd name="T58" fmla="*/ 378 w 622"/>
              <a:gd name="T59" fmla="*/ 387 h 1106"/>
              <a:gd name="T60" fmla="*/ 422 w 622"/>
              <a:gd name="T61" fmla="*/ 423 h 1106"/>
              <a:gd name="T62" fmla="*/ 500 w 622"/>
              <a:gd name="T63" fmla="*/ 462 h 1106"/>
              <a:gd name="T64" fmla="*/ 566 w 622"/>
              <a:gd name="T65" fmla="*/ 456 h 1106"/>
              <a:gd name="T66" fmla="*/ 609 w 622"/>
              <a:gd name="T67" fmla="*/ 448 h 1106"/>
              <a:gd name="T68" fmla="*/ 597 w 622"/>
              <a:gd name="T69" fmla="*/ 438 h 1106"/>
              <a:gd name="T70" fmla="*/ 621 w 622"/>
              <a:gd name="T71" fmla="*/ 426 h 1106"/>
              <a:gd name="T72" fmla="*/ 596 w 622"/>
              <a:gd name="T73" fmla="*/ 413 h 1106"/>
              <a:gd name="T74" fmla="*/ 593 w 622"/>
              <a:gd name="T75" fmla="*/ 406 h 1106"/>
              <a:gd name="T76" fmla="*/ 563 w 622"/>
              <a:gd name="T77" fmla="*/ 409 h 1106"/>
              <a:gd name="T78" fmla="*/ 551 w 622"/>
              <a:gd name="T79" fmla="*/ 414 h 1106"/>
              <a:gd name="T80" fmla="*/ 524 w 622"/>
              <a:gd name="T81" fmla="*/ 432 h 1106"/>
              <a:gd name="T82" fmla="*/ 475 w 622"/>
              <a:gd name="T83" fmla="*/ 420 h 1106"/>
              <a:gd name="T84" fmla="*/ 426 w 622"/>
              <a:gd name="T85" fmla="*/ 377 h 1106"/>
              <a:gd name="T86" fmla="*/ 432 w 622"/>
              <a:gd name="T87" fmla="*/ 336 h 1106"/>
              <a:gd name="T88" fmla="*/ 431 w 622"/>
              <a:gd name="T89" fmla="*/ 276 h 1106"/>
              <a:gd name="T90" fmla="*/ 424 w 622"/>
              <a:gd name="T91" fmla="*/ 222 h 1106"/>
              <a:gd name="T92" fmla="*/ 443 w 622"/>
              <a:gd name="T93" fmla="*/ 197 h 1106"/>
              <a:gd name="T94" fmla="*/ 481 w 622"/>
              <a:gd name="T95" fmla="*/ 188 h 1106"/>
              <a:gd name="T96" fmla="*/ 492 w 622"/>
              <a:gd name="T97" fmla="*/ 195 h 1106"/>
              <a:gd name="T98" fmla="*/ 500 w 622"/>
              <a:gd name="T99" fmla="*/ 182 h 1106"/>
              <a:gd name="T100" fmla="*/ 530 w 622"/>
              <a:gd name="T101" fmla="*/ 170 h 1106"/>
              <a:gd name="T102" fmla="*/ 565 w 622"/>
              <a:gd name="T103" fmla="*/ 124 h 1106"/>
              <a:gd name="T104" fmla="*/ 566 w 622"/>
              <a:gd name="T105" fmla="*/ 67 h 1106"/>
              <a:gd name="T106" fmla="*/ 508 w 622"/>
              <a:gd name="T107" fmla="*/ 7 h 1106"/>
              <a:gd name="T108" fmla="*/ 457 w 622"/>
              <a:gd name="T109" fmla="*/ 5 h 1106"/>
              <a:gd name="T110" fmla="*/ 414 w 622"/>
              <a:gd name="T111" fmla="*/ 23 h 1106"/>
              <a:gd name="T112" fmla="*/ 414 w 622"/>
              <a:gd name="T113" fmla="*/ 41 h 1106"/>
              <a:gd name="T114" fmla="*/ 414 w 622"/>
              <a:gd name="T115" fmla="*/ 53 h 1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2" h="1106">
                <a:moveTo>
                  <a:pt x="384" y="72"/>
                </a:moveTo>
                <a:lnTo>
                  <a:pt x="348" y="84"/>
                </a:lnTo>
                <a:lnTo>
                  <a:pt x="348" y="84"/>
                </a:lnTo>
                <a:lnTo>
                  <a:pt x="297" y="87"/>
                </a:lnTo>
                <a:lnTo>
                  <a:pt x="259" y="90"/>
                </a:lnTo>
                <a:lnTo>
                  <a:pt x="242" y="94"/>
                </a:lnTo>
                <a:lnTo>
                  <a:pt x="231" y="96"/>
                </a:lnTo>
                <a:lnTo>
                  <a:pt x="231" y="96"/>
                </a:lnTo>
                <a:lnTo>
                  <a:pt x="226" y="97"/>
                </a:lnTo>
                <a:lnTo>
                  <a:pt x="222" y="96"/>
                </a:lnTo>
                <a:lnTo>
                  <a:pt x="221" y="94"/>
                </a:lnTo>
                <a:lnTo>
                  <a:pt x="219" y="93"/>
                </a:lnTo>
                <a:lnTo>
                  <a:pt x="215" y="94"/>
                </a:lnTo>
                <a:lnTo>
                  <a:pt x="208" y="99"/>
                </a:lnTo>
                <a:lnTo>
                  <a:pt x="196" y="109"/>
                </a:lnTo>
                <a:lnTo>
                  <a:pt x="177" y="126"/>
                </a:lnTo>
                <a:lnTo>
                  <a:pt x="177" y="126"/>
                </a:lnTo>
                <a:lnTo>
                  <a:pt x="165" y="138"/>
                </a:lnTo>
                <a:lnTo>
                  <a:pt x="151" y="153"/>
                </a:lnTo>
                <a:lnTo>
                  <a:pt x="125" y="185"/>
                </a:lnTo>
                <a:lnTo>
                  <a:pt x="97" y="222"/>
                </a:lnTo>
                <a:lnTo>
                  <a:pt x="71" y="258"/>
                </a:lnTo>
                <a:lnTo>
                  <a:pt x="49" y="293"/>
                </a:lnTo>
                <a:lnTo>
                  <a:pt x="31" y="323"/>
                </a:lnTo>
                <a:lnTo>
                  <a:pt x="20" y="343"/>
                </a:lnTo>
                <a:lnTo>
                  <a:pt x="18" y="349"/>
                </a:lnTo>
                <a:lnTo>
                  <a:pt x="18" y="353"/>
                </a:lnTo>
                <a:lnTo>
                  <a:pt x="18" y="353"/>
                </a:lnTo>
                <a:lnTo>
                  <a:pt x="24" y="359"/>
                </a:lnTo>
                <a:lnTo>
                  <a:pt x="30" y="362"/>
                </a:lnTo>
                <a:lnTo>
                  <a:pt x="36" y="365"/>
                </a:lnTo>
                <a:lnTo>
                  <a:pt x="36" y="365"/>
                </a:lnTo>
                <a:lnTo>
                  <a:pt x="31" y="379"/>
                </a:lnTo>
                <a:lnTo>
                  <a:pt x="18" y="414"/>
                </a:lnTo>
                <a:lnTo>
                  <a:pt x="12" y="437"/>
                </a:lnTo>
                <a:lnTo>
                  <a:pt x="6" y="461"/>
                </a:lnTo>
                <a:lnTo>
                  <a:pt x="1" y="484"/>
                </a:lnTo>
                <a:lnTo>
                  <a:pt x="0" y="495"/>
                </a:lnTo>
                <a:lnTo>
                  <a:pt x="0" y="506"/>
                </a:lnTo>
                <a:lnTo>
                  <a:pt x="0" y="506"/>
                </a:lnTo>
                <a:lnTo>
                  <a:pt x="0" y="518"/>
                </a:lnTo>
                <a:lnTo>
                  <a:pt x="2" y="531"/>
                </a:lnTo>
                <a:lnTo>
                  <a:pt x="7" y="566"/>
                </a:lnTo>
                <a:lnTo>
                  <a:pt x="14" y="605"/>
                </a:lnTo>
                <a:lnTo>
                  <a:pt x="24" y="647"/>
                </a:lnTo>
                <a:lnTo>
                  <a:pt x="42" y="729"/>
                </a:lnTo>
                <a:lnTo>
                  <a:pt x="55" y="788"/>
                </a:lnTo>
                <a:lnTo>
                  <a:pt x="55" y="788"/>
                </a:lnTo>
                <a:lnTo>
                  <a:pt x="72" y="888"/>
                </a:lnTo>
                <a:lnTo>
                  <a:pt x="85" y="971"/>
                </a:lnTo>
                <a:lnTo>
                  <a:pt x="91" y="1013"/>
                </a:lnTo>
                <a:lnTo>
                  <a:pt x="85" y="1032"/>
                </a:lnTo>
                <a:lnTo>
                  <a:pt x="85" y="1032"/>
                </a:lnTo>
                <a:lnTo>
                  <a:pt x="85" y="1037"/>
                </a:lnTo>
                <a:lnTo>
                  <a:pt x="88" y="1047"/>
                </a:lnTo>
                <a:lnTo>
                  <a:pt x="90" y="1053"/>
                </a:lnTo>
                <a:lnTo>
                  <a:pt x="94" y="1058"/>
                </a:lnTo>
                <a:lnTo>
                  <a:pt x="98" y="1061"/>
                </a:lnTo>
                <a:lnTo>
                  <a:pt x="103" y="1062"/>
                </a:lnTo>
                <a:lnTo>
                  <a:pt x="127" y="1062"/>
                </a:lnTo>
                <a:lnTo>
                  <a:pt x="127" y="1062"/>
                </a:lnTo>
                <a:lnTo>
                  <a:pt x="133" y="1076"/>
                </a:lnTo>
                <a:lnTo>
                  <a:pt x="139" y="1085"/>
                </a:lnTo>
                <a:lnTo>
                  <a:pt x="143" y="1090"/>
                </a:lnTo>
                <a:lnTo>
                  <a:pt x="145" y="1093"/>
                </a:lnTo>
                <a:lnTo>
                  <a:pt x="145" y="1093"/>
                </a:lnTo>
                <a:lnTo>
                  <a:pt x="151" y="1095"/>
                </a:lnTo>
                <a:lnTo>
                  <a:pt x="161" y="1097"/>
                </a:lnTo>
                <a:lnTo>
                  <a:pt x="188" y="1101"/>
                </a:lnTo>
                <a:lnTo>
                  <a:pt x="219" y="1105"/>
                </a:lnTo>
                <a:lnTo>
                  <a:pt x="243" y="1106"/>
                </a:lnTo>
                <a:lnTo>
                  <a:pt x="243" y="1106"/>
                </a:lnTo>
                <a:lnTo>
                  <a:pt x="255" y="1105"/>
                </a:lnTo>
                <a:lnTo>
                  <a:pt x="267" y="1102"/>
                </a:lnTo>
                <a:lnTo>
                  <a:pt x="294" y="1096"/>
                </a:lnTo>
                <a:lnTo>
                  <a:pt x="314" y="1090"/>
                </a:lnTo>
                <a:lnTo>
                  <a:pt x="322" y="1086"/>
                </a:lnTo>
                <a:lnTo>
                  <a:pt x="322" y="1086"/>
                </a:lnTo>
                <a:lnTo>
                  <a:pt x="328" y="1086"/>
                </a:lnTo>
                <a:lnTo>
                  <a:pt x="339" y="1084"/>
                </a:lnTo>
                <a:lnTo>
                  <a:pt x="344" y="1082"/>
                </a:lnTo>
                <a:lnTo>
                  <a:pt x="348" y="1078"/>
                </a:lnTo>
                <a:lnTo>
                  <a:pt x="349" y="1077"/>
                </a:lnTo>
                <a:lnTo>
                  <a:pt x="349" y="1074"/>
                </a:lnTo>
                <a:lnTo>
                  <a:pt x="349" y="1071"/>
                </a:lnTo>
                <a:lnTo>
                  <a:pt x="348" y="1068"/>
                </a:lnTo>
                <a:lnTo>
                  <a:pt x="348" y="1068"/>
                </a:lnTo>
                <a:lnTo>
                  <a:pt x="342" y="1058"/>
                </a:lnTo>
                <a:lnTo>
                  <a:pt x="339" y="1054"/>
                </a:lnTo>
                <a:lnTo>
                  <a:pt x="337" y="1050"/>
                </a:lnTo>
                <a:lnTo>
                  <a:pt x="333" y="1047"/>
                </a:lnTo>
                <a:lnTo>
                  <a:pt x="327" y="1044"/>
                </a:lnTo>
                <a:lnTo>
                  <a:pt x="320" y="1041"/>
                </a:lnTo>
                <a:lnTo>
                  <a:pt x="310" y="1038"/>
                </a:lnTo>
                <a:lnTo>
                  <a:pt x="310" y="1038"/>
                </a:lnTo>
                <a:lnTo>
                  <a:pt x="285" y="1032"/>
                </a:lnTo>
                <a:lnTo>
                  <a:pt x="260" y="1029"/>
                </a:lnTo>
                <a:lnTo>
                  <a:pt x="231" y="1026"/>
                </a:lnTo>
                <a:lnTo>
                  <a:pt x="231" y="1026"/>
                </a:lnTo>
                <a:lnTo>
                  <a:pt x="219" y="1007"/>
                </a:lnTo>
                <a:lnTo>
                  <a:pt x="210" y="993"/>
                </a:lnTo>
                <a:lnTo>
                  <a:pt x="208" y="986"/>
                </a:lnTo>
                <a:lnTo>
                  <a:pt x="207" y="983"/>
                </a:lnTo>
                <a:lnTo>
                  <a:pt x="207" y="983"/>
                </a:lnTo>
                <a:lnTo>
                  <a:pt x="208" y="893"/>
                </a:lnTo>
                <a:lnTo>
                  <a:pt x="209" y="829"/>
                </a:lnTo>
                <a:lnTo>
                  <a:pt x="208" y="803"/>
                </a:lnTo>
                <a:lnTo>
                  <a:pt x="207" y="788"/>
                </a:lnTo>
                <a:lnTo>
                  <a:pt x="207" y="788"/>
                </a:lnTo>
                <a:lnTo>
                  <a:pt x="207" y="773"/>
                </a:lnTo>
                <a:lnTo>
                  <a:pt x="208" y="755"/>
                </a:lnTo>
                <a:lnTo>
                  <a:pt x="213" y="711"/>
                </a:lnTo>
                <a:lnTo>
                  <a:pt x="218" y="668"/>
                </a:lnTo>
                <a:lnTo>
                  <a:pt x="219" y="652"/>
                </a:lnTo>
                <a:lnTo>
                  <a:pt x="219" y="641"/>
                </a:lnTo>
                <a:lnTo>
                  <a:pt x="219" y="641"/>
                </a:lnTo>
                <a:lnTo>
                  <a:pt x="219" y="630"/>
                </a:lnTo>
                <a:lnTo>
                  <a:pt x="220" y="617"/>
                </a:lnTo>
                <a:lnTo>
                  <a:pt x="222" y="581"/>
                </a:lnTo>
                <a:lnTo>
                  <a:pt x="225" y="544"/>
                </a:lnTo>
                <a:lnTo>
                  <a:pt x="225" y="530"/>
                </a:lnTo>
                <a:lnTo>
                  <a:pt x="225" y="518"/>
                </a:lnTo>
                <a:lnTo>
                  <a:pt x="225" y="518"/>
                </a:lnTo>
                <a:lnTo>
                  <a:pt x="222" y="496"/>
                </a:lnTo>
                <a:lnTo>
                  <a:pt x="219" y="472"/>
                </a:lnTo>
                <a:lnTo>
                  <a:pt x="213" y="444"/>
                </a:lnTo>
                <a:lnTo>
                  <a:pt x="213" y="444"/>
                </a:lnTo>
                <a:lnTo>
                  <a:pt x="216" y="441"/>
                </a:lnTo>
                <a:lnTo>
                  <a:pt x="221" y="438"/>
                </a:lnTo>
                <a:lnTo>
                  <a:pt x="222" y="438"/>
                </a:lnTo>
                <a:lnTo>
                  <a:pt x="225" y="438"/>
                </a:lnTo>
                <a:lnTo>
                  <a:pt x="225" y="438"/>
                </a:lnTo>
                <a:lnTo>
                  <a:pt x="231" y="440"/>
                </a:lnTo>
                <a:lnTo>
                  <a:pt x="237" y="440"/>
                </a:lnTo>
                <a:lnTo>
                  <a:pt x="243" y="438"/>
                </a:lnTo>
                <a:lnTo>
                  <a:pt x="274" y="408"/>
                </a:lnTo>
                <a:lnTo>
                  <a:pt x="292" y="408"/>
                </a:lnTo>
                <a:lnTo>
                  <a:pt x="292" y="408"/>
                </a:lnTo>
                <a:lnTo>
                  <a:pt x="302" y="423"/>
                </a:lnTo>
                <a:lnTo>
                  <a:pt x="308" y="435"/>
                </a:lnTo>
                <a:lnTo>
                  <a:pt x="310" y="441"/>
                </a:lnTo>
                <a:lnTo>
                  <a:pt x="310" y="444"/>
                </a:lnTo>
                <a:lnTo>
                  <a:pt x="310" y="444"/>
                </a:lnTo>
                <a:lnTo>
                  <a:pt x="307" y="459"/>
                </a:lnTo>
                <a:lnTo>
                  <a:pt x="307" y="461"/>
                </a:lnTo>
                <a:lnTo>
                  <a:pt x="307" y="462"/>
                </a:lnTo>
                <a:lnTo>
                  <a:pt x="308" y="464"/>
                </a:lnTo>
                <a:lnTo>
                  <a:pt x="310" y="462"/>
                </a:lnTo>
                <a:lnTo>
                  <a:pt x="310" y="462"/>
                </a:lnTo>
                <a:lnTo>
                  <a:pt x="314" y="461"/>
                </a:lnTo>
                <a:lnTo>
                  <a:pt x="316" y="459"/>
                </a:lnTo>
                <a:lnTo>
                  <a:pt x="322" y="453"/>
                </a:lnTo>
                <a:lnTo>
                  <a:pt x="328" y="444"/>
                </a:lnTo>
                <a:lnTo>
                  <a:pt x="366" y="450"/>
                </a:lnTo>
                <a:lnTo>
                  <a:pt x="366" y="450"/>
                </a:lnTo>
                <a:lnTo>
                  <a:pt x="379" y="453"/>
                </a:lnTo>
                <a:lnTo>
                  <a:pt x="387" y="453"/>
                </a:lnTo>
                <a:lnTo>
                  <a:pt x="390" y="453"/>
                </a:lnTo>
                <a:lnTo>
                  <a:pt x="390" y="450"/>
                </a:lnTo>
                <a:lnTo>
                  <a:pt x="378" y="432"/>
                </a:lnTo>
                <a:lnTo>
                  <a:pt x="378" y="432"/>
                </a:lnTo>
                <a:lnTo>
                  <a:pt x="371" y="431"/>
                </a:lnTo>
                <a:lnTo>
                  <a:pt x="363" y="430"/>
                </a:lnTo>
                <a:lnTo>
                  <a:pt x="361" y="429"/>
                </a:lnTo>
                <a:lnTo>
                  <a:pt x="360" y="426"/>
                </a:lnTo>
                <a:lnTo>
                  <a:pt x="360" y="426"/>
                </a:lnTo>
                <a:lnTo>
                  <a:pt x="353" y="415"/>
                </a:lnTo>
                <a:lnTo>
                  <a:pt x="348" y="408"/>
                </a:lnTo>
                <a:lnTo>
                  <a:pt x="341" y="402"/>
                </a:lnTo>
                <a:lnTo>
                  <a:pt x="341" y="402"/>
                </a:lnTo>
                <a:lnTo>
                  <a:pt x="333" y="394"/>
                </a:lnTo>
                <a:lnTo>
                  <a:pt x="325" y="383"/>
                </a:lnTo>
                <a:lnTo>
                  <a:pt x="316" y="371"/>
                </a:lnTo>
                <a:lnTo>
                  <a:pt x="316" y="353"/>
                </a:lnTo>
                <a:lnTo>
                  <a:pt x="341" y="317"/>
                </a:lnTo>
                <a:lnTo>
                  <a:pt x="360" y="347"/>
                </a:lnTo>
                <a:lnTo>
                  <a:pt x="360" y="347"/>
                </a:lnTo>
                <a:lnTo>
                  <a:pt x="362" y="353"/>
                </a:lnTo>
                <a:lnTo>
                  <a:pt x="368" y="368"/>
                </a:lnTo>
                <a:lnTo>
                  <a:pt x="378" y="387"/>
                </a:lnTo>
                <a:lnTo>
                  <a:pt x="384" y="395"/>
                </a:lnTo>
                <a:lnTo>
                  <a:pt x="390" y="402"/>
                </a:lnTo>
                <a:lnTo>
                  <a:pt x="390" y="402"/>
                </a:lnTo>
                <a:lnTo>
                  <a:pt x="401" y="411"/>
                </a:lnTo>
                <a:lnTo>
                  <a:pt x="410" y="417"/>
                </a:lnTo>
                <a:lnTo>
                  <a:pt x="422" y="423"/>
                </a:lnTo>
                <a:lnTo>
                  <a:pt x="438" y="432"/>
                </a:lnTo>
                <a:lnTo>
                  <a:pt x="438" y="432"/>
                </a:lnTo>
                <a:lnTo>
                  <a:pt x="457" y="443"/>
                </a:lnTo>
                <a:lnTo>
                  <a:pt x="474" y="453"/>
                </a:lnTo>
                <a:lnTo>
                  <a:pt x="487" y="459"/>
                </a:lnTo>
                <a:lnTo>
                  <a:pt x="500" y="462"/>
                </a:lnTo>
                <a:lnTo>
                  <a:pt x="500" y="462"/>
                </a:lnTo>
                <a:lnTo>
                  <a:pt x="507" y="464"/>
                </a:lnTo>
                <a:lnTo>
                  <a:pt x="515" y="464"/>
                </a:lnTo>
                <a:lnTo>
                  <a:pt x="536" y="461"/>
                </a:lnTo>
                <a:lnTo>
                  <a:pt x="557" y="458"/>
                </a:lnTo>
                <a:lnTo>
                  <a:pt x="566" y="456"/>
                </a:lnTo>
                <a:lnTo>
                  <a:pt x="573" y="456"/>
                </a:lnTo>
                <a:lnTo>
                  <a:pt x="573" y="456"/>
                </a:lnTo>
                <a:lnTo>
                  <a:pt x="579" y="458"/>
                </a:lnTo>
                <a:lnTo>
                  <a:pt x="585" y="456"/>
                </a:lnTo>
                <a:lnTo>
                  <a:pt x="598" y="453"/>
                </a:lnTo>
                <a:lnTo>
                  <a:pt x="609" y="448"/>
                </a:lnTo>
                <a:lnTo>
                  <a:pt x="615" y="444"/>
                </a:lnTo>
                <a:lnTo>
                  <a:pt x="615" y="444"/>
                </a:lnTo>
                <a:lnTo>
                  <a:pt x="616" y="443"/>
                </a:lnTo>
                <a:lnTo>
                  <a:pt x="614" y="442"/>
                </a:lnTo>
                <a:lnTo>
                  <a:pt x="608" y="441"/>
                </a:lnTo>
                <a:lnTo>
                  <a:pt x="597" y="438"/>
                </a:lnTo>
                <a:lnTo>
                  <a:pt x="597" y="438"/>
                </a:lnTo>
                <a:lnTo>
                  <a:pt x="612" y="434"/>
                </a:lnTo>
                <a:lnTo>
                  <a:pt x="620" y="429"/>
                </a:lnTo>
                <a:lnTo>
                  <a:pt x="622" y="428"/>
                </a:lnTo>
                <a:lnTo>
                  <a:pt x="622" y="426"/>
                </a:lnTo>
                <a:lnTo>
                  <a:pt x="621" y="426"/>
                </a:lnTo>
                <a:lnTo>
                  <a:pt x="621" y="426"/>
                </a:lnTo>
                <a:lnTo>
                  <a:pt x="613" y="425"/>
                </a:lnTo>
                <a:lnTo>
                  <a:pt x="598" y="426"/>
                </a:lnTo>
                <a:lnTo>
                  <a:pt x="579" y="426"/>
                </a:lnTo>
                <a:lnTo>
                  <a:pt x="579" y="426"/>
                </a:lnTo>
                <a:lnTo>
                  <a:pt x="596" y="413"/>
                </a:lnTo>
                <a:lnTo>
                  <a:pt x="604" y="405"/>
                </a:lnTo>
                <a:lnTo>
                  <a:pt x="606" y="402"/>
                </a:lnTo>
                <a:lnTo>
                  <a:pt x="606" y="402"/>
                </a:lnTo>
                <a:lnTo>
                  <a:pt x="603" y="402"/>
                </a:lnTo>
                <a:lnTo>
                  <a:pt x="603" y="402"/>
                </a:lnTo>
                <a:lnTo>
                  <a:pt x="593" y="406"/>
                </a:lnTo>
                <a:lnTo>
                  <a:pt x="583" y="411"/>
                </a:lnTo>
                <a:lnTo>
                  <a:pt x="567" y="420"/>
                </a:lnTo>
                <a:lnTo>
                  <a:pt x="567" y="420"/>
                </a:lnTo>
                <a:lnTo>
                  <a:pt x="565" y="420"/>
                </a:lnTo>
                <a:lnTo>
                  <a:pt x="565" y="418"/>
                </a:lnTo>
                <a:lnTo>
                  <a:pt x="563" y="409"/>
                </a:lnTo>
                <a:lnTo>
                  <a:pt x="563" y="402"/>
                </a:lnTo>
                <a:lnTo>
                  <a:pt x="562" y="401"/>
                </a:lnTo>
                <a:lnTo>
                  <a:pt x="561" y="402"/>
                </a:lnTo>
                <a:lnTo>
                  <a:pt x="561" y="402"/>
                </a:lnTo>
                <a:lnTo>
                  <a:pt x="556" y="407"/>
                </a:lnTo>
                <a:lnTo>
                  <a:pt x="551" y="414"/>
                </a:lnTo>
                <a:lnTo>
                  <a:pt x="546" y="421"/>
                </a:lnTo>
                <a:lnTo>
                  <a:pt x="543" y="426"/>
                </a:lnTo>
                <a:lnTo>
                  <a:pt x="543" y="426"/>
                </a:lnTo>
                <a:lnTo>
                  <a:pt x="538" y="429"/>
                </a:lnTo>
                <a:lnTo>
                  <a:pt x="534" y="431"/>
                </a:lnTo>
                <a:lnTo>
                  <a:pt x="524" y="432"/>
                </a:lnTo>
                <a:lnTo>
                  <a:pt x="524" y="432"/>
                </a:lnTo>
                <a:lnTo>
                  <a:pt x="520" y="432"/>
                </a:lnTo>
                <a:lnTo>
                  <a:pt x="514" y="431"/>
                </a:lnTo>
                <a:lnTo>
                  <a:pt x="498" y="428"/>
                </a:lnTo>
                <a:lnTo>
                  <a:pt x="484" y="423"/>
                </a:lnTo>
                <a:lnTo>
                  <a:pt x="475" y="420"/>
                </a:lnTo>
                <a:lnTo>
                  <a:pt x="475" y="420"/>
                </a:lnTo>
                <a:lnTo>
                  <a:pt x="472" y="418"/>
                </a:lnTo>
                <a:lnTo>
                  <a:pt x="466" y="413"/>
                </a:lnTo>
                <a:lnTo>
                  <a:pt x="450" y="399"/>
                </a:lnTo>
                <a:lnTo>
                  <a:pt x="434" y="384"/>
                </a:lnTo>
                <a:lnTo>
                  <a:pt x="426" y="377"/>
                </a:lnTo>
                <a:lnTo>
                  <a:pt x="426" y="377"/>
                </a:lnTo>
                <a:lnTo>
                  <a:pt x="426" y="371"/>
                </a:lnTo>
                <a:lnTo>
                  <a:pt x="426" y="356"/>
                </a:lnTo>
                <a:lnTo>
                  <a:pt x="426" y="335"/>
                </a:lnTo>
                <a:lnTo>
                  <a:pt x="426" y="335"/>
                </a:lnTo>
                <a:lnTo>
                  <a:pt x="432" y="336"/>
                </a:lnTo>
                <a:lnTo>
                  <a:pt x="437" y="336"/>
                </a:lnTo>
                <a:lnTo>
                  <a:pt x="438" y="335"/>
                </a:lnTo>
                <a:lnTo>
                  <a:pt x="438" y="335"/>
                </a:lnTo>
                <a:lnTo>
                  <a:pt x="438" y="335"/>
                </a:lnTo>
                <a:lnTo>
                  <a:pt x="436" y="302"/>
                </a:lnTo>
                <a:lnTo>
                  <a:pt x="431" y="276"/>
                </a:lnTo>
                <a:lnTo>
                  <a:pt x="428" y="265"/>
                </a:lnTo>
                <a:lnTo>
                  <a:pt x="426" y="255"/>
                </a:lnTo>
                <a:lnTo>
                  <a:pt x="426" y="255"/>
                </a:lnTo>
                <a:lnTo>
                  <a:pt x="425" y="247"/>
                </a:lnTo>
                <a:lnTo>
                  <a:pt x="424" y="238"/>
                </a:lnTo>
                <a:lnTo>
                  <a:pt x="424" y="222"/>
                </a:lnTo>
                <a:lnTo>
                  <a:pt x="426" y="207"/>
                </a:lnTo>
                <a:lnTo>
                  <a:pt x="426" y="200"/>
                </a:lnTo>
                <a:lnTo>
                  <a:pt x="426" y="200"/>
                </a:lnTo>
                <a:lnTo>
                  <a:pt x="427" y="199"/>
                </a:lnTo>
                <a:lnTo>
                  <a:pt x="431" y="199"/>
                </a:lnTo>
                <a:lnTo>
                  <a:pt x="443" y="197"/>
                </a:lnTo>
                <a:lnTo>
                  <a:pt x="457" y="196"/>
                </a:lnTo>
                <a:lnTo>
                  <a:pt x="469" y="194"/>
                </a:lnTo>
                <a:lnTo>
                  <a:pt x="469" y="194"/>
                </a:lnTo>
                <a:lnTo>
                  <a:pt x="475" y="191"/>
                </a:lnTo>
                <a:lnTo>
                  <a:pt x="478" y="190"/>
                </a:lnTo>
                <a:lnTo>
                  <a:pt x="481" y="188"/>
                </a:lnTo>
                <a:lnTo>
                  <a:pt x="481" y="188"/>
                </a:lnTo>
                <a:lnTo>
                  <a:pt x="483" y="188"/>
                </a:lnTo>
                <a:lnTo>
                  <a:pt x="484" y="189"/>
                </a:lnTo>
                <a:lnTo>
                  <a:pt x="487" y="193"/>
                </a:lnTo>
                <a:lnTo>
                  <a:pt x="491" y="195"/>
                </a:lnTo>
                <a:lnTo>
                  <a:pt x="492" y="195"/>
                </a:lnTo>
                <a:lnTo>
                  <a:pt x="493" y="194"/>
                </a:lnTo>
                <a:lnTo>
                  <a:pt x="493" y="194"/>
                </a:lnTo>
                <a:lnTo>
                  <a:pt x="496" y="190"/>
                </a:lnTo>
                <a:lnTo>
                  <a:pt x="498" y="188"/>
                </a:lnTo>
                <a:lnTo>
                  <a:pt x="500" y="185"/>
                </a:lnTo>
                <a:lnTo>
                  <a:pt x="500" y="182"/>
                </a:lnTo>
                <a:lnTo>
                  <a:pt x="500" y="182"/>
                </a:lnTo>
                <a:lnTo>
                  <a:pt x="500" y="179"/>
                </a:lnTo>
                <a:lnTo>
                  <a:pt x="502" y="177"/>
                </a:lnTo>
                <a:lnTo>
                  <a:pt x="508" y="171"/>
                </a:lnTo>
                <a:lnTo>
                  <a:pt x="518" y="164"/>
                </a:lnTo>
                <a:lnTo>
                  <a:pt x="530" y="170"/>
                </a:lnTo>
                <a:lnTo>
                  <a:pt x="530" y="170"/>
                </a:lnTo>
                <a:lnTo>
                  <a:pt x="536" y="165"/>
                </a:lnTo>
                <a:lnTo>
                  <a:pt x="548" y="152"/>
                </a:lnTo>
                <a:lnTo>
                  <a:pt x="554" y="143"/>
                </a:lnTo>
                <a:lnTo>
                  <a:pt x="560" y="134"/>
                </a:lnTo>
                <a:lnTo>
                  <a:pt x="565" y="124"/>
                </a:lnTo>
                <a:lnTo>
                  <a:pt x="567" y="114"/>
                </a:lnTo>
                <a:lnTo>
                  <a:pt x="567" y="114"/>
                </a:lnTo>
                <a:lnTo>
                  <a:pt x="569" y="96"/>
                </a:lnTo>
                <a:lnTo>
                  <a:pt x="569" y="87"/>
                </a:lnTo>
                <a:lnTo>
                  <a:pt x="568" y="77"/>
                </a:lnTo>
                <a:lnTo>
                  <a:pt x="566" y="67"/>
                </a:lnTo>
                <a:lnTo>
                  <a:pt x="560" y="55"/>
                </a:lnTo>
                <a:lnTo>
                  <a:pt x="550" y="43"/>
                </a:lnTo>
                <a:lnTo>
                  <a:pt x="536" y="29"/>
                </a:lnTo>
                <a:lnTo>
                  <a:pt x="536" y="29"/>
                </a:lnTo>
                <a:lnTo>
                  <a:pt x="521" y="17"/>
                </a:lnTo>
                <a:lnTo>
                  <a:pt x="508" y="7"/>
                </a:lnTo>
                <a:lnTo>
                  <a:pt x="497" y="2"/>
                </a:lnTo>
                <a:lnTo>
                  <a:pt x="487" y="0"/>
                </a:lnTo>
                <a:lnTo>
                  <a:pt x="479" y="0"/>
                </a:lnTo>
                <a:lnTo>
                  <a:pt x="471" y="1"/>
                </a:lnTo>
                <a:lnTo>
                  <a:pt x="457" y="5"/>
                </a:lnTo>
                <a:lnTo>
                  <a:pt x="457" y="5"/>
                </a:lnTo>
                <a:lnTo>
                  <a:pt x="445" y="8"/>
                </a:lnTo>
                <a:lnTo>
                  <a:pt x="438" y="12"/>
                </a:lnTo>
                <a:lnTo>
                  <a:pt x="433" y="16"/>
                </a:lnTo>
                <a:lnTo>
                  <a:pt x="432" y="17"/>
                </a:lnTo>
                <a:lnTo>
                  <a:pt x="414" y="23"/>
                </a:lnTo>
                <a:lnTo>
                  <a:pt x="414" y="23"/>
                </a:lnTo>
                <a:lnTo>
                  <a:pt x="414" y="25"/>
                </a:lnTo>
                <a:lnTo>
                  <a:pt x="414" y="29"/>
                </a:lnTo>
                <a:lnTo>
                  <a:pt x="414" y="29"/>
                </a:lnTo>
                <a:lnTo>
                  <a:pt x="414" y="36"/>
                </a:lnTo>
                <a:lnTo>
                  <a:pt x="414" y="41"/>
                </a:lnTo>
                <a:lnTo>
                  <a:pt x="414" y="41"/>
                </a:lnTo>
                <a:lnTo>
                  <a:pt x="415" y="42"/>
                </a:lnTo>
                <a:lnTo>
                  <a:pt x="419" y="46"/>
                </a:lnTo>
                <a:lnTo>
                  <a:pt x="419" y="48"/>
                </a:lnTo>
                <a:lnTo>
                  <a:pt x="419" y="50"/>
                </a:lnTo>
                <a:lnTo>
                  <a:pt x="418" y="52"/>
                </a:lnTo>
                <a:lnTo>
                  <a:pt x="414" y="53"/>
                </a:lnTo>
                <a:lnTo>
                  <a:pt x="414" y="53"/>
                </a:lnTo>
                <a:lnTo>
                  <a:pt x="404" y="55"/>
                </a:lnTo>
                <a:lnTo>
                  <a:pt x="392" y="58"/>
                </a:lnTo>
                <a:lnTo>
                  <a:pt x="378" y="59"/>
                </a:lnTo>
                <a:lnTo>
                  <a:pt x="384" y="7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9">
            <a:extLst>
              <a:ext uri="{FF2B5EF4-FFF2-40B4-BE49-F238E27FC236}">
                <a16:creationId xmlns:a16="http://schemas.microsoft.com/office/drawing/2014/main" id="{54EC1066-06F7-430C-887F-A0821233A7F9}"/>
              </a:ext>
            </a:extLst>
          </p:cNvPr>
          <p:cNvSpPr>
            <a:spLocks noEditPoints="1"/>
          </p:cNvSpPr>
          <p:nvPr/>
        </p:nvSpPr>
        <p:spPr bwMode="auto">
          <a:xfrm>
            <a:off x="7069251" y="3840511"/>
            <a:ext cx="1573355" cy="2589848"/>
          </a:xfrm>
          <a:custGeom>
            <a:avLst/>
            <a:gdLst>
              <a:gd name="T0" fmla="*/ 173 w 712"/>
              <a:gd name="T1" fmla="*/ 47 h 1172"/>
              <a:gd name="T2" fmla="*/ 120 w 712"/>
              <a:gd name="T3" fmla="*/ 9 h 1172"/>
              <a:gd name="T4" fmla="*/ 84 w 712"/>
              <a:gd name="T5" fmla="*/ 2 h 1172"/>
              <a:gd name="T6" fmla="*/ 54 w 712"/>
              <a:gd name="T7" fmla="*/ 24 h 1172"/>
              <a:gd name="T8" fmla="*/ 23 w 712"/>
              <a:gd name="T9" fmla="*/ 65 h 1172"/>
              <a:gd name="T10" fmla="*/ 1 w 712"/>
              <a:gd name="T11" fmla="*/ 118 h 1172"/>
              <a:gd name="T12" fmla="*/ 12 w 712"/>
              <a:gd name="T13" fmla="*/ 163 h 1172"/>
              <a:gd name="T14" fmla="*/ 22 w 712"/>
              <a:gd name="T15" fmla="*/ 160 h 1172"/>
              <a:gd name="T16" fmla="*/ 34 w 712"/>
              <a:gd name="T17" fmla="*/ 155 h 1172"/>
              <a:gd name="T18" fmla="*/ 61 w 712"/>
              <a:gd name="T19" fmla="*/ 174 h 1172"/>
              <a:gd name="T20" fmla="*/ 71 w 712"/>
              <a:gd name="T21" fmla="*/ 201 h 1172"/>
              <a:gd name="T22" fmla="*/ 90 w 712"/>
              <a:gd name="T23" fmla="*/ 206 h 1172"/>
              <a:gd name="T24" fmla="*/ 116 w 712"/>
              <a:gd name="T25" fmla="*/ 219 h 1172"/>
              <a:gd name="T26" fmla="*/ 142 w 712"/>
              <a:gd name="T27" fmla="*/ 220 h 1172"/>
              <a:gd name="T28" fmla="*/ 181 w 712"/>
              <a:gd name="T29" fmla="*/ 203 h 1172"/>
              <a:gd name="T30" fmla="*/ 234 w 712"/>
              <a:gd name="T31" fmla="*/ 234 h 1172"/>
              <a:gd name="T32" fmla="*/ 244 w 712"/>
              <a:gd name="T33" fmla="*/ 259 h 1172"/>
              <a:gd name="T34" fmla="*/ 297 w 712"/>
              <a:gd name="T35" fmla="*/ 312 h 1172"/>
              <a:gd name="T36" fmla="*/ 335 w 712"/>
              <a:gd name="T37" fmla="*/ 353 h 1172"/>
              <a:gd name="T38" fmla="*/ 349 w 712"/>
              <a:gd name="T39" fmla="*/ 402 h 1172"/>
              <a:gd name="T40" fmla="*/ 394 w 712"/>
              <a:gd name="T41" fmla="*/ 511 h 1172"/>
              <a:gd name="T42" fmla="*/ 413 w 712"/>
              <a:gd name="T43" fmla="*/ 555 h 1172"/>
              <a:gd name="T44" fmla="*/ 420 w 712"/>
              <a:gd name="T45" fmla="*/ 585 h 1172"/>
              <a:gd name="T46" fmla="*/ 416 w 712"/>
              <a:gd name="T47" fmla="*/ 709 h 1172"/>
              <a:gd name="T48" fmla="*/ 446 w 712"/>
              <a:gd name="T49" fmla="*/ 736 h 1172"/>
              <a:gd name="T50" fmla="*/ 471 w 712"/>
              <a:gd name="T51" fmla="*/ 960 h 1172"/>
              <a:gd name="T52" fmla="*/ 470 w 712"/>
              <a:gd name="T53" fmla="*/ 1029 h 1172"/>
              <a:gd name="T54" fmla="*/ 449 w 712"/>
              <a:gd name="T55" fmla="*/ 1067 h 1172"/>
              <a:gd name="T56" fmla="*/ 418 w 712"/>
              <a:gd name="T57" fmla="*/ 1079 h 1172"/>
              <a:gd name="T58" fmla="*/ 349 w 712"/>
              <a:gd name="T59" fmla="*/ 1117 h 1172"/>
              <a:gd name="T60" fmla="*/ 315 w 712"/>
              <a:gd name="T61" fmla="*/ 1135 h 1172"/>
              <a:gd name="T62" fmla="*/ 309 w 712"/>
              <a:gd name="T63" fmla="*/ 1161 h 1172"/>
              <a:gd name="T64" fmla="*/ 350 w 712"/>
              <a:gd name="T65" fmla="*/ 1170 h 1172"/>
              <a:gd name="T66" fmla="*/ 532 w 712"/>
              <a:gd name="T67" fmla="*/ 1168 h 1172"/>
              <a:gd name="T68" fmla="*/ 545 w 712"/>
              <a:gd name="T69" fmla="*/ 1159 h 1172"/>
              <a:gd name="T70" fmla="*/ 546 w 712"/>
              <a:gd name="T71" fmla="*/ 1129 h 1172"/>
              <a:gd name="T72" fmla="*/ 543 w 712"/>
              <a:gd name="T73" fmla="*/ 1104 h 1172"/>
              <a:gd name="T74" fmla="*/ 539 w 712"/>
              <a:gd name="T75" fmla="*/ 1058 h 1172"/>
              <a:gd name="T76" fmla="*/ 558 w 712"/>
              <a:gd name="T77" fmla="*/ 941 h 1172"/>
              <a:gd name="T78" fmla="*/ 562 w 712"/>
              <a:gd name="T79" fmla="*/ 866 h 1172"/>
              <a:gd name="T80" fmla="*/ 614 w 712"/>
              <a:gd name="T81" fmla="*/ 675 h 1172"/>
              <a:gd name="T82" fmla="*/ 668 w 712"/>
              <a:gd name="T83" fmla="*/ 495 h 1172"/>
              <a:gd name="T84" fmla="*/ 705 w 712"/>
              <a:gd name="T85" fmla="*/ 430 h 1172"/>
              <a:gd name="T86" fmla="*/ 712 w 712"/>
              <a:gd name="T87" fmla="*/ 372 h 1172"/>
              <a:gd name="T88" fmla="*/ 699 w 712"/>
              <a:gd name="T89" fmla="*/ 320 h 1172"/>
              <a:gd name="T90" fmla="*/ 649 w 712"/>
              <a:gd name="T91" fmla="*/ 254 h 1172"/>
              <a:gd name="T92" fmla="*/ 653 w 712"/>
              <a:gd name="T93" fmla="*/ 226 h 1172"/>
              <a:gd name="T94" fmla="*/ 656 w 712"/>
              <a:gd name="T95" fmla="*/ 215 h 1172"/>
              <a:gd name="T96" fmla="*/ 603 w 712"/>
              <a:gd name="T97" fmla="*/ 181 h 1172"/>
              <a:gd name="T98" fmla="*/ 458 w 712"/>
              <a:gd name="T99" fmla="*/ 107 h 1172"/>
              <a:gd name="T100" fmla="*/ 402 w 712"/>
              <a:gd name="T101" fmla="*/ 90 h 1172"/>
              <a:gd name="T102" fmla="*/ 299 w 712"/>
              <a:gd name="T103" fmla="*/ 77 h 1172"/>
              <a:gd name="T104" fmla="*/ 219 w 712"/>
              <a:gd name="T105" fmla="*/ 76 h 1172"/>
              <a:gd name="T106" fmla="*/ 438 w 712"/>
              <a:gd name="T107" fmla="*/ 348 h 1172"/>
              <a:gd name="T108" fmla="*/ 477 w 712"/>
              <a:gd name="T109" fmla="*/ 375 h 1172"/>
              <a:gd name="T110" fmla="*/ 480 w 712"/>
              <a:gd name="T111" fmla="*/ 421 h 1172"/>
              <a:gd name="T112" fmla="*/ 485 w 712"/>
              <a:gd name="T113" fmla="*/ 429 h 1172"/>
              <a:gd name="T114" fmla="*/ 496 w 712"/>
              <a:gd name="T115" fmla="*/ 445 h 1172"/>
              <a:gd name="T116" fmla="*/ 462 w 712"/>
              <a:gd name="T117" fmla="*/ 544 h 1172"/>
              <a:gd name="T118" fmla="*/ 458 w 712"/>
              <a:gd name="T119" fmla="*/ 428 h 1172"/>
              <a:gd name="T120" fmla="*/ 438 w 712"/>
              <a:gd name="T121" fmla="*/ 372 h 1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12" h="1172">
                <a:moveTo>
                  <a:pt x="210" y="65"/>
                </a:moveTo>
                <a:lnTo>
                  <a:pt x="210" y="65"/>
                </a:lnTo>
                <a:lnTo>
                  <a:pt x="197" y="58"/>
                </a:lnTo>
                <a:lnTo>
                  <a:pt x="173" y="47"/>
                </a:lnTo>
                <a:lnTo>
                  <a:pt x="173" y="47"/>
                </a:lnTo>
                <a:lnTo>
                  <a:pt x="167" y="43"/>
                </a:lnTo>
                <a:lnTo>
                  <a:pt x="159" y="37"/>
                </a:lnTo>
                <a:lnTo>
                  <a:pt x="139" y="22"/>
                </a:lnTo>
                <a:lnTo>
                  <a:pt x="129" y="15"/>
                </a:lnTo>
                <a:lnTo>
                  <a:pt x="120" y="9"/>
                </a:lnTo>
                <a:lnTo>
                  <a:pt x="110" y="4"/>
                </a:lnTo>
                <a:lnTo>
                  <a:pt x="102" y="2"/>
                </a:lnTo>
                <a:lnTo>
                  <a:pt x="102" y="2"/>
                </a:lnTo>
                <a:lnTo>
                  <a:pt x="89" y="0"/>
                </a:lnTo>
                <a:lnTo>
                  <a:pt x="84" y="2"/>
                </a:lnTo>
                <a:lnTo>
                  <a:pt x="79" y="3"/>
                </a:lnTo>
                <a:lnTo>
                  <a:pt x="73" y="5"/>
                </a:lnTo>
                <a:lnTo>
                  <a:pt x="68" y="9"/>
                </a:lnTo>
                <a:lnTo>
                  <a:pt x="61" y="15"/>
                </a:lnTo>
                <a:lnTo>
                  <a:pt x="54" y="24"/>
                </a:lnTo>
                <a:lnTo>
                  <a:pt x="54" y="24"/>
                </a:lnTo>
                <a:lnTo>
                  <a:pt x="39" y="42"/>
                </a:lnTo>
                <a:lnTo>
                  <a:pt x="30" y="54"/>
                </a:lnTo>
                <a:lnTo>
                  <a:pt x="23" y="65"/>
                </a:lnTo>
                <a:lnTo>
                  <a:pt x="23" y="65"/>
                </a:lnTo>
                <a:lnTo>
                  <a:pt x="15" y="82"/>
                </a:lnTo>
                <a:lnTo>
                  <a:pt x="7" y="98"/>
                </a:lnTo>
                <a:lnTo>
                  <a:pt x="4" y="108"/>
                </a:lnTo>
                <a:lnTo>
                  <a:pt x="1" y="118"/>
                </a:lnTo>
                <a:lnTo>
                  <a:pt x="1" y="118"/>
                </a:lnTo>
                <a:lnTo>
                  <a:pt x="0" y="127"/>
                </a:lnTo>
                <a:lnTo>
                  <a:pt x="1" y="136"/>
                </a:lnTo>
                <a:lnTo>
                  <a:pt x="2" y="144"/>
                </a:lnTo>
                <a:lnTo>
                  <a:pt x="6" y="152"/>
                </a:lnTo>
                <a:lnTo>
                  <a:pt x="12" y="163"/>
                </a:lnTo>
                <a:lnTo>
                  <a:pt x="16" y="166"/>
                </a:lnTo>
                <a:lnTo>
                  <a:pt x="16" y="166"/>
                </a:lnTo>
                <a:lnTo>
                  <a:pt x="18" y="162"/>
                </a:lnTo>
                <a:lnTo>
                  <a:pt x="21" y="160"/>
                </a:lnTo>
                <a:lnTo>
                  <a:pt x="22" y="160"/>
                </a:lnTo>
                <a:lnTo>
                  <a:pt x="23" y="163"/>
                </a:lnTo>
                <a:lnTo>
                  <a:pt x="23" y="163"/>
                </a:lnTo>
                <a:lnTo>
                  <a:pt x="27" y="174"/>
                </a:lnTo>
                <a:lnTo>
                  <a:pt x="34" y="155"/>
                </a:lnTo>
                <a:lnTo>
                  <a:pt x="34" y="155"/>
                </a:lnTo>
                <a:lnTo>
                  <a:pt x="39" y="157"/>
                </a:lnTo>
                <a:lnTo>
                  <a:pt x="47" y="160"/>
                </a:lnTo>
                <a:lnTo>
                  <a:pt x="52" y="164"/>
                </a:lnTo>
                <a:lnTo>
                  <a:pt x="57" y="169"/>
                </a:lnTo>
                <a:lnTo>
                  <a:pt x="61" y="174"/>
                </a:lnTo>
                <a:lnTo>
                  <a:pt x="65" y="181"/>
                </a:lnTo>
                <a:lnTo>
                  <a:pt x="65" y="181"/>
                </a:lnTo>
                <a:lnTo>
                  <a:pt x="67" y="192"/>
                </a:lnTo>
                <a:lnTo>
                  <a:pt x="68" y="198"/>
                </a:lnTo>
                <a:lnTo>
                  <a:pt x="71" y="201"/>
                </a:lnTo>
                <a:lnTo>
                  <a:pt x="76" y="203"/>
                </a:lnTo>
                <a:lnTo>
                  <a:pt x="76" y="203"/>
                </a:lnTo>
                <a:lnTo>
                  <a:pt x="79" y="206"/>
                </a:lnTo>
                <a:lnTo>
                  <a:pt x="83" y="206"/>
                </a:lnTo>
                <a:lnTo>
                  <a:pt x="90" y="206"/>
                </a:lnTo>
                <a:lnTo>
                  <a:pt x="98" y="203"/>
                </a:lnTo>
                <a:lnTo>
                  <a:pt x="98" y="203"/>
                </a:lnTo>
                <a:lnTo>
                  <a:pt x="101" y="208"/>
                </a:lnTo>
                <a:lnTo>
                  <a:pt x="110" y="215"/>
                </a:lnTo>
                <a:lnTo>
                  <a:pt x="116" y="219"/>
                </a:lnTo>
                <a:lnTo>
                  <a:pt x="122" y="223"/>
                </a:lnTo>
                <a:lnTo>
                  <a:pt x="128" y="224"/>
                </a:lnTo>
                <a:lnTo>
                  <a:pt x="135" y="223"/>
                </a:lnTo>
                <a:lnTo>
                  <a:pt x="135" y="223"/>
                </a:lnTo>
                <a:lnTo>
                  <a:pt x="142" y="220"/>
                </a:lnTo>
                <a:lnTo>
                  <a:pt x="148" y="217"/>
                </a:lnTo>
                <a:lnTo>
                  <a:pt x="156" y="209"/>
                </a:lnTo>
                <a:lnTo>
                  <a:pt x="160" y="203"/>
                </a:lnTo>
                <a:lnTo>
                  <a:pt x="162" y="199"/>
                </a:lnTo>
                <a:lnTo>
                  <a:pt x="181" y="203"/>
                </a:lnTo>
                <a:lnTo>
                  <a:pt x="188" y="230"/>
                </a:lnTo>
                <a:lnTo>
                  <a:pt x="237" y="219"/>
                </a:lnTo>
                <a:lnTo>
                  <a:pt x="237" y="219"/>
                </a:lnTo>
                <a:lnTo>
                  <a:pt x="236" y="223"/>
                </a:lnTo>
                <a:lnTo>
                  <a:pt x="234" y="234"/>
                </a:lnTo>
                <a:lnTo>
                  <a:pt x="234" y="240"/>
                </a:lnTo>
                <a:lnTo>
                  <a:pt x="236" y="247"/>
                </a:lnTo>
                <a:lnTo>
                  <a:pt x="239" y="253"/>
                </a:lnTo>
                <a:lnTo>
                  <a:pt x="244" y="259"/>
                </a:lnTo>
                <a:lnTo>
                  <a:pt x="244" y="259"/>
                </a:lnTo>
                <a:lnTo>
                  <a:pt x="258" y="273"/>
                </a:lnTo>
                <a:lnTo>
                  <a:pt x="272" y="287"/>
                </a:lnTo>
                <a:lnTo>
                  <a:pt x="286" y="302"/>
                </a:lnTo>
                <a:lnTo>
                  <a:pt x="297" y="312"/>
                </a:lnTo>
                <a:lnTo>
                  <a:pt x="297" y="312"/>
                </a:lnTo>
                <a:lnTo>
                  <a:pt x="320" y="335"/>
                </a:lnTo>
                <a:lnTo>
                  <a:pt x="330" y="347"/>
                </a:lnTo>
                <a:lnTo>
                  <a:pt x="333" y="351"/>
                </a:lnTo>
                <a:lnTo>
                  <a:pt x="335" y="353"/>
                </a:lnTo>
                <a:lnTo>
                  <a:pt x="335" y="353"/>
                </a:lnTo>
                <a:lnTo>
                  <a:pt x="335" y="359"/>
                </a:lnTo>
                <a:lnTo>
                  <a:pt x="336" y="372"/>
                </a:lnTo>
                <a:lnTo>
                  <a:pt x="341" y="386"/>
                </a:lnTo>
                <a:lnTo>
                  <a:pt x="344" y="394"/>
                </a:lnTo>
                <a:lnTo>
                  <a:pt x="349" y="402"/>
                </a:lnTo>
                <a:lnTo>
                  <a:pt x="349" y="402"/>
                </a:lnTo>
                <a:lnTo>
                  <a:pt x="354" y="412"/>
                </a:lnTo>
                <a:lnTo>
                  <a:pt x="361" y="425"/>
                </a:lnTo>
                <a:lnTo>
                  <a:pt x="374" y="460"/>
                </a:lnTo>
                <a:lnTo>
                  <a:pt x="394" y="511"/>
                </a:lnTo>
                <a:lnTo>
                  <a:pt x="394" y="511"/>
                </a:lnTo>
                <a:lnTo>
                  <a:pt x="405" y="537"/>
                </a:lnTo>
                <a:lnTo>
                  <a:pt x="412" y="549"/>
                </a:lnTo>
                <a:lnTo>
                  <a:pt x="413" y="552"/>
                </a:lnTo>
                <a:lnTo>
                  <a:pt x="413" y="555"/>
                </a:lnTo>
                <a:lnTo>
                  <a:pt x="413" y="555"/>
                </a:lnTo>
                <a:lnTo>
                  <a:pt x="410" y="572"/>
                </a:lnTo>
                <a:lnTo>
                  <a:pt x="409" y="585"/>
                </a:lnTo>
                <a:lnTo>
                  <a:pt x="420" y="585"/>
                </a:lnTo>
                <a:lnTo>
                  <a:pt x="420" y="585"/>
                </a:lnTo>
                <a:lnTo>
                  <a:pt x="416" y="643"/>
                </a:lnTo>
                <a:lnTo>
                  <a:pt x="414" y="686"/>
                </a:lnTo>
                <a:lnTo>
                  <a:pt x="415" y="700"/>
                </a:lnTo>
                <a:lnTo>
                  <a:pt x="415" y="706"/>
                </a:lnTo>
                <a:lnTo>
                  <a:pt x="416" y="709"/>
                </a:lnTo>
                <a:lnTo>
                  <a:pt x="416" y="709"/>
                </a:lnTo>
                <a:lnTo>
                  <a:pt x="421" y="715"/>
                </a:lnTo>
                <a:lnTo>
                  <a:pt x="426" y="719"/>
                </a:lnTo>
                <a:lnTo>
                  <a:pt x="431" y="720"/>
                </a:lnTo>
                <a:lnTo>
                  <a:pt x="446" y="736"/>
                </a:lnTo>
                <a:lnTo>
                  <a:pt x="446" y="736"/>
                </a:lnTo>
                <a:lnTo>
                  <a:pt x="451" y="765"/>
                </a:lnTo>
                <a:lnTo>
                  <a:pt x="459" y="836"/>
                </a:lnTo>
                <a:lnTo>
                  <a:pt x="468" y="921"/>
                </a:lnTo>
                <a:lnTo>
                  <a:pt x="471" y="960"/>
                </a:lnTo>
                <a:lnTo>
                  <a:pt x="473" y="993"/>
                </a:lnTo>
                <a:lnTo>
                  <a:pt x="473" y="993"/>
                </a:lnTo>
                <a:lnTo>
                  <a:pt x="473" y="1007"/>
                </a:lnTo>
                <a:lnTo>
                  <a:pt x="471" y="1018"/>
                </a:lnTo>
                <a:lnTo>
                  <a:pt x="470" y="1029"/>
                </a:lnTo>
                <a:lnTo>
                  <a:pt x="468" y="1037"/>
                </a:lnTo>
                <a:lnTo>
                  <a:pt x="465" y="1045"/>
                </a:lnTo>
                <a:lnTo>
                  <a:pt x="463" y="1051"/>
                </a:lnTo>
                <a:lnTo>
                  <a:pt x="456" y="1060"/>
                </a:lnTo>
                <a:lnTo>
                  <a:pt x="449" y="1067"/>
                </a:lnTo>
                <a:lnTo>
                  <a:pt x="445" y="1070"/>
                </a:lnTo>
                <a:lnTo>
                  <a:pt x="438" y="1071"/>
                </a:lnTo>
                <a:lnTo>
                  <a:pt x="438" y="1071"/>
                </a:lnTo>
                <a:lnTo>
                  <a:pt x="427" y="1075"/>
                </a:lnTo>
                <a:lnTo>
                  <a:pt x="418" y="1079"/>
                </a:lnTo>
                <a:lnTo>
                  <a:pt x="409" y="1082"/>
                </a:lnTo>
                <a:lnTo>
                  <a:pt x="409" y="1082"/>
                </a:lnTo>
                <a:lnTo>
                  <a:pt x="381" y="1101"/>
                </a:lnTo>
                <a:lnTo>
                  <a:pt x="363" y="1111"/>
                </a:lnTo>
                <a:lnTo>
                  <a:pt x="349" y="1117"/>
                </a:lnTo>
                <a:lnTo>
                  <a:pt x="349" y="1117"/>
                </a:lnTo>
                <a:lnTo>
                  <a:pt x="337" y="1122"/>
                </a:lnTo>
                <a:lnTo>
                  <a:pt x="326" y="1128"/>
                </a:lnTo>
                <a:lnTo>
                  <a:pt x="315" y="1135"/>
                </a:lnTo>
                <a:lnTo>
                  <a:pt x="315" y="1135"/>
                </a:lnTo>
                <a:lnTo>
                  <a:pt x="314" y="1139"/>
                </a:lnTo>
                <a:lnTo>
                  <a:pt x="310" y="1147"/>
                </a:lnTo>
                <a:lnTo>
                  <a:pt x="309" y="1151"/>
                </a:lnTo>
                <a:lnTo>
                  <a:pt x="309" y="1157"/>
                </a:lnTo>
                <a:lnTo>
                  <a:pt x="309" y="1161"/>
                </a:lnTo>
                <a:lnTo>
                  <a:pt x="311" y="1166"/>
                </a:lnTo>
                <a:lnTo>
                  <a:pt x="311" y="1166"/>
                </a:lnTo>
                <a:lnTo>
                  <a:pt x="315" y="1167"/>
                </a:lnTo>
                <a:lnTo>
                  <a:pt x="324" y="1168"/>
                </a:lnTo>
                <a:lnTo>
                  <a:pt x="350" y="1170"/>
                </a:lnTo>
                <a:lnTo>
                  <a:pt x="388" y="1172"/>
                </a:lnTo>
                <a:lnTo>
                  <a:pt x="430" y="1172"/>
                </a:lnTo>
                <a:lnTo>
                  <a:pt x="471" y="1170"/>
                </a:lnTo>
                <a:lnTo>
                  <a:pt x="507" y="1169"/>
                </a:lnTo>
                <a:lnTo>
                  <a:pt x="532" y="1168"/>
                </a:lnTo>
                <a:lnTo>
                  <a:pt x="541" y="1167"/>
                </a:lnTo>
                <a:lnTo>
                  <a:pt x="543" y="1166"/>
                </a:lnTo>
                <a:lnTo>
                  <a:pt x="543" y="1166"/>
                </a:lnTo>
                <a:lnTo>
                  <a:pt x="545" y="1163"/>
                </a:lnTo>
                <a:lnTo>
                  <a:pt x="545" y="1159"/>
                </a:lnTo>
                <a:lnTo>
                  <a:pt x="545" y="1152"/>
                </a:lnTo>
                <a:lnTo>
                  <a:pt x="543" y="1139"/>
                </a:lnTo>
                <a:lnTo>
                  <a:pt x="543" y="1139"/>
                </a:lnTo>
                <a:lnTo>
                  <a:pt x="545" y="1135"/>
                </a:lnTo>
                <a:lnTo>
                  <a:pt x="546" y="1129"/>
                </a:lnTo>
                <a:lnTo>
                  <a:pt x="547" y="1123"/>
                </a:lnTo>
                <a:lnTo>
                  <a:pt x="547" y="1117"/>
                </a:lnTo>
                <a:lnTo>
                  <a:pt x="547" y="1117"/>
                </a:lnTo>
                <a:lnTo>
                  <a:pt x="546" y="1111"/>
                </a:lnTo>
                <a:lnTo>
                  <a:pt x="543" y="1104"/>
                </a:lnTo>
                <a:lnTo>
                  <a:pt x="542" y="1096"/>
                </a:lnTo>
                <a:lnTo>
                  <a:pt x="540" y="1086"/>
                </a:lnTo>
                <a:lnTo>
                  <a:pt x="540" y="1086"/>
                </a:lnTo>
                <a:lnTo>
                  <a:pt x="539" y="1074"/>
                </a:lnTo>
                <a:lnTo>
                  <a:pt x="539" y="1058"/>
                </a:lnTo>
                <a:lnTo>
                  <a:pt x="540" y="1037"/>
                </a:lnTo>
                <a:lnTo>
                  <a:pt x="543" y="1008"/>
                </a:lnTo>
                <a:lnTo>
                  <a:pt x="543" y="1008"/>
                </a:lnTo>
                <a:lnTo>
                  <a:pt x="551" y="975"/>
                </a:lnTo>
                <a:lnTo>
                  <a:pt x="558" y="941"/>
                </a:lnTo>
                <a:lnTo>
                  <a:pt x="561" y="924"/>
                </a:lnTo>
                <a:lnTo>
                  <a:pt x="563" y="905"/>
                </a:lnTo>
                <a:lnTo>
                  <a:pt x="563" y="886"/>
                </a:lnTo>
                <a:lnTo>
                  <a:pt x="562" y="866"/>
                </a:lnTo>
                <a:lnTo>
                  <a:pt x="562" y="866"/>
                </a:lnTo>
                <a:lnTo>
                  <a:pt x="552" y="772"/>
                </a:lnTo>
                <a:lnTo>
                  <a:pt x="547" y="720"/>
                </a:lnTo>
                <a:lnTo>
                  <a:pt x="565" y="675"/>
                </a:lnTo>
                <a:lnTo>
                  <a:pt x="614" y="675"/>
                </a:lnTo>
                <a:lnTo>
                  <a:pt x="614" y="675"/>
                </a:lnTo>
                <a:lnTo>
                  <a:pt x="636" y="604"/>
                </a:lnTo>
                <a:lnTo>
                  <a:pt x="663" y="507"/>
                </a:lnTo>
                <a:lnTo>
                  <a:pt x="663" y="507"/>
                </a:lnTo>
                <a:lnTo>
                  <a:pt x="666" y="501"/>
                </a:lnTo>
                <a:lnTo>
                  <a:pt x="668" y="495"/>
                </a:lnTo>
                <a:lnTo>
                  <a:pt x="675" y="483"/>
                </a:lnTo>
                <a:lnTo>
                  <a:pt x="684" y="469"/>
                </a:lnTo>
                <a:lnTo>
                  <a:pt x="692" y="456"/>
                </a:lnTo>
                <a:lnTo>
                  <a:pt x="701" y="440"/>
                </a:lnTo>
                <a:lnTo>
                  <a:pt x="705" y="430"/>
                </a:lnTo>
                <a:lnTo>
                  <a:pt x="708" y="421"/>
                </a:lnTo>
                <a:lnTo>
                  <a:pt x="710" y="410"/>
                </a:lnTo>
                <a:lnTo>
                  <a:pt x="712" y="399"/>
                </a:lnTo>
                <a:lnTo>
                  <a:pt x="712" y="386"/>
                </a:lnTo>
                <a:lnTo>
                  <a:pt x="712" y="372"/>
                </a:lnTo>
                <a:lnTo>
                  <a:pt x="712" y="372"/>
                </a:lnTo>
                <a:lnTo>
                  <a:pt x="711" y="358"/>
                </a:lnTo>
                <a:lnTo>
                  <a:pt x="707" y="345"/>
                </a:lnTo>
                <a:lnTo>
                  <a:pt x="703" y="333"/>
                </a:lnTo>
                <a:lnTo>
                  <a:pt x="699" y="320"/>
                </a:lnTo>
                <a:lnTo>
                  <a:pt x="692" y="309"/>
                </a:lnTo>
                <a:lnTo>
                  <a:pt x="686" y="298"/>
                </a:lnTo>
                <a:lnTo>
                  <a:pt x="673" y="280"/>
                </a:lnTo>
                <a:lnTo>
                  <a:pt x="660" y="265"/>
                </a:lnTo>
                <a:lnTo>
                  <a:pt x="649" y="254"/>
                </a:lnTo>
                <a:lnTo>
                  <a:pt x="638" y="245"/>
                </a:lnTo>
                <a:lnTo>
                  <a:pt x="638" y="245"/>
                </a:lnTo>
                <a:lnTo>
                  <a:pt x="641" y="241"/>
                </a:lnTo>
                <a:lnTo>
                  <a:pt x="650" y="231"/>
                </a:lnTo>
                <a:lnTo>
                  <a:pt x="653" y="226"/>
                </a:lnTo>
                <a:lnTo>
                  <a:pt x="657" y="221"/>
                </a:lnTo>
                <a:lnTo>
                  <a:pt x="657" y="218"/>
                </a:lnTo>
                <a:lnTo>
                  <a:pt x="657" y="215"/>
                </a:lnTo>
                <a:lnTo>
                  <a:pt x="656" y="215"/>
                </a:lnTo>
                <a:lnTo>
                  <a:pt x="656" y="215"/>
                </a:lnTo>
                <a:lnTo>
                  <a:pt x="649" y="210"/>
                </a:lnTo>
                <a:lnTo>
                  <a:pt x="640" y="204"/>
                </a:lnTo>
                <a:lnTo>
                  <a:pt x="625" y="195"/>
                </a:lnTo>
                <a:lnTo>
                  <a:pt x="603" y="181"/>
                </a:lnTo>
                <a:lnTo>
                  <a:pt x="603" y="181"/>
                </a:lnTo>
                <a:lnTo>
                  <a:pt x="565" y="159"/>
                </a:lnTo>
                <a:lnTo>
                  <a:pt x="546" y="149"/>
                </a:lnTo>
                <a:lnTo>
                  <a:pt x="514" y="132"/>
                </a:lnTo>
                <a:lnTo>
                  <a:pt x="514" y="132"/>
                </a:lnTo>
                <a:lnTo>
                  <a:pt x="458" y="107"/>
                </a:lnTo>
                <a:lnTo>
                  <a:pt x="442" y="101"/>
                </a:lnTo>
                <a:lnTo>
                  <a:pt x="427" y="96"/>
                </a:lnTo>
                <a:lnTo>
                  <a:pt x="427" y="96"/>
                </a:lnTo>
                <a:lnTo>
                  <a:pt x="416" y="92"/>
                </a:lnTo>
                <a:lnTo>
                  <a:pt x="402" y="90"/>
                </a:lnTo>
                <a:lnTo>
                  <a:pt x="368" y="83"/>
                </a:lnTo>
                <a:lnTo>
                  <a:pt x="335" y="79"/>
                </a:lnTo>
                <a:lnTo>
                  <a:pt x="315" y="76"/>
                </a:lnTo>
                <a:lnTo>
                  <a:pt x="315" y="76"/>
                </a:lnTo>
                <a:lnTo>
                  <a:pt x="299" y="77"/>
                </a:lnTo>
                <a:lnTo>
                  <a:pt x="277" y="80"/>
                </a:lnTo>
                <a:lnTo>
                  <a:pt x="248" y="83"/>
                </a:lnTo>
                <a:lnTo>
                  <a:pt x="230" y="88"/>
                </a:lnTo>
                <a:lnTo>
                  <a:pt x="206" y="83"/>
                </a:lnTo>
                <a:lnTo>
                  <a:pt x="219" y="76"/>
                </a:lnTo>
                <a:lnTo>
                  <a:pt x="206" y="72"/>
                </a:lnTo>
                <a:lnTo>
                  <a:pt x="210" y="65"/>
                </a:lnTo>
                <a:close/>
                <a:moveTo>
                  <a:pt x="420" y="335"/>
                </a:moveTo>
                <a:lnTo>
                  <a:pt x="420" y="335"/>
                </a:lnTo>
                <a:lnTo>
                  <a:pt x="438" y="348"/>
                </a:lnTo>
                <a:lnTo>
                  <a:pt x="452" y="358"/>
                </a:lnTo>
                <a:lnTo>
                  <a:pt x="462" y="364"/>
                </a:lnTo>
                <a:lnTo>
                  <a:pt x="462" y="364"/>
                </a:lnTo>
                <a:lnTo>
                  <a:pt x="469" y="369"/>
                </a:lnTo>
                <a:lnTo>
                  <a:pt x="477" y="375"/>
                </a:lnTo>
                <a:lnTo>
                  <a:pt x="487" y="384"/>
                </a:lnTo>
                <a:lnTo>
                  <a:pt x="487" y="384"/>
                </a:lnTo>
                <a:lnTo>
                  <a:pt x="485" y="399"/>
                </a:lnTo>
                <a:lnTo>
                  <a:pt x="482" y="411"/>
                </a:lnTo>
                <a:lnTo>
                  <a:pt x="480" y="421"/>
                </a:lnTo>
                <a:lnTo>
                  <a:pt x="480" y="421"/>
                </a:lnTo>
                <a:lnTo>
                  <a:pt x="479" y="425"/>
                </a:lnTo>
                <a:lnTo>
                  <a:pt x="480" y="428"/>
                </a:lnTo>
                <a:lnTo>
                  <a:pt x="481" y="428"/>
                </a:lnTo>
                <a:lnTo>
                  <a:pt x="485" y="429"/>
                </a:lnTo>
                <a:lnTo>
                  <a:pt x="491" y="432"/>
                </a:lnTo>
                <a:lnTo>
                  <a:pt x="491" y="432"/>
                </a:lnTo>
                <a:lnTo>
                  <a:pt x="493" y="434"/>
                </a:lnTo>
                <a:lnTo>
                  <a:pt x="496" y="438"/>
                </a:lnTo>
                <a:lnTo>
                  <a:pt x="496" y="445"/>
                </a:lnTo>
                <a:lnTo>
                  <a:pt x="496" y="451"/>
                </a:lnTo>
                <a:lnTo>
                  <a:pt x="495" y="455"/>
                </a:lnTo>
                <a:lnTo>
                  <a:pt x="465" y="571"/>
                </a:lnTo>
                <a:lnTo>
                  <a:pt x="462" y="555"/>
                </a:lnTo>
                <a:lnTo>
                  <a:pt x="462" y="544"/>
                </a:lnTo>
                <a:lnTo>
                  <a:pt x="462" y="544"/>
                </a:lnTo>
                <a:lnTo>
                  <a:pt x="460" y="499"/>
                </a:lnTo>
                <a:lnTo>
                  <a:pt x="459" y="460"/>
                </a:lnTo>
                <a:lnTo>
                  <a:pt x="458" y="428"/>
                </a:lnTo>
                <a:lnTo>
                  <a:pt x="458" y="428"/>
                </a:lnTo>
                <a:lnTo>
                  <a:pt x="456" y="417"/>
                </a:lnTo>
                <a:lnTo>
                  <a:pt x="454" y="407"/>
                </a:lnTo>
                <a:lnTo>
                  <a:pt x="448" y="391"/>
                </a:lnTo>
                <a:lnTo>
                  <a:pt x="443" y="380"/>
                </a:lnTo>
                <a:lnTo>
                  <a:pt x="438" y="372"/>
                </a:lnTo>
                <a:lnTo>
                  <a:pt x="420" y="33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35">
            <a:extLst>
              <a:ext uri="{FF2B5EF4-FFF2-40B4-BE49-F238E27FC236}">
                <a16:creationId xmlns:a16="http://schemas.microsoft.com/office/drawing/2014/main" id="{DB778DF2-8C82-4020-A9D0-47B4B8498D94}"/>
              </a:ext>
            </a:extLst>
          </p:cNvPr>
          <p:cNvSpPr>
            <a:spLocks/>
          </p:cNvSpPr>
          <p:nvPr/>
        </p:nvSpPr>
        <p:spPr bwMode="auto">
          <a:xfrm>
            <a:off x="1333496" y="3739173"/>
            <a:ext cx="1388302" cy="2726884"/>
          </a:xfrm>
          <a:custGeom>
            <a:avLst/>
            <a:gdLst>
              <a:gd name="T0" fmla="*/ 1 w 726"/>
              <a:gd name="T1" fmla="*/ 220 h 1426"/>
              <a:gd name="T2" fmla="*/ 15 w 726"/>
              <a:gd name="T3" fmla="*/ 234 h 1426"/>
              <a:gd name="T4" fmla="*/ 117 w 726"/>
              <a:gd name="T5" fmla="*/ 237 h 1426"/>
              <a:gd name="T6" fmla="*/ 135 w 726"/>
              <a:gd name="T7" fmla="*/ 251 h 1426"/>
              <a:gd name="T8" fmla="*/ 180 w 726"/>
              <a:gd name="T9" fmla="*/ 228 h 1426"/>
              <a:gd name="T10" fmla="*/ 205 w 726"/>
              <a:gd name="T11" fmla="*/ 291 h 1426"/>
              <a:gd name="T12" fmla="*/ 220 w 726"/>
              <a:gd name="T13" fmla="*/ 392 h 1426"/>
              <a:gd name="T14" fmla="*/ 241 w 726"/>
              <a:gd name="T15" fmla="*/ 440 h 1426"/>
              <a:gd name="T16" fmla="*/ 188 w 726"/>
              <a:gd name="T17" fmla="*/ 561 h 1426"/>
              <a:gd name="T18" fmla="*/ 136 w 726"/>
              <a:gd name="T19" fmla="*/ 588 h 1426"/>
              <a:gd name="T20" fmla="*/ 86 w 726"/>
              <a:gd name="T21" fmla="*/ 594 h 1426"/>
              <a:gd name="T22" fmla="*/ 106 w 726"/>
              <a:gd name="T23" fmla="*/ 609 h 1426"/>
              <a:gd name="T24" fmla="*/ 68 w 726"/>
              <a:gd name="T25" fmla="*/ 618 h 1426"/>
              <a:gd name="T26" fmla="*/ 49 w 726"/>
              <a:gd name="T27" fmla="*/ 632 h 1426"/>
              <a:gd name="T28" fmla="*/ 89 w 726"/>
              <a:gd name="T29" fmla="*/ 637 h 1426"/>
              <a:gd name="T30" fmla="*/ 47 w 726"/>
              <a:gd name="T31" fmla="*/ 669 h 1426"/>
              <a:gd name="T32" fmla="*/ 74 w 726"/>
              <a:gd name="T33" fmla="*/ 669 h 1426"/>
              <a:gd name="T34" fmla="*/ 93 w 726"/>
              <a:gd name="T35" fmla="*/ 675 h 1426"/>
              <a:gd name="T36" fmla="*/ 93 w 726"/>
              <a:gd name="T37" fmla="*/ 686 h 1426"/>
              <a:gd name="T38" fmla="*/ 134 w 726"/>
              <a:gd name="T39" fmla="*/ 675 h 1426"/>
              <a:gd name="T40" fmla="*/ 141 w 726"/>
              <a:gd name="T41" fmla="*/ 681 h 1426"/>
              <a:gd name="T42" fmla="*/ 190 w 726"/>
              <a:gd name="T43" fmla="*/ 622 h 1426"/>
              <a:gd name="T44" fmla="*/ 351 w 726"/>
              <a:gd name="T45" fmla="*/ 505 h 1426"/>
              <a:gd name="T46" fmla="*/ 244 w 726"/>
              <a:gd name="T47" fmla="*/ 676 h 1426"/>
              <a:gd name="T48" fmla="*/ 224 w 726"/>
              <a:gd name="T49" fmla="*/ 705 h 1426"/>
              <a:gd name="T50" fmla="*/ 217 w 726"/>
              <a:gd name="T51" fmla="*/ 728 h 1426"/>
              <a:gd name="T52" fmla="*/ 201 w 726"/>
              <a:gd name="T53" fmla="*/ 722 h 1426"/>
              <a:gd name="T54" fmla="*/ 199 w 726"/>
              <a:gd name="T55" fmla="*/ 758 h 1426"/>
              <a:gd name="T56" fmla="*/ 234 w 726"/>
              <a:gd name="T57" fmla="*/ 764 h 1426"/>
              <a:gd name="T58" fmla="*/ 283 w 726"/>
              <a:gd name="T59" fmla="*/ 749 h 1426"/>
              <a:gd name="T60" fmla="*/ 335 w 726"/>
              <a:gd name="T61" fmla="*/ 663 h 1426"/>
              <a:gd name="T62" fmla="*/ 385 w 726"/>
              <a:gd name="T63" fmla="*/ 694 h 1426"/>
              <a:gd name="T64" fmla="*/ 402 w 726"/>
              <a:gd name="T65" fmla="*/ 797 h 1426"/>
              <a:gd name="T66" fmla="*/ 400 w 726"/>
              <a:gd name="T67" fmla="*/ 920 h 1426"/>
              <a:gd name="T68" fmla="*/ 434 w 726"/>
              <a:gd name="T69" fmla="*/ 1221 h 1426"/>
              <a:gd name="T70" fmla="*/ 424 w 726"/>
              <a:gd name="T71" fmla="*/ 1279 h 1426"/>
              <a:gd name="T72" fmla="*/ 423 w 726"/>
              <a:gd name="T73" fmla="*/ 1337 h 1426"/>
              <a:gd name="T74" fmla="*/ 341 w 726"/>
              <a:gd name="T75" fmla="*/ 1372 h 1426"/>
              <a:gd name="T76" fmla="*/ 292 w 726"/>
              <a:gd name="T77" fmla="*/ 1398 h 1426"/>
              <a:gd name="T78" fmla="*/ 322 w 726"/>
              <a:gd name="T79" fmla="*/ 1422 h 1426"/>
              <a:gd name="T80" fmla="*/ 390 w 726"/>
              <a:gd name="T81" fmla="*/ 1422 h 1426"/>
              <a:gd name="T82" fmla="*/ 506 w 726"/>
              <a:gd name="T83" fmla="*/ 1423 h 1426"/>
              <a:gd name="T84" fmla="*/ 519 w 726"/>
              <a:gd name="T85" fmla="*/ 1405 h 1426"/>
              <a:gd name="T86" fmla="*/ 552 w 726"/>
              <a:gd name="T87" fmla="*/ 1399 h 1426"/>
              <a:gd name="T88" fmla="*/ 562 w 726"/>
              <a:gd name="T89" fmla="*/ 1377 h 1426"/>
              <a:gd name="T90" fmla="*/ 561 w 726"/>
              <a:gd name="T91" fmla="*/ 1325 h 1426"/>
              <a:gd name="T92" fmla="*/ 671 w 726"/>
              <a:gd name="T93" fmla="*/ 1311 h 1426"/>
              <a:gd name="T94" fmla="*/ 712 w 726"/>
              <a:gd name="T95" fmla="*/ 1256 h 1426"/>
              <a:gd name="T96" fmla="*/ 726 w 726"/>
              <a:gd name="T97" fmla="*/ 943 h 1426"/>
              <a:gd name="T98" fmla="*/ 676 w 726"/>
              <a:gd name="T99" fmla="*/ 596 h 1426"/>
              <a:gd name="T100" fmla="*/ 663 w 726"/>
              <a:gd name="T101" fmla="*/ 437 h 1426"/>
              <a:gd name="T102" fmla="*/ 632 w 726"/>
              <a:gd name="T103" fmla="*/ 375 h 1426"/>
              <a:gd name="T104" fmla="*/ 547 w 726"/>
              <a:gd name="T105" fmla="*/ 268 h 1426"/>
              <a:gd name="T106" fmla="*/ 422 w 726"/>
              <a:gd name="T107" fmla="*/ 179 h 1426"/>
              <a:gd name="T108" fmla="*/ 303 w 726"/>
              <a:gd name="T109" fmla="*/ 126 h 1426"/>
              <a:gd name="T110" fmla="*/ 313 w 726"/>
              <a:gd name="T111" fmla="*/ 98 h 1426"/>
              <a:gd name="T112" fmla="*/ 234 w 726"/>
              <a:gd name="T113" fmla="*/ 91 h 1426"/>
              <a:gd name="T114" fmla="*/ 178 w 726"/>
              <a:gd name="T115" fmla="*/ 21 h 1426"/>
              <a:gd name="T116" fmla="*/ 147 w 726"/>
              <a:gd name="T117" fmla="*/ 0 h 1426"/>
              <a:gd name="T118" fmla="*/ 68 w 726"/>
              <a:gd name="T119" fmla="*/ 20 h 1426"/>
              <a:gd name="T120" fmla="*/ 23 w 726"/>
              <a:gd name="T121" fmla="*/ 52 h 1426"/>
              <a:gd name="T122" fmla="*/ 29 w 726"/>
              <a:gd name="T123" fmla="*/ 126 h 14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726" h="1426">
                <a:moveTo>
                  <a:pt x="39" y="169"/>
                </a:moveTo>
                <a:lnTo>
                  <a:pt x="39" y="169"/>
                </a:lnTo>
                <a:lnTo>
                  <a:pt x="30" y="179"/>
                </a:lnTo>
                <a:lnTo>
                  <a:pt x="15" y="198"/>
                </a:lnTo>
                <a:lnTo>
                  <a:pt x="6" y="210"/>
                </a:lnTo>
                <a:lnTo>
                  <a:pt x="1" y="220"/>
                </a:lnTo>
                <a:lnTo>
                  <a:pt x="0" y="225"/>
                </a:lnTo>
                <a:lnTo>
                  <a:pt x="0" y="229"/>
                </a:lnTo>
                <a:lnTo>
                  <a:pt x="1" y="231"/>
                </a:lnTo>
                <a:lnTo>
                  <a:pt x="5" y="232"/>
                </a:lnTo>
                <a:lnTo>
                  <a:pt x="5" y="232"/>
                </a:lnTo>
                <a:lnTo>
                  <a:pt x="15" y="234"/>
                </a:lnTo>
                <a:lnTo>
                  <a:pt x="28" y="234"/>
                </a:lnTo>
                <a:lnTo>
                  <a:pt x="56" y="231"/>
                </a:lnTo>
                <a:lnTo>
                  <a:pt x="93" y="228"/>
                </a:lnTo>
                <a:lnTo>
                  <a:pt x="93" y="228"/>
                </a:lnTo>
                <a:lnTo>
                  <a:pt x="97" y="229"/>
                </a:lnTo>
                <a:lnTo>
                  <a:pt x="117" y="237"/>
                </a:lnTo>
                <a:lnTo>
                  <a:pt x="117" y="237"/>
                </a:lnTo>
                <a:lnTo>
                  <a:pt x="123" y="241"/>
                </a:lnTo>
                <a:lnTo>
                  <a:pt x="127" y="243"/>
                </a:lnTo>
                <a:lnTo>
                  <a:pt x="130" y="248"/>
                </a:lnTo>
                <a:lnTo>
                  <a:pt x="133" y="249"/>
                </a:lnTo>
                <a:lnTo>
                  <a:pt x="135" y="251"/>
                </a:lnTo>
                <a:lnTo>
                  <a:pt x="140" y="249"/>
                </a:lnTo>
                <a:lnTo>
                  <a:pt x="146" y="247"/>
                </a:lnTo>
                <a:lnTo>
                  <a:pt x="146" y="247"/>
                </a:lnTo>
                <a:lnTo>
                  <a:pt x="161" y="241"/>
                </a:lnTo>
                <a:lnTo>
                  <a:pt x="171" y="234"/>
                </a:lnTo>
                <a:lnTo>
                  <a:pt x="180" y="228"/>
                </a:lnTo>
                <a:lnTo>
                  <a:pt x="180" y="228"/>
                </a:lnTo>
                <a:lnTo>
                  <a:pt x="191" y="251"/>
                </a:lnTo>
                <a:lnTo>
                  <a:pt x="200" y="271"/>
                </a:lnTo>
                <a:lnTo>
                  <a:pt x="202" y="281"/>
                </a:lnTo>
                <a:lnTo>
                  <a:pt x="205" y="291"/>
                </a:lnTo>
                <a:lnTo>
                  <a:pt x="205" y="291"/>
                </a:lnTo>
                <a:lnTo>
                  <a:pt x="208" y="310"/>
                </a:lnTo>
                <a:lnTo>
                  <a:pt x="213" y="330"/>
                </a:lnTo>
                <a:lnTo>
                  <a:pt x="218" y="348"/>
                </a:lnTo>
                <a:lnTo>
                  <a:pt x="219" y="359"/>
                </a:lnTo>
                <a:lnTo>
                  <a:pt x="219" y="359"/>
                </a:lnTo>
                <a:lnTo>
                  <a:pt x="220" y="392"/>
                </a:lnTo>
                <a:lnTo>
                  <a:pt x="222" y="412"/>
                </a:lnTo>
                <a:lnTo>
                  <a:pt x="223" y="419"/>
                </a:lnTo>
                <a:lnTo>
                  <a:pt x="224" y="423"/>
                </a:lnTo>
                <a:lnTo>
                  <a:pt x="224" y="423"/>
                </a:lnTo>
                <a:lnTo>
                  <a:pt x="230" y="430"/>
                </a:lnTo>
                <a:lnTo>
                  <a:pt x="241" y="440"/>
                </a:lnTo>
                <a:lnTo>
                  <a:pt x="253" y="452"/>
                </a:lnTo>
                <a:lnTo>
                  <a:pt x="253" y="452"/>
                </a:lnTo>
                <a:lnTo>
                  <a:pt x="244" y="469"/>
                </a:lnTo>
                <a:lnTo>
                  <a:pt x="222" y="508"/>
                </a:lnTo>
                <a:lnTo>
                  <a:pt x="197" y="548"/>
                </a:lnTo>
                <a:lnTo>
                  <a:pt x="188" y="561"/>
                </a:lnTo>
                <a:lnTo>
                  <a:pt x="183" y="566"/>
                </a:lnTo>
                <a:lnTo>
                  <a:pt x="180" y="569"/>
                </a:lnTo>
                <a:lnTo>
                  <a:pt x="180" y="569"/>
                </a:lnTo>
                <a:lnTo>
                  <a:pt x="155" y="580"/>
                </a:lnTo>
                <a:lnTo>
                  <a:pt x="136" y="588"/>
                </a:lnTo>
                <a:lnTo>
                  <a:pt x="136" y="588"/>
                </a:lnTo>
                <a:lnTo>
                  <a:pt x="125" y="588"/>
                </a:lnTo>
                <a:lnTo>
                  <a:pt x="106" y="590"/>
                </a:lnTo>
                <a:lnTo>
                  <a:pt x="97" y="591"/>
                </a:lnTo>
                <a:lnTo>
                  <a:pt x="90" y="592"/>
                </a:lnTo>
                <a:lnTo>
                  <a:pt x="88" y="593"/>
                </a:lnTo>
                <a:lnTo>
                  <a:pt x="86" y="594"/>
                </a:lnTo>
                <a:lnTo>
                  <a:pt x="86" y="596"/>
                </a:lnTo>
                <a:lnTo>
                  <a:pt x="88" y="598"/>
                </a:lnTo>
                <a:lnTo>
                  <a:pt x="88" y="598"/>
                </a:lnTo>
                <a:lnTo>
                  <a:pt x="93" y="602"/>
                </a:lnTo>
                <a:lnTo>
                  <a:pt x="97" y="605"/>
                </a:lnTo>
                <a:lnTo>
                  <a:pt x="106" y="609"/>
                </a:lnTo>
                <a:lnTo>
                  <a:pt x="117" y="613"/>
                </a:lnTo>
                <a:lnTo>
                  <a:pt x="117" y="613"/>
                </a:lnTo>
                <a:lnTo>
                  <a:pt x="100" y="613"/>
                </a:lnTo>
                <a:lnTo>
                  <a:pt x="84" y="615"/>
                </a:lnTo>
                <a:lnTo>
                  <a:pt x="68" y="618"/>
                </a:lnTo>
                <a:lnTo>
                  <a:pt x="68" y="618"/>
                </a:lnTo>
                <a:lnTo>
                  <a:pt x="55" y="621"/>
                </a:lnTo>
                <a:lnTo>
                  <a:pt x="46" y="626"/>
                </a:lnTo>
                <a:lnTo>
                  <a:pt x="44" y="629"/>
                </a:lnTo>
                <a:lnTo>
                  <a:pt x="44" y="630"/>
                </a:lnTo>
                <a:lnTo>
                  <a:pt x="45" y="631"/>
                </a:lnTo>
                <a:lnTo>
                  <a:pt x="49" y="632"/>
                </a:lnTo>
                <a:lnTo>
                  <a:pt x="49" y="632"/>
                </a:lnTo>
                <a:lnTo>
                  <a:pt x="62" y="633"/>
                </a:lnTo>
                <a:lnTo>
                  <a:pt x="78" y="632"/>
                </a:lnTo>
                <a:lnTo>
                  <a:pt x="97" y="632"/>
                </a:lnTo>
                <a:lnTo>
                  <a:pt x="97" y="632"/>
                </a:lnTo>
                <a:lnTo>
                  <a:pt x="89" y="637"/>
                </a:lnTo>
                <a:lnTo>
                  <a:pt x="69" y="648"/>
                </a:lnTo>
                <a:lnTo>
                  <a:pt x="60" y="654"/>
                </a:lnTo>
                <a:lnTo>
                  <a:pt x="52" y="661"/>
                </a:lnTo>
                <a:lnTo>
                  <a:pt x="50" y="664"/>
                </a:lnTo>
                <a:lnTo>
                  <a:pt x="47" y="666"/>
                </a:lnTo>
                <a:lnTo>
                  <a:pt x="47" y="669"/>
                </a:lnTo>
                <a:lnTo>
                  <a:pt x="49" y="671"/>
                </a:lnTo>
                <a:lnTo>
                  <a:pt x="49" y="671"/>
                </a:lnTo>
                <a:lnTo>
                  <a:pt x="51" y="672"/>
                </a:lnTo>
                <a:lnTo>
                  <a:pt x="55" y="674"/>
                </a:lnTo>
                <a:lnTo>
                  <a:pt x="63" y="672"/>
                </a:lnTo>
                <a:lnTo>
                  <a:pt x="74" y="669"/>
                </a:lnTo>
                <a:lnTo>
                  <a:pt x="86" y="665"/>
                </a:lnTo>
                <a:lnTo>
                  <a:pt x="107" y="657"/>
                </a:lnTo>
                <a:lnTo>
                  <a:pt x="117" y="652"/>
                </a:lnTo>
                <a:lnTo>
                  <a:pt x="117" y="652"/>
                </a:lnTo>
                <a:lnTo>
                  <a:pt x="99" y="669"/>
                </a:lnTo>
                <a:lnTo>
                  <a:pt x="93" y="675"/>
                </a:lnTo>
                <a:lnTo>
                  <a:pt x="88" y="680"/>
                </a:lnTo>
                <a:lnTo>
                  <a:pt x="86" y="683"/>
                </a:lnTo>
                <a:lnTo>
                  <a:pt x="86" y="685"/>
                </a:lnTo>
                <a:lnTo>
                  <a:pt x="88" y="686"/>
                </a:lnTo>
                <a:lnTo>
                  <a:pt x="88" y="686"/>
                </a:lnTo>
                <a:lnTo>
                  <a:pt x="93" y="686"/>
                </a:lnTo>
                <a:lnTo>
                  <a:pt x="100" y="682"/>
                </a:lnTo>
                <a:lnTo>
                  <a:pt x="116" y="674"/>
                </a:lnTo>
                <a:lnTo>
                  <a:pt x="136" y="661"/>
                </a:lnTo>
                <a:lnTo>
                  <a:pt x="136" y="661"/>
                </a:lnTo>
                <a:lnTo>
                  <a:pt x="135" y="666"/>
                </a:lnTo>
                <a:lnTo>
                  <a:pt x="134" y="675"/>
                </a:lnTo>
                <a:lnTo>
                  <a:pt x="133" y="680"/>
                </a:lnTo>
                <a:lnTo>
                  <a:pt x="134" y="682"/>
                </a:lnTo>
                <a:lnTo>
                  <a:pt x="135" y="683"/>
                </a:lnTo>
                <a:lnTo>
                  <a:pt x="136" y="683"/>
                </a:lnTo>
                <a:lnTo>
                  <a:pt x="141" y="681"/>
                </a:lnTo>
                <a:lnTo>
                  <a:pt x="141" y="681"/>
                </a:lnTo>
                <a:lnTo>
                  <a:pt x="147" y="676"/>
                </a:lnTo>
                <a:lnTo>
                  <a:pt x="152" y="669"/>
                </a:lnTo>
                <a:lnTo>
                  <a:pt x="164" y="652"/>
                </a:lnTo>
                <a:lnTo>
                  <a:pt x="177" y="635"/>
                </a:lnTo>
                <a:lnTo>
                  <a:pt x="183" y="627"/>
                </a:lnTo>
                <a:lnTo>
                  <a:pt x="190" y="622"/>
                </a:lnTo>
                <a:lnTo>
                  <a:pt x="190" y="622"/>
                </a:lnTo>
                <a:lnTo>
                  <a:pt x="210" y="610"/>
                </a:lnTo>
                <a:lnTo>
                  <a:pt x="214" y="607"/>
                </a:lnTo>
                <a:lnTo>
                  <a:pt x="219" y="603"/>
                </a:lnTo>
                <a:lnTo>
                  <a:pt x="312" y="510"/>
                </a:lnTo>
                <a:lnTo>
                  <a:pt x="351" y="505"/>
                </a:lnTo>
                <a:lnTo>
                  <a:pt x="341" y="569"/>
                </a:lnTo>
                <a:lnTo>
                  <a:pt x="341" y="569"/>
                </a:lnTo>
                <a:lnTo>
                  <a:pt x="292" y="621"/>
                </a:lnTo>
                <a:lnTo>
                  <a:pt x="259" y="658"/>
                </a:lnTo>
                <a:lnTo>
                  <a:pt x="247" y="670"/>
                </a:lnTo>
                <a:lnTo>
                  <a:pt x="244" y="676"/>
                </a:lnTo>
                <a:lnTo>
                  <a:pt x="244" y="676"/>
                </a:lnTo>
                <a:lnTo>
                  <a:pt x="241" y="681"/>
                </a:lnTo>
                <a:lnTo>
                  <a:pt x="234" y="687"/>
                </a:lnTo>
                <a:lnTo>
                  <a:pt x="224" y="696"/>
                </a:lnTo>
                <a:lnTo>
                  <a:pt x="224" y="696"/>
                </a:lnTo>
                <a:lnTo>
                  <a:pt x="224" y="705"/>
                </a:lnTo>
                <a:lnTo>
                  <a:pt x="223" y="714"/>
                </a:lnTo>
                <a:lnTo>
                  <a:pt x="224" y="720"/>
                </a:lnTo>
                <a:lnTo>
                  <a:pt x="224" y="720"/>
                </a:lnTo>
                <a:lnTo>
                  <a:pt x="224" y="722"/>
                </a:lnTo>
                <a:lnTo>
                  <a:pt x="223" y="725"/>
                </a:lnTo>
                <a:lnTo>
                  <a:pt x="217" y="728"/>
                </a:lnTo>
                <a:lnTo>
                  <a:pt x="210" y="735"/>
                </a:lnTo>
                <a:lnTo>
                  <a:pt x="210" y="735"/>
                </a:lnTo>
                <a:lnTo>
                  <a:pt x="206" y="726"/>
                </a:lnTo>
                <a:lnTo>
                  <a:pt x="205" y="724"/>
                </a:lnTo>
                <a:lnTo>
                  <a:pt x="202" y="722"/>
                </a:lnTo>
                <a:lnTo>
                  <a:pt x="201" y="722"/>
                </a:lnTo>
                <a:lnTo>
                  <a:pt x="200" y="725"/>
                </a:lnTo>
                <a:lnTo>
                  <a:pt x="200" y="725"/>
                </a:lnTo>
                <a:lnTo>
                  <a:pt x="197" y="735"/>
                </a:lnTo>
                <a:lnTo>
                  <a:pt x="197" y="747"/>
                </a:lnTo>
                <a:lnTo>
                  <a:pt x="197" y="753"/>
                </a:lnTo>
                <a:lnTo>
                  <a:pt x="199" y="758"/>
                </a:lnTo>
                <a:lnTo>
                  <a:pt x="201" y="761"/>
                </a:lnTo>
                <a:lnTo>
                  <a:pt x="205" y="764"/>
                </a:lnTo>
                <a:lnTo>
                  <a:pt x="205" y="764"/>
                </a:lnTo>
                <a:lnTo>
                  <a:pt x="214" y="765"/>
                </a:lnTo>
                <a:lnTo>
                  <a:pt x="223" y="765"/>
                </a:lnTo>
                <a:lnTo>
                  <a:pt x="234" y="764"/>
                </a:lnTo>
                <a:lnTo>
                  <a:pt x="234" y="764"/>
                </a:lnTo>
                <a:lnTo>
                  <a:pt x="253" y="760"/>
                </a:lnTo>
                <a:lnTo>
                  <a:pt x="269" y="755"/>
                </a:lnTo>
                <a:lnTo>
                  <a:pt x="277" y="753"/>
                </a:lnTo>
                <a:lnTo>
                  <a:pt x="283" y="749"/>
                </a:lnTo>
                <a:lnTo>
                  <a:pt x="283" y="749"/>
                </a:lnTo>
                <a:lnTo>
                  <a:pt x="288" y="744"/>
                </a:lnTo>
                <a:lnTo>
                  <a:pt x="294" y="736"/>
                </a:lnTo>
                <a:lnTo>
                  <a:pt x="306" y="714"/>
                </a:lnTo>
                <a:lnTo>
                  <a:pt x="322" y="681"/>
                </a:lnTo>
                <a:lnTo>
                  <a:pt x="322" y="681"/>
                </a:lnTo>
                <a:lnTo>
                  <a:pt x="335" y="663"/>
                </a:lnTo>
                <a:lnTo>
                  <a:pt x="359" y="627"/>
                </a:lnTo>
                <a:lnTo>
                  <a:pt x="395" y="579"/>
                </a:lnTo>
                <a:lnTo>
                  <a:pt x="395" y="579"/>
                </a:lnTo>
                <a:lnTo>
                  <a:pt x="390" y="631"/>
                </a:lnTo>
                <a:lnTo>
                  <a:pt x="386" y="675"/>
                </a:lnTo>
                <a:lnTo>
                  <a:pt x="385" y="694"/>
                </a:lnTo>
                <a:lnTo>
                  <a:pt x="385" y="710"/>
                </a:lnTo>
                <a:lnTo>
                  <a:pt x="385" y="710"/>
                </a:lnTo>
                <a:lnTo>
                  <a:pt x="386" y="724"/>
                </a:lnTo>
                <a:lnTo>
                  <a:pt x="389" y="739"/>
                </a:lnTo>
                <a:lnTo>
                  <a:pt x="396" y="770"/>
                </a:lnTo>
                <a:lnTo>
                  <a:pt x="402" y="797"/>
                </a:lnTo>
                <a:lnTo>
                  <a:pt x="405" y="807"/>
                </a:lnTo>
                <a:lnTo>
                  <a:pt x="405" y="813"/>
                </a:lnTo>
                <a:lnTo>
                  <a:pt x="405" y="813"/>
                </a:lnTo>
                <a:lnTo>
                  <a:pt x="403" y="837"/>
                </a:lnTo>
                <a:lnTo>
                  <a:pt x="401" y="878"/>
                </a:lnTo>
                <a:lnTo>
                  <a:pt x="400" y="920"/>
                </a:lnTo>
                <a:lnTo>
                  <a:pt x="400" y="939"/>
                </a:lnTo>
                <a:lnTo>
                  <a:pt x="400" y="939"/>
                </a:lnTo>
                <a:lnTo>
                  <a:pt x="407" y="986"/>
                </a:lnTo>
                <a:lnTo>
                  <a:pt x="419" y="1086"/>
                </a:lnTo>
                <a:lnTo>
                  <a:pt x="431" y="1186"/>
                </a:lnTo>
                <a:lnTo>
                  <a:pt x="434" y="1221"/>
                </a:lnTo>
                <a:lnTo>
                  <a:pt x="435" y="1232"/>
                </a:lnTo>
                <a:lnTo>
                  <a:pt x="434" y="1237"/>
                </a:lnTo>
                <a:lnTo>
                  <a:pt x="434" y="1237"/>
                </a:lnTo>
                <a:lnTo>
                  <a:pt x="431" y="1243"/>
                </a:lnTo>
                <a:lnTo>
                  <a:pt x="429" y="1254"/>
                </a:lnTo>
                <a:lnTo>
                  <a:pt x="424" y="1279"/>
                </a:lnTo>
                <a:lnTo>
                  <a:pt x="419" y="1315"/>
                </a:lnTo>
                <a:lnTo>
                  <a:pt x="434" y="1320"/>
                </a:lnTo>
                <a:lnTo>
                  <a:pt x="434" y="1320"/>
                </a:lnTo>
                <a:lnTo>
                  <a:pt x="433" y="1323"/>
                </a:lnTo>
                <a:lnTo>
                  <a:pt x="426" y="1332"/>
                </a:lnTo>
                <a:lnTo>
                  <a:pt x="423" y="1337"/>
                </a:lnTo>
                <a:lnTo>
                  <a:pt x="418" y="1342"/>
                </a:lnTo>
                <a:lnTo>
                  <a:pt x="412" y="1345"/>
                </a:lnTo>
                <a:lnTo>
                  <a:pt x="405" y="1349"/>
                </a:lnTo>
                <a:lnTo>
                  <a:pt x="405" y="1349"/>
                </a:lnTo>
                <a:lnTo>
                  <a:pt x="379" y="1357"/>
                </a:lnTo>
                <a:lnTo>
                  <a:pt x="341" y="1372"/>
                </a:lnTo>
                <a:lnTo>
                  <a:pt x="323" y="1379"/>
                </a:lnTo>
                <a:lnTo>
                  <a:pt x="308" y="1387"/>
                </a:lnTo>
                <a:lnTo>
                  <a:pt x="297" y="1393"/>
                </a:lnTo>
                <a:lnTo>
                  <a:pt x="294" y="1395"/>
                </a:lnTo>
                <a:lnTo>
                  <a:pt x="292" y="1398"/>
                </a:lnTo>
                <a:lnTo>
                  <a:pt x="292" y="1398"/>
                </a:lnTo>
                <a:lnTo>
                  <a:pt x="292" y="1401"/>
                </a:lnTo>
                <a:lnTo>
                  <a:pt x="294" y="1405"/>
                </a:lnTo>
                <a:lnTo>
                  <a:pt x="295" y="1407"/>
                </a:lnTo>
                <a:lnTo>
                  <a:pt x="299" y="1411"/>
                </a:lnTo>
                <a:lnTo>
                  <a:pt x="308" y="1417"/>
                </a:lnTo>
                <a:lnTo>
                  <a:pt x="322" y="1422"/>
                </a:lnTo>
                <a:lnTo>
                  <a:pt x="322" y="1422"/>
                </a:lnTo>
                <a:lnTo>
                  <a:pt x="329" y="1425"/>
                </a:lnTo>
                <a:lnTo>
                  <a:pt x="338" y="1426"/>
                </a:lnTo>
                <a:lnTo>
                  <a:pt x="353" y="1426"/>
                </a:lnTo>
                <a:lnTo>
                  <a:pt x="370" y="1425"/>
                </a:lnTo>
                <a:lnTo>
                  <a:pt x="390" y="1422"/>
                </a:lnTo>
                <a:lnTo>
                  <a:pt x="390" y="1422"/>
                </a:lnTo>
                <a:lnTo>
                  <a:pt x="403" y="1421"/>
                </a:lnTo>
                <a:lnTo>
                  <a:pt x="419" y="1422"/>
                </a:lnTo>
                <a:lnTo>
                  <a:pt x="459" y="1423"/>
                </a:lnTo>
                <a:lnTo>
                  <a:pt x="494" y="1425"/>
                </a:lnTo>
                <a:lnTo>
                  <a:pt x="506" y="1423"/>
                </a:lnTo>
                <a:lnTo>
                  <a:pt x="509" y="1423"/>
                </a:lnTo>
                <a:lnTo>
                  <a:pt x="512" y="1422"/>
                </a:lnTo>
                <a:lnTo>
                  <a:pt x="512" y="1422"/>
                </a:lnTo>
                <a:lnTo>
                  <a:pt x="514" y="1418"/>
                </a:lnTo>
                <a:lnTo>
                  <a:pt x="515" y="1415"/>
                </a:lnTo>
                <a:lnTo>
                  <a:pt x="519" y="1405"/>
                </a:lnTo>
                <a:lnTo>
                  <a:pt x="522" y="1393"/>
                </a:lnTo>
                <a:lnTo>
                  <a:pt x="522" y="1393"/>
                </a:lnTo>
                <a:lnTo>
                  <a:pt x="526" y="1395"/>
                </a:lnTo>
                <a:lnTo>
                  <a:pt x="539" y="1398"/>
                </a:lnTo>
                <a:lnTo>
                  <a:pt x="546" y="1399"/>
                </a:lnTo>
                <a:lnTo>
                  <a:pt x="552" y="1399"/>
                </a:lnTo>
                <a:lnTo>
                  <a:pt x="557" y="1396"/>
                </a:lnTo>
                <a:lnTo>
                  <a:pt x="559" y="1395"/>
                </a:lnTo>
                <a:lnTo>
                  <a:pt x="561" y="1393"/>
                </a:lnTo>
                <a:lnTo>
                  <a:pt x="561" y="1393"/>
                </a:lnTo>
                <a:lnTo>
                  <a:pt x="562" y="1386"/>
                </a:lnTo>
                <a:lnTo>
                  <a:pt x="562" y="1377"/>
                </a:lnTo>
                <a:lnTo>
                  <a:pt x="561" y="1355"/>
                </a:lnTo>
                <a:lnTo>
                  <a:pt x="559" y="1334"/>
                </a:lnTo>
                <a:lnTo>
                  <a:pt x="559" y="1328"/>
                </a:lnTo>
                <a:lnTo>
                  <a:pt x="559" y="1326"/>
                </a:lnTo>
                <a:lnTo>
                  <a:pt x="561" y="1325"/>
                </a:lnTo>
                <a:lnTo>
                  <a:pt x="561" y="1325"/>
                </a:lnTo>
                <a:lnTo>
                  <a:pt x="567" y="1323"/>
                </a:lnTo>
                <a:lnTo>
                  <a:pt x="581" y="1322"/>
                </a:lnTo>
                <a:lnTo>
                  <a:pt x="619" y="1317"/>
                </a:lnTo>
                <a:lnTo>
                  <a:pt x="656" y="1314"/>
                </a:lnTo>
                <a:lnTo>
                  <a:pt x="668" y="1312"/>
                </a:lnTo>
                <a:lnTo>
                  <a:pt x="671" y="1311"/>
                </a:lnTo>
                <a:lnTo>
                  <a:pt x="673" y="1310"/>
                </a:lnTo>
                <a:lnTo>
                  <a:pt x="673" y="1310"/>
                </a:lnTo>
                <a:lnTo>
                  <a:pt x="675" y="1290"/>
                </a:lnTo>
                <a:lnTo>
                  <a:pt x="678" y="1276"/>
                </a:lnTo>
                <a:lnTo>
                  <a:pt x="712" y="1256"/>
                </a:lnTo>
                <a:lnTo>
                  <a:pt x="712" y="1256"/>
                </a:lnTo>
                <a:lnTo>
                  <a:pt x="719" y="1159"/>
                </a:lnTo>
                <a:lnTo>
                  <a:pt x="724" y="1066"/>
                </a:lnTo>
                <a:lnTo>
                  <a:pt x="725" y="1016"/>
                </a:lnTo>
                <a:lnTo>
                  <a:pt x="726" y="969"/>
                </a:lnTo>
                <a:lnTo>
                  <a:pt x="726" y="969"/>
                </a:lnTo>
                <a:lnTo>
                  <a:pt x="726" y="943"/>
                </a:lnTo>
                <a:lnTo>
                  <a:pt x="724" y="911"/>
                </a:lnTo>
                <a:lnTo>
                  <a:pt x="720" y="877"/>
                </a:lnTo>
                <a:lnTo>
                  <a:pt x="715" y="839"/>
                </a:lnTo>
                <a:lnTo>
                  <a:pt x="704" y="757"/>
                </a:lnTo>
                <a:lnTo>
                  <a:pt x="690" y="674"/>
                </a:lnTo>
                <a:lnTo>
                  <a:pt x="676" y="596"/>
                </a:lnTo>
                <a:lnTo>
                  <a:pt x="665" y="532"/>
                </a:lnTo>
                <a:lnTo>
                  <a:pt x="653" y="471"/>
                </a:lnTo>
                <a:lnTo>
                  <a:pt x="653" y="471"/>
                </a:lnTo>
                <a:lnTo>
                  <a:pt x="658" y="458"/>
                </a:lnTo>
                <a:lnTo>
                  <a:pt x="663" y="437"/>
                </a:lnTo>
                <a:lnTo>
                  <a:pt x="663" y="437"/>
                </a:lnTo>
                <a:lnTo>
                  <a:pt x="663" y="429"/>
                </a:lnTo>
                <a:lnTo>
                  <a:pt x="661" y="418"/>
                </a:lnTo>
                <a:lnTo>
                  <a:pt x="654" y="404"/>
                </a:lnTo>
                <a:lnTo>
                  <a:pt x="643" y="388"/>
                </a:lnTo>
                <a:lnTo>
                  <a:pt x="643" y="388"/>
                </a:lnTo>
                <a:lnTo>
                  <a:pt x="632" y="375"/>
                </a:lnTo>
                <a:lnTo>
                  <a:pt x="620" y="362"/>
                </a:lnTo>
                <a:lnTo>
                  <a:pt x="602" y="340"/>
                </a:lnTo>
                <a:lnTo>
                  <a:pt x="570" y="296"/>
                </a:lnTo>
                <a:lnTo>
                  <a:pt x="570" y="296"/>
                </a:lnTo>
                <a:lnTo>
                  <a:pt x="559" y="281"/>
                </a:lnTo>
                <a:lnTo>
                  <a:pt x="547" y="268"/>
                </a:lnTo>
                <a:lnTo>
                  <a:pt x="533" y="254"/>
                </a:lnTo>
                <a:lnTo>
                  <a:pt x="518" y="242"/>
                </a:lnTo>
                <a:lnTo>
                  <a:pt x="502" y="230"/>
                </a:lnTo>
                <a:lnTo>
                  <a:pt x="486" y="218"/>
                </a:lnTo>
                <a:lnTo>
                  <a:pt x="453" y="197"/>
                </a:lnTo>
                <a:lnTo>
                  <a:pt x="422" y="179"/>
                </a:lnTo>
                <a:lnTo>
                  <a:pt x="394" y="164"/>
                </a:lnTo>
                <a:lnTo>
                  <a:pt x="356" y="145"/>
                </a:lnTo>
                <a:lnTo>
                  <a:pt x="356" y="145"/>
                </a:lnTo>
                <a:lnTo>
                  <a:pt x="345" y="140"/>
                </a:lnTo>
                <a:lnTo>
                  <a:pt x="331" y="135"/>
                </a:lnTo>
                <a:lnTo>
                  <a:pt x="303" y="126"/>
                </a:lnTo>
                <a:lnTo>
                  <a:pt x="281" y="121"/>
                </a:lnTo>
                <a:lnTo>
                  <a:pt x="273" y="120"/>
                </a:lnTo>
                <a:lnTo>
                  <a:pt x="273" y="120"/>
                </a:lnTo>
                <a:lnTo>
                  <a:pt x="296" y="109"/>
                </a:lnTo>
                <a:lnTo>
                  <a:pt x="309" y="101"/>
                </a:lnTo>
                <a:lnTo>
                  <a:pt x="313" y="98"/>
                </a:lnTo>
                <a:lnTo>
                  <a:pt x="313" y="97"/>
                </a:lnTo>
                <a:lnTo>
                  <a:pt x="312" y="96"/>
                </a:lnTo>
                <a:lnTo>
                  <a:pt x="312" y="96"/>
                </a:lnTo>
                <a:lnTo>
                  <a:pt x="297" y="93"/>
                </a:lnTo>
                <a:lnTo>
                  <a:pt x="273" y="92"/>
                </a:lnTo>
                <a:lnTo>
                  <a:pt x="234" y="91"/>
                </a:lnTo>
                <a:lnTo>
                  <a:pt x="234" y="91"/>
                </a:lnTo>
                <a:lnTo>
                  <a:pt x="231" y="90"/>
                </a:lnTo>
                <a:lnTo>
                  <a:pt x="229" y="87"/>
                </a:lnTo>
                <a:lnTo>
                  <a:pt x="220" y="79"/>
                </a:lnTo>
                <a:lnTo>
                  <a:pt x="199" y="50"/>
                </a:lnTo>
                <a:lnTo>
                  <a:pt x="178" y="21"/>
                </a:lnTo>
                <a:lnTo>
                  <a:pt x="171" y="12"/>
                </a:lnTo>
                <a:lnTo>
                  <a:pt x="166" y="8"/>
                </a:lnTo>
                <a:lnTo>
                  <a:pt x="166" y="8"/>
                </a:lnTo>
                <a:lnTo>
                  <a:pt x="161" y="6"/>
                </a:lnTo>
                <a:lnTo>
                  <a:pt x="152" y="2"/>
                </a:lnTo>
                <a:lnTo>
                  <a:pt x="147" y="0"/>
                </a:lnTo>
                <a:lnTo>
                  <a:pt x="140" y="0"/>
                </a:lnTo>
                <a:lnTo>
                  <a:pt x="132" y="1"/>
                </a:lnTo>
                <a:lnTo>
                  <a:pt x="122" y="3"/>
                </a:lnTo>
                <a:lnTo>
                  <a:pt x="122" y="3"/>
                </a:lnTo>
                <a:lnTo>
                  <a:pt x="96" y="12"/>
                </a:lnTo>
                <a:lnTo>
                  <a:pt x="68" y="20"/>
                </a:lnTo>
                <a:lnTo>
                  <a:pt x="55" y="26"/>
                </a:lnTo>
                <a:lnTo>
                  <a:pt x="44" y="31"/>
                </a:lnTo>
                <a:lnTo>
                  <a:pt x="35" y="37"/>
                </a:lnTo>
                <a:lnTo>
                  <a:pt x="29" y="42"/>
                </a:lnTo>
                <a:lnTo>
                  <a:pt x="29" y="42"/>
                </a:lnTo>
                <a:lnTo>
                  <a:pt x="23" y="52"/>
                </a:lnTo>
                <a:lnTo>
                  <a:pt x="21" y="61"/>
                </a:lnTo>
                <a:lnTo>
                  <a:pt x="19" y="69"/>
                </a:lnTo>
                <a:lnTo>
                  <a:pt x="19" y="76"/>
                </a:lnTo>
                <a:lnTo>
                  <a:pt x="19" y="76"/>
                </a:lnTo>
                <a:lnTo>
                  <a:pt x="23" y="95"/>
                </a:lnTo>
                <a:lnTo>
                  <a:pt x="29" y="126"/>
                </a:lnTo>
                <a:lnTo>
                  <a:pt x="39" y="169"/>
                </a:lnTo>
                <a:lnTo>
                  <a:pt x="39" y="16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5">
            <a:extLst>
              <a:ext uri="{FF2B5EF4-FFF2-40B4-BE49-F238E27FC236}">
                <a16:creationId xmlns:a16="http://schemas.microsoft.com/office/drawing/2014/main" id="{8C98AF64-CD18-479C-90AC-A75146762F5D}"/>
              </a:ext>
            </a:extLst>
          </p:cNvPr>
          <p:cNvSpPr>
            <a:spLocks/>
          </p:cNvSpPr>
          <p:nvPr/>
        </p:nvSpPr>
        <p:spPr bwMode="auto">
          <a:xfrm>
            <a:off x="3855172" y="3879443"/>
            <a:ext cx="2213973" cy="2446344"/>
          </a:xfrm>
          <a:custGeom>
            <a:avLst/>
            <a:gdLst>
              <a:gd name="T0" fmla="*/ 86 w 686"/>
              <a:gd name="T1" fmla="*/ 0 h 758"/>
              <a:gd name="T2" fmla="*/ 38 w 686"/>
              <a:gd name="T3" fmla="*/ 13 h 758"/>
              <a:gd name="T4" fmla="*/ 10 w 686"/>
              <a:gd name="T5" fmla="*/ 60 h 758"/>
              <a:gd name="T6" fmla="*/ 0 w 686"/>
              <a:gd name="T7" fmla="*/ 110 h 758"/>
              <a:gd name="T8" fmla="*/ 16 w 686"/>
              <a:gd name="T9" fmla="*/ 138 h 758"/>
              <a:gd name="T10" fmla="*/ 14 w 686"/>
              <a:gd name="T11" fmla="*/ 203 h 758"/>
              <a:gd name="T12" fmla="*/ 19 w 686"/>
              <a:gd name="T13" fmla="*/ 205 h 758"/>
              <a:gd name="T14" fmla="*/ 69 w 686"/>
              <a:gd name="T15" fmla="*/ 182 h 758"/>
              <a:gd name="T16" fmla="*/ 88 w 686"/>
              <a:gd name="T17" fmla="*/ 209 h 758"/>
              <a:gd name="T18" fmla="*/ 90 w 686"/>
              <a:gd name="T19" fmla="*/ 222 h 758"/>
              <a:gd name="T20" fmla="*/ 110 w 686"/>
              <a:gd name="T21" fmla="*/ 216 h 758"/>
              <a:gd name="T22" fmla="*/ 150 w 686"/>
              <a:gd name="T23" fmla="*/ 238 h 758"/>
              <a:gd name="T24" fmla="*/ 163 w 686"/>
              <a:gd name="T25" fmla="*/ 232 h 758"/>
              <a:gd name="T26" fmla="*/ 172 w 686"/>
              <a:gd name="T27" fmla="*/ 213 h 758"/>
              <a:gd name="T28" fmla="*/ 209 w 686"/>
              <a:gd name="T29" fmla="*/ 184 h 758"/>
              <a:gd name="T30" fmla="*/ 234 w 686"/>
              <a:gd name="T31" fmla="*/ 297 h 758"/>
              <a:gd name="T32" fmla="*/ 174 w 686"/>
              <a:gd name="T33" fmla="*/ 313 h 758"/>
              <a:gd name="T34" fmla="*/ 144 w 686"/>
              <a:gd name="T35" fmla="*/ 352 h 758"/>
              <a:gd name="T36" fmla="*/ 203 w 686"/>
              <a:gd name="T37" fmla="*/ 517 h 758"/>
              <a:gd name="T38" fmla="*/ 231 w 686"/>
              <a:gd name="T39" fmla="*/ 584 h 758"/>
              <a:gd name="T40" fmla="*/ 304 w 686"/>
              <a:gd name="T41" fmla="*/ 597 h 758"/>
              <a:gd name="T42" fmla="*/ 365 w 686"/>
              <a:gd name="T43" fmla="*/ 616 h 758"/>
              <a:gd name="T44" fmla="*/ 359 w 686"/>
              <a:gd name="T45" fmla="*/ 631 h 758"/>
              <a:gd name="T46" fmla="*/ 320 w 686"/>
              <a:gd name="T47" fmla="*/ 684 h 758"/>
              <a:gd name="T48" fmla="*/ 273 w 686"/>
              <a:gd name="T49" fmla="*/ 719 h 758"/>
              <a:gd name="T50" fmla="*/ 253 w 686"/>
              <a:gd name="T51" fmla="*/ 744 h 758"/>
              <a:gd name="T52" fmla="*/ 264 w 686"/>
              <a:gd name="T53" fmla="*/ 755 h 758"/>
              <a:gd name="T54" fmla="*/ 345 w 686"/>
              <a:gd name="T55" fmla="*/ 752 h 758"/>
              <a:gd name="T56" fmla="*/ 413 w 686"/>
              <a:gd name="T57" fmla="*/ 728 h 758"/>
              <a:gd name="T58" fmla="*/ 484 w 686"/>
              <a:gd name="T59" fmla="*/ 696 h 758"/>
              <a:gd name="T60" fmla="*/ 512 w 686"/>
              <a:gd name="T61" fmla="*/ 678 h 758"/>
              <a:gd name="T62" fmla="*/ 503 w 686"/>
              <a:gd name="T63" fmla="*/ 644 h 758"/>
              <a:gd name="T64" fmla="*/ 484 w 686"/>
              <a:gd name="T65" fmla="*/ 617 h 758"/>
              <a:gd name="T66" fmla="*/ 441 w 686"/>
              <a:gd name="T67" fmla="*/ 584 h 758"/>
              <a:gd name="T68" fmla="*/ 408 w 686"/>
              <a:gd name="T69" fmla="*/ 473 h 758"/>
              <a:gd name="T70" fmla="*/ 495 w 686"/>
              <a:gd name="T71" fmla="*/ 507 h 758"/>
              <a:gd name="T72" fmla="*/ 565 w 686"/>
              <a:gd name="T73" fmla="*/ 556 h 758"/>
              <a:gd name="T74" fmla="*/ 521 w 686"/>
              <a:gd name="T75" fmla="*/ 563 h 758"/>
              <a:gd name="T76" fmla="*/ 512 w 686"/>
              <a:gd name="T77" fmla="*/ 575 h 758"/>
              <a:gd name="T78" fmla="*/ 559 w 686"/>
              <a:gd name="T79" fmla="*/ 600 h 758"/>
              <a:gd name="T80" fmla="*/ 587 w 686"/>
              <a:gd name="T81" fmla="*/ 600 h 758"/>
              <a:gd name="T82" fmla="*/ 622 w 686"/>
              <a:gd name="T83" fmla="*/ 572 h 758"/>
              <a:gd name="T84" fmla="*/ 664 w 686"/>
              <a:gd name="T85" fmla="*/ 514 h 758"/>
              <a:gd name="T86" fmla="*/ 678 w 686"/>
              <a:gd name="T87" fmla="*/ 487 h 758"/>
              <a:gd name="T88" fmla="*/ 666 w 686"/>
              <a:gd name="T89" fmla="*/ 471 h 758"/>
              <a:gd name="T90" fmla="*/ 647 w 686"/>
              <a:gd name="T91" fmla="*/ 437 h 758"/>
              <a:gd name="T92" fmla="*/ 650 w 686"/>
              <a:gd name="T93" fmla="*/ 322 h 758"/>
              <a:gd name="T94" fmla="*/ 498 w 686"/>
              <a:gd name="T95" fmla="*/ 78 h 758"/>
              <a:gd name="T96" fmla="*/ 399 w 686"/>
              <a:gd name="T97" fmla="*/ 31 h 758"/>
              <a:gd name="T98" fmla="*/ 327 w 686"/>
              <a:gd name="T99" fmla="*/ 23 h 758"/>
              <a:gd name="T100" fmla="*/ 251 w 686"/>
              <a:gd name="T101" fmla="*/ 20 h 758"/>
              <a:gd name="T102" fmla="*/ 206 w 686"/>
              <a:gd name="T103" fmla="*/ 20 h 758"/>
              <a:gd name="T104" fmla="*/ 168 w 686"/>
              <a:gd name="T105" fmla="*/ 34 h 7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686" h="758">
                <a:moveTo>
                  <a:pt x="168" y="26"/>
                </a:moveTo>
                <a:lnTo>
                  <a:pt x="168" y="26"/>
                </a:lnTo>
                <a:lnTo>
                  <a:pt x="96" y="0"/>
                </a:lnTo>
                <a:lnTo>
                  <a:pt x="96" y="0"/>
                </a:lnTo>
                <a:lnTo>
                  <a:pt x="86" y="0"/>
                </a:lnTo>
                <a:lnTo>
                  <a:pt x="68" y="1"/>
                </a:lnTo>
                <a:lnTo>
                  <a:pt x="60" y="2"/>
                </a:lnTo>
                <a:lnTo>
                  <a:pt x="51" y="5"/>
                </a:lnTo>
                <a:lnTo>
                  <a:pt x="43" y="9"/>
                </a:lnTo>
                <a:lnTo>
                  <a:pt x="38" y="13"/>
                </a:lnTo>
                <a:lnTo>
                  <a:pt x="38" y="13"/>
                </a:lnTo>
                <a:lnTo>
                  <a:pt x="29" y="23"/>
                </a:lnTo>
                <a:lnTo>
                  <a:pt x="21" y="35"/>
                </a:lnTo>
                <a:lnTo>
                  <a:pt x="14" y="49"/>
                </a:lnTo>
                <a:lnTo>
                  <a:pt x="10" y="60"/>
                </a:lnTo>
                <a:lnTo>
                  <a:pt x="10" y="60"/>
                </a:lnTo>
                <a:lnTo>
                  <a:pt x="6" y="72"/>
                </a:lnTo>
                <a:lnTo>
                  <a:pt x="3" y="87"/>
                </a:lnTo>
                <a:lnTo>
                  <a:pt x="0" y="110"/>
                </a:lnTo>
                <a:lnTo>
                  <a:pt x="0" y="110"/>
                </a:lnTo>
                <a:lnTo>
                  <a:pt x="0" y="112"/>
                </a:lnTo>
                <a:lnTo>
                  <a:pt x="2" y="116"/>
                </a:lnTo>
                <a:lnTo>
                  <a:pt x="7" y="125"/>
                </a:lnTo>
                <a:lnTo>
                  <a:pt x="16" y="138"/>
                </a:lnTo>
                <a:lnTo>
                  <a:pt x="16" y="138"/>
                </a:lnTo>
                <a:lnTo>
                  <a:pt x="16" y="142"/>
                </a:lnTo>
                <a:lnTo>
                  <a:pt x="16" y="150"/>
                </a:lnTo>
                <a:lnTo>
                  <a:pt x="14" y="173"/>
                </a:lnTo>
                <a:lnTo>
                  <a:pt x="13" y="195"/>
                </a:lnTo>
                <a:lnTo>
                  <a:pt x="14" y="203"/>
                </a:lnTo>
                <a:lnTo>
                  <a:pt x="14" y="205"/>
                </a:lnTo>
                <a:lnTo>
                  <a:pt x="16" y="206"/>
                </a:lnTo>
                <a:lnTo>
                  <a:pt x="16" y="206"/>
                </a:lnTo>
                <a:lnTo>
                  <a:pt x="17" y="206"/>
                </a:lnTo>
                <a:lnTo>
                  <a:pt x="19" y="205"/>
                </a:lnTo>
                <a:lnTo>
                  <a:pt x="24" y="202"/>
                </a:lnTo>
                <a:lnTo>
                  <a:pt x="36" y="187"/>
                </a:lnTo>
                <a:lnTo>
                  <a:pt x="54" y="166"/>
                </a:lnTo>
                <a:lnTo>
                  <a:pt x="54" y="166"/>
                </a:lnTo>
                <a:lnTo>
                  <a:pt x="69" y="182"/>
                </a:lnTo>
                <a:lnTo>
                  <a:pt x="82" y="194"/>
                </a:lnTo>
                <a:lnTo>
                  <a:pt x="85" y="199"/>
                </a:lnTo>
                <a:lnTo>
                  <a:pt x="88" y="203"/>
                </a:lnTo>
                <a:lnTo>
                  <a:pt x="88" y="203"/>
                </a:lnTo>
                <a:lnTo>
                  <a:pt x="88" y="209"/>
                </a:lnTo>
                <a:lnTo>
                  <a:pt x="86" y="215"/>
                </a:lnTo>
                <a:lnTo>
                  <a:pt x="86" y="220"/>
                </a:lnTo>
                <a:lnTo>
                  <a:pt x="88" y="221"/>
                </a:lnTo>
                <a:lnTo>
                  <a:pt x="90" y="222"/>
                </a:lnTo>
                <a:lnTo>
                  <a:pt x="90" y="222"/>
                </a:lnTo>
                <a:lnTo>
                  <a:pt x="96" y="221"/>
                </a:lnTo>
                <a:lnTo>
                  <a:pt x="101" y="219"/>
                </a:lnTo>
                <a:lnTo>
                  <a:pt x="106" y="216"/>
                </a:lnTo>
                <a:lnTo>
                  <a:pt x="110" y="216"/>
                </a:lnTo>
                <a:lnTo>
                  <a:pt x="110" y="216"/>
                </a:lnTo>
                <a:lnTo>
                  <a:pt x="116" y="221"/>
                </a:lnTo>
                <a:lnTo>
                  <a:pt x="129" y="230"/>
                </a:lnTo>
                <a:lnTo>
                  <a:pt x="137" y="233"/>
                </a:lnTo>
                <a:lnTo>
                  <a:pt x="144" y="237"/>
                </a:lnTo>
                <a:lnTo>
                  <a:pt x="150" y="238"/>
                </a:lnTo>
                <a:lnTo>
                  <a:pt x="154" y="238"/>
                </a:lnTo>
                <a:lnTo>
                  <a:pt x="156" y="238"/>
                </a:lnTo>
                <a:lnTo>
                  <a:pt x="156" y="238"/>
                </a:lnTo>
                <a:lnTo>
                  <a:pt x="160" y="235"/>
                </a:lnTo>
                <a:lnTo>
                  <a:pt x="163" y="232"/>
                </a:lnTo>
                <a:lnTo>
                  <a:pt x="165" y="228"/>
                </a:lnTo>
                <a:lnTo>
                  <a:pt x="166" y="225"/>
                </a:lnTo>
                <a:lnTo>
                  <a:pt x="168" y="217"/>
                </a:lnTo>
                <a:lnTo>
                  <a:pt x="170" y="215"/>
                </a:lnTo>
                <a:lnTo>
                  <a:pt x="172" y="213"/>
                </a:lnTo>
                <a:lnTo>
                  <a:pt x="172" y="213"/>
                </a:lnTo>
                <a:lnTo>
                  <a:pt x="178" y="208"/>
                </a:lnTo>
                <a:lnTo>
                  <a:pt x="184" y="200"/>
                </a:lnTo>
                <a:lnTo>
                  <a:pt x="190" y="191"/>
                </a:lnTo>
                <a:lnTo>
                  <a:pt x="209" y="184"/>
                </a:lnTo>
                <a:lnTo>
                  <a:pt x="209" y="184"/>
                </a:lnTo>
                <a:lnTo>
                  <a:pt x="215" y="221"/>
                </a:lnTo>
                <a:lnTo>
                  <a:pt x="220" y="249"/>
                </a:lnTo>
                <a:lnTo>
                  <a:pt x="225" y="269"/>
                </a:lnTo>
                <a:lnTo>
                  <a:pt x="234" y="297"/>
                </a:lnTo>
                <a:lnTo>
                  <a:pt x="234" y="297"/>
                </a:lnTo>
                <a:lnTo>
                  <a:pt x="206" y="303"/>
                </a:lnTo>
                <a:lnTo>
                  <a:pt x="187" y="308"/>
                </a:lnTo>
                <a:lnTo>
                  <a:pt x="179" y="310"/>
                </a:lnTo>
                <a:lnTo>
                  <a:pt x="174" y="313"/>
                </a:lnTo>
                <a:lnTo>
                  <a:pt x="174" y="313"/>
                </a:lnTo>
                <a:lnTo>
                  <a:pt x="167" y="320"/>
                </a:lnTo>
                <a:lnTo>
                  <a:pt x="156" y="333"/>
                </a:lnTo>
                <a:lnTo>
                  <a:pt x="146" y="347"/>
                </a:lnTo>
                <a:lnTo>
                  <a:pt x="144" y="352"/>
                </a:lnTo>
                <a:lnTo>
                  <a:pt x="144" y="357"/>
                </a:lnTo>
                <a:lnTo>
                  <a:pt x="144" y="357"/>
                </a:lnTo>
                <a:lnTo>
                  <a:pt x="155" y="388"/>
                </a:lnTo>
                <a:lnTo>
                  <a:pt x="178" y="452"/>
                </a:lnTo>
                <a:lnTo>
                  <a:pt x="203" y="517"/>
                </a:lnTo>
                <a:lnTo>
                  <a:pt x="216" y="553"/>
                </a:lnTo>
                <a:lnTo>
                  <a:pt x="216" y="553"/>
                </a:lnTo>
                <a:lnTo>
                  <a:pt x="217" y="559"/>
                </a:lnTo>
                <a:lnTo>
                  <a:pt x="221" y="568"/>
                </a:lnTo>
                <a:lnTo>
                  <a:pt x="231" y="584"/>
                </a:lnTo>
                <a:lnTo>
                  <a:pt x="240" y="597"/>
                </a:lnTo>
                <a:lnTo>
                  <a:pt x="244" y="601"/>
                </a:lnTo>
                <a:lnTo>
                  <a:pt x="247" y="603"/>
                </a:lnTo>
                <a:lnTo>
                  <a:pt x="247" y="603"/>
                </a:lnTo>
                <a:lnTo>
                  <a:pt x="304" y="597"/>
                </a:lnTo>
                <a:lnTo>
                  <a:pt x="341" y="594"/>
                </a:lnTo>
                <a:lnTo>
                  <a:pt x="352" y="591"/>
                </a:lnTo>
                <a:lnTo>
                  <a:pt x="356" y="590"/>
                </a:lnTo>
                <a:lnTo>
                  <a:pt x="356" y="590"/>
                </a:lnTo>
                <a:lnTo>
                  <a:pt x="365" y="616"/>
                </a:lnTo>
                <a:lnTo>
                  <a:pt x="359" y="618"/>
                </a:lnTo>
                <a:lnTo>
                  <a:pt x="359" y="618"/>
                </a:lnTo>
                <a:lnTo>
                  <a:pt x="360" y="620"/>
                </a:lnTo>
                <a:lnTo>
                  <a:pt x="360" y="624"/>
                </a:lnTo>
                <a:lnTo>
                  <a:pt x="359" y="631"/>
                </a:lnTo>
                <a:lnTo>
                  <a:pt x="359" y="631"/>
                </a:lnTo>
                <a:lnTo>
                  <a:pt x="356" y="636"/>
                </a:lnTo>
                <a:lnTo>
                  <a:pt x="352" y="645"/>
                </a:lnTo>
                <a:lnTo>
                  <a:pt x="338" y="664"/>
                </a:lnTo>
                <a:lnTo>
                  <a:pt x="320" y="684"/>
                </a:lnTo>
                <a:lnTo>
                  <a:pt x="311" y="693"/>
                </a:lnTo>
                <a:lnTo>
                  <a:pt x="303" y="700"/>
                </a:lnTo>
                <a:lnTo>
                  <a:pt x="303" y="700"/>
                </a:lnTo>
                <a:lnTo>
                  <a:pt x="284" y="712"/>
                </a:lnTo>
                <a:lnTo>
                  <a:pt x="273" y="719"/>
                </a:lnTo>
                <a:lnTo>
                  <a:pt x="265" y="727"/>
                </a:lnTo>
                <a:lnTo>
                  <a:pt x="258" y="734"/>
                </a:lnTo>
                <a:lnTo>
                  <a:pt x="255" y="736"/>
                </a:lnTo>
                <a:lnTo>
                  <a:pt x="253" y="740"/>
                </a:lnTo>
                <a:lnTo>
                  <a:pt x="253" y="744"/>
                </a:lnTo>
                <a:lnTo>
                  <a:pt x="254" y="747"/>
                </a:lnTo>
                <a:lnTo>
                  <a:pt x="255" y="750"/>
                </a:lnTo>
                <a:lnTo>
                  <a:pt x="259" y="752"/>
                </a:lnTo>
                <a:lnTo>
                  <a:pt x="259" y="752"/>
                </a:lnTo>
                <a:lnTo>
                  <a:pt x="264" y="755"/>
                </a:lnTo>
                <a:lnTo>
                  <a:pt x="271" y="757"/>
                </a:lnTo>
                <a:lnTo>
                  <a:pt x="287" y="758"/>
                </a:lnTo>
                <a:lnTo>
                  <a:pt x="305" y="758"/>
                </a:lnTo>
                <a:lnTo>
                  <a:pt x="325" y="756"/>
                </a:lnTo>
                <a:lnTo>
                  <a:pt x="345" y="752"/>
                </a:lnTo>
                <a:lnTo>
                  <a:pt x="365" y="747"/>
                </a:lnTo>
                <a:lnTo>
                  <a:pt x="382" y="743"/>
                </a:lnTo>
                <a:lnTo>
                  <a:pt x="397" y="738"/>
                </a:lnTo>
                <a:lnTo>
                  <a:pt x="397" y="738"/>
                </a:lnTo>
                <a:lnTo>
                  <a:pt x="413" y="728"/>
                </a:lnTo>
                <a:lnTo>
                  <a:pt x="421" y="723"/>
                </a:lnTo>
                <a:lnTo>
                  <a:pt x="427" y="718"/>
                </a:lnTo>
                <a:lnTo>
                  <a:pt x="441" y="712"/>
                </a:lnTo>
                <a:lnTo>
                  <a:pt x="441" y="712"/>
                </a:lnTo>
                <a:lnTo>
                  <a:pt x="484" y="696"/>
                </a:lnTo>
                <a:lnTo>
                  <a:pt x="495" y="691"/>
                </a:lnTo>
                <a:lnTo>
                  <a:pt x="503" y="686"/>
                </a:lnTo>
                <a:lnTo>
                  <a:pt x="509" y="683"/>
                </a:lnTo>
                <a:lnTo>
                  <a:pt x="512" y="678"/>
                </a:lnTo>
                <a:lnTo>
                  <a:pt x="512" y="678"/>
                </a:lnTo>
                <a:lnTo>
                  <a:pt x="513" y="673"/>
                </a:lnTo>
                <a:lnTo>
                  <a:pt x="513" y="669"/>
                </a:lnTo>
                <a:lnTo>
                  <a:pt x="510" y="660"/>
                </a:lnTo>
                <a:lnTo>
                  <a:pt x="507" y="651"/>
                </a:lnTo>
                <a:lnTo>
                  <a:pt x="503" y="644"/>
                </a:lnTo>
                <a:lnTo>
                  <a:pt x="503" y="644"/>
                </a:lnTo>
                <a:lnTo>
                  <a:pt x="498" y="636"/>
                </a:lnTo>
                <a:lnTo>
                  <a:pt x="495" y="629"/>
                </a:lnTo>
                <a:lnTo>
                  <a:pt x="488" y="620"/>
                </a:lnTo>
                <a:lnTo>
                  <a:pt x="484" y="617"/>
                </a:lnTo>
                <a:lnTo>
                  <a:pt x="477" y="612"/>
                </a:lnTo>
                <a:lnTo>
                  <a:pt x="477" y="612"/>
                </a:lnTo>
                <a:lnTo>
                  <a:pt x="464" y="603"/>
                </a:lnTo>
                <a:lnTo>
                  <a:pt x="452" y="594"/>
                </a:lnTo>
                <a:lnTo>
                  <a:pt x="441" y="584"/>
                </a:lnTo>
                <a:lnTo>
                  <a:pt x="419" y="565"/>
                </a:lnTo>
                <a:lnTo>
                  <a:pt x="337" y="435"/>
                </a:lnTo>
                <a:lnTo>
                  <a:pt x="337" y="435"/>
                </a:lnTo>
                <a:lnTo>
                  <a:pt x="375" y="456"/>
                </a:lnTo>
                <a:lnTo>
                  <a:pt x="408" y="473"/>
                </a:lnTo>
                <a:lnTo>
                  <a:pt x="437" y="487"/>
                </a:lnTo>
                <a:lnTo>
                  <a:pt x="437" y="487"/>
                </a:lnTo>
                <a:lnTo>
                  <a:pt x="451" y="493"/>
                </a:lnTo>
                <a:lnTo>
                  <a:pt x="465" y="498"/>
                </a:lnTo>
                <a:lnTo>
                  <a:pt x="495" y="507"/>
                </a:lnTo>
                <a:lnTo>
                  <a:pt x="527" y="515"/>
                </a:lnTo>
                <a:lnTo>
                  <a:pt x="553" y="515"/>
                </a:lnTo>
                <a:lnTo>
                  <a:pt x="562" y="528"/>
                </a:lnTo>
                <a:lnTo>
                  <a:pt x="565" y="556"/>
                </a:lnTo>
                <a:lnTo>
                  <a:pt x="565" y="556"/>
                </a:lnTo>
                <a:lnTo>
                  <a:pt x="557" y="558"/>
                </a:lnTo>
                <a:lnTo>
                  <a:pt x="543" y="559"/>
                </a:lnTo>
                <a:lnTo>
                  <a:pt x="543" y="559"/>
                </a:lnTo>
                <a:lnTo>
                  <a:pt x="534" y="561"/>
                </a:lnTo>
                <a:lnTo>
                  <a:pt x="521" y="563"/>
                </a:lnTo>
                <a:lnTo>
                  <a:pt x="515" y="565"/>
                </a:lnTo>
                <a:lnTo>
                  <a:pt x="512" y="568"/>
                </a:lnTo>
                <a:lnTo>
                  <a:pt x="510" y="572"/>
                </a:lnTo>
                <a:lnTo>
                  <a:pt x="510" y="573"/>
                </a:lnTo>
                <a:lnTo>
                  <a:pt x="512" y="575"/>
                </a:lnTo>
                <a:lnTo>
                  <a:pt x="512" y="575"/>
                </a:lnTo>
                <a:lnTo>
                  <a:pt x="517" y="579"/>
                </a:lnTo>
                <a:lnTo>
                  <a:pt x="524" y="583"/>
                </a:lnTo>
                <a:lnTo>
                  <a:pt x="541" y="592"/>
                </a:lnTo>
                <a:lnTo>
                  <a:pt x="559" y="600"/>
                </a:lnTo>
                <a:lnTo>
                  <a:pt x="568" y="602"/>
                </a:lnTo>
                <a:lnTo>
                  <a:pt x="574" y="603"/>
                </a:lnTo>
                <a:lnTo>
                  <a:pt x="574" y="603"/>
                </a:lnTo>
                <a:lnTo>
                  <a:pt x="581" y="602"/>
                </a:lnTo>
                <a:lnTo>
                  <a:pt x="587" y="600"/>
                </a:lnTo>
                <a:lnTo>
                  <a:pt x="596" y="596"/>
                </a:lnTo>
                <a:lnTo>
                  <a:pt x="602" y="591"/>
                </a:lnTo>
                <a:lnTo>
                  <a:pt x="615" y="580"/>
                </a:lnTo>
                <a:lnTo>
                  <a:pt x="619" y="575"/>
                </a:lnTo>
                <a:lnTo>
                  <a:pt x="622" y="572"/>
                </a:lnTo>
                <a:lnTo>
                  <a:pt x="622" y="572"/>
                </a:lnTo>
                <a:lnTo>
                  <a:pt x="625" y="565"/>
                </a:lnTo>
                <a:lnTo>
                  <a:pt x="633" y="556"/>
                </a:lnTo>
                <a:lnTo>
                  <a:pt x="653" y="529"/>
                </a:lnTo>
                <a:lnTo>
                  <a:pt x="664" y="514"/>
                </a:lnTo>
                <a:lnTo>
                  <a:pt x="672" y="502"/>
                </a:lnTo>
                <a:lnTo>
                  <a:pt x="678" y="492"/>
                </a:lnTo>
                <a:lnTo>
                  <a:pt x="678" y="490"/>
                </a:lnTo>
                <a:lnTo>
                  <a:pt x="678" y="487"/>
                </a:lnTo>
                <a:lnTo>
                  <a:pt x="678" y="487"/>
                </a:lnTo>
                <a:lnTo>
                  <a:pt x="674" y="484"/>
                </a:lnTo>
                <a:lnTo>
                  <a:pt x="673" y="479"/>
                </a:lnTo>
                <a:lnTo>
                  <a:pt x="670" y="475"/>
                </a:lnTo>
                <a:lnTo>
                  <a:pt x="666" y="471"/>
                </a:lnTo>
                <a:lnTo>
                  <a:pt x="666" y="471"/>
                </a:lnTo>
                <a:lnTo>
                  <a:pt x="647" y="462"/>
                </a:lnTo>
                <a:lnTo>
                  <a:pt x="637" y="457"/>
                </a:lnTo>
                <a:lnTo>
                  <a:pt x="637" y="457"/>
                </a:lnTo>
                <a:lnTo>
                  <a:pt x="642" y="447"/>
                </a:lnTo>
                <a:lnTo>
                  <a:pt x="647" y="437"/>
                </a:lnTo>
                <a:lnTo>
                  <a:pt x="652" y="425"/>
                </a:lnTo>
                <a:lnTo>
                  <a:pt x="652" y="425"/>
                </a:lnTo>
                <a:lnTo>
                  <a:pt x="666" y="391"/>
                </a:lnTo>
                <a:lnTo>
                  <a:pt x="686" y="375"/>
                </a:lnTo>
                <a:lnTo>
                  <a:pt x="650" y="322"/>
                </a:lnTo>
                <a:lnTo>
                  <a:pt x="650" y="322"/>
                </a:lnTo>
                <a:lnTo>
                  <a:pt x="518" y="94"/>
                </a:lnTo>
                <a:lnTo>
                  <a:pt x="518" y="94"/>
                </a:lnTo>
                <a:lnTo>
                  <a:pt x="512" y="87"/>
                </a:lnTo>
                <a:lnTo>
                  <a:pt x="498" y="78"/>
                </a:lnTo>
                <a:lnTo>
                  <a:pt x="481" y="67"/>
                </a:lnTo>
                <a:lnTo>
                  <a:pt x="460" y="55"/>
                </a:lnTo>
                <a:lnTo>
                  <a:pt x="436" y="44"/>
                </a:lnTo>
                <a:lnTo>
                  <a:pt x="411" y="34"/>
                </a:lnTo>
                <a:lnTo>
                  <a:pt x="399" y="31"/>
                </a:lnTo>
                <a:lnTo>
                  <a:pt x="388" y="28"/>
                </a:lnTo>
                <a:lnTo>
                  <a:pt x="376" y="26"/>
                </a:lnTo>
                <a:lnTo>
                  <a:pt x="365" y="26"/>
                </a:lnTo>
                <a:lnTo>
                  <a:pt x="365" y="26"/>
                </a:lnTo>
                <a:lnTo>
                  <a:pt x="327" y="23"/>
                </a:lnTo>
                <a:lnTo>
                  <a:pt x="297" y="22"/>
                </a:lnTo>
                <a:lnTo>
                  <a:pt x="276" y="20"/>
                </a:lnTo>
                <a:lnTo>
                  <a:pt x="265" y="20"/>
                </a:lnTo>
                <a:lnTo>
                  <a:pt x="265" y="20"/>
                </a:lnTo>
                <a:lnTo>
                  <a:pt x="251" y="20"/>
                </a:lnTo>
                <a:lnTo>
                  <a:pt x="237" y="20"/>
                </a:lnTo>
                <a:lnTo>
                  <a:pt x="237" y="20"/>
                </a:lnTo>
                <a:lnTo>
                  <a:pt x="209" y="16"/>
                </a:lnTo>
                <a:lnTo>
                  <a:pt x="209" y="16"/>
                </a:lnTo>
                <a:lnTo>
                  <a:pt x="206" y="20"/>
                </a:lnTo>
                <a:lnTo>
                  <a:pt x="200" y="26"/>
                </a:lnTo>
                <a:lnTo>
                  <a:pt x="200" y="26"/>
                </a:lnTo>
                <a:lnTo>
                  <a:pt x="195" y="33"/>
                </a:lnTo>
                <a:lnTo>
                  <a:pt x="194" y="38"/>
                </a:lnTo>
                <a:lnTo>
                  <a:pt x="168" y="34"/>
                </a:lnTo>
                <a:lnTo>
                  <a:pt x="168" y="2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6">
            <a:extLst>
              <a:ext uri="{FF2B5EF4-FFF2-40B4-BE49-F238E27FC236}">
                <a16:creationId xmlns:a16="http://schemas.microsoft.com/office/drawing/2014/main" id="{EE36506E-95CF-4E16-A7D7-CB62F2F75284}"/>
              </a:ext>
            </a:extLst>
          </p:cNvPr>
          <p:cNvSpPr>
            <a:spLocks/>
          </p:cNvSpPr>
          <p:nvPr/>
        </p:nvSpPr>
        <p:spPr bwMode="auto">
          <a:xfrm>
            <a:off x="1153825" y="892668"/>
            <a:ext cx="1747644" cy="2604205"/>
          </a:xfrm>
          <a:custGeom>
            <a:avLst/>
            <a:gdLst>
              <a:gd name="T0" fmla="*/ 800 w 810"/>
              <a:gd name="T1" fmla="*/ 153 h 1207"/>
              <a:gd name="T2" fmla="*/ 808 w 810"/>
              <a:gd name="T3" fmla="*/ 130 h 1207"/>
              <a:gd name="T4" fmla="*/ 790 w 810"/>
              <a:gd name="T5" fmla="*/ 60 h 1207"/>
              <a:gd name="T6" fmla="*/ 743 w 810"/>
              <a:gd name="T7" fmla="*/ 26 h 1207"/>
              <a:gd name="T8" fmla="*/ 680 w 810"/>
              <a:gd name="T9" fmla="*/ 0 h 1207"/>
              <a:gd name="T10" fmla="*/ 620 w 810"/>
              <a:gd name="T11" fmla="*/ 26 h 1207"/>
              <a:gd name="T12" fmla="*/ 495 w 810"/>
              <a:gd name="T13" fmla="*/ 9 h 1207"/>
              <a:gd name="T14" fmla="*/ 395 w 810"/>
              <a:gd name="T15" fmla="*/ 31 h 1207"/>
              <a:gd name="T16" fmla="*/ 147 w 810"/>
              <a:gd name="T17" fmla="*/ 118 h 1207"/>
              <a:gd name="T18" fmla="*/ 82 w 810"/>
              <a:gd name="T19" fmla="*/ 140 h 1207"/>
              <a:gd name="T20" fmla="*/ 59 w 810"/>
              <a:gd name="T21" fmla="*/ 172 h 1207"/>
              <a:gd name="T22" fmla="*/ 53 w 810"/>
              <a:gd name="T23" fmla="*/ 212 h 1207"/>
              <a:gd name="T24" fmla="*/ 23 w 810"/>
              <a:gd name="T25" fmla="*/ 235 h 1207"/>
              <a:gd name="T26" fmla="*/ 1 w 810"/>
              <a:gd name="T27" fmla="*/ 346 h 1207"/>
              <a:gd name="T28" fmla="*/ 21 w 810"/>
              <a:gd name="T29" fmla="*/ 420 h 1207"/>
              <a:gd name="T30" fmla="*/ 51 w 810"/>
              <a:gd name="T31" fmla="*/ 528 h 1207"/>
              <a:gd name="T32" fmla="*/ 77 w 810"/>
              <a:gd name="T33" fmla="*/ 643 h 1207"/>
              <a:gd name="T34" fmla="*/ 94 w 810"/>
              <a:gd name="T35" fmla="*/ 834 h 1207"/>
              <a:gd name="T36" fmla="*/ 126 w 810"/>
              <a:gd name="T37" fmla="*/ 979 h 1207"/>
              <a:gd name="T38" fmla="*/ 127 w 810"/>
              <a:gd name="T39" fmla="*/ 1065 h 1207"/>
              <a:gd name="T40" fmla="*/ 152 w 810"/>
              <a:gd name="T41" fmla="*/ 1120 h 1207"/>
              <a:gd name="T42" fmla="*/ 231 w 810"/>
              <a:gd name="T43" fmla="*/ 1164 h 1207"/>
              <a:gd name="T44" fmla="*/ 313 w 810"/>
              <a:gd name="T45" fmla="*/ 1164 h 1207"/>
              <a:gd name="T46" fmla="*/ 323 w 810"/>
              <a:gd name="T47" fmla="*/ 1134 h 1207"/>
              <a:gd name="T48" fmla="*/ 272 w 810"/>
              <a:gd name="T49" fmla="*/ 1037 h 1207"/>
              <a:gd name="T50" fmla="*/ 246 w 810"/>
              <a:gd name="T51" fmla="*/ 847 h 1207"/>
              <a:gd name="T52" fmla="*/ 336 w 810"/>
              <a:gd name="T53" fmla="*/ 1097 h 1207"/>
              <a:gd name="T54" fmla="*/ 343 w 810"/>
              <a:gd name="T55" fmla="*/ 1185 h 1207"/>
              <a:gd name="T56" fmla="*/ 363 w 810"/>
              <a:gd name="T57" fmla="*/ 1207 h 1207"/>
              <a:gd name="T58" fmla="*/ 467 w 810"/>
              <a:gd name="T59" fmla="*/ 1176 h 1207"/>
              <a:gd name="T60" fmla="*/ 530 w 810"/>
              <a:gd name="T61" fmla="*/ 1126 h 1207"/>
              <a:gd name="T62" fmla="*/ 552 w 810"/>
              <a:gd name="T63" fmla="*/ 1089 h 1207"/>
              <a:gd name="T64" fmla="*/ 532 w 810"/>
              <a:gd name="T65" fmla="*/ 1055 h 1207"/>
              <a:gd name="T66" fmla="*/ 472 w 810"/>
              <a:gd name="T67" fmla="*/ 1046 h 1207"/>
              <a:gd name="T68" fmla="*/ 447 w 810"/>
              <a:gd name="T69" fmla="*/ 998 h 1207"/>
              <a:gd name="T70" fmla="*/ 434 w 810"/>
              <a:gd name="T71" fmla="*/ 904 h 1207"/>
              <a:gd name="T72" fmla="*/ 411 w 810"/>
              <a:gd name="T73" fmla="*/ 787 h 1207"/>
              <a:gd name="T74" fmla="*/ 395 w 810"/>
              <a:gd name="T75" fmla="*/ 699 h 1207"/>
              <a:gd name="T76" fmla="*/ 394 w 810"/>
              <a:gd name="T77" fmla="*/ 512 h 1207"/>
              <a:gd name="T78" fmla="*/ 480 w 810"/>
              <a:gd name="T79" fmla="*/ 655 h 1207"/>
              <a:gd name="T80" fmla="*/ 532 w 810"/>
              <a:gd name="T81" fmla="*/ 707 h 1207"/>
              <a:gd name="T82" fmla="*/ 561 w 810"/>
              <a:gd name="T83" fmla="*/ 703 h 1207"/>
              <a:gd name="T84" fmla="*/ 608 w 810"/>
              <a:gd name="T85" fmla="*/ 673 h 1207"/>
              <a:gd name="T86" fmla="*/ 618 w 810"/>
              <a:gd name="T87" fmla="*/ 645 h 1207"/>
              <a:gd name="T88" fmla="*/ 613 w 810"/>
              <a:gd name="T89" fmla="*/ 630 h 1207"/>
              <a:gd name="T90" fmla="*/ 595 w 810"/>
              <a:gd name="T91" fmla="*/ 618 h 1207"/>
              <a:gd name="T92" fmla="*/ 609 w 810"/>
              <a:gd name="T93" fmla="*/ 599 h 1207"/>
              <a:gd name="T94" fmla="*/ 603 w 810"/>
              <a:gd name="T95" fmla="*/ 571 h 1207"/>
              <a:gd name="T96" fmla="*/ 557 w 810"/>
              <a:gd name="T97" fmla="*/ 528 h 1207"/>
              <a:gd name="T98" fmla="*/ 566 w 810"/>
              <a:gd name="T99" fmla="*/ 472 h 1207"/>
              <a:gd name="T100" fmla="*/ 562 w 810"/>
              <a:gd name="T101" fmla="*/ 439 h 1207"/>
              <a:gd name="T102" fmla="*/ 562 w 810"/>
              <a:gd name="T103" fmla="*/ 427 h 1207"/>
              <a:gd name="T104" fmla="*/ 601 w 810"/>
              <a:gd name="T105" fmla="*/ 355 h 1207"/>
              <a:gd name="T106" fmla="*/ 615 w 810"/>
              <a:gd name="T107" fmla="*/ 277 h 1207"/>
              <a:gd name="T108" fmla="*/ 633 w 810"/>
              <a:gd name="T109" fmla="*/ 275 h 1207"/>
              <a:gd name="T110" fmla="*/ 645 w 810"/>
              <a:gd name="T111" fmla="*/ 277 h 1207"/>
              <a:gd name="T112" fmla="*/ 665 w 810"/>
              <a:gd name="T113" fmla="*/ 253 h 1207"/>
              <a:gd name="T114" fmla="*/ 688 w 810"/>
              <a:gd name="T115" fmla="*/ 256 h 1207"/>
              <a:gd name="T116" fmla="*/ 716 w 810"/>
              <a:gd name="T117" fmla="*/ 240 h 1207"/>
              <a:gd name="T118" fmla="*/ 733 w 810"/>
              <a:gd name="T119" fmla="*/ 211 h 1207"/>
              <a:gd name="T120" fmla="*/ 754 w 810"/>
              <a:gd name="T121" fmla="*/ 201 h 1207"/>
              <a:gd name="T122" fmla="*/ 777 w 810"/>
              <a:gd name="T123" fmla="*/ 162 h 12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10" h="1207">
                <a:moveTo>
                  <a:pt x="777" y="162"/>
                </a:moveTo>
                <a:lnTo>
                  <a:pt x="778" y="157"/>
                </a:lnTo>
                <a:lnTo>
                  <a:pt x="793" y="160"/>
                </a:lnTo>
                <a:lnTo>
                  <a:pt x="793" y="150"/>
                </a:lnTo>
                <a:lnTo>
                  <a:pt x="793" y="150"/>
                </a:lnTo>
                <a:lnTo>
                  <a:pt x="800" y="153"/>
                </a:lnTo>
                <a:lnTo>
                  <a:pt x="808" y="155"/>
                </a:lnTo>
                <a:lnTo>
                  <a:pt x="808" y="155"/>
                </a:lnTo>
                <a:lnTo>
                  <a:pt x="810" y="155"/>
                </a:lnTo>
                <a:lnTo>
                  <a:pt x="810" y="152"/>
                </a:lnTo>
                <a:lnTo>
                  <a:pt x="810" y="143"/>
                </a:lnTo>
                <a:lnTo>
                  <a:pt x="808" y="130"/>
                </a:lnTo>
                <a:lnTo>
                  <a:pt x="800" y="96"/>
                </a:lnTo>
                <a:lnTo>
                  <a:pt x="800" y="96"/>
                </a:lnTo>
                <a:lnTo>
                  <a:pt x="800" y="86"/>
                </a:lnTo>
                <a:lnTo>
                  <a:pt x="797" y="78"/>
                </a:lnTo>
                <a:lnTo>
                  <a:pt x="795" y="68"/>
                </a:lnTo>
                <a:lnTo>
                  <a:pt x="790" y="60"/>
                </a:lnTo>
                <a:lnTo>
                  <a:pt x="790" y="60"/>
                </a:lnTo>
                <a:lnTo>
                  <a:pt x="785" y="52"/>
                </a:lnTo>
                <a:lnTo>
                  <a:pt x="777" y="46"/>
                </a:lnTo>
                <a:lnTo>
                  <a:pt x="770" y="41"/>
                </a:lnTo>
                <a:lnTo>
                  <a:pt x="761" y="35"/>
                </a:lnTo>
                <a:lnTo>
                  <a:pt x="743" y="26"/>
                </a:lnTo>
                <a:lnTo>
                  <a:pt x="731" y="20"/>
                </a:lnTo>
                <a:lnTo>
                  <a:pt x="731" y="20"/>
                </a:lnTo>
                <a:lnTo>
                  <a:pt x="708" y="10"/>
                </a:lnTo>
                <a:lnTo>
                  <a:pt x="694" y="5"/>
                </a:lnTo>
                <a:lnTo>
                  <a:pt x="680" y="0"/>
                </a:lnTo>
                <a:lnTo>
                  <a:pt x="680" y="0"/>
                </a:lnTo>
                <a:lnTo>
                  <a:pt x="677" y="0"/>
                </a:lnTo>
                <a:lnTo>
                  <a:pt x="673" y="0"/>
                </a:lnTo>
                <a:lnTo>
                  <a:pt x="662" y="2"/>
                </a:lnTo>
                <a:lnTo>
                  <a:pt x="650" y="7"/>
                </a:lnTo>
                <a:lnTo>
                  <a:pt x="639" y="14"/>
                </a:lnTo>
                <a:lnTo>
                  <a:pt x="620" y="26"/>
                </a:lnTo>
                <a:lnTo>
                  <a:pt x="611" y="31"/>
                </a:lnTo>
                <a:lnTo>
                  <a:pt x="611" y="31"/>
                </a:lnTo>
                <a:lnTo>
                  <a:pt x="564" y="21"/>
                </a:lnTo>
                <a:lnTo>
                  <a:pt x="525" y="12"/>
                </a:lnTo>
                <a:lnTo>
                  <a:pt x="508" y="10"/>
                </a:lnTo>
                <a:lnTo>
                  <a:pt x="495" y="9"/>
                </a:lnTo>
                <a:lnTo>
                  <a:pt x="495" y="9"/>
                </a:lnTo>
                <a:lnTo>
                  <a:pt x="488" y="9"/>
                </a:lnTo>
                <a:lnTo>
                  <a:pt x="478" y="10"/>
                </a:lnTo>
                <a:lnTo>
                  <a:pt x="456" y="15"/>
                </a:lnTo>
                <a:lnTo>
                  <a:pt x="428" y="22"/>
                </a:lnTo>
                <a:lnTo>
                  <a:pt x="395" y="31"/>
                </a:lnTo>
                <a:lnTo>
                  <a:pt x="280" y="66"/>
                </a:lnTo>
                <a:lnTo>
                  <a:pt x="280" y="66"/>
                </a:lnTo>
                <a:lnTo>
                  <a:pt x="259" y="74"/>
                </a:lnTo>
                <a:lnTo>
                  <a:pt x="236" y="81"/>
                </a:lnTo>
                <a:lnTo>
                  <a:pt x="188" y="100"/>
                </a:lnTo>
                <a:lnTo>
                  <a:pt x="147" y="118"/>
                </a:lnTo>
                <a:lnTo>
                  <a:pt x="117" y="130"/>
                </a:lnTo>
                <a:lnTo>
                  <a:pt x="117" y="130"/>
                </a:lnTo>
                <a:lnTo>
                  <a:pt x="108" y="134"/>
                </a:lnTo>
                <a:lnTo>
                  <a:pt x="99" y="137"/>
                </a:lnTo>
                <a:lnTo>
                  <a:pt x="88" y="138"/>
                </a:lnTo>
                <a:lnTo>
                  <a:pt x="82" y="140"/>
                </a:lnTo>
                <a:lnTo>
                  <a:pt x="78" y="143"/>
                </a:lnTo>
                <a:lnTo>
                  <a:pt x="73" y="147"/>
                </a:lnTo>
                <a:lnTo>
                  <a:pt x="68" y="154"/>
                </a:lnTo>
                <a:lnTo>
                  <a:pt x="68" y="154"/>
                </a:lnTo>
                <a:lnTo>
                  <a:pt x="63" y="163"/>
                </a:lnTo>
                <a:lnTo>
                  <a:pt x="59" y="172"/>
                </a:lnTo>
                <a:lnTo>
                  <a:pt x="56" y="181"/>
                </a:lnTo>
                <a:lnTo>
                  <a:pt x="55" y="188"/>
                </a:lnTo>
                <a:lnTo>
                  <a:pt x="54" y="203"/>
                </a:lnTo>
                <a:lnTo>
                  <a:pt x="54" y="208"/>
                </a:lnTo>
                <a:lnTo>
                  <a:pt x="53" y="212"/>
                </a:lnTo>
                <a:lnTo>
                  <a:pt x="53" y="212"/>
                </a:lnTo>
                <a:lnTo>
                  <a:pt x="50" y="214"/>
                </a:lnTo>
                <a:lnTo>
                  <a:pt x="48" y="217"/>
                </a:lnTo>
                <a:lnTo>
                  <a:pt x="40" y="222"/>
                </a:lnTo>
                <a:lnTo>
                  <a:pt x="31" y="227"/>
                </a:lnTo>
                <a:lnTo>
                  <a:pt x="23" y="235"/>
                </a:lnTo>
                <a:lnTo>
                  <a:pt x="23" y="235"/>
                </a:lnTo>
                <a:lnTo>
                  <a:pt x="19" y="243"/>
                </a:lnTo>
                <a:lnTo>
                  <a:pt x="15" y="258"/>
                </a:lnTo>
                <a:lnTo>
                  <a:pt x="10" y="277"/>
                </a:lnTo>
                <a:lnTo>
                  <a:pt x="6" y="300"/>
                </a:lnTo>
                <a:lnTo>
                  <a:pt x="3" y="324"/>
                </a:lnTo>
                <a:lnTo>
                  <a:pt x="1" y="346"/>
                </a:lnTo>
                <a:lnTo>
                  <a:pt x="0" y="365"/>
                </a:lnTo>
                <a:lnTo>
                  <a:pt x="1" y="380"/>
                </a:lnTo>
                <a:lnTo>
                  <a:pt x="1" y="380"/>
                </a:lnTo>
                <a:lnTo>
                  <a:pt x="5" y="392"/>
                </a:lnTo>
                <a:lnTo>
                  <a:pt x="13" y="407"/>
                </a:lnTo>
                <a:lnTo>
                  <a:pt x="21" y="420"/>
                </a:lnTo>
                <a:lnTo>
                  <a:pt x="30" y="436"/>
                </a:lnTo>
                <a:lnTo>
                  <a:pt x="46" y="459"/>
                </a:lnTo>
                <a:lnTo>
                  <a:pt x="54" y="469"/>
                </a:lnTo>
                <a:lnTo>
                  <a:pt x="54" y="469"/>
                </a:lnTo>
                <a:lnTo>
                  <a:pt x="51" y="501"/>
                </a:lnTo>
                <a:lnTo>
                  <a:pt x="51" y="528"/>
                </a:lnTo>
                <a:lnTo>
                  <a:pt x="51" y="541"/>
                </a:lnTo>
                <a:lnTo>
                  <a:pt x="53" y="551"/>
                </a:lnTo>
                <a:lnTo>
                  <a:pt x="53" y="551"/>
                </a:lnTo>
                <a:lnTo>
                  <a:pt x="55" y="566"/>
                </a:lnTo>
                <a:lnTo>
                  <a:pt x="62" y="587"/>
                </a:lnTo>
                <a:lnTo>
                  <a:pt x="77" y="643"/>
                </a:lnTo>
                <a:lnTo>
                  <a:pt x="99" y="714"/>
                </a:lnTo>
                <a:lnTo>
                  <a:pt x="99" y="714"/>
                </a:lnTo>
                <a:lnTo>
                  <a:pt x="95" y="767"/>
                </a:lnTo>
                <a:lnTo>
                  <a:pt x="93" y="807"/>
                </a:lnTo>
                <a:lnTo>
                  <a:pt x="93" y="824"/>
                </a:lnTo>
                <a:lnTo>
                  <a:pt x="94" y="834"/>
                </a:lnTo>
                <a:lnTo>
                  <a:pt x="94" y="834"/>
                </a:lnTo>
                <a:lnTo>
                  <a:pt x="100" y="861"/>
                </a:lnTo>
                <a:lnTo>
                  <a:pt x="110" y="905"/>
                </a:lnTo>
                <a:lnTo>
                  <a:pt x="122" y="949"/>
                </a:lnTo>
                <a:lnTo>
                  <a:pt x="124" y="967"/>
                </a:lnTo>
                <a:lnTo>
                  <a:pt x="126" y="979"/>
                </a:lnTo>
                <a:lnTo>
                  <a:pt x="126" y="979"/>
                </a:lnTo>
                <a:lnTo>
                  <a:pt x="123" y="1026"/>
                </a:lnTo>
                <a:lnTo>
                  <a:pt x="123" y="1061"/>
                </a:lnTo>
                <a:lnTo>
                  <a:pt x="123" y="1061"/>
                </a:lnTo>
                <a:lnTo>
                  <a:pt x="124" y="1063"/>
                </a:lnTo>
                <a:lnTo>
                  <a:pt x="127" y="1065"/>
                </a:lnTo>
                <a:lnTo>
                  <a:pt x="134" y="1066"/>
                </a:lnTo>
                <a:lnTo>
                  <a:pt x="144" y="1066"/>
                </a:lnTo>
                <a:lnTo>
                  <a:pt x="144" y="1066"/>
                </a:lnTo>
                <a:lnTo>
                  <a:pt x="149" y="1117"/>
                </a:lnTo>
                <a:lnTo>
                  <a:pt x="149" y="1117"/>
                </a:lnTo>
                <a:lnTo>
                  <a:pt x="152" y="1120"/>
                </a:lnTo>
                <a:lnTo>
                  <a:pt x="158" y="1126"/>
                </a:lnTo>
                <a:lnTo>
                  <a:pt x="168" y="1132"/>
                </a:lnTo>
                <a:lnTo>
                  <a:pt x="180" y="1139"/>
                </a:lnTo>
                <a:lnTo>
                  <a:pt x="180" y="1139"/>
                </a:lnTo>
                <a:lnTo>
                  <a:pt x="211" y="1154"/>
                </a:lnTo>
                <a:lnTo>
                  <a:pt x="231" y="1164"/>
                </a:lnTo>
                <a:lnTo>
                  <a:pt x="231" y="1164"/>
                </a:lnTo>
                <a:lnTo>
                  <a:pt x="266" y="1166"/>
                </a:lnTo>
                <a:lnTo>
                  <a:pt x="294" y="1166"/>
                </a:lnTo>
                <a:lnTo>
                  <a:pt x="305" y="1165"/>
                </a:lnTo>
                <a:lnTo>
                  <a:pt x="313" y="1164"/>
                </a:lnTo>
                <a:lnTo>
                  <a:pt x="313" y="1164"/>
                </a:lnTo>
                <a:lnTo>
                  <a:pt x="318" y="1161"/>
                </a:lnTo>
                <a:lnTo>
                  <a:pt x="320" y="1158"/>
                </a:lnTo>
                <a:lnTo>
                  <a:pt x="323" y="1153"/>
                </a:lnTo>
                <a:lnTo>
                  <a:pt x="324" y="1149"/>
                </a:lnTo>
                <a:lnTo>
                  <a:pt x="324" y="1140"/>
                </a:lnTo>
                <a:lnTo>
                  <a:pt x="323" y="1134"/>
                </a:lnTo>
                <a:lnTo>
                  <a:pt x="323" y="1134"/>
                </a:lnTo>
                <a:lnTo>
                  <a:pt x="315" y="1121"/>
                </a:lnTo>
                <a:lnTo>
                  <a:pt x="299" y="1096"/>
                </a:lnTo>
                <a:lnTo>
                  <a:pt x="275" y="1061"/>
                </a:lnTo>
                <a:lnTo>
                  <a:pt x="272" y="1037"/>
                </a:lnTo>
                <a:lnTo>
                  <a:pt x="272" y="1037"/>
                </a:lnTo>
                <a:lnTo>
                  <a:pt x="274" y="1024"/>
                </a:lnTo>
                <a:lnTo>
                  <a:pt x="274" y="1014"/>
                </a:lnTo>
                <a:lnTo>
                  <a:pt x="274" y="1003"/>
                </a:lnTo>
                <a:lnTo>
                  <a:pt x="274" y="1003"/>
                </a:lnTo>
                <a:lnTo>
                  <a:pt x="259" y="922"/>
                </a:lnTo>
                <a:lnTo>
                  <a:pt x="246" y="847"/>
                </a:lnTo>
                <a:lnTo>
                  <a:pt x="246" y="847"/>
                </a:lnTo>
                <a:lnTo>
                  <a:pt x="247" y="834"/>
                </a:lnTo>
                <a:lnTo>
                  <a:pt x="251" y="808"/>
                </a:lnTo>
                <a:lnTo>
                  <a:pt x="257" y="772"/>
                </a:lnTo>
                <a:lnTo>
                  <a:pt x="336" y="1097"/>
                </a:lnTo>
                <a:lnTo>
                  <a:pt x="336" y="1097"/>
                </a:lnTo>
                <a:lnTo>
                  <a:pt x="338" y="1129"/>
                </a:lnTo>
                <a:lnTo>
                  <a:pt x="338" y="1163"/>
                </a:lnTo>
                <a:lnTo>
                  <a:pt x="338" y="1163"/>
                </a:lnTo>
                <a:lnTo>
                  <a:pt x="338" y="1169"/>
                </a:lnTo>
                <a:lnTo>
                  <a:pt x="340" y="1179"/>
                </a:lnTo>
                <a:lnTo>
                  <a:pt x="343" y="1185"/>
                </a:lnTo>
                <a:lnTo>
                  <a:pt x="345" y="1192"/>
                </a:lnTo>
                <a:lnTo>
                  <a:pt x="349" y="1198"/>
                </a:lnTo>
                <a:lnTo>
                  <a:pt x="354" y="1203"/>
                </a:lnTo>
                <a:lnTo>
                  <a:pt x="354" y="1203"/>
                </a:lnTo>
                <a:lnTo>
                  <a:pt x="358" y="1205"/>
                </a:lnTo>
                <a:lnTo>
                  <a:pt x="363" y="1207"/>
                </a:lnTo>
                <a:lnTo>
                  <a:pt x="370" y="1205"/>
                </a:lnTo>
                <a:lnTo>
                  <a:pt x="378" y="1205"/>
                </a:lnTo>
                <a:lnTo>
                  <a:pt x="395" y="1200"/>
                </a:lnTo>
                <a:lnTo>
                  <a:pt x="416" y="1195"/>
                </a:lnTo>
                <a:lnTo>
                  <a:pt x="451" y="1183"/>
                </a:lnTo>
                <a:lnTo>
                  <a:pt x="467" y="1176"/>
                </a:lnTo>
                <a:lnTo>
                  <a:pt x="467" y="1176"/>
                </a:lnTo>
                <a:lnTo>
                  <a:pt x="482" y="1165"/>
                </a:lnTo>
                <a:lnTo>
                  <a:pt x="505" y="1148"/>
                </a:lnTo>
                <a:lnTo>
                  <a:pt x="505" y="1148"/>
                </a:lnTo>
                <a:lnTo>
                  <a:pt x="515" y="1139"/>
                </a:lnTo>
                <a:lnTo>
                  <a:pt x="530" y="1126"/>
                </a:lnTo>
                <a:lnTo>
                  <a:pt x="537" y="1120"/>
                </a:lnTo>
                <a:lnTo>
                  <a:pt x="544" y="1111"/>
                </a:lnTo>
                <a:lnTo>
                  <a:pt x="550" y="1104"/>
                </a:lnTo>
                <a:lnTo>
                  <a:pt x="552" y="1096"/>
                </a:lnTo>
                <a:lnTo>
                  <a:pt x="552" y="1096"/>
                </a:lnTo>
                <a:lnTo>
                  <a:pt x="552" y="1089"/>
                </a:lnTo>
                <a:lnTo>
                  <a:pt x="552" y="1082"/>
                </a:lnTo>
                <a:lnTo>
                  <a:pt x="551" y="1076"/>
                </a:lnTo>
                <a:lnTo>
                  <a:pt x="549" y="1071"/>
                </a:lnTo>
                <a:lnTo>
                  <a:pt x="545" y="1066"/>
                </a:lnTo>
                <a:lnTo>
                  <a:pt x="541" y="1062"/>
                </a:lnTo>
                <a:lnTo>
                  <a:pt x="532" y="1055"/>
                </a:lnTo>
                <a:lnTo>
                  <a:pt x="532" y="1055"/>
                </a:lnTo>
                <a:lnTo>
                  <a:pt x="526" y="1052"/>
                </a:lnTo>
                <a:lnTo>
                  <a:pt x="518" y="1050"/>
                </a:lnTo>
                <a:lnTo>
                  <a:pt x="497" y="1048"/>
                </a:lnTo>
                <a:lnTo>
                  <a:pt x="478" y="1047"/>
                </a:lnTo>
                <a:lnTo>
                  <a:pt x="472" y="1046"/>
                </a:lnTo>
                <a:lnTo>
                  <a:pt x="468" y="1045"/>
                </a:lnTo>
                <a:lnTo>
                  <a:pt x="468" y="1045"/>
                </a:lnTo>
                <a:lnTo>
                  <a:pt x="463" y="1037"/>
                </a:lnTo>
                <a:lnTo>
                  <a:pt x="457" y="1022"/>
                </a:lnTo>
                <a:lnTo>
                  <a:pt x="447" y="998"/>
                </a:lnTo>
                <a:lnTo>
                  <a:pt x="447" y="998"/>
                </a:lnTo>
                <a:lnTo>
                  <a:pt x="431" y="973"/>
                </a:lnTo>
                <a:lnTo>
                  <a:pt x="417" y="949"/>
                </a:lnTo>
                <a:lnTo>
                  <a:pt x="417" y="949"/>
                </a:lnTo>
                <a:lnTo>
                  <a:pt x="427" y="927"/>
                </a:lnTo>
                <a:lnTo>
                  <a:pt x="433" y="910"/>
                </a:lnTo>
                <a:lnTo>
                  <a:pt x="434" y="904"/>
                </a:lnTo>
                <a:lnTo>
                  <a:pt x="436" y="900"/>
                </a:lnTo>
                <a:lnTo>
                  <a:pt x="436" y="900"/>
                </a:lnTo>
                <a:lnTo>
                  <a:pt x="423" y="847"/>
                </a:lnTo>
                <a:lnTo>
                  <a:pt x="414" y="811"/>
                </a:lnTo>
                <a:lnTo>
                  <a:pt x="411" y="787"/>
                </a:lnTo>
                <a:lnTo>
                  <a:pt x="411" y="787"/>
                </a:lnTo>
                <a:lnTo>
                  <a:pt x="409" y="771"/>
                </a:lnTo>
                <a:lnTo>
                  <a:pt x="405" y="749"/>
                </a:lnTo>
                <a:lnTo>
                  <a:pt x="402" y="727"/>
                </a:lnTo>
                <a:lnTo>
                  <a:pt x="397" y="708"/>
                </a:lnTo>
                <a:lnTo>
                  <a:pt x="397" y="708"/>
                </a:lnTo>
                <a:lnTo>
                  <a:pt x="395" y="699"/>
                </a:lnTo>
                <a:lnTo>
                  <a:pt x="394" y="688"/>
                </a:lnTo>
                <a:lnTo>
                  <a:pt x="392" y="662"/>
                </a:lnTo>
                <a:lnTo>
                  <a:pt x="390" y="624"/>
                </a:lnTo>
                <a:lnTo>
                  <a:pt x="390" y="624"/>
                </a:lnTo>
                <a:lnTo>
                  <a:pt x="394" y="512"/>
                </a:lnTo>
                <a:lnTo>
                  <a:pt x="394" y="512"/>
                </a:lnTo>
                <a:lnTo>
                  <a:pt x="414" y="564"/>
                </a:lnTo>
                <a:lnTo>
                  <a:pt x="436" y="616"/>
                </a:lnTo>
                <a:lnTo>
                  <a:pt x="446" y="628"/>
                </a:lnTo>
                <a:lnTo>
                  <a:pt x="452" y="628"/>
                </a:lnTo>
                <a:lnTo>
                  <a:pt x="480" y="660"/>
                </a:lnTo>
                <a:lnTo>
                  <a:pt x="480" y="655"/>
                </a:lnTo>
                <a:lnTo>
                  <a:pt x="480" y="655"/>
                </a:lnTo>
                <a:lnTo>
                  <a:pt x="500" y="678"/>
                </a:lnTo>
                <a:lnTo>
                  <a:pt x="516" y="694"/>
                </a:lnTo>
                <a:lnTo>
                  <a:pt x="527" y="706"/>
                </a:lnTo>
                <a:lnTo>
                  <a:pt x="527" y="706"/>
                </a:lnTo>
                <a:lnTo>
                  <a:pt x="532" y="707"/>
                </a:lnTo>
                <a:lnTo>
                  <a:pt x="537" y="708"/>
                </a:lnTo>
                <a:lnTo>
                  <a:pt x="542" y="707"/>
                </a:lnTo>
                <a:lnTo>
                  <a:pt x="549" y="707"/>
                </a:lnTo>
                <a:lnTo>
                  <a:pt x="557" y="703"/>
                </a:lnTo>
                <a:lnTo>
                  <a:pt x="560" y="702"/>
                </a:lnTo>
                <a:lnTo>
                  <a:pt x="561" y="703"/>
                </a:lnTo>
                <a:lnTo>
                  <a:pt x="561" y="703"/>
                </a:lnTo>
                <a:lnTo>
                  <a:pt x="572" y="698"/>
                </a:lnTo>
                <a:lnTo>
                  <a:pt x="572" y="698"/>
                </a:lnTo>
                <a:lnTo>
                  <a:pt x="591" y="685"/>
                </a:lnTo>
                <a:lnTo>
                  <a:pt x="608" y="673"/>
                </a:lnTo>
                <a:lnTo>
                  <a:pt x="608" y="673"/>
                </a:lnTo>
                <a:lnTo>
                  <a:pt x="609" y="672"/>
                </a:lnTo>
                <a:lnTo>
                  <a:pt x="613" y="663"/>
                </a:lnTo>
                <a:lnTo>
                  <a:pt x="613" y="663"/>
                </a:lnTo>
                <a:lnTo>
                  <a:pt x="616" y="655"/>
                </a:lnTo>
                <a:lnTo>
                  <a:pt x="616" y="655"/>
                </a:lnTo>
                <a:lnTo>
                  <a:pt x="618" y="645"/>
                </a:lnTo>
                <a:lnTo>
                  <a:pt x="618" y="645"/>
                </a:lnTo>
                <a:lnTo>
                  <a:pt x="619" y="641"/>
                </a:lnTo>
                <a:lnTo>
                  <a:pt x="619" y="636"/>
                </a:lnTo>
                <a:lnTo>
                  <a:pt x="616" y="633"/>
                </a:lnTo>
                <a:lnTo>
                  <a:pt x="615" y="631"/>
                </a:lnTo>
                <a:lnTo>
                  <a:pt x="613" y="630"/>
                </a:lnTo>
                <a:lnTo>
                  <a:pt x="613" y="630"/>
                </a:lnTo>
                <a:lnTo>
                  <a:pt x="608" y="629"/>
                </a:lnTo>
                <a:lnTo>
                  <a:pt x="603" y="626"/>
                </a:lnTo>
                <a:lnTo>
                  <a:pt x="596" y="623"/>
                </a:lnTo>
                <a:lnTo>
                  <a:pt x="596" y="623"/>
                </a:lnTo>
                <a:lnTo>
                  <a:pt x="595" y="618"/>
                </a:lnTo>
                <a:lnTo>
                  <a:pt x="594" y="614"/>
                </a:lnTo>
                <a:lnTo>
                  <a:pt x="594" y="614"/>
                </a:lnTo>
                <a:lnTo>
                  <a:pt x="600" y="611"/>
                </a:lnTo>
                <a:lnTo>
                  <a:pt x="606" y="608"/>
                </a:lnTo>
                <a:lnTo>
                  <a:pt x="610" y="603"/>
                </a:lnTo>
                <a:lnTo>
                  <a:pt x="609" y="599"/>
                </a:lnTo>
                <a:lnTo>
                  <a:pt x="613" y="596"/>
                </a:lnTo>
                <a:lnTo>
                  <a:pt x="611" y="580"/>
                </a:lnTo>
                <a:lnTo>
                  <a:pt x="611" y="580"/>
                </a:lnTo>
                <a:lnTo>
                  <a:pt x="605" y="580"/>
                </a:lnTo>
                <a:lnTo>
                  <a:pt x="605" y="580"/>
                </a:lnTo>
                <a:lnTo>
                  <a:pt x="603" y="571"/>
                </a:lnTo>
                <a:lnTo>
                  <a:pt x="601" y="565"/>
                </a:lnTo>
                <a:lnTo>
                  <a:pt x="599" y="560"/>
                </a:lnTo>
                <a:lnTo>
                  <a:pt x="599" y="560"/>
                </a:lnTo>
                <a:lnTo>
                  <a:pt x="590" y="554"/>
                </a:lnTo>
                <a:lnTo>
                  <a:pt x="576" y="542"/>
                </a:lnTo>
                <a:lnTo>
                  <a:pt x="557" y="528"/>
                </a:lnTo>
                <a:lnTo>
                  <a:pt x="557" y="528"/>
                </a:lnTo>
                <a:lnTo>
                  <a:pt x="554" y="492"/>
                </a:lnTo>
                <a:lnTo>
                  <a:pt x="554" y="492"/>
                </a:lnTo>
                <a:lnTo>
                  <a:pt x="565" y="476"/>
                </a:lnTo>
                <a:lnTo>
                  <a:pt x="565" y="476"/>
                </a:lnTo>
                <a:lnTo>
                  <a:pt x="566" y="472"/>
                </a:lnTo>
                <a:lnTo>
                  <a:pt x="565" y="467"/>
                </a:lnTo>
                <a:lnTo>
                  <a:pt x="562" y="454"/>
                </a:lnTo>
                <a:lnTo>
                  <a:pt x="562" y="454"/>
                </a:lnTo>
                <a:lnTo>
                  <a:pt x="561" y="449"/>
                </a:lnTo>
                <a:lnTo>
                  <a:pt x="561" y="447"/>
                </a:lnTo>
                <a:lnTo>
                  <a:pt x="562" y="439"/>
                </a:lnTo>
                <a:lnTo>
                  <a:pt x="562" y="439"/>
                </a:lnTo>
                <a:lnTo>
                  <a:pt x="562" y="434"/>
                </a:lnTo>
                <a:lnTo>
                  <a:pt x="562" y="432"/>
                </a:lnTo>
                <a:lnTo>
                  <a:pt x="564" y="429"/>
                </a:lnTo>
                <a:lnTo>
                  <a:pt x="562" y="427"/>
                </a:lnTo>
                <a:lnTo>
                  <a:pt x="562" y="427"/>
                </a:lnTo>
                <a:lnTo>
                  <a:pt x="559" y="422"/>
                </a:lnTo>
                <a:lnTo>
                  <a:pt x="552" y="418"/>
                </a:lnTo>
                <a:lnTo>
                  <a:pt x="544" y="413"/>
                </a:lnTo>
                <a:lnTo>
                  <a:pt x="544" y="413"/>
                </a:lnTo>
                <a:lnTo>
                  <a:pt x="570" y="388"/>
                </a:lnTo>
                <a:lnTo>
                  <a:pt x="601" y="355"/>
                </a:lnTo>
                <a:lnTo>
                  <a:pt x="601" y="355"/>
                </a:lnTo>
                <a:lnTo>
                  <a:pt x="605" y="349"/>
                </a:lnTo>
                <a:lnTo>
                  <a:pt x="608" y="339"/>
                </a:lnTo>
                <a:lnTo>
                  <a:pt x="611" y="312"/>
                </a:lnTo>
                <a:lnTo>
                  <a:pt x="614" y="289"/>
                </a:lnTo>
                <a:lnTo>
                  <a:pt x="615" y="277"/>
                </a:lnTo>
                <a:lnTo>
                  <a:pt x="615" y="277"/>
                </a:lnTo>
                <a:lnTo>
                  <a:pt x="618" y="277"/>
                </a:lnTo>
                <a:lnTo>
                  <a:pt x="625" y="276"/>
                </a:lnTo>
                <a:lnTo>
                  <a:pt x="625" y="276"/>
                </a:lnTo>
                <a:lnTo>
                  <a:pt x="630" y="275"/>
                </a:lnTo>
                <a:lnTo>
                  <a:pt x="633" y="275"/>
                </a:lnTo>
                <a:lnTo>
                  <a:pt x="633" y="275"/>
                </a:lnTo>
                <a:lnTo>
                  <a:pt x="636" y="277"/>
                </a:lnTo>
                <a:lnTo>
                  <a:pt x="639" y="279"/>
                </a:lnTo>
                <a:lnTo>
                  <a:pt x="643" y="280"/>
                </a:lnTo>
                <a:lnTo>
                  <a:pt x="643" y="280"/>
                </a:lnTo>
                <a:lnTo>
                  <a:pt x="645" y="277"/>
                </a:lnTo>
                <a:lnTo>
                  <a:pt x="648" y="275"/>
                </a:lnTo>
                <a:lnTo>
                  <a:pt x="652" y="267"/>
                </a:lnTo>
                <a:lnTo>
                  <a:pt x="652" y="267"/>
                </a:lnTo>
                <a:lnTo>
                  <a:pt x="655" y="263"/>
                </a:lnTo>
                <a:lnTo>
                  <a:pt x="660" y="258"/>
                </a:lnTo>
                <a:lnTo>
                  <a:pt x="665" y="253"/>
                </a:lnTo>
                <a:lnTo>
                  <a:pt x="665" y="253"/>
                </a:lnTo>
                <a:lnTo>
                  <a:pt x="669" y="255"/>
                </a:lnTo>
                <a:lnTo>
                  <a:pt x="680" y="257"/>
                </a:lnTo>
                <a:lnTo>
                  <a:pt x="680" y="257"/>
                </a:lnTo>
                <a:lnTo>
                  <a:pt x="684" y="258"/>
                </a:lnTo>
                <a:lnTo>
                  <a:pt x="688" y="256"/>
                </a:lnTo>
                <a:lnTo>
                  <a:pt x="695" y="251"/>
                </a:lnTo>
                <a:lnTo>
                  <a:pt x="703" y="245"/>
                </a:lnTo>
                <a:lnTo>
                  <a:pt x="708" y="242"/>
                </a:lnTo>
                <a:lnTo>
                  <a:pt x="713" y="241"/>
                </a:lnTo>
                <a:lnTo>
                  <a:pt x="713" y="241"/>
                </a:lnTo>
                <a:lnTo>
                  <a:pt x="716" y="240"/>
                </a:lnTo>
                <a:lnTo>
                  <a:pt x="718" y="238"/>
                </a:lnTo>
                <a:lnTo>
                  <a:pt x="722" y="235"/>
                </a:lnTo>
                <a:lnTo>
                  <a:pt x="724" y="230"/>
                </a:lnTo>
                <a:lnTo>
                  <a:pt x="726" y="223"/>
                </a:lnTo>
                <a:lnTo>
                  <a:pt x="729" y="217"/>
                </a:lnTo>
                <a:lnTo>
                  <a:pt x="733" y="211"/>
                </a:lnTo>
                <a:lnTo>
                  <a:pt x="738" y="206"/>
                </a:lnTo>
                <a:lnTo>
                  <a:pt x="742" y="204"/>
                </a:lnTo>
                <a:lnTo>
                  <a:pt x="746" y="203"/>
                </a:lnTo>
                <a:lnTo>
                  <a:pt x="746" y="203"/>
                </a:lnTo>
                <a:lnTo>
                  <a:pt x="749" y="202"/>
                </a:lnTo>
                <a:lnTo>
                  <a:pt x="754" y="201"/>
                </a:lnTo>
                <a:lnTo>
                  <a:pt x="761" y="194"/>
                </a:lnTo>
                <a:lnTo>
                  <a:pt x="766" y="188"/>
                </a:lnTo>
                <a:lnTo>
                  <a:pt x="770" y="181"/>
                </a:lnTo>
                <a:lnTo>
                  <a:pt x="775" y="168"/>
                </a:lnTo>
                <a:lnTo>
                  <a:pt x="777" y="162"/>
                </a:lnTo>
                <a:lnTo>
                  <a:pt x="777" y="16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17">
            <a:extLst>
              <a:ext uri="{FF2B5EF4-FFF2-40B4-BE49-F238E27FC236}">
                <a16:creationId xmlns:a16="http://schemas.microsoft.com/office/drawing/2014/main" id="{5DF7BA46-749A-40C3-8591-6B9E8B31329E}"/>
              </a:ext>
            </a:extLst>
          </p:cNvPr>
          <p:cNvSpPr>
            <a:spLocks/>
          </p:cNvSpPr>
          <p:nvPr/>
        </p:nvSpPr>
        <p:spPr bwMode="auto">
          <a:xfrm>
            <a:off x="4248074" y="902903"/>
            <a:ext cx="1474572" cy="2612703"/>
          </a:xfrm>
          <a:custGeom>
            <a:avLst/>
            <a:gdLst>
              <a:gd name="T0" fmla="*/ 143 w 767"/>
              <a:gd name="T1" fmla="*/ 92 h 1359"/>
              <a:gd name="T2" fmla="*/ 59 w 767"/>
              <a:gd name="T3" fmla="*/ 106 h 1359"/>
              <a:gd name="T4" fmla="*/ 5 w 767"/>
              <a:gd name="T5" fmla="*/ 147 h 1359"/>
              <a:gd name="T6" fmla="*/ 1 w 767"/>
              <a:gd name="T7" fmla="*/ 191 h 1359"/>
              <a:gd name="T8" fmla="*/ 23 w 767"/>
              <a:gd name="T9" fmla="*/ 260 h 1359"/>
              <a:gd name="T10" fmla="*/ 61 w 767"/>
              <a:gd name="T11" fmla="*/ 314 h 1359"/>
              <a:gd name="T12" fmla="*/ 82 w 767"/>
              <a:gd name="T13" fmla="*/ 324 h 1359"/>
              <a:gd name="T14" fmla="*/ 95 w 767"/>
              <a:gd name="T15" fmla="*/ 320 h 1359"/>
              <a:gd name="T16" fmla="*/ 105 w 767"/>
              <a:gd name="T17" fmla="*/ 302 h 1359"/>
              <a:gd name="T18" fmla="*/ 143 w 767"/>
              <a:gd name="T19" fmla="*/ 291 h 1359"/>
              <a:gd name="T20" fmla="*/ 177 w 767"/>
              <a:gd name="T21" fmla="*/ 312 h 1359"/>
              <a:gd name="T22" fmla="*/ 193 w 767"/>
              <a:gd name="T23" fmla="*/ 295 h 1359"/>
              <a:gd name="T24" fmla="*/ 239 w 767"/>
              <a:gd name="T25" fmla="*/ 283 h 1359"/>
              <a:gd name="T26" fmla="*/ 248 w 767"/>
              <a:gd name="T27" fmla="*/ 249 h 1359"/>
              <a:gd name="T28" fmla="*/ 304 w 767"/>
              <a:gd name="T29" fmla="*/ 291 h 1359"/>
              <a:gd name="T30" fmla="*/ 353 w 767"/>
              <a:gd name="T31" fmla="*/ 344 h 1359"/>
              <a:gd name="T32" fmla="*/ 400 w 767"/>
              <a:gd name="T33" fmla="*/ 436 h 1359"/>
              <a:gd name="T34" fmla="*/ 376 w 767"/>
              <a:gd name="T35" fmla="*/ 460 h 1359"/>
              <a:gd name="T36" fmla="*/ 326 w 767"/>
              <a:gd name="T37" fmla="*/ 488 h 1359"/>
              <a:gd name="T38" fmla="*/ 325 w 767"/>
              <a:gd name="T39" fmla="*/ 507 h 1359"/>
              <a:gd name="T40" fmla="*/ 334 w 767"/>
              <a:gd name="T41" fmla="*/ 545 h 1359"/>
              <a:gd name="T42" fmla="*/ 345 w 767"/>
              <a:gd name="T43" fmla="*/ 572 h 1359"/>
              <a:gd name="T44" fmla="*/ 370 w 767"/>
              <a:gd name="T45" fmla="*/ 645 h 1359"/>
              <a:gd name="T46" fmla="*/ 399 w 767"/>
              <a:gd name="T47" fmla="*/ 707 h 1359"/>
              <a:gd name="T48" fmla="*/ 447 w 767"/>
              <a:gd name="T49" fmla="*/ 694 h 1359"/>
              <a:gd name="T50" fmla="*/ 451 w 767"/>
              <a:gd name="T51" fmla="*/ 663 h 1359"/>
              <a:gd name="T52" fmla="*/ 436 w 767"/>
              <a:gd name="T53" fmla="*/ 542 h 1359"/>
              <a:gd name="T54" fmla="*/ 445 w 767"/>
              <a:gd name="T55" fmla="*/ 514 h 1359"/>
              <a:gd name="T56" fmla="*/ 445 w 767"/>
              <a:gd name="T57" fmla="*/ 448 h 1359"/>
              <a:gd name="T58" fmla="*/ 472 w 767"/>
              <a:gd name="T59" fmla="*/ 574 h 1359"/>
              <a:gd name="T60" fmla="*/ 454 w 767"/>
              <a:gd name="T61" fmla="*/ 726 h 1359"/>
              <a:gd name="T62" fmla="*/ 519 w 767"/>
              <a:gd name="T63" fmla="*/ 1001 h 1359"/>
              <a:gd name="T64" fmla="*/ 529 w 767"/>
              <a:gd name="T65" fmla="*/ 1075 h 1359"/>
              <a:gd name="T66" fmla="*/ 519 w 767"/>
              <a:gd name="T67" fmla="*/ 1147 h 1359"/>
              <a:gd name="T68" fmla="*/ 510 w 767"/>
              <a:gd name="T69" fmla="*/ 1225 h 1359"/>
              <a:gd name="T70" fmla="*/ 467 w 767"/>
              <a:gd name="T71" fmla="*/ 1253 h 1359"/>
              <a:gd name="T72" fmla="*/ 349 w 767"/>
              <a:gd name="T73" fmla="*/ 1295 h 1359"/>
              <a:gd name="T74" fmla="*/ 337 w 767"/>
              <a:gd name="T75" fmla="*/ 1316 h 1359"/>
              <a:gd name="T76" fmla="*/ 357 w 767"/>
              <a:gd name="T77" fmla="*/ 1342 h 1359"/>
              <a:gd name="T78" fmla="*/ 451 w 767"/>
              <a:gd name="T79" fmla="*/ 1359 h 1359"/>
              <a:gd name="T80" fmla="*/ 543 w 767"/>
              <a:gd name="T81" fmla="*/ 1334 h 1359"/>
              <a:gd name="T82" fmla="*/ 648 w 767"/>
              <a:gd name="T83" fmla="*/ 1307 h 1359"/>
              <a:gd name="T84" fmla="*/ 657 w 767"/>
              <a:gd name="T85" fmla="*/ 1273 h 1359"/>
              <a:gd name="T86" fmla="*/ 667 w 767"/>
              <a:gd name="T87" fmla="*/ 1248 h 1359"/>
              <a:gd name="T88" fmla="*/ 707 w 767"/>
              <a:gd name="T89" fmla="*/ 1184 h 1359"/>
              <a:gd name="T90" fmla="*/ 716 w 767"/>
              <a:gd name="T91" fmla="*/ 1155 h 1359"/>
              <a:gd name="T92" fmla="*/ 713 w 767"/>
              <a:gd name="T93" fmla="*/ 1107 h 1359"/>
              <a:gd name="T94" fmla="*/ 679 w 767"/>
              <a:gd name="T95" fmla="*/ 1065 h 1359"/>
              <a:gd name="T96" fmla="*/ 682 w 767"/>
              <a:gd name="T97" fmla="*/ 948 h 1359"/>
              <a:gd name="T98" fmla="*/ 708 w 767"/>
              <a:gd name="T99" fmla="*/ 659 h 1359"/>
              <a:gd name="T100" fmla="*/ 763 w 767"/>
              <a:gd name="T101" fmla="*/ 478 h 1359"/>
              <a:gd name="T102" fmla="*/ 747 w 767"/>
              <a:gd name="T103" fmla="*/ 366 h 1359"/>
              <a:gd name="T104" fmla="*/ 632 w 767"/>
              <a:gd name="T105" fmla="*/ 156 h 1359"/>
              <a:gd name="T106" fmla="*/ 576 w 767"/>
              <a:gd name="T107" fmla="*/ 84 h 1359"/>
              <a:gd name="T108" fmla="*/ 408 w 767"/>
              <a:gd name="T109" fmla="*/ 11 h 1359"/>
              <a:gd name="T110" fmla="*/ 349 w 767"/>
              <a:gd name="T111" fmla="*/ 1 h 1359"/>
              <a:gd name="T112" fmla="*/ 263 w 767"/>
              <a:gd name="T113" fmla="*/ 6 h 1359"/>
              <a:gd name="T114" fmla="*/ 194 w 767"/>
              <a:gd name="T115" fmla="*/ 50 h 13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67" h="1359">
                <a:moveTo>
                  <a:pt x="180" y="79"/>
                </a:moveTo>
                <a:lnTo>
                  <a:pt x="180" y="79"/>
                </a:lnTo>
                <a:lnTo>
                  <a:pt x="164" y="85"/>
                </a:lnTo>
                <a:lnTo>
                  <a:pt x="152" y="90"/>
                </a:lnTo>
                <a:lnTo>
                  <a:pt x="143" y="92"/>
                </a:lnTo>
                <a:lnTo>
                  <a:pt x="143" y="92"/>
                </a:lnTo>
                <a:lnTo>
                  <a:pt x="130" y="92"/>
                </a:lnTo>
                <a:lnTo>
                  <a:pt x="106" y="95"/>
                </a:lnTo>
                <a:lnTo>
                  <a:pt x="80" y="100"/>
                </a:lnTo>
                <a:lnTo>
                  <a:pt x="67" y="102"/>
                </a:lnTo>
                <a:lnTo>
                  <a:pt x="59" y="106"/>
                </a:lnTo>
                <a:lnTo>
                  <a:pt x="59" y="106"/>
                </a:lnTo>
                <a:lnTo>
                  <a:pt x="41" y="114"/>
                </a:lnTo>
                <a:lnTo>
                  <a:pt x="33" y="119"/>
                </a:lnTo>
                <a:lnTo>
                  <a:pt x="23" y="125"/>
                </a:lnTo>
                <a:lnTo>
                  <a:pt x="14" y="132"/>
                </a:lnTo>
                <a:lnTo>
                  <a:pt x="7" y="142"/>
                </a:lnTo>
                <a:lnTo>
                  <a:pt x="5" y="147"/>
                </a:lnTo>
                <a:lnTo>
                  <a:pt x="2" y="151"/>
                </a:lnTo>
                <a:lnTo>
                  <a:pt x="1" y="157"/>
                </a:lnTo>
                <a:lnTo>
                  <a:pt x="0" y="164"/>
                </a:lnTo>
                <a:lnTo>
                  <a:pt x="0" y="164"/>
                </a:lnTo>
                <a:lnTo>
                  <a:pt x="0" y="177"/>
                </a:lnTo>
                <a:lnTo>
                  <a:pt x="1" y="191"/>
                </a:lnTo>
                <a:lnTo>
                  <a:pt x="4" y="204"/>
                </a:lnTo>
                <a:lnTo>
                  <a:pt x="7" y="217"/>
                </a:lnTo>
                <a:lnTo>
                  <a:pt x="14" y="238"/>
                </a:lnTo>
                <a:lnTo>
                  <a:pt x="19" y="253"/>
                </a:lnTo>
                <a:lnTo>
                  <a:pt x="19" y="253"/>
                </a:lnTo>
                <a:lnTo>
                  <a:pt x="23" y="260"/>
                </a:lnTo>
                <a:lnTo>
                  <a:pt x="25" y="265"/>
                </a:lnTo>
                <a:lnTo>
                  <a:pt x="36" y="282"/>
                </a:lnTo>
                <a:lnTo>
                  <a:pt x="36" y="282"/>
                </a:lnTo>
                <a:lnTo>
                  <a:pt x="43" y="292"/>
                </a:lnTo>
                <a:lnTo>
                  <a:pt x="51" y="302"/>
                </a:lnTo>
                <a:lnTo>
                  <a:pt x="61" y="314"/>
                </a:lnTo>
                <a:lnTo>
                  <a:pt x="61" y="314"/>
                </a:lnTo>
                <a:lnTo>
                  <a:pt x="66" y="319"/>
                </a:lnTo>
                <a:lnTo>
                  <a:pt x="74" y="323"/>
                </a:lnTo>
                <a:lnTo>
                  <a:pt x="82" y="327"/>
                </a:lnTo>
                <a:lnTo>
                  <a:pt x="82" y="327"/>
                </a:lnTo>
                <a:lnTo>
                  <a:pt x="82" y="324"/>
                </a:lnTo>
                <a:lnTo>
                  <a:pt x="83" y="323"/>
                </a:lnTo>
                <a:lnTo>
                  <a:pt x="84" y="320"/>
                </a:lnTo>
                <a:lnTo>
                  <a:pt x="84" y="320"/>
                </a:lnTo>
                <a:lnTo>
                  <a:pt x="90" y="320"/>
                </a:lnTo>
                <a:lnTo>
                  <a:pt x="95" y="320"/>
                </a:lnTo>
                <a:lnTo>
                  <a:pt x="95" y="320"/>
                </a:lnTo>
                <a:lnTo>
                  <a:pt x="98" y="315"/>
                </a:lnTo>
                <a:lnTo>
                  <a:pt x="100" y="312"/>
                </a:lnTo>
                <a:lnTo>
                  <a:pt x="101" y="308"/>
                </a:lnTo>
                <a:lnTo>
                  <a:pt x="101" y="308"/>
                </a:lnTo>
                <a:lnTo>
                  <a:pt x="102" y="306"/>
                </a:lnTo>
                <a:lnTo>
                  <a:pt x="105" y="302"/>
                </a:lnTo>
                <a:lnTo>
                  <a:pt x="110" y="300"/>
                </a:lnTo>
                <a:lnTo>
                  <a:pt x="116" y="296"/>
                </a:lnTo>
                <a:lnTo>
                  <a:pt x="122" y="292"/>
                </a:lnTo>
                <a:lnTo>
                  <a:pt x="129" y="291"/>
                </a:lnTo>
                <a:lnTo>
                  <a:pt x="136" y="290"/>
                </a:lnTo>
                <a:lnTo>
                  <a:pt x="143" y="291"/>
                </a:lnTo>
                <a:lnTo>
                  <a:pt x="143" y="291"/>
                </a:lnTo>
                <a:lnTo>
                  <a:pt x="151" y="294"/>
                </a:lnTo>
                <a:lnTo>
                  <a:pt x="157" y="297"/>
                </a:lnTo>
                <a:lnTo>
                  <a:pt x="166" y="304"/>
                </a:lnTo>
                <a:lnTo>
                  <a:pt x="173" y="310"/>
                </a:lnTo>
                <a:lnTo>
                  <a:pt x="177" y="312"/>
                </a:lnTo>
                <a:lnTo>
                  <a:pt x="180" y="310"/>
                </a:lnTo>
                <a:lnTo>
                  <a:pt x="180" y="310"/>
                </a:lnTo>
                <a:lnTo>
                  <a:pt x="182" y="309"/>
                </a:lnTo>
                <a:lnTo>
                  <a:pt x="184" y="307"/>
                </a:lnTo>
                <a:lnTo>
                  <a:pt x="189" y="302"/>
                </a:lnTo>
                <a:lnTo>
                  <a:pt x="193" y="295"/>
                </a:lnTo>
                <a:lnTo>
                  <a:pt x="193" y="295"/>
                </a:lnTo>
                <a:lnTo>
                  <a:pt x="225" y="285"/>
                </a:lnTo>
                <a:lnTo>
                  <a:pt x="225" y="285"/>
                </a:lnTo>
                <a:lnTo>
                  <a:pt x="229" y="285"/>
                </a:lnTo>
                <a:lnTo>
                  <a:pt x="234" y="285"/>
                </a:lnTo>
                <a:lnTo>
                  <a:pt x="239" y="283"/>
                </a:lnTo>
                <a:lnTo>
                  <a:pt x="240" y="282"/>
                </a:lnTo>
                <a:lnTo>
                  <a:pt x="242" y="278"/>
                </a:lnTo>
                <a:lnTo>
                  <a:pt x="242" y="278"/>
                </a:lnTo>
                <a:lnTo>
                  <a:pt x="245" y="270"/>
                </a:lnTo>
                <a:lnTo>
                  <a:pt x="247" y="260"/>
                </a:lnTo>
                <a:lnTo>
                  <a:pt x="248" y="249"/>
                </a:lnTo>
                <a:lnTo>
                  <a:pt x="248" y="249"/>
                </a:lnTo>
                <a:lnTo>
                  <a:pt x="273" y="266"/>
                </a:lnTo>
                <a:lnTo>
                  <a:pt x="293" y="280"/>
                </a:lnTo>
                <a:lnTo>
                  <a:pt x="300" y="286"/>
                </a:lnTo>
                <a:lnTo>
                  <a:pt x="304" y="291"/>
                </a:lnTo>
                <a:lnTo>
                  <a:pt x="304" y="291"/>
                </a:lnTo>
                <a:lnTo>
                  <a:pt x="307" y="296"/>
                </a:lnTo>
                <a:lnTo>
                  <a:pt x="312" y="302"/>
                </a:lnTo>
                <a:lnTo>
                  <a:pt x="326" y="317"/>
                </a:lnTo>
                <a:lnTo>
                  <a:pt x="349" y="341"/>
                </a:lnTo>
                <a:lnTo>
                  <a:pt x="349" y="341"/>
                </a:lnTo>
                <a:lnTo>
                  <a:pt x="353" y="344"/>
                </a:lnTo>
                <a:lnTo>
                  <a:pt x="359" y="348"/>
                </a:lnTo>
                <a:lnTo>
                  <a:pt x="375" y="357"/>
                </a:lnTo>
                <a:lnTo>
                  <a:pt x="395" y="370"/>
                </a:lnTo>
                <a:lnTo>
                  <a:pt x="395" y="370"/>
                </a:lnTo>
                <a:lnTo>
                  <a:pt x="399" y="408"/>
                </a:lnTo>
                <a:lnTo>
                  <a:pt x="400" y="436"/>
                </a:lnTo>
                <a:lnTo>
                  <a:pt x="400" y="445"/>
                </a:lnTo>
                <a:lnTo>
                  <a:pt x="399" y="451"/>
                </a:lnTo>
                <a:lnTo>
                  <a:pt x="399" y="451"/>
                </a:lnTo>
                <a:lnTo>
                  <a:pt x="396" y="454"/>
                </a:lnTo>
                <a:lnTo>
                  <a:pt x="390" y="456"/>
                </a:lnTo>
                <a:lnTo>
                  <a:pt x="376" y="460"/>
                </a:lnTo>
                <a:lnTo>
                  <a:pt x="353" y="465"/>
                </a:lnTo>
                <a:lnTo>
                  <a:pt x="353" y="465"/>
                </a:lnTo>
                <a:lnTo>
                  <a:pt x="345" y="468"/>
                </a:lnTo>
                <a:lnTo>
                  <a:pt x="340" y="471"/>
                </a:lnTo>
                <a:lnTo>
                  <a:pt x="336" y="480"/>
                </a:lnTo>
                <a:lnTo>
                  <a:pt x="326" y="488"/>
                </a:lnTo>
                <a:lnTo>
                  <a:pt x="326" y="488"/>
                </a:lnTo>
                <a:lnTo>
                  <a:pt x="328" y="491"/>
                </a:lnTo>
                <a:lnTo>
                  <a:pt x="328" y="495"/>
                </a:lnTo>
                <a:lnTo>
                  <a:pt x="326" y="500"/>
                </a:lnTo>
                <a:lnTo>
                  <a:pt x="326" y="500"/>
                </a:lnTo>
                <a:lnTo>
                  <a:pt x="325" y="507"/>
                </a:lnTo>
                <a:lnTo>
                  <a:pt x="326" y="516"/>
                </a:lnTo>
                <a:lnTo>
                  <a:pt x="326" y="516"/>
                </a:lnTo>
                <a:lnTo>
                  <a:pt x="330" y="533"/>
                </a:lnTo>
                <a:lnTo>
                  <a:pt x="331" y="541"/>
                </a:lnTo>
                <a:lnTo>
                  <a:pt x="334" y="545"/>
                </a:lnTo>
                <a:lnTo>
                  <a:pt x="334" y="545"/>
                </a:lnTo>
                <a:lnTo>
                  <a:pt x="335" y="548"/>
                </a:lnTo>
                <a:lnTo>
                  <a:pt x="337" y="549"/>
                </a:lnTo>
                <a:lnTo>
                  <a:pt x="339" y="551"/>
                </a:lnTo>
                <a:lnTo>
                  <a:pt x="340" y="555"/>
                </a:lnTo>
                <a:lnTo>
                  <a:pt x="340" y="555"/>
                </a:lnTo>
                <a:lnTo>
                  <a:pt x="345" y="572"/>
                </a:lnTo>
                <a:lnTo>
                  <a:pt x="347" y="579"/>
                </a:lnTo>
                <a:lnTo>
                  <a:pt x="348" y="580"/>
                </a:lnTo>
                <a:lnTo>
                  <a:pt x="349" y="582"/>
                </a:lnTo>
                <a:lnTo>
                  <a:pt x="359" y="585"/>
                </a:lnTo>
                <a:lnTo>
                  <a:pt x="359" y="585"/>
                </a:lnTo>
                <a:lnTo>
                  <a:pt x="370" y="645"/>
                </a:lnTo>
                <a:lnTo>
                  <a:pt x="378" y="686"/>
                </a:lnTo>
                <a:lnTo>
                  <a:pt x="382" y="701"/>
                </a:lnTo>
                <a:lnTo>
                  <a:pt x="384" y="704"/>
                </a:lnTo>
                <a:lnTo>
                  <a:pt x="385" y="706"/>
                </a:lnTo>
                <a:lnTo>
                  <a:pt x="385" y="706"/>
                </a:lnTo>
                <a:lnTo>
                  <a:pt x="399" y="707"/>
                </a:lnTo>
                <a:lnTo>
                  <a:pt x="408" y="707"/>
                </a:lnTo>
                <a:lnTo>
                  <a:pt x="418" y="706"/>
                </a:lnTo>
                <a:lnTo>
                  <a:pt x="418" y="706"/>
                </a:lnTo>
                <a:lnTo>
                  <a:pt x="429" y="703"/>
                </a:lnTo>
                <a:lnTo>
                  <a:pt x="440" y="698"/>
                </a:lnTo>
                <a:lnTo>
                  <a:pt x="447" y="694"/>
                </a:lnTo>
                <a:lnTo>
                  <a:pt x="451" y="689"/>
                </a:lnTo>
                <a:lnTo>
                  <a:pt x="451" y="689"/>
                </a:lnTo>
                <a:lnTo>
                  <a:pt x="453" y="684"/>
                </a:lnTo>
                <a:lnTo>
                  <a:pt x="453" y="677"/>
                </a:lnTo>
                <a:lnTo>
                  <a:pt x="453" y="669"/>
                </a:lnTo>
                <a:lnTo>
                  <a:pt x="451" y="663"/>
                </a:lnTo>
                <a:lnTo>
                  <a:pt x="451" y="663"/>
                </a:lnTo>
                <a:lnTo>
                  <a:pt x="447" y="642"/>
                </a:lnTo>
                <a:lnTo>
                  <a:pt x="440" y="601"/>
                </a:lnTo>
                <a:lnTo>
                  <a:pt x="431" y="543"/>
                </a:lnTo>
                <a:lnTo>
                  <a:pt x="431" y="543"/>
                </a:lnTo>
                <a:lnTo>
                  <a:pt x="436" y="542"/>
                </a:lnTo>
                <a:lnTo>
                  <a:pt x="440" y="539"/>
                </a:lnTo>
                <a:lnTo>
                  <a:pt x="441" y="538"/>
                </a:lnTo>
                <a:lnTo>
                  <a:pt x="441" y="536"/>
                </a:lnTo>
                <a:lnTo>
                  <a:pt x="441" y="536"/>
                </a:lnTo>
                <a:lnTo>
                  <a:pt x="443" y="523"/>
                </a:lnTo>
                <a:lnTo>
                  <a:pt x="445" y="514"/>
                </a:lnTo>
                <a:lnTo>
                  <a:pt x="445" y="507"/>
                </a:lnTo>
                <a:lnTo>
                  <a:pt x="445" y="507"/>
                </a:lnTo>
                <a:lnTo>
                  <a:pt x="445" y="495"/>
                </a:lnTo>
                <a:lnTo>
                  <a:pt x="445" y="474"/>
                </a:lnTo>
                <a:lnTo>
                  <a:pt x="445" y="448"/>
                </a:lnTo>
                <a:lnTo>
                  <a:pt x="445" y="448"/>
                </a:lnTo>
                <a:lnTo>
                  <a:pt x="454" y="480"/>
                </a:lnTo>
                <a:lnTo>
                  <a:pt x="454" y="480"/>
                </a:lnTo>
                <a:lnTo>
                  <a:pt x="464" y="520"/>
                </a:lnTo>
                <a:lnTo>
                  <a:pt x="471" y="555"/>
                </a:lnTo>
                <a:lnTo>
                  <a:pt x="471" y="555"/>
                </a:lnTo>
                <a:lnTo>
                  <a:pt x="472" y="574"/>
                </a:lnTo>
                <a:lnTo>
                  <a:pt x="473" y="589"/>
                </a:lnTo>
                <a:lnTo>
                  <a:pt x="473" y="598"/>
                </a:lnTo>
                <a:lnTo>
                  <a:pt x="473" y="598"/>
                </a:lnTo>
                <a:lnTo>
                  <a:pt x="458" y="715"/>
                </a:lnTo>
                <a:lnTo>
                  <a:pt x="458" y="715"/>
                </a:lnTo>
                <a:lnTo>
                  <a:pt x="454" y="726"/>
                </a:lnTo>
                <a:lnTo>
                  <a:pt x="449" y="743"/>
                </a:lnTo>
                <a:lnTo>
                  <a:pt x="441" y="765"/>
                </a:lnTo>
                <a:lnTo>
                  <a:pt x="494" y="912"/>
                </a:lnTo>
                <a:lnTo>
                  <a:pt x="494" y="912"/>
                </a:lnTo>
                <a:lnTo>
                  <a:pt x="508" y="963"/>
                </a:lnTo>
                <a:lnTo>
                  <a:pt x="519" y="1001"/>
                </a:lnTo>
                <a:lnTo>
                  <a:pt x="526" y="1022"/>
                </a:lnTo>
                <a:lnTo>
                  <a:pt x="526" y="1022"/>
                </a:lnTo>
                <a:lnTo>
                  <a:pt x="528" y="1027"/>
                </a:lnTo>
                <a:lnTo>
                  <a:pt x="529" y="1036"/>
                </a:lnTo>
                <a:lnTo>
                  <a:pt x="529" y="1056"/>
                </a:lnTo>
                <a:lnTo>
                  <a:pt x="529" y="1075"/>
                </a:lnTo>
                <a:lnTo>
                  <a:pt x="530" y="1087"/>
                </a:lnTo>
                <a:lnTo>
                  <a:pt x="530" y="1087"/>
                </a:lnTo>
                <a:lnTo>
                  <a:pt x="529" y="1097"/>
                </a:lnTo>
                <a:lnTo>
                  <a:pt x="525" y="1116"/>
                </a:lnTo>
                <a:lnTo>
                  <a:pt x="519" y="1147"/>
                </a:lnTo>
                <a:lnTo>
                  <a:pt x="519" y="1147"/>
                </a:lnTo>
                <a:lnTo>
                  <a:pt x="517" y="1159"/>
                </a:lnTo>
                <a:lnTo>
                  <a:pt x="514" y="1169"/>
                </a:lnTo>
                <a:lnTo>
                  <a:pt x="513" y="1189"/>
                </a:lnTo>
                <a:lnTo>
                  <a:pt x="513" y="1189"/>
                </a:lnTo>
                <a:lnTo>
                  <a:pt x="511" y="1209"/>
                </a:lnTo>
                <a:lnTo>
                  <a:pt x="510" y="1225"/>
                </a:lnTo>
                <a:lnTo>
                  <a:pt x="507" y="1237"/>
                </a:lnTo>
                <a:lnTo>
                  <a:pt x="507" y="1237"/>
                </a:lnTo>
                <a:lnTo>
                  <a:pt x="496" y="1240"/>
                </a:lnTo>
                <a:lnTo>
                  <a:pt x="481" y="1248"/>
                </a:lnTo>
                <a:lnTo>
                  <a:pt x="481" y="1248"/>
                </a:lnTo>
                <a:lnTo>
                  <a:pt x="467" y="1253"/>
                </a:lnTo>
                <a:lnTo>
                  <a:pt x="438" y="1260"/>
                </a:lnTo>
                <a:lnTo>
                  <a:pt x="438" y="1260"/>
                </a:lnTo>
                <a:lnTo>
                  <a:pt x="410" y="1268"/>
                </a:lnTo>
                <a:lnTo>
                  <a:pt x="377" y="1281"/>
                </a:lnTo>
                <a:lnTo>
                  <a:pt x="361" y="1287"/>
                </a:lnTo>
                <a:lnTo>
                  <a:pt x="349" y="1295"/>
                </a:lnTo>
                <a:lnTo>
                  <a:pt x="341" y="1301"/>
                </a:lnTo>
                <a:lnTo>
                  <a:pt x="337" y="1303"/>
                </a:lnTo>
                <a:lnTo>
                  <a:pt x="336" y="1306"/>
                </a:lnTo>
                <a:lnTo>
                  <a:pt x="336" y="1306"/>
                </a:lnTo>
                <a:lnTo>
                  <a:pt x="336" y="1310"/>
                </a:lnTo>
                <a:lnTo>
                  <a:pt x="337" y="1316"/>
                </a:lnTo>
                <a:lnTo>
                  <a:pt x="339" y="1321"/>
                </a:lnTo>
                <a:lnTo>
                  <a:pt x="341" y="1327"/>
                </a:lnTo>
                <a:lnTo>
                  <a:pt x="345" y="1332"/>
                </a:lnTo>
                <a:lnTo>
                  <a:pt x="348" y="1336"/>
                </a:lnTo>
                <a:lnTo>
                  <a:pt x="352" y="1339"/>
                </a:lnTo>
                <a:lnTo>
                  <a:pt x="357" y="1342"/>
                </a:lnTo>
                <a:lnTo>
                  <a:pt x="357" y="1342"/>
                </a:lnTo>
                <a:lnTo>
                  <a:pt x="373" y="1347"/>
                </a:lnTo>
                <a:lnTo>
                  <a:pt x="400" y="1354"/>
                </a:lnTo>
                <a:lnTo>
                  <a:pt x="429" y="1357"/>
                </a:lnTo>
                <a:lnTo>
                  <a:pt x="441" y="1359"/>
                </a:lnTo>
                <a:lnTo>
                  <a:pt x="451" y="1359"/>
                </a:lnTo>
                <a:lnTo>
                  <a:pt x="451" y="1359"/>
                </a:lnTo>
                <a:lnTo>
                  <a:pt x="466" y="1355"/>
                </a:lnTo>
                <a:lnTo>
                  <a:pt x="478" y="1353"/>
                </a:lnTo>
                <a:lnTo>
                  <a:pt x="513" y="1342"/>
                </a:lnTo>
                <a:lnTo>
                  <a:pt x="513" y="1342"/>
                </a:lnTo>
                <a:lnTo>
                  <a:pt x="543" y="1334"/>
                </a:lnTo>
                <a:lnTo>
                  <a:pt x="579" y="1326"/>
                </a:lnTo>
                <a:lnTo>
                  <a:pt x="631" y="1315"/>
                </a:lnTo>
                <a:lnTo>
                  <a:pt x="631" y="1315"/>
                </a:lnTo>
                <a:lnTo>
                  <a:pt x="638" y="1314"/>
                </a:lnTo>
                <a:lnTo>
                  <a:pt x="644" y="1310"/>
                </a:lnTo>
                <a:lnTo>
                  <a:pt x="648" y="1307"/>
                </a:lnTo>
                <a:lnTo>
                  <a:pt x="650" y="1303"/>
                </a:lnTo>
                <a:lnTo>
                  <a:pt x="650" y="1303"/>
                </a:lnTo>
                <a:lnTo>
                  <a:pt x="650" y="1287"/>
                </a:lnTo>
                <a:lnTo>
                  <a:pt x="650" y="1277"/>
                </a:lnTo>
                <a:lnTo>
                  <a:pt x="650" y="1277"/>
                </a:lnTo>
                <a:lnTo>
                  <a:pt x="657" y="1273"/>
                </a:lnTo>
                <a:lnTo>
                  <a:pt x="660" y="1271"/>
                </a:lnTo>
                <a:lnTo>
                  <a:pt x="664" y="1267"/>
                </a:lnTo>
                <a:lnTo>
                  <a:pt x="664" y="1267"/>
                </a:lnTo>
                <a:lnTo>
                  <a:pt x="665" y="1262"/>
                </a:lnTo>
                <a:lnTo>
                  <a:pt x="666" y="1255"/>
                </a:lnTo>
                <a:lnTo>
                  <a:pt x="667" y="1248"/>
                </a:lnTo>
                <a:lnTo>
                  <a:pt x="670" y="1204"/>
                </a:lnTo>
                <a:lnTo>
                  <a:pt x="670" y="1204"/>
                </a:lnTo>
                <a:lnTo>
                  <a:pt x="677" y="1202"/>
                </a:lnTo>
                <a:lnTo>
                  <a:pt x="691" y="1195"/>
                </a:lnTo>
                <a:lnTo>
                  <a:pt x="700" y="1190"/>
                </a:lnTo>
                <a:lnTo>
                  <a:pt x="707" y="1184"/>
                </a:lnTo>
                <a:lnTo>
                  <a:pt x="713" y="1178"/>
                </a:lnTo>
                <a:lnTo>
                  <a:pt x="716" y="1172"/>
                </a:lnTo>
                <a:lnTo>
                  <a:pt x="716" y="1172"/>
                </a:lnTo>
                <a:lnTo>
                  <a:pt x="718" y="1163"/>
                </a:lnTo>
                <a:lnTo>
                  <a:pt x="718" y="1159"/>
                </a:lnTo>
                <a:lnTo>
                  <a:pt x="716" y="1155"/>
                </a:lnTo>
                <a:lnTo>
                  <a:pt x="713" y="1149"/>
                </a:lnTo>
                <a:lnTo>
                  <a:pt x="713" y="1149"/>
                </a:lnTo>
                <a:lnTo>
                  <a:pt x="701" y="1131"/>
                </a:lnTo>
                <a:lnTo>
                  <a:pt x="693" y="1120"/>
                </a:lnTo>
                <a:lnTo>
                  <a:pt x="713" y="1107"/>
                </a:lnTo>
                <a:lnTo>
                  <a:pt x="713" y="1107"/>
                </a:lnTo>
                <a:lnTo>
                  <a:pt x="707" y="1102"/>
                </a:lnTo>
                <a:lnTo>
                  <a:pt x="696" y="1090"/>
                </a:lnTo>
                <a:lnTo>
                  <a:pt x="685" y="1077"/>
                </a:lnTo>
                <a:lnTo>
                  <a:pt x="682" y="1069"/>
                </a:lnTo>
                <a:lnTo>
                  <a:pt x="679" y="1065"/>
                </a:lnTo>
                <a:lnTo>
                  <a:pt x="679" y="1065"/>
                </a:lnTo>
                <a:lnTo>
                  <a:pt x="678" y="1016"/>
                </a:lnTo>
                <a:lnTo>
                  <a:pt x="678" y="985"/>
                </a:lnTo>
                <a:lnTo>
                  <a:pt x="678" y="973"/>
                </a:lnTo>
                <a:lnTo>
                  <a:pt x="679" y="963"/>
                </a:lnTo>
                <a:lnTo>
                  <a:pt x="679" y="963"/>
                </a:lnTo>
                <a:lnTo>
                  <a:pt x="682" y="948"/>
                </a:lnTo>
                <a:lnTo>
                  <a:pt x="685" y="919"/>
                </a:lnTo>
                <a:lnTo>
                  <a:pt x="693" y="839"/>
                </a:lnTo>
                <a:lnTo>
                  <a:pt x="702" y="700"/>
                </a:lnTo>
                <a:lnTo>
                  <a:pt x="702" y="700"/>
                </a:lnTo>
                <a:lnTo>
                  <a:pt x="705" y="682"/>
                </a:lnTo>
                <a:lnTo>
                  <a:pt x="708" y="659"/>
                </a:lnTo>
                <a:lnTo>
                  <a:pt x="720" y="607"/>
                </a:lnTo>
                <a:lnTo>
                  <a:pt x="734" y="556"/>
                </a:lnTo>
                <a:lnTo>
                  <a:pt x="746" y="520"/>
                </a:lnTo>
                <a:lnTo>
                  <a:pt x="746" y="520"/>
                </a:lnTo>
                <a:lnTo>
                  <a:pt x="754" y="497"/>
                </a:lnTo>
                <a:lnTo>
                  <a:pt x="763" y="478"/>
                </a:lnTo>
                <a:lnTo>
                  <a:pt x="766" y="468"/>
                </a:lnTo>
                <a:lnTo>
                  <a:pt x="767" y="459"/>
                </a:lnTo>
                <a:lnTo>
                  <a:pt x="767" y="448"/>
                </a:lnTo>
                <a:lnTo>
                  <a:pt x="765" y="435"/>
                </a:lnTo>
                <a:lnTo>
                  <a:pt x="765" y="435"/>
                </a:lnTo>
                <a:lnTo>
                  <a:pt x="747" y="366"/>
                </a:lnTo>
                <a:lnTo>
                  <a:pt x="736" y="324"/>
                </a:lnTo>
                <a:lnTo>
                  <a:pt x="748" y="310"/>
                </a:lnTo>
                <a:lnTo>
                  <a:pt x="713" y="249"/>
                </a:lnTo>
                <a:lnTo>
                  <a:pt x="713" y="249"/>
                </a:lnTo>
                <a:lnTo>
                  <a:pt x="666" y="195"/>
                </a:lnTo>
                <a:lnTo>
                  <a:pt x="632" y="156"/>
                </a:lnTo>
                <a:lnTo>
                  <a:pt x="614" y="135"/>
                </a:lnTo>
                <a:lnTo>
                  <a:pt x="614" y="135"/>
                </a:lnTo>
                <a:lnTo>
                  <a:pt x="607" y="124"/>
                </a:lnTo>
                <a:lnTo>
                  <a:pt x="596" y="108"/>
                </a:lnTo>
                <a:lnTo>
                  <a:pt x="583" y="91"/>
                </a:lnTo>
                <a:lnTo>
                  <a:pt x="576" y="84"/>
                </a:lnTo>
                <a:lnTo>
                  <a:pt x="569" y="79"/>
                </a:lnTo>
                <a:lnTo>
                  <a:pt x="569" y="79"/>
                </a:lnTo>
                <a:lnTo>
                  <a:pt x="558" y="73"/>
                </a:lnTo>
                <a:lnTo>
                  <a:pt x="537" y="65"/>
                </a:lnTo>
                <a:lnTo>
                  <a:pt x="485" y="43"/>
                </a:lnTo>
                <a:lnTo>
                  <a:pt x="408" y="11"/>
                </a:lnTo>
                <a:lnTo>
                  <a:pt x="408" y="11"/>
                </a:lnTo>
                <a:lnTo>
                  <a:pt x="400" y="8"/>
                </a:lnTo>
                <a:lnTo>
                  <a:pt x="387" y="4"/>
                </a:lnTo>
                <a:lnTo>
                  <a:pt x="370" y="2"/>
                </a:lnTo>
                <a:lnTo>
                  <a:pt x="349" y="1"/>
                </a:lnTo>
                <a:lnTo>
                  <a:pt x="349" y="1"/>
                </a:lnTo>
                <a:lnTo>
                  <a:pt x="308" y="0"/>
                </a:lnTo>
                <a:lnTo>
                  <a:pt x="292" y="0"/>
                </a:lnTo>
                <a:lnTo>
                  <a:pt x="278" y="1"/>
                </a:lnTo>
                <a:lnTo>
                  <a:pt x="278" y="1"/>
                </a:lnTo>
                <a:lnTo>
                  <a:pt x="271" y="2"/>
                </a:lnTo>
                <a:lnTo>
                  <a:pt x="263" y="6"/>
                </a:lnTo>
                <a:lnTo>
                  <a:pt x="245" y="15"/>
                </a:lnTo>
                <a:lnTo>
                  <a:pt x="226" y="25"/>
                </a:lnTo>
                <a:lnTo>
                  <a:pt x="212" y="33"/>
                </a:lnTo>
                <a:lnTo>
                  <a:pt x="212" y="33"/>
                </a:lnTo>
                <a:lnTo>
                  <a:pt x="202" y="42"/>
                </a:lnTo>
                <a:lnTo>
                  <a:pt x="194" y="50"/>
                </a:lnTo>
                <a:lnTo>
                  <a:pt x="187" y="60"/>
                </a:lnTo>
                <a:lnTo>
                  <a:pt x="180" y="7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25">
            <a:extLst>
              <a:ext uri="{FF2B5EF4-FFF2-40B4-BE49-F238E27FC236}">
                <a16:creationId xmlns:a16="http://schemas.microsoft.com/office/drawing/2014/main" id="{BF14A5A9-A16B-42A9-8A83-3C1441F2911D}"/>
              </a:ext>
            </a:extLst>
          </p:cNvPr>
          <p:cNvSpPr>
            <a:spLocks/>
          </p:cNvSpPr>
          <p:nvPr/>
        </p:nvSpPr>
        <p:spPr bwMode="auto">
          <a:xfrm>
            <a:off x="7069251" y="883776"/>
            <a:ext cx="1474572" cy="2621988"/>
          </a:xfrm>
          <a:custGeom>
            <a:avLst/>
            <a:gdLst>
              <a:gd name="T0" fmla="*/ 242 w 622"/>
              <a:gd name="T1" fmla="*/ 94 h 1106"/>
              <a:gd name="T2" fmla="*/ 219 w 622"/>
              <a:gd name="T3" fmla="*/ 93 h 1106"/>
              <a:gd name="T4" fmla="*/ 165 w 622"/>
              <a:gd name="T5" fmla="*/ 138 h 1106"/>
              <a:gd name="T6" fmla="*/ 31 w 622"/>
              <a:gd name="T7" fmla="*/ 323 h 1106"/>
              <a:gd name="T8" fmla="*/ 30 w 622"/>
              <a:gd name="T9" fmla="*/ 362 h 1106"/>
              <a:gd name="T10" fmla="*/ 6 w 622"/>
              <a:gd name="T11" fmla="*/ 461 h 1106"/>
              <a:gd name="T12" fmla="*/ 2 w 622"/>
              <a:gd name="T13" fmla="*/ 531 h 1106"/>
              <a:gd name="T14" fmla="*/ 55 w 622"/>
              <a:gd name="T15" fmla="*/ 788 h 1106"/>
              <a:gd name="T16" fmla="*/ 85 w 622"/>
              <a:gd name="T17" fmla="*/ 1037 h 1106"/>
              <a:gd name="T18" fmla="*/ 127 w 622"/>
              <a:gd name="T19" fmla="*/ 1062 h 1106"/>
              <a:gd name="T20" fmla="*/ 145 w 622"/>
              <a:gd name="T21" fmla="*/ 1093 h 1106"/>
              <a:gd name="T22" fmla="*/ 243 w 622"/>
              <a:gd name="T23" fmla="*/ 1106 h 1106"/>
              <a:gd name="T24" fmla="*/ 322 w 622"/>
              <a:gd name="T25" fmla="*/ 1086 h 1106"/>
              <a:gd name="T26" fmla="*/ 349 w 622"/>
              <a:gd name="T27" fmla="*/ 1074 h 1106"/>
              <a:gd name="T28" fmla="*/ 337 w 622"/>
              <a:gd name="T29" fmla="*/ 1050 h 1106"/>
              <a:gd name="T30" fmla="*/ 285 w 622"/>
              <a:gd name="T31" fmla="*/ 1032 h 1106"/>
              <a:gd name="T32" fmla="*/ 208 w 622"/>
              <a:gd name="T33" fmla="*/ 986 h 1106"/>
              <a:gd name="T34" fmla="*/ 207 w 622"/>
              <a:gd name="T35" fmla="*/ 788 h 1106"/>
              <a:gd name="T36" fmla="*/ 219 w 622"/>
              <a:gd name="T37" fmla="*/ 652 h 1106"/>
              <a:gd name="T38" fmla="*/ 225 w 622"/>
              <a:gd name="T39" fmla="*/ 544 h 1106"/>
              <a:gd name="T40" fmla="*/ 213 w 622"/>
              <a:gd name="T41" fmla="*/ 444 h 1106"/>
              <a:gd name="T42" fmla="*/ 225 w 622"/>
              <a:gd name="T43" fmla="*/ 438 h 1106"/>
              <a:gd name="T44" fmla="*/ 292 w 622"/>
              <a:gd name="T45" fmla="*/ 408 h 1106"/>
              <a:gd name="T46" fmla="*/ 307 w 622"/>
              <a:gd name="T47" fmla="*/ 459 h 1106"/>
              <a:gd name="T48" fmla="*/ 314 w 622"/>
              <a:gd name="T49" fmla="*/ 461 h 1106"/>
              <a:gd name="T50" fmla="*/ 379 w 622"/>
              <a:gd name="T51" fmla="*/ 453 h 1106"/>
              <a:gd name="T52" fmla="*/ 371 w 622"/>
              <a:gd name="T53" fmla="*/ 431 h 1106"/>
              <a:gd name="T54" fmla="*/ 348 w 622"/>
              <a:gd name="T55" fmla="*/ 408 h 1106"/>
              <a:gd name="T56" fmla="*/ 316 w 622"/>
              <a:gd name="T57" fmla="*/ 353 h 1106"/>
              <a:gd name="T58" fmla="*/ 378 w 622"/>
              <a:gd name="T59" fmla="*/ 387 h 1106"/>
              <a:gd name="T60" fmla="*/ 422 w 622"/>
              <a:gd name="T61" fmla="*/ 423 h 1106"/>
              <a:gd name="T62" fmla="*/ 500 w 622"/>
              <a:gd name="T63" fmla="*/ 462 h 1106"/>
              <a:gd name="T64" fmla="*/ 566 w 622"/>
              <a:gd name="T65" fmla="*/ 456 h 1106"/>
              <a:gd name="T66" fmla="*/ 609 w 622"/>
              <a:gd name="T67" fmla="*/ 448 h 1106"/>
              <a:gd name="T68" fmla="*/ 597 w 622"/>
              <a:gd name="T69" fmla="*/ 438 h 1106"/>
              <a:gd name="T70" fmla="*/ 621 w 622"/>
              <a:gd name="T71" fmla="*/ 426 h 1106"/>
              <a:gd name="T72" fmla="*/ 596 w 622"/>
              <a:gd name="T73" fmla="*/ 413 h 1106"/>
              <a:gd name="T74" fmla="*/ 593 w 622"/>
              <a:gd name="T75" fmla="*/ 406 h 1106"/>
              <a:gd name="T76" fmla="*/ 563 w 622"/>
              <a:gd name="T77" fmla="*/ 409 h 1106"/>
              <a:gd name="T78" fmla="*/ 551 w 622"/>
              <a:gd name="T79" fmla="*/ 414 h 1106"/>
              <a:gd name="T80" fmla="*/ 524 w 622"/>
              <a:gd name="T81" fmla="*/ 432 h 1106"/>
              <a:gd name="T82" fmla="*/ 475 w 622"/>
              <a:gd name="T83" fmla="*/ 420 h 1106"/>
              <a:gd name="T84" fmla="*/ 426 w 622"/>
              <a:gd name="T85" fmla="*/ 377 h 1106"/>
              <a:gd name="T86" fmla="*/ 432 w 622"/>
              <a:gd name="T87" fmla="*/ 336 h 1106"/>
              <a:gd name="T88" fmla="*/ 431 w 622"/>
              <a:gd name="T89" fmla="*/ 276 h 1106"/>
              <a:gd name="T90" fmla="*/ 424 w 622"/>
              <a:gd name="T91" fmla="*/ 222 h 1106"/>
              <a:gd name="T92" fmla="*/ 443 w 622"/>
              <a:gd name="T93" fmla="*/ 197 h 1106"/>
              <a:gd name="T94" fmla="*/ 481 w 622"/>
              <a:gd name="T95" fmla="*/ 188 h 1106"/>
              <a:gd name="T96" fmla="*/ 492 w 622"/>
              <a:gd name="T97" fmla="*/ 195 h 1106"/>
              <a:gd name="T98" fmla="*/ 500 w 622"/>
              <a:gd name="T99" fmla="*/ 182 h 1106"/>
              <a:gd name="T100" fmla="*/ 530 w 622"/>
              <a:gd name="T101" fmla="*/ 170 h 1106"/>
              <a:gd name="T102" fmla="*/ 565 w 622"/>
              <a:gd name="T103" fmla="*/ 124 h 1106"/>
              <a:gd name="T104" fmla="*/ 566 w 622"/>
              <a:gd name="T105" fmla="*/ 67 h 1106"/>
              <a:gd name="T106" fmla="*/ 508 w 622"/>
              <a:gd name="T107" fmla="*/ 7 h 1106"/>
              <a:gd name="T108" fmla="*/ 457 w 622"/>
              <a:gd name="T109" fmla="*/ 5 h 1106"/>
              <a:gd name="T110" fmla="*/ 414 w 622"/>
              <a:gd name="T111" fmla="*/ 23 h 1106"/>
              <a:gd name="T112" fmla="*/ 414 w 622"/>
              <a:gd name="T113" fmla="*/ 41 h 1106"/>
              <a:gd name="T114" fmla="*/ 414 w 622"/>
              <a:gd name="T115" fmla="*/ 53 h 1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22" h="1106">
                <a:moveTo>
                  <a:pt x="384" y="72"/>
                </a:moveTo>
                <a:lnTo>
                  <a:pt x="348" y="84"/>
                </a:lnTo>
                <a:lnTo>
                  <a:pt x="348" y="84"/>
                </a:lnTo>
                <a:lnTo>
                  <a:pt x="297" y="87"/>
                </a:lnTo>
                <a:lnTo>
                  <a:pt x="259" y="90"/>
                </a:lnTo>
                <a:lnTo>
                  <a:pt x="242" y="94"/>
                </a:lnTo>
                <a:lnTo>
                  <a:pt x="231" y="96"/>
                </a:lnTo>
                <a:lnTo>
                  <a:pt x="231" y="96"/>
                </a:lnTo>
                <a:lnTo>
                  <a:pt x="226" y="97"/>
                </a:lnTo>
                <a:lnTo>
                  <a:pt x="222" y="96"/>
                </a:lnTo>
                <a:lnTo>
                  <a:pt x="221" y="94"/>
                </a:lnTo>
                <a:lnTo>
                  <a:pt x="219" y="93"/>
                </a:lnTo>
                <a:lnTo>
                  <a:pt x="215" y="94"/>
                </a:lnTo>
                <a:lnTo>
                  <a:pt x="208" y="99"/>
                </a:lnTo>
                <a:lnTo>
                  <a:pt x="196" y="109"/>
                </a:lnTo>
                <a:lnTo>
                  <a:pt x="177" y="126"/>
                </a:lnTo>
                <a:lnTo>
                  <a:pt x="177" y="126"/>
                </a:lnTo>
                <a:lnTo>
                  <a:pt x="165" y="138"/>
                </a:lnTo>
                <a:lnTo>
                  <a:pt x="151" y="153"/>
                </a:lnTo>
                <a:lnTo>
                  <a:pt x="125" y="185"/>
                </a:lnTo>
                <a:lnTo>
                  <a:pt x="97" y="222"/>
                </a:lnTo>
                <a:lnTo>
                  <a:pt x="71" y="258"/>
                </a:lnTo>
                <a:lnTo>
                  <a:pt x="49" y="293"/>
                </a:lnTo>
                <a:lnTo>
                  <a:pt x="31" y="323"/>
                </a:lnTo>
                <a:lnTo>
                  <a:pt x="20" y="343"/>
                </a:lnTo>
                <a:lnTo>
                  <a:pt x="18" y="349"/>
                </a:lnTo>
                <a:lnTo>
                  <a:pt x="18" y="353"/>
                </a:lnTo>
                <a:lnTo>
                  <a:pt x="18" y="353"/>
                </a:lnTo>
                <a:lnTo>
                  <a:pt x="24" y="359"/>
                </a:lnTo>
                <a:lnTo>
                  <a:pt x="30" y="362"/>
                </a:lnTo>
                <a:lnTo>
                  <a:pt x="36" y="365"/>
                </a:lnTo>
                <a:lnTo>
                  <a:pt x="36" y="365"/>
                </a:lnTo>
                <a:lnTo>
                  <a:pt x="31" y="379"/>
                </a:lnTo>
                <a:lnTo>
                  <a:pt x="18" y="414"/>
                </a:lnTo>
                <a:lnTo>
                  <a:pt x="12" y="437"/>
                </a:lnTo>
                <a:lnTo>
                  <a:pt x="6" y="461"/>
                </a:lnTo>
                <a:lnTo>
                  <a:pt x="1" y="484"/>
                </a:lnTo>
                <a:lnTo>
                  <a:pt x="0" y="495"/>
                </a:lnTo>
                <a:lnTo>
                  <a:pt x="0" y="506"/>
                </a:lnTo>
                <a:lnTo>
                  <a:pt x="0" y="506"/>
                </a:lnTo>
                <a:lnTo>
                  <a:pt x="0" y="518"/>
                </a:lnTo>
                <a:lnTo>
                  <a:pt x="2" y="531"/>
                </a:lnTo>
                <a:lnTo>
                  <a:pt x="7" y="566"/>
                </a:lnTo>
                <a:lnTo>
                  <a:pt x="14" y="605"/>
                </a:lnTo>
                <a:lnTo>
                  <a:pt x="24" y="647"/>
                </a:lnTo>
                <a:lnTo>
                  <a:pt x="42" y="729"/>
                </a:lnTo>
                <a:lnTo>
                  <a:pt x="55" y="788"/>
                </a:lnTo>
                <a:lnTo>
                  <a:pt x="55" y="788"/>
                </a:lnTo>
                <a:lnTo>
                  <a:pt x="72" y="888"/>
                </a:lnTo>
                <a:lnTo>
                  <a:pt x="85" y="971"/>
                </a:lnTo>
                <a:lnTo>
                  <a:pt x="91" y="1013"/>
                </a:lnTo>
                <a:lnTo>
                  <a:pt x="85" y="1032"/>
                </a:lnTo>
                <a:lnTo>
                  <a:pt x="85" y="1032"/>
                </a:lnTo>
                <a:lnTo>
                  <a:pt x="85" y="1037"/>
                </a:lnTo>
                <a:lnTo>
                  <a:pt x="88" y="1047"/>
                </a:lnTo>
                <a:lnTo>
                  <a:pt x="90" y="1053"/>
                </a:lnTo>
                <a:lnTo>
                  <a:pt x="94" y="1058"/>
                </a:lnTo>
                <a:lnTo>
                  <a:pt x="98" y="1061"/>
                </a:lnTo>
                <a:lnTo>
                  <a:pt x="103" y="1062"/>
                </a:lnTo>
                <a:lnTo>
                  <a:pt x="127" y="1062"/>
                </a:lnTo>
                <a:lnTo>
                  <a:pt x="127" y="1062"/>
                </a:lnTo>
                <a:lnTo>
                  <a:pt x="133" y="1076"/>
                </a:lnTo>
                <a:lnTo>
                  <a:pt x="139" y="1085"/>
                </a:lnTo>
                <a:lnTo>
                  <a:pt x="143" y="1090"/>
                </a:lnTo>
                <a:lnTo>
                  <a:pt x="145" y="1093"/>
                </a:lnTo>
                <a:lnTo>
                  <a:pt x="145" y="1093"/>
                </a:lnTo>
                <a:lnTo>
                  <a:pt x="151" y="1095"/>
                </a:lnTo>
                <a:lnTo>
                  <a:pt x="161" y="1097"/>
                </a:lnTo>
                <a:lnTo>
                  <a:pt x="188" y="1101"/>
                </a:lnTo>
                <a:lnTo>
                  <a:pt x="219" y="1105"/>
                </a:lnTo>
                <a:lnTo>
                  <a:pt x="243" y="1106"/>
                </a:lnTo>
                <a:lnTo>
                  <a:pt x="243" y="1106"/>
                </a:lnTo>
                <a:lnTo>
                  <a:pt x="255" y="1105"/>
                </a:lnTo>
                <a:lnTo>
                  <a:pt x="267" y="1102"/>
                </a:lnTo>
                <a:lnTo>
                  <a:pt x="294" y="1096"/>
                </a:lnTo>
                <a:lnTo>
                  <a:pt x="314" y="1090"/>
                </a:lnTo>
                <a:lnTo>
                  <a:pt x="322" y="1086"/>
                </a:lnTo>
                <a:lnTo>
                  <a:pt x="322" y="1086"/>
                </a:lnTo>
                <a:lnTo>
                  <a:pt x="328" y="1086"/>
                </a:lnTo>
                <a:lnTo>
                  <a:pt x="339" y="1084"/>
                </a:lnTo>
                <a:lnTo>
                  <a:pt x="344" y="1082"/>
                </a:lnTo>
                <a:lnTo>
                  <a:pt x="348" y="1078"/>
                </a:lnTo>
                <a:lnTo>
                  <a:pt x="349" y="1077"/>
                </a:lnTo>
                <a:lnTo>
                  <a:pt x="349" y="1074"/>
                </a:lnTo>
                <a:lnTo>
                  <a:pt x="349" y="1071"/>
                </a:lnTo>
                <a:lnTo>
                  <a:pt x="348" y="1068"/>
                </a:lnTo>
                <a:lnTo>
                  <a:pt x="348" y="1068"/>
                </a:lnTo>
                <a:lnTo>
                  <a:pt x="342" y="1058"/>
                </a:lnTo>
                <a:lnTo>
                  <a:pt x="339" y="1054"/>
                </a:lnTo>
                <a:lnTo>
                  <a:pt x="337" y="1050"/>
                </a:lnTo>
                <a:lnTo>
                  <a:pt x="333" y="1047"/>
                </a:lnTo>
                <a:lnTo>
                  <a:pt x="327" y="1044"/>
                </a:lnTo>
                <a:lnTo>
                  <a:pt x="320" y="1041"/>
                </a:lnTo>
                <a:lnTo>
                  <a:pt x="310" y="1038"/>
                </a:lnTo>
                <a:lnTo>
                  <a:pt x="310" y="1038"/>
                </a:lnTo>
                <a:lnTo>
                  <a:pt x="285" y="1032"/>
                </a:lnTo>
                <a:lnTo>
                  <a:pt x="260" y="1029"/>
                </a:lnTo>
                <a:lnTo>
                  <a:pt x="231" y="1026"/>
                </a:lnTo>
                <a:lnTo>
                  <a:pt x="231" y="1026"/>
                </a:lnTo>
                <a:lnTo>
                  <a:pt x="219" y="1007"/>
                </a:lnTo>
                <a:lnTo>
                  <a:pt x="210" y="993"/>
                </a:lnTo>
                <a:lnTo>
                  <a:pt x="208" y="986"/>
                </a:lnTo>
                <a:lnTo>
                  <a:pt x="207" y="983"/>
                </a:lnTo>
                <a:lnTo>
                  <a:pt x="207" y="983"/>
                </a:lnTo>
                <a:lnTo>
                  <a:pt x="208" y="893"/>
                </a:lnTo>
                <a:lnTo>
                  <a:pt x="209" y="829"/>
                </a:lnTo>
                <a:lnTo>
                  <a:pt x="208" y="803"/>
                </a:lnTo>
                <a:lnTo>
                  <a:pt x="207" y="788"/>
                </a:lnTo>
                <a:lnTo>
                  <a:pt x="207" y="788"/>
                </a:lnTo>
                <a:lnTo>
                  <a:pt x="207" y="773"/>
                </a:lnTo>
                <a:lnTo>
                  <a:pt x="208" y="755"/>
                </a:lnTo>
                <a:lnTo>
                  <a:pt x="213" y="711"/>
                </a:lnTo>
                <a:lnTo>
                  <a:pt x="218" y="668"/>
                </a:lnTo>
                <a:lnTo>
                  <a:pt x="219" y="652"/>
                </a:lnTo>
                <a:lnTo>
                  <a:pt x="219" y="641"/>
                </a:lnTo>
                <a:lnTo>
                  <a:pt x="219" y="641"/>
                </a:lnTo>
                <a:lnTo>
                  <a:pt x="219" y="630"/>
                </a:lnTo>
                <a:lnTo>
                  <a:pt x="220" y="617"/>
                </a:lnTo>
                <a:lnTo>
                  <a:pt x="222" y="581"/>
                </a:lnTo>
                <a:lnTo>
                  <a:pt x="225" y="544"/>
                </a:lnTo>
                <a:lnTo>
                  <a:pt x="225" y="530"/>
                </a:lnTo>
                <a:lnTo>
                  <a:pt x="225" y="518"/>
                </a:lnTo>
                <a:lnTo>
                  <a:pt x="225" y="518"/>
                </a:lnTo>
                <a:lnTo>
                  <a:pt x="222" y="496"/>
                </a:lnTo>
                <a:lnTo>
                  <a:pt x="219" y="472"/>
                </a:lnTo>
                <a:lnTo>
                  <a:pt x="213" y="444"/>
                </a:lnTo>
                <a:lnTo>
                  <a:pt x="213" y="444"/>
                </a:lnTo>
                <a:lnTo>
                  <a:pt x="216" y="441"/>
                </a:lnTo>
                <a:lnTo>
                  <a:pt x="221" y="438"/>
                </a:lnTo>
                <a:lnTo>
                  <a:pt x="222" y="438"/>
                </a:lnTo>
                <a:lnTo>
                  <a:pt x="225" y="438"/>
                </a:lnTo>
                <a:lnTo>
                  <a:pt x="225" y="438"/>
                </a:lnTo>
                <a:lnTo>
                  <a:pt x="231" y="440"/>
                </a:lnTo>
                <a:lnTo>
                  <a:pt x="237" y="440"/>
                </a:lnTo>
                <a:lnTo>
                  <a:pt x="243" y="438"/>
                </a:lnTo>
                <a:lnTo>
                  <a:pt x="274" y="408"/>
                </a:lnTo>
                <a:lnTo>
                  <a:pt x="292" y="408"/>
                </a:lnTo>
                <a:lnTo>
                  <a:pt x="292" y="408"/>
                </a:lnTo>
                <a:lnTo>
                  <a:pt x="302" y="423"/>
                </a:lnTo>
                <a:lnTo>
                  <a:pt x="308" y="435"/>
                </a:lnTo>
                <a:lnTo>
                  <a:pt x="310" y="441"/>
                </a:lnTo>
                <a:lnTo>
                  <a:pt x="310" y="444"/>
                </a:lnTo>
                <a:lnTo>
                  <a:pt x="310" y="444"/>
                </a:lnTo>
                <a:lnTo>
                  <a:pt x="307" y="459"/>
                </a:lnTo>
                <a:lnTo>
                  <a:pt x="307" y="461"/>
                </a:lnTo>
                <a:lnTo>
                  <a:pt x="307" y="462"/>
                </a:lnTo>
                <a:lnTo>
                  <a:pt x="308" y="464"/>
                </a:lnTo>
                <a:lnTo>
                  <a:pt x="310" y="462"/>
                </a:lnTo>
                <a:lnTo>
                  <a:pt x="310" y="462"/>
                </a:lnTo>
                <a:lnTo>
                  <a:pt x="314" y="461"/>
                </a:lnTo>
                <a:lnTo>
                  <a:pt x="316" y="459"/>
                </a:lnTo>
                <a:lnTo>
                  <a:pt x="322" y="453"/>
                </a:lnTo>
                <a:lnTo>
                  <a:pt x="328" y="444"/>
                </a:lnTo>
                <a:lnTo>
                  <a:pt x="366" y="450"/>
                </a:lnTo>
                <a:lnTo>
                  <a:pt x="366" y="450"/>
                </a:lnTo>
                <a:lnTo>
                  <a:pt x="379" y="453"/>
                </a:lnTo>
                <a:lnTo>
                  <a:pt x="387" y="453"/>
                </a:lnTo>
                <a:lnTo>
                  <a:pt x="390" y="453"/>
                </a:lnTo>
                <a:lnTo>
                  <a:pt x="390" y="450"/>
                </a:lnTo>
                <a:lnTo>
                  <a:pt x="378" y="432"/>
                </a:lnTo>
                <a:lnTo>
                  <a:pt x="378" y="432"/>
                </a:lnTo>
                <a:lnTo>
                  <a:pt x="371" y="431"/>
                </a:lnTo>
                <a:lnTo>
                  <a:pt x="363" y="430"/>
                </a:lnTo>
                <a:lnTo>
                  <a:pt x="361" y="429"/>
                </a:lnTo>
                <a:lnTo>
                  <a:pt x="360" y="426"/>
                </a:lnTo>
                <a:lnTo>
                  <a:pt x="360" y="426"/>
                </a:lnTo>
                <a:lnTo>
                  <a:pt x="353" y="415"/>
                </a:lnTo>
                <a:lnTo>
                  <a:pt x="348" y="408"/>
                </a:lnTo>
                <a:lnTo>
                  <a:pt x="341" y="402"/>
                </a:lnTo>
                <a:lnTo>
                  <a:pt x="341" y="402"/>
                </a:lnTo>
                <a:lnTo>
                  <a:pt x="333" y="394"/>
                </a:lnTo>
                <a:lnTo>
                  <a:pt x="325" y="383"/>
                </a:lnTo>
                <a:lnTo>
                  <a:pt x="316" y="371"/>
                </a:lnTo>
                <a:lnTo>
                  <a:pt x="316" y="353"/>
                </a:lnTo>
                <a:lnTo>
                  <a:pt x="341" y="317"/>
                </a:lnTo>
                <a:lnTo>
                  <a:pt x="360" y="347"/>
                </a:lnTo>
                <a:lnTo>
                  <a:pt x="360" y="347"/>
                </a:lnTo>
                <a:lnTo>
                  <a:pt x="362" y="353"/>
                </a:lnTo>
                <a:lnTo>
                  <a:pt x="368" y="368"/>
                </a:lnTo>
                <a:lnTo>
                  <a:pt x="378" y="387"/>
                </a:lnTo>
                <a:lnTo>
                  <a:pt x="384" y="395"/>
                </a:lnTo>
                <a:lnTo>
                  <a:pt x="390" y="402"/>
                </a:lnTo>
                <a:lnTo>
                  <a:pt x="390" y="402"/>
                </a:lnTo>
                <a:lnTo>
                  <a:pt x="401" y="411"/>
                </a:lnTo>
                <a:lnTo>
                  <a:pt x="410" y="417"/>
                </a:lnTo>
                <a:lnTo>
                  <a:pt x="422" y="423"/>
                </a:lnTo>
                <a:lnTo>
                  <a:pt x="438" y="432"/>
                </a:lnTo>
                <a:lnTo>
                  <a:pt x="438" y="432"/>
                </a:lnTo>
                <a:lnTo>
                  <a:pt x="457" y="443"/>
                </a:lnTo>
                <a:lnTo>
                  <a:pt x="474" y="453"/>
                </a:lnTo>
                <a:lnTo>
                  <a:pt x="487" y="459"/>
                </a:lnTo>
                <a:lnTo>
                  <a:pt x="500" y="462"/>
                </a:lnTo>
                <a:lnTo>
                  <a:pt x="500" y="462"/>
                </a:lnTo>
                <a:lnTo>
                  <a:pt x="507" y="464"/>
                </a:lnTo>
                <a:lnTo>
                  <a:pt x="515" y="464"/>
                </a:lnTo>
                <a:lnTo>
                  <a:pt x="536" y="461"/>
                </a:lnTo>
                <a:lnTo>
                  <a:pt x="557" y="458"/>
                </a:lnTo>
                <a:lnTo>
                  <a:pt x="566" y="456"/>
                </a:lnTo>
                <a:lnTo>
                  <a:pt x="573" y="456"/>
                </a:lnTo>
                <a:lnTo>
                  <a:pt x="573" y="456"/>
                </a:lnTo>
                <a:lnTo>
                  <a:pt x="579" y="458"/>
                </a:lnTo>
                <a:lnTo>
                  <a:pt x="585" y="456"/>
                </a:lnTo>
                <a:lnTo>
                  <a:pt x="598" y="453"/>
                </a:lnTo>
                <a:lnTo>
                  <a:pt x="609" y="448"/>
                </a:lnTo>
                <a:lnTo>
                  <a:pt x="615" y="444"/>
                </a:lnTo>
                <a:lnTo>
                  <a:pt x="615" y="444"/>
                </a:lnTo>
                <a:lnTo>
                  <a:pt x="616" y="443"/>
                </a:lnTo>
                <a:lnTo>
                  <a:pt x="614" y="442"/>
                </a:lnTo>
                <a:lnTo>
                  <a:pt x="608" y="441"/>
                </a:lnTo>
                <a:lnTo>
                  <a:pt x="597" y="438"/>
                </a:lnTo>
                <a:lnTo>
                  <a:pt x="597" y="438"/>
                </a:lnTo>
                <a:lnTo>
                  <a:pt x="612" y="434"/>
                </a:lnTo>
                <a:lnTo>
                  <a:pt x="620" y="429"/>
                </a:lnTo>
                <a:lnTo>
                  <a:pt x="622" y="428"/>
                </a:lnTo>
                <a:lnTo>
                  <a:pt x="622" y="426"/>
                </a:lnTo>
                <a:lnTo>
                  <a:pt x="621" y="426"/>
                </a:lnTo>
                <a:lnTo>
                  <a:pt x="621" y="426"/>
                </a:lnTo>
                <a:lnTo>
                  <a:pt x="613" y="425"/>
                </a:lnTo>
                <a:lnTo>
                  <a:pt x="598" y="426"/>
                </a:lnTo>
                <a:lnTo>
                  <a:pt x="579" y="426"/>
                </a:lnTo>
                <a:lnTo>
                  <a:pt x="579" y="426"/>
                </a:lnTo>
                <a:lnTo>
                  <a:pt x="596" y="413"/>
                </a:lnTo>
                <a:lnTo>
                  <a:pt x="604" y="405"/>
                </a:lnTo>
                <a:lnTo>
                  <a:pt x="606" y="402"/>
                </a:lnTo>
                <a:lnTo>
                  <a:pt x="606" y="402"/>
                </a:lnTo>
                <a:lnTo>
                  <a:pt x="603" y="402"/>
                </a:lnTo>
                <a:lnTo>
                  <a:pt x="603" y="402"/>
                </a:lnTo>
                <a:lnTo>
                  <a:pt x="593" y="406"/>
                </a:lnTo>
                <a:lnTo>
                  <a:pt x="583" y="411"/>
                </a:lnTo>
                <a:lnTo>
                  <a:pt x="567" y="420"/>
                </a:lnTo>
                <a:lnTo>
                  <a:pt x="567" y="420"/>
                </a:lnTo>
                <a:lnTo>
                  <a:pt x="565" y="420"/>
                </a:lnTo>
                <a:lnTo>
                  <a:pt x="565" y="418"/>
                </a:lnTo>
                <a:lnTo>
                  <a:pt x="563" y="409"/>
                </a:lnTo>
                <a:lnTo>
                  <a:pt x="563" y="402"/>
                </a:lnTo>
                <a:lnTo>
                  <a:pt x="562" y="401"/>
                </a:lnTo>
                <a:lnTo>
                  <a:pt x="561" y="402"/>
                </a:lnTo>
                <a:lnTo>
                  <a:pt x="561" y="402"/>
                </a:lnTo>
                <a:lnTo>
                  <a:pt x="556" y="407"/>
                </a:lnTo>
                <a:lnTo>
                  <a:pt x="551" y="414"/>
                </a:lnTo>
                <a:lnTo>
                  <a:pt x="546" y="421"/>
                </a:lnTo>
                <a:lnTo>
                  <a:pt x="543" y="426"/>
                </a:lnTo>
                <a:lnTo>
                  <a:pt x="543" y="426"/>
                </a:lnTo>
                <a:lnTo>
                  <a:pt x="538" y="429"/>
                </a:lnTo>
                <a:lnTo>
                  <a:pt x="534" y="431"/>
                </a:lnTo>
                <a:lnTo>
                  <a:pt x="524" y="432"/>
                </a:lnTo>
                <a:lnTo>
                  <a:pt x="524" y="432"/>
                </a:lnTo>
                <a:lnTo>
                  <a:pt x="520" y="432"/>
                </a:lnTo>
                <a:lnTo>
                  <a:pt x="514" y="431"/>
                </a:lnTo>
                <a:lnTo>
                  <a:pt x="498" y="428"/>
                </a:lnTo>
                <a:lnTo>
                  <a:pt x="484" y="423"/>
                </a:lnTo>
                <a:lnTo>
                  <a:pt x="475" y="420"/>
                </a:lnTo>
                <a:lnTo>
                  <a:pt x="475" y="420"/>
                </a:lnTo>
                <a:lnTo>
                  <a:pt x="472" y="418"/>
                </a:lnTo>
                <a:lnTo>
                  <a:pt x="466" y="413"/>
                </a:lnTo>
                <a:lnTo>
                  <a:pt x="450" y="399"/>
                </a:lnTo>
                <a:lnTo>
                  <a:pt x="434" y="384"/>
                </a:lnTo>
                <a:lnTo>
                  <a:pt x="426" y="377"/>
                </a:lnTo>
                <a:lnTo>
                  <a:pt x="426" y="377"/>
                </a:lnTo>
                <a:lnTo>
                  <a:pt x="426" y="371"/>
                </a:lnTo>
                <a:lnTo>
                  <a:pt x="426" y="356"/>
                </a:lnTo>
                <a:lnTo>
                  <a:pt x="426" y="335"/>
                </a:lnTo>
                <a:lnTo>
                  <a:pt x="426" y="335"/>
                </a:lnTo>
                <a:lnTo>
                  <a:pt x="432" y="336"/>
                </a:lnTo>
                <a:lnTo>
                  <a:pt x="437" y="336"/>
                </a:lnTo>
                <a:lnTo>
                  <a:pt x="438" y="335"/>
                </a:lnTo>
                <a:lnTo>
                  <a:pt x="438" y="335"/>
                </a:lnTo>
                <a:lnTo>
                  <a:pt x="438" y="335"/>
                </a:lnTo>
                <a:lnTo>
                  <a:pt x="436" y="302"/>
                </a:lnTo>
                <a:lnTo>
                  <a:pt x="431" y="276"/>
                </a:lnTo>
                <a:lnTo>
                  <a:pt x="428" y="265"/>
                </a:lnTo>
                <a:lnTo>
                  <a:pt x="426" y="255"/>
                </a:lnTo>
                <a:lnTo>
                  <a:pt x="426" y="255"/>
                </a:lnTo>
                <a:lnTo>
                  <a:pt x="425" y="247"/>
                </a:lnTo>
                <a:lnTo>
                  <a:pt x="424" y="238"/>
                </a:lnTo>
                <a:lnTo>
                  <a:pt x="424" y="222"/>
                </a:lnTo>
                <a:lnTo>
                  <a:pt x="426" y="207"/>
                </a:lnTo>
                <a:lnTo>
                  <a:pt x="426" y="200"/>
                </a:lnTo>
                <a:lnTo>
                  <a:pt x="426" y="200"/>
                </a:lnTo>
                <a:lnTo>
                  <a:pt x="427" y="199"/>
                </a:lnTo>
                <a:lnTo>
                  <a:pt x="431" y="199"/>
                </a:lnTo>
                <a:lnTo>
                  <a:pt x="443" y="197"/>
                </a:lnTo>
                <a:lnTo>
                  <a:pt x="457" y="196"/>
                </a:lnTo>
                <a:lnTo>
                  <a:pt x="469" y="194"/>
                </a:lnTo>
                <a:lnTo>
                  <a:pt x="469" y="194"/>
                </a:lnTo>
                <a:lnTo>
                  <a:pt x="475" y="191"/>
                </a:lnTo>
                <a:lnTo>
                  <a:pt x="478" y="190"/>
                </a:lnTo>
                <a:lnTo>
                  <a:pt x="481" y="188"/>
                </a:lnTo>
                <a:lnTo>
                  <a:pt x="481" y="188"/>
                </a:lnTo>
                <a:lnTo>
                  <a:pt x="483" y="188"/>
                </a:lnTo>
                <a:lnTo>
                  <a:pt x="484" y="189"/>
                </a:lnTo>
                <a:lnTo>
                  <a:pt x="487" y="193"/>
                </a:lnTo>
                <a:lnTo>
                  <a:pt x="491" y="195"/>
                </a:lnTo>
                <a:lnTo>
                  <a:pt x="492" y="195"/>
                </a:lnTo>
                <a:lnTo>
                  <a:pt x="493" y="194"/>
                </a:lnTo>
                <a:lnTo>
                  <a:pt x="493" y="194"/>
                </a:lnTo>
                <a:lnTo>
                  <a:pt x="496" y="190"/>
                </a:lnTo>
                <a:lnTo>
                  <a:pt x="498" y="188"/>
                </a:lnTo>
                <a:lnTo>
                  <a:pt x="500" y="185"/>
                </a:lnTo>
                <a:lnTo>
                  <a:pt x="500" y="182"/>
                </a:lnTo>
                <a:lnTo>
                  <a:pt x="500" y="182"/>
                </a:lnTo>
                <a:lnTo>
                  <a:pt x="500" y="179"/>
                </a:lnTo>
                <a:lnTo>
                  <a:pt x="502" y="177"/>
                </a:lnTo>
                <a:lnTo>
                  <a:pt x="508" y="171"/>
                </a:lnTo>
                <a:lnTo>
                  <a:pt x="518" y="164"/>
                </a:lnTo>
                <a:lnTo>
                  <a:pt x="530" y="170"/>
                </a:lnTo>
                <a:lnTo>
                  <a:pt x="530" y="170"/>
                </a:lnTo>
                <a:lnTo>
                  <a:pt x="536" y="165"/>
                </a:lnTo>
                <a:lnTo>
                  <a:pt x="548" y="152"/>
                </a:lnTo>
                <a:lnTo>
                  <a:pt x="554" y="143"/>
                </a:lnTo>
                <a:lnTo>
                  <a:pt x="560" y="134"/>
                </a:lnTo>
                <a:lnTo>
                  <a:pt x="565" y="124"/>
                </a:lnTo>
                <a:lnTo>
                  <a:pt x="567" y="114"/>
                </a:lnTo>
                <a:lnTo>
                  <a:pt x="567" y="114"/>
                </a:lnTo>
                <a:lnTo>
                  <a:pt x="569" y="96"/>
                </a:lnTo>
                <a:lnTo>
                  <a:pt x="569" y="87"/>
                </a:lnTo>
                <a:lnTo>
                  <a:pt x="568" y="77"/>
                </a:lnTo>
                <a:lnTo>
                  <a:pt x="566" y="67"/>
                </a:lnTo>
                <a:lnTo>
                  <a:pt x="560" y="55"/>
                </a:lnTo>
                <a:lnTo>
                  <a:pt x="550" y="43"/>
                </a:lnTo>
                <a:lnTo>
                  <a:pt x="536" y="29"/>
                </a:lnTo>
                <a:lnTo>
                  <a:pt x="536" y="29"/>
                </a:lnTo>
                <a:lnTo>
                  <a:pt x="521" y="17"/>
                </a:lnTo>
                <a:lnTo>
                  <a:pt x="508" y="7"/>
                </a:lnTo>
                <a:lnTo>
                  <a:pt x="497" y="2"/>
                </a:lnTo>
                <a:lnTo>
                  <a:pt x="487" y="0"/>
                </a:lnTo>
                <a:lnTo>
                  <a:pt x="479" y="0"/>
                </a:lnTo>
                <a:lnTo>
                  <a:pt x="471" y="1"/>
                </a:lnTo>
                <a:lnTo>
                  <a:pt x="457" y="5"/>
                </a:lnTo>
                <a:lnTo>
                  <a:pt x="457" y="5"/>
                </a:lnTo>
                <a:lnTo>
                  <a:pt x="445" y="8"/>
                </a:lnTo>
                <a:lnTo>
                  <a:pt x="438" y="12"/>
                </a:lnTo>
                <a:lnTo>
                  <a:pt x="433" y="16"/>
                </a:lnTo>
                <a:lnTo>
                  <a:pt x="432" y="17"/>
                </a:lnTo>
                <a:lnTo>
                  <a:pt x="414" y="23"/>
                </a:lnTo>
                <a:lnTo>
                  <a:pt x="414" y="23"/>
                </a:lnTo>
                <a:lnTo>
                  <a:pt x="414" y="25"/>
                </a:lnTo>
                <a:lnTo>
                  <a:pt x="414" y="29"/>
                </a:lnTo>
                <a:lnTo>
                  <a:pt x="414" y="29"/>
                </a:lnTo>
                <a:lnTo>
                  <a:pt x="414" y="36"/>
                </a:lnTo>
                <a:lnTo>
                  <a:pt x="414" y="41"/>
                </a:lnTo>
                <a:lnTo>
                  <a:pt x="414" y="41"/>
                </a:lnTo>
                <a:lnTo>
                  <a:pt x="415" y="42"/>
                </a:lnTo>
                <a:lnTo>
                  <a:pt x="419" y="46"/>
                </a:lnTo>
                <a:lnTo>
                  <a:pt x="419" y="48"/>
                </a:lnTo>
                <a:lnTo>
                  <a:pt x="419" y="50"/>
                </a:lnTo>
                <a:lnTo>
                  <a:pt x="418" y="52"/>
                </a:lnTo>
                <a:lnTo>
                  <a:pt x="414" y="53"/>
                </a:lnTo>
                <a:lnTo>
                  <a:pt x="414" y="53"/>
                </a:lnTo>
                <a:lnTo>
                  <a:pt x="404" y="55"/>
                </a:lnTo>
                <a:lnTo>
                  <a:pt x="392" y="58"/>
                </a:lnTo>
                <a:lnTo>
                  <a:pt x="378" y="59"/>
                </a:lnTo>
                <a:lnTo>
                  <a:pt x="384" y="72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9">
            <a:extLst>
              <a:ext uri="{FF2B5EF4-FFF2-40B4-BE49-F238E27FC236}">
                <a16:creationId xmlns:a16="http://schemas.microsoft.com/office/drawing/2014/main" id="{580A713E-18C1-4C78-87BD-C056DD0E9C8D}"/>
              </a:ext>
            </a:extLst>
          </p:cNvPr>
          <p:cNvSpPr>
            <a:spLocks noEditPoints="1"/>
          </p:cNvSpPr>
          <p:nvPr/>
        </p:nvSpPr>
        <p:spPr bwMode="auto">
          <a:xfrm>
            <a:off x="7069251" y="3840511"/>
            <a:ext cx="1573355" cy="2589848"/>
          </a:xfrm>
          <a:custGeom>
            <a:avLst/>
            <a:gdLst>
              <a:gd name="T0" fmla="*/ 173 w 712"/>
              <a:gd name="T1" fmla="*/ 47 h 1172"/>
              <a:gd name="T2" fmla="*/ 120 w 712"/>
              <a:gd name="T3" fmla="*/ 9 h 1172"/>
              <a:gd name="T4" fmla="*/ 84 w 712"/>
              <a:gd name="T5" fmla="*/ 2 h 1172"/>
              <a:gd name="T6" fmla="*/ 54 w 712"/>
              <a:gd name="T7" fmla="*/ 24 h 1172"/>
              <a:gd name="T8" fmla="*/ 23 w 712"/>
              <a:gd name="T9" fmla="*/ 65 h 1172"/>
              <a:gd name="T10" fmla="*/ 1 w 712"/>
              <a:gd name="T11" fmla="*/ 118 h 1172"/>
              <a:gd name="T12" fmla="*/ 12 w 712"/>
              <a:gd name="T13" fmla="*/ 163 h 1172"/>
              <a:gd name="T14" fmla="*/ 22 w 712"/>
              <a:gd name="T15" fmla="*/ 160 h 1172"/>
              <a:gd name="T16" fmla="*/ 34 w 712"/>
              <a:gd name="T17" fmla="*/ 155 h 1172"/>
              <a:gd name="T18" fmla="*/ 61 w 712"/>
              <a:gd name="T19" fmla="*/ 174 h 1172"/>
              <a:gd name="T20" fmla="*/ 71 w 712"/>
              <a:gd name="T21" fmla="*/ 201 h 1172"/>
              <a:gd name="T22" fmla="*/ 90 w 712"/>
              <a:gd name="T23" fmla="*/ 206 h 1172"/>
              <a:gd name="T24" fmla="*/ 116 w 712"/>
              <a:gd name="T25" fmla="*/ 219 h 1172"/>
              <a:gd name="T26" fmla="*/ 142 w 712"/>
              <a:gd name="T27" fmla="*/ 220 h 1172"/>
              <a:gd name="T28" fmla="*/ 181 w 712"/>
              <a:gd name="T29" fmla="*/ 203 h 1172"/>
              <a:gd name="T30" fmla="*/ 234 w 712"/>
              <a:gd name="T31" fmla="*/ 234 h 1172"/>
              <a:gd name="T32" fmla="*/ 244 w 712"/>
              <a:gd name="T33" fmla="*/ 259 h 1172"/>
              <a:gd name="T34" fmla="*/ 297 w 712"/>
              <a:gd name="T35" fmla="*/ 312 h 1172"/>
              <a:gd name="T36" fmla="*/ 335 w 712"/>
              <a:gd name="T37" fmla="*/ 353 h 1172"/>
              <a:gd name="T38" fmla="*/ 349 w 712"/>
              <a:gd name="T39" fmla="*/ 402 h 1172"/>
              <a:gd name="T40" fmla="*/ 394 w 712"/>
              <a:gd name="T41" fmla="*/ 511 h 1172"/>
              <a:gd name="T42" fmla="*/ 413 w 712"/>
              <a:gd name="T43" fmla="*/ 555 h 1172"/>
              <a:gd name="T44" fmla="*/ 420 w 712"/>
              <a:gd name="T45" fmla="*/ 585 h 1172"/>
              <a:gd name="T46" fmla="*/ 416 w 712"/>
              <a:gd name="T47" fmla="*/ 709 h 1172"/>
              <a:gd name="T48" fmla="*/ 446 w 712"/>
              <a:gd name="T49" fmla="*/ 736 h 1172"/>
              <a:gd name="T50" fmla="*/ 471 w 712"/>
              <a:gd name="T51" fmla="*/ 960 h 1172"/>
              <a:gd name="T52" fmla="*/ 470 w 712"/>
              <a:gd name="T53" fmla="*/ 1029 h 1172"/>
              <a:gd name="T54" fmla="*/ 449 w 712"/>
              <a:gd name="T55" fmla="*/ 1067 h 1172"/>
              <a:gd name="T56" fmla="*/ 418 w 712"/>
              <a:gd name="T57" fmla="*/ 1079 h 1172"/>
              <a:gd name="T58" fmla="*/ 349 w 712"/>
              <a:gd name="T59" fmla="*/ 1117 h 1172"/>
              <a:gd name="T60" fmla="*/ 315 w 712"/>
              <a:gd name="T61" fmla="*/ 1135 h 1172"/>
              <a:gd name="T62" fmla="*/ 309 w 712"/>
              <a:gd name="T63" fmla="*/ 1161 h 1172"/>
              <a:gd name="T64" fmla="*/ 350 w 712"/>
              <a:gd name="T65" fmla="*/ 1170 h 1172"/>
              <a:gd name="T66" fmla="*/ 532 w 712"/>
              <a:gd name="T67" fmla="*/ 1168 h 1172"/>
              <a:gd name="T68" fmla="*/ 545 w 712"/>
              <a:gd name="T69" fmla="*/ 1159 h 1172"/>
              <a:gd name="T70" fmla="*/ 546 w 712"/>
              <a:gd name="T71" fmla="*/ 1129 h 1172"/>
              <a:gd name="T72" fmla="*/ 543 w 712"/>
              <a:gd name="T73" fmla="*/ 1104 h 1172"/>
              <a:gd name="T74" fmla="*/ 539 w 712"/>
              <a:gd name="T75" fmla="*/ 1058 h 1172"/>
              <a:gd name="T76" fmla="*/ 558 w 712"/>
              <a:gd name="T77" fmla="*/ 941 h 1172"/>
              <a:gd name="T78" fmla="*/ 562 w 712"/>
              <a:gd name="T79" fmla="*/ 866 h 1172"/>
              <a:gd name="T80" fmla="*/ 614 w 712"/>
              <a:gd name="T81" fmla="*/ 675 h 1172"/>
              <a:gd name="T82" fmla="*/ 668 w 712"/>
              <a:gd name="T83" fmla="*/ 495 h 1172"/>
              <a:gd name="T84" fmla="*/ 705 w 712"/>
              <a:gd name="T85" fmla="*/ 430 h 1172"/>
              <a:gd name="T86" fmla="*/ 712 w 712"/>
              <a:gd name="T87" fmla="*/ 372 h 1172"/>
              <a:gd name="T88" fmla="*/ 699 w 712"/>
              <a:gd name="T89" fmla="*/ 320 h 1172"/>
              <a:gd name="T90" fmla="*/ 649 w 712"/>
              <a:gd name="T91" fmla="*/ 254 h 1172"/>
              <a:gd name="T92" fmla="*/ 653 w 712"/>
              <a:gd name="T93" fmla="*/ 226 h 1172"/>
              <a:gd name="T94" fmla="*/ 656 w 712"/>
              <a:gd name="T95" fmla="*/ 215 h 1172"/>
              <a:gd name="T96" fmla="*/ 603 w 712"/>
              <a:gd name="T97" fmla="*/ 181 h 1172"/>
              <a:gd name="T98" fmla="*/ 458 w 712"/>
              <a:gd name="T99" fmla="*/ 107 h 1172"/>
              <a:gd name="T100" fmla="*/ 402 w 712"/>
              <a:gd name="T101" fmla="*/ 90 h 1172"/>
              <a:gd name="T102" fmla="*/ 299 w 712"/>
              <a:gd name="T103" fmla="*/ 77 h 1172"/>
              <a:gd name="T104" fmla="*/ 219 w 712"/>
              <a:gd name="T105" fmla="*/ 76 h 1172"/>
              <a:gd name="T106" fmla="*/ 438 w 712"/>
              <a:gd name="T107" fmla="*/ 348 h 1172"/>
              <a:gd name="T108" fmla="*/ 477 w 712"/>
              <a:gd name="T109" fmla="*/ 375 h 1172"/>
              <a:gd name="T110" fmla="*/ 480 w 712"/>
              <a:gd name="T111" fmla="*/ 421 h 1172"/>
              <a:gd name="T112" fmla="*/ 485 w 712"/>
              <a:gd name="T113" fmla="*/ 429 h 1172"/>
              <a:gd name="T114" fmla="*/ 496 w 712"/>
              <a:gd name="T115" fmla="*/ 445 h 1172"/>
              <a:gd name="T116" fmla="*/ 462 w 712"/>
              <a:gd name="T117" fmla="*/ 544 h 1172"/>
              <a:gd name="T118" fmla="*/ 458 w 712"/>
              <a:gd name="T119" fmla="*/ 428 h 1172"/>
              <a:gd name="T120" fmla="*/ 438 w 712"/>
              <a:gd name="T121" fmla="*/ 372 h 1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12" h="1172">
                <a:moveTo>
                  <a:pt x="210" y="65"/>
                </a:moveTo>
                <a:lnTo>
                  <a:pt x="210" y="65"/>
                </a:lnTo>
                <a:lnTo>
                  <a:pt x="197" y="58"/>
                </a:lnTo>
                <a:lnTo>
                  <a:pt x="173" y="47"/>
                </a:lnTo>
                <a:lnTo>
                  <a:pt x="173" y="47"/>
                </a:lnTo>
                <a:lnTo>
                  <a:pt x="167" y="43"/>
                </a:lnTo>
                <a:lnTo>
                  <a:pt x="159" y="37"/>
                </a:lnTo>
                <a:lnTo>
                  <a:pt x="139" y="22"/>
                </a:lnTo>
                <a:lnTo>
                  <a:pt x="129" y="15"/>
                </a:lnTo>
                <a:lnTo>
                  <a:pt x="120" y="9"/>
                </a:lnTo>
                <a:lnTo>
                  <a:pt x="110" y="4"/>
                </a:lnTo>
                <a:lnTo>
                  <a:pt x="102" y="2"/>
                </a:lnTo>
                <a:lnTo>
                  <a:pt x="102" y="2"/>
                </a:lnTo>
                <a:lnTo>
                  <a:pt x="89" y="0"/>
                </a:lnTo>
                <a:lnTo>
                  <a:pt x="84" y="2"/>
                </a:lnTo>
                <a:lnTo>
                  <a:pt x="79" y="3"/>
                </a:lnTo>
                <a:lnTo>
                  <a:pt x="73" y="5"/>
                </a:lnTo>
                <a:lnTo>
                  <a:pt x="68" y="9"/>
                </a:lnTo>
                <a:lnTo>
                  <a:pt x="61" y="15"/>
                </a:lnTo>
                <a:lnTo>
                  <a:pt x="54" y="24"/>
                </a:lnTo>
                <a:lnTo>
                  <a:pt x="54" y="24"/>
                </a:lnTo>
                <a:lnTo>
                  <a:pt x="39" y="42"/>
                </a:lnTo>
                <a:lnTo>
                  <a:pt x="30" y="54"/>
                </a:lnTo>
                <a:lnTo>
                  <a:pt x="23" y="65"/>
                </a:lnTo>
                <a:lnTo>
                  <a:pt x="23" y="65"/>
                </a:lnTo>
                <a:lnTo>
                  <a:pt x="15" y="82"/>
                </a:lnTo>
                <a:lnTo>
                  <a:pt x="7" y="98"/>
                </a:lnTo>
                <a:lnTo>
                  <a:pt x="4" y="108"/>
                </a:lnTo>
                <a:lnTo>
                  <a:pt x="1" y="118"/>
                </a:lnTo>
                <a:lnTo>
                  <a:pt x="1" y="118"/>
                </a:lnTo>
                <a:lnTo>
                  <a:pt x="0" y="127"/>
                </a:lnTo>
                <a:lnTo>
                  <a:pt x="1" y="136"/>
                </a:lnTo>
                <a:lnTo>
                  <a:pt x="2" y="144"/>
                </a:lnTo>
                <a:lnTo>
                  <a:pt x="6" y="152"/>
                </a:lnTo>
                <a:lnTo>
                  <a:pt x="12" y="163"/>
                </a:lnTo>
                <a:lnTo>
                  <a:pt x="16" y="166"/>
                </a:lnTo>
                <a:lnTo>
                  <a:pt x="16" y="166"/>
                </a:lnTo>
                <a:lnTo>
                  <a:pt x="18" y="162"/>
                </a:lnTo>
                <a:lnTo>
                  <a:pt x="21" y="160"/>
                </a:lnTo>
                <a:lnTo>
                  <a:pt x="22" y="160"/>
                </a:lnTo>
                <a:lnTo>
                  <a:pt x="23" y="163"/>
                </a:lnTo>
                <a:lnTo>
                  <a:pt x="23" y="163"/>
                </a:lnTo>
                <a:lnTo>
                  <a:pt x="27" y="174"/>
                </a:lnTo>
                <a:lnTo>
                  <a:pt x="34" y="155"/>
                </a:lnTo>
                <a:lnTo>
                  <a:pt x="34" y="155"/>
                </a:lnTo>
                <a:lnTo>
                  <a:pt x="39" y="157"/>
                </a:lnTo>
                <a:lnTo>
                  <a:pt x="47" y="160"/>
                </a:lnTo>
                <a:lnTo>
                  <a:pt x="52" y="164"/>
                </a:lnTo>
                <a:lnTo>
                  <a:pt x="57" y="169"/>
                </a:lnTo>
                <a:lnTo>
                  <a:pt x="61" y="174"/>
                </a:lnTo>
                <a:lnTo>
                  <a:pt x="65" y="181"/>
                </a:lnTo>
                <a:lnTo>
                  <a:pt x="65" y="181"/>
                </a:lnTo>
                <a:lnTo>
                  <a:pt x="67" y="192"/>
                </a:lnTo>
                <a:lnTo>
                  <a:pt x="68" y="198"/>
                </a:lnTo>
                <a:lnTo>
                  <a:pt x="71" y="201"/>
                </a:lnTo>
                <a:lnTo>
                  <a:pt x="76" y="203"/>
                </a:lnTo>
                <a:lnTo>
                  <a:pt x="76" y="203"/>
                </a:lnTo>
                <a:lnTo>
                  <a:pt x="79" y="206"/>
                </a:lnTo>
                <a:lnTo>
                  <a:pt x="83" y="206"/>
                </a:lnTo>
                <a:lnTo>
                  <a:pt x="90" y="206"/>
                </a:lnTo>
                <a:lnTo>
                  <a:pt x="98" y="203"/>
                </a:lnTo>
                <a:lnTo>
                  <a:pt x="98" y="203"/>
                </a:lnTo>
                <a:lnTo>
                  <a:pt x="101" y="208"/>
                </a:lnTo>
                <a:lnTo>
                  <a:pt x="110" y="215"/>
                </a:lnTo>
                <a:lnTo>
                  <a:pt x="116" y="219"/>
                </a:lnTo>
                <a:lnTo>
                  <a:pt x="122" y="223"/>
                </a:lnTo>
                <a:lnTo>
                  <a:pt x="128" y="224"/>
                </a:lnTo>
                <a:lnTo>
                  <a:pt x="135" y="223"/>
                </a:lnTo>
                <a:lnTo>
                  <a:pt x="135" y="223"/>
                </a:lnTo>
                <a:lnTo>
                  <a:pt x="142" y="220"/>
                </a:lnTo>
                <a:lnTo>
                  <a:pt x="148" y="217"/>
                </a:lnTo>
                <a:lnTo>
                  <a:pt x="156" y="209"/>
                </a:lnTo>
                <a:lnTo>
                  <a:pt x="160" y="203"/>
                </a:lnTo>
                <a:lnTo>
                  <a:pt x="162" y="199"/>
                </a:lnTo>
                <a:lnTo>
                  <a:pt x="181" y="203"/>
                </a:lnTo>
                <a:lnTo>
                  <a:pt x="188" y="230"/>
                </a:lnTo>
                <a:lnTo>
                  <a:pt x="237" y="219"/>
                </a:lnTo>
                <a:lnTo>
                  <a:pt x="237" y="219"/>
                </a:lnTo>
                <a:lnTo>
                  <a:pt x="236" y="223"/>
                </a:lnTo>
                <a:lnTo>
                  <a:pt x="234" y="234"/>
                </a:lnTo>
                <a:lnTo>
                  <a:pt x="234" y="240"/>
                </a:lnTo>
                <a:lnTo>
                  <a:pt x="236" y="247"/>
                </a:lnTo>
                <a:lnTo>
                  <a:pt x="239" y="253"/>
                </a:lnTo>
                <a:lnTo>
                  <a:pt x="244" y="259"/>
                </a:lnTo>
                <a:lnTo>
                  <a:pt x="244" y="259"/>
                </a:lnTo>
                <a:lnTo>
                  <a:pt x="258" y="273"/>
                </a:lnTo>
                <a:lnTo>
                  <a:pt x="272" y="287"/>
                </a:lnTo>
                <a:lnTo>
                  <a:pt x="286" y="302"/>
                </a:lnTo>
                <a:lnTo>
                  <a:pt x="297" y="312"/>
                </a:lnTo>
                <a:lnTo>
                  <a:pt x="297" y="312"/>
                </a:lnTo>
                <a:lnTo>
                  <a:pt x="320" y="335"/>
                </a:lnTo>
                <a:lnTo>
                  <a:pt x="330" y="347"/>
                </a:lnTo>
                <a:lnTo>
                  <a:pt x="333" y="351"/>
                </a:lnTo>
                <a:lnTo>
                  <a:pt x="335" y="353"/>
                </a:lnTo>
                <a:lnTo>
                  <a:pt x="335" y="353"/>
                </a:lnTo>
                <a:lnTo>
                  <a:pt x="335" y="359"/>
                </a:lnTo>
                <a:lnTo>
                  <a:pt x="336" y="372"/>
                </a:lnTo>
                <a:lnTo>
                  <a:pt x="341" y="386"/>
                </a:lnTo>
                <a:lnTo>
                  <a:pt x="344" y="394"/>
                </a:lnTo>
                <a:lnTo>
                  <a:pt x="349" y="402"/>
                </a:lnTo>
                <a:lnTo>
                  <a:pt x="349" y="402"/>
                </a:lnTo>
                <a:lnTo>
                  <a:pt x="354" y="412"/>
                </a:lnTo>
                <a:lnTo>
                  <a:pt x="361" y="425"/>
                </a:lnTo>
                <a:lnTo>
                  <a:pt x="374" y="460"/>
                </a:lnTo>
                <a:lnTo>
                  <a:pt x="394" y="511"/>
                </a:lnTo>
                <a:lnTo>
                  <a:pt x="394" y="511"/>
                </a:lnTo>
                <a:lnTo>
                  <a:pt x="405" y="537"/>
                </a:lnTo>
                <a:lnTo>
                  <a:pt x="412" y="549"/>
                </a:lnTo>
                <a:lnTo>
                  <a:pt x="413" y="552"/>
                </a:lnTo>
                <a:lnTo>
                  <a:pt x="413" y="555"/>
                </a:lnTo>
                <a:lnTo>
                  <a:pt x="413" y="555"/>
                </a:lnTo>
                <a:lnTo>
                  <a:pt x="410" y="572"/>
                </a:lnTo>
                <a:lnTo>
                  <a:pt x="409" y="585"/>
                </a:lnTo>
                <a:lnTo>
                  <a:pt x="420" y="585"/>
                </a:lnTo>
                <a:lnTo>
                  <a:pt x="420" y="585"/>
                </a:lnTo>
                <a:lnTo>
                  <a:pt x="416" y="643"/>
                </a:lnTo>
                <a:lnTo>
                  <a:pt x="414" y="686"/>
                </a:lnTo>
                <a:lnTo>
                  <a:pt x="415" y="700"/>
                </a:lnTo>
                <a:lnTo>
                  <a:pt x="415" y="706"/>
                </a:lnTo>
                <a:lnTo>
                  <a:pt x="416" y="709"/>
                </a:lnTo>
                <a:lnTo>
                  <a:pt x="416" y="709"/>
                </a:lnTo>
                <a:lnTo>
                  <a:pt x="421" y="715"/>
                </a:lnTo>
                <a:lnTo>
                  <a:pt x="426" y="719"/>
                </a:lnTo>
                <a:lnTo>
                  <a:pt x="431" y="720"/>
                </a:lnTo>
                <a:lnTo>
                  <a:pt x="446" y="736"/>
                </a:lnTo>
                <a:lnTo>
                  <a:pt x="446" y="736"/>
                </a:lnTo>
                <a:lnTo>
                  <a:pt x="451" y="765"/>
                </a:lnTo>
                <a:lnTo>
                  <a:pt x="459" y="836"/>
                </a:lnTo>
                <a:lnTo>
                  <a:pt x="468" y="921"/>
                </a:lnTo>
                <a:lnTo>
                  <a:pt x="471" y="960"/>
                </a:lnTo>
                <a:lnTo>
                  <a:pt x="473" y="993"/>
                </a:lnTo>
                <a:lnTo>
                  <a:pt x="473" y="993"/>
                </a:lnTo>
                <a:lnTo>
                  <a:pt x="473" y="1007"/>
                </a:lnTo>
                <a:lnTo>
                  <a:pt x="471" y="1018"/>
                </a:lnTo>
                <a:lnTo>
                  <a:pt x="470" y="1029"/>
                </a:lnTo>
                <a:lnTo>
                  <a:pt x="468" y="1037"/>
                </a:lnTo>
                <a:lnTo>
                  <a:pt x="465" y="1045"/>
                </a:lnTo>
                <a:lnTo>
                  <a:pt x="463" y="1051"/>
                </a:lnTo>
                <a:lnTo>
                  <a:pt x="456" y="1060"/>
                </a:lnTo>
                <a:lnTo>
                  <a:pt x="449" y="1067"/>
                </a:lnTo>
                <a:lnTo>
                  <a:pt x="445" y="1070"/>
                </a:lnTo>
                <a:lnTo>
                  <a:pt x="438" y="1071"/>
                </a:lnTo>
                <a:lnTo>
                  <a:pt x="438" y="1071"/>
                </a:lnTo>
                <a:lnTo>
                  <a:pt x="427" y="1075"/>
                </a:lnTo>
                <a:lnTo>
                  <a:pt x="418" y="1079"/>
                </a:lnTo>
                <a:lnTo>
                  <a:pt x="409" y="1082"/>
                </a:lnTo>
                <a:lnTo>
                  <a:pt x="409" y="1082"/>
                </a:lnTo>
                <a:lnTo>
                  <a:pt x="381" y="1101"/>
                </a:lnTo>
                <a:lnTo>
                  <a:pt x="363" y="1111"/>
                </a:lnTo>
                <a:lnTo>
                  <a:pt x="349" y="1117"/>
                </a:lnTo>
                <a:lnTo>
                  <a:pt x="349" y="1117"/>
                </a:lnTo>
                <a:lnTo>
                  <a:pt x="337" y="1122"/>
                </a:lnTo>
                <a:lnTo>
                  <a:pt x="326" y="1128"/>
                </a:lnTo>
                <a:lnTo>
                  <a:pt x="315" y="1135"/>
                </a:lnTo>
                <a:lnTo>
                  <a:pt x="315" y="1135"/>
                </a:lnTo>
                <a:lnTo>
                  <a:pt x="314" y="1139"/>
                </a:lnTo>
                <a:lnTo>
                  <a:pt x="310" y="1147"/>
                </a:lnTo>
                <a:lnTo>
                  <a:pt x="309" y="1151"/>
                </a:lnTo>
                <a:lnTo>
                  <a:pt x="309" y="1157"/>
                </a:lnTo>
                <a:lnTo>
                  <a:pt x="309" y="1161"/>
                </a:lnTo>
                <a:lnTo>
                  <a:pt x="311" y="1166"/>
                </a:lnTo>
                <a:lnTo>
                  <a:pt x="311" y="1166"/>
                </a:lnTo>
                <a:lnTo>
                  <a:pt x="315" y="1167"/>
                </a:lnTo>
                <a:lnTo>
                  <a:pt x="324" y="1168"/>
                </a:lnTo>
                <a:lnTo>
                  <a:pt x="350" y="1170"/>
                </a:lnTo>
                <a:lnTo>
                  <a:pt x="388" y="1172"/>
                </a:lnTo>
                <a:lnTo>
                  <a:pt x="430" y="1172"/>
                </a:lnTo>
                <a:lnTo>
                  <a:pt x="471" y="1170"/>
                </a:lnTo>
                <a:lnTo>
                  <a:pt x="507" y="1169"/>
                </a:lnTo>
                <a:lnTo>
                  <a:pt x="532" y="1168"/>
                </a:lnTo>
                <a:lnTo>
                  <a:pt x="541" y="1167"/>
                </a:lnTo>
                <a:lnTo>
                  <a:pt x="543" y="1166"/>
                </a:lnTo>
                <a:lnTo>
                  <a:pt x="543" y="1166"/>
                </a:lnTo>
                <a:lnTo>
                  <a:pt x="545" y="1163"/>
                </a:lnTo>
                <a:lnTo>
                  <a:pt x="545" y="1159"/>
                </a:lnTo>
                <a:lnTo>
                  <a:pt x="545" y="1152"/>
                </a:lnTo>
                <a:lnTo>
                  <a:pt x="543" y="1139"/>
                </a:lnTo>
                <a:lnTo>
                  <a:pt x="543" y="1139"/>
                </a:lnTo>
                <a:lnTo>
                  <a:pt x="545" y="1135"/>
                </a:lnTo>
                <a:lnTo>
                  <a:pt x="546" y="1129"/>
                </a:lnTo>
                <a:lnTo>
                  <a:pt x="547" y="1123"/>
                </a:lnTo>
                <a:lnTo>
                  <a:pt x="547" y="1117"/>
                </a:lnTo>
                <a:lnTo>
                  <a:pt x="547" y="1117"/>
                </a:lnTo>
                <a:lnTo>
                  <a:pt x="546" y="1111"/>
                </a:lnTo>
                <a:lnTo>
                  <a:pt x="543" y="1104"/>
                </a:lnTo>
                <a:lnTo>
                  <a:pt x="542" y="1096"/>
                </a:lnTo>
                <a:lnTo>
                  <a:pt x="540" y="1086"/>
                </a:lnTo>
                <a:lnTo>
                  <a:pt x="540" y="1086"/>
                </a:lnTo>
                <a:lnTo>
                  <a:pt x="539" y="1074"/>
                </a:lnTo>
                <a:lnTo>
                  <a:pt x="539" y="1058"/>
                </a:lnTo>
                <a:lnTo>
                  <a:pt x="540" y="1037"/>
                </a:lnTo>
                <a:lnTo>
                  <a:pt x="543" y="1008"/>
                </a:lnTo>
                <a:lnTo>
                  <a:pt x="543" y="1008"/>
                </a:lnTo>
                <a:lnTo>
                  <a:pt x="551" y="975"/>
                </a:lnTo>
                <a:lnTo>
                  <a:pt x="558" y="941"/>
                </a:lnTo>
                <a:lnTo>
                  <a:pt x="561" y="924"/>
                </a:lnTo>
                <a:lnTo>
                  <a:pt x="563" y="905"/>
                </a:lnTo>
                <a:lnTo>
                  <a:pt x="563" y="886"/>
                </a:lnTo>
                <a:lnTo>
                  <a:pt x="562" y="866"/>
                </a:lnTo>
                <a:lnTo>
                  <a:pt x="562" y="866"/>
                </a:lnTo>
                <a:lnTo>
                  <a:pt x="552" y="772"/>
                </a:lnTo>
                <a:lnTo>
                  <a:pt x="547" y="720"/>
                </a:lnTo>
                <a:lnTo>
                  <a:pt x="565" y="675"/>
                </a:lnTo>
                <a:lnTo>
                  <a:pt x="614" y="675"/>
                </a:lnTo>
                <a:lnTo>
                  <a:pt x="614" y="675"/>
                </a:lnTo>
                <a:lnTo>
                  <a:pt x="636" y="604"/>
                </a:lnTo>
                <a:lnTo>
                  <a:pt x="663" y="507"/>
                </a:lnTo>
                <a:lnTo>
                  <a:pt x="663" y="507"/>
                </a:lnTo>
                <a:lnTo>
                  <a:pt x="666" y="501"/>
                </a:lnTo>
                <a:lnTo>
                  <a:pt x="668" y="495"/>
                </a:lnTo>
                <a:lnTo>
                  <a:pt x="675" y="483"/>
                </a:lnTo>
                <a:lnTo>
                  <a:pt x="684" y="469"/>
                </a:lnTo>
                <a:lnTo>
                  <a:pt x="692" y="456"/>
                </a:lnTo>
                <a:lnTo>
                  <a:pt x="701" y="440"/>
                </a:lnTo>
                <a:lnTo>
                  <a:pt x="705" y="430"/>
                </a:lnTo>
                <a:lnTo>
                  <a:pt x="708" y="421"/>
                </a:lnTo>
                <a:lnTo>
                  <a:pt x="710" y="410"/>
                </a:lnTo>
                <a:lnTo>
                  <a:pt x="712" y="399"/>
                </a:lnTo>
                <a:lnTo>
                  <a:pt x="712" y="386"/>
                </a:lnTo>
                <a:lnTo>
                  <a:pt x="712" y="372"/>
                </a:lnTo>
                <a:lnTo>
                  <a:pt x="712" y="372"/>
                </a:lnTo>
                <a:lnTo>
                  <a:pt x="711" y="358"/>
                </a:lnTo>
                <a:lnTo>
                  <a:pt x="707" y="345"/>
                </a:lnTo>
                <a:lnTo>
                  <a:pt x="703" y="333"/>
                </a:lnTo>
                <a:lnTo>
                  <a:pt x="699" y="320"/>
                </a:lnTo>
                <a:lnTo>
                  <a:pt x="692" y="309"/>
                </a:lnTo>
                <a:lnTo>
                  <a:pt x="686" y="298"/>
                </a:lnTo>
                <a:lnTo>
                  <a:pt x="673" y="280"/>
                </a:lnTo>
                <a:lnTo>
                  <a:pt x="660" y="265"/>
                </a:lnTo>
                <a:lnTo>
                  <a:pt x="649" y="254"/>
                </a:lnTo>
                <a:lnTo>
                  <a:pt x="638" y="245"/>
                </a:lnTo>
                <a:lnTo>
                  <a:pt x="638" y="245"/>
                </a:lnTo>
                <a:lnTo>
                  <a:pt x="641" y="241"/>
                </a:lnTo>
                <a:lnTo>
                  <a:pt x="650" y="231"/>
                </a:lnTo>
                <a:lnTo>
                  <a:pt x="653" y="226"/>
                </a:lnTo>
                <a:lnTo>
                  <a:pt x="657" y="221"/>
                </a:lnTo>
                <a:lnTo>
                  <a:pt x="657" y="218"/>
                </a:lnTo>
                <a:lnTo>
                  <a:pt x="657" y="215"/>
                </a:lnTo>
                <a:lnTo>
                  <a:pt x="656" y="215"/>
                </a:lnTo>
                <a:lnTo>
                  <a:pt x="656" y="215"/>
                </a:lnTo>
                <a:lnTo>
                  <a:pt x="649" y="210"/>
                </a:lnTo>
                <a:lnTo>
                  <a:pt x="640" y="204"/>
                </a:lnTo>
                <a:lnTo>
                  <a:pt x="625" y="195"/>
                </a:lnTo>
                <a:lnTo>
                  <a:pt x="603" y="181"/>
                </a:lnTo>
                <a:lnTo>
                  <a:pt x="603" y="181"/>
                </a:lnTo>
                <a:lnTo>
                  <a:pt x="565" y="159"/>
                </a:lnTo>
                <a:lnTo>
                  <a:pt x="546" y="149"/>
                </a:lnTo>
                <a:lnTo>
                  <a:pt x="514" y="132"/>
                </a:lnTo>
                <a:lnTo>
                  <a:pt x="514" y="132"/>
                </a:lnTo>
                <a:lnTo>
                  <a:pt x="458" y="107"/>
                </a:lnTo>
                <a:lnTo>
                  <a:pt x="442" y="101"/>
                </a:lnTo>
                <a:lnTo>
                  <a:pt x="427" y="96"/>
                </a:lnTo>
                <a:lnTo>
                  <a:pt x="427" y="96"/>
                </a:lnTo>
                <a:lnTo>
                  <a:pt x="416" y="92"/>
                </a:lnTo>
                <a:lnTo>
                  <a:pt x="402" y="90"/>
                </a:lnTo>
                <a:lnTo>
                  <a:pt x="368" y="83"/>
                </a:lnTo>
                <a:lnTo>
                  <a:pt x="335" y="79"/>
                </a:lnTo>
                <a:lnTo>
                  <a:pt x="315" y="76"/>
                </a:lnTo>
                <a:lnTo>
                  <a:pt x="315" y="76"/>
                </a:lnTo>
                <a:lnTo>
                  <a:pt x="299" y="77"/>
                </a:lnTo>
                <a:lnTo>
                  <a:pt x="277" y="80"/>
                </a:lnTo>
                <a:lnTo>
                  <a:pt x="248" y="83"/>
                </a:lnTo>
                <a:lnTo>
                  <a:pt x="230" y="88"/>
                </a:lnTo>
                <a:lnTo>
                  <a:pt x="206" y="83"/>
                </a:lnTo>
                <a:lnTo>
                  <a:pt x="219" y="76"/>
                </a:lnTo>
                <a:lnTo>
                  <a:pt x="206" y="72"/>
                </a:lnTo>
                <a:lnTo>
                  <a:pt x="210" y="65"/>
                </a:lnTo>
                <a:close/>
                <a:moveTo>
                  <a:pt x="420" y="335"/>
                </a:moveTo>
                <a:lnTo>
                  <a:pt x="420" y="335"/>
                </a:lnTo>
                <a:lnTo>
                  <a:pt x="438" y="348"/>
                </a:lnTo>
                <a:lnTo>
                  <a:pt x="452" y="358"/>
                </a:lnTo>
                <a:lnTo>
                  <a:pt x="462" y="364"/>
                </a:lnTo>
                <a:lnTo>
                  <a:pt x="462" y="364"/>
                </a:lnTo>
                <a:lnTo>
                  <a:pt x="469" y="369"/>
                </a:lnTo>
                <a:lnTo>
                  <a:pt x="477" y="375"/>
                </a:lnTo>
                <a:lnTo>
                  <a:pt x="487" y="384"/>
                </a:lnTo>
                <a:lnTo>
                  <a:pt x="487" y="384"/>
                </a:lnTo>
                <a:lnTo>
                  <a:pt x="485" y="399"/>
                </a:lnTo>
                <a:lnTo>
                  <a:pt x="482" y="411"/>
                </a:lnTo>
                <a:lnTo>
                  <a:pt x="480" y="421"/>
                </a:lnTo>
                <a:lnTo>
                  <a:pt x="480" y="421"/>
                </a:lnTo>
                <a:lnTo>
                  <a:pt x="479" y="425"/>
                </a:lnTo>
                <a:lnTo>
                  <a:pt x="480" y="428"/>
                </a:lnTo>
                <a:lnTo>
                  <a:pt x="481" y="428"/>
                </a:lnTo>
                <a:lnTo>
                  <a:pt x="485" y="429"/>
                </a:lnTo>
                <a:lnTo>
                  <a:pt x="491" y="432"/>
                </a:lnTo>
                <a:lnTo>
                  <a:pt x="491" y="432"/>
                </a:lnTo>
                <a:lnTo>
                  <a:pt x="493" y="434"/>
                </a:lnTo>
                <a:lnTo>
                  <a:pt x="496" y="438"/>
                </a:lnTo>
                <a:lnTo>
                  <a:pt x="496" y="445"/>
                </a:lnTo>
                <a:lnTo>
                  <a:pt x="496" y="451"/>
                </a:lnTo>
                <a:lnTo>
                  <a:pt x="495" y="455"/>
                </a:lnTo>
                <a:lnTo>
                  <a:pt x="465" y="571"/>
                </a:lnTo>
                <a:lnTo>
                  <a:pt x="462" y="555"/>
                </a:lnTo>
                <a:lnTo>
                  <a:pt x="462" y="544"/>
                </a:lnTo>
                <a:lnTo>
                  <a:pt x="462" y="544"/>
                </a:lnTo>
                <a:lnTo>
                  <a:pt x="460" y="499"/>
                </a:lnTo>
                <a:lnTo>
                  <a:pt x="459" y="460"/>
                </a:lnTo>
                <a:lnTo>
                  <a:pt x="458" y="428"/>
                </a:lnTo>
                <a:lnTo>
                  <a:pt x="458" y="428"/>
                </a:lnTo>
                <a:lnTo>
                  <a:pt x="456" y="417"/>
                </a:lnTo>
                <a:lnTo>
                  <a:pt x="454" y="407"/>
                </a:lnTo>
                <a:lnTo>
                  <a:pt x="448" y="391"/>
                </a:lnTo>
                <a:lnTo>
                  <a:pt x="443" y="380"/>
                </a:lnTo>
                <a:lnTo>
                  <a:pt x="438" y="372"/>
                </a:lnTo>
                <a:lnTo>
                  <a:pt x="420" y="335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35">
            <a:extLst>
              <a:ext uri="{FF2B5EF4-FFF2-40B4-BE49-F238E27FC236}">
                <a16:creationId xmlns:a16="http://schemas.microsoft.com/office/drawing/2014/main" id="{D563CAA5-0D91-434D-99B8-DB9C5E487BCD}"/>
              </a:ext>
            </a:extLst>
          </p:cNvPr>
          <p:cNvSpPr>
            <a:spLocks/>
          </p:cNvSpPr>
          <p:nvPr/>
        </p:nvSpPr>
        <p:spPr bwMode="auto">
          <a:xfrm>
            <a:off x="1333496" y="3739173"/>
            <a:ext cx="1388302" cy="2726884"/>
          </a:xfrm>
          <a:custGeom>
            <a:avLst/>
            <a:gdLst>
              <a:gd name="T0" fmla="*/ 1 w 726"/>
              <a:gd name="T1" fmla="*/ 220 h 1426"/>
              <a:gd name="T2" fmla="*/ 15 w 726"/>
              <a:gd name="T3" fmla="*/ 234 h 1426"/>
              <a:gd name="T4" fmla="*/ 117 w 726"/>
              <a:gd name="T5" fmla="*/ 237 h 1426"/>
              <a:gd name="T6" fmla="*/ 135 w 726"/>
              <a:gd name="T7" fmla="*/ 251 h 1426"/>
              <a:gd name="T8" fmla="*/ 180 w 726"/>
              <a:gd name="T9" fmla="*/ 228 h 1426"/>
              <a:gd name="T10" fmla="*/ 205 w 726"/>
              <a:gd name="T11" fmla="*/ 291 h 1426"/>
              <a:gd name="T12" fmla="*/ 220 w 726"/>
              <a:gd name="T13" fmla="*/ 392 h 1426"/>
              <a:gd name="T14" fmla="*/ 241 w 726"/>
              <a:gd name="T15" fmla="*/ 440 h 1426"/>
              <a:gd name="T16" fmla="*/ 188 w 726"/>
              <a:gd name="T17" fmla="*/ 561 h 1426"/>
              <a:gd name="T18" fmla="*/ 136 w 726"/>
              <a:gd name="T19" fmla="*/ 588 h 1426"/>
              <a:gd name="T20" fmla="*/ 86 w 726"/>
              <a:gd name="T21" fmla="*/ 594 h 1426"/>
              <a:gd name="T22" fmla="*/ 106 w 726"/>
              <a:gd name="T23" fmla="*/ 609 h 1426"/>
              <a:gd name="T24" fmla="*/ 68 w 726"/>
              <a:gd name="T25" fmla="*/ 618 h 1426"/>
              <a:gd name="T26" fmla="*/ 49 w 726"/>
              <a:gd name="T27" fmla="*/ 632 h 1426"/>
              <a:gd name="T28" fmla="*/ 89 w 726"/>
              <a:gd name="T29" fmla="*/ 637 h 1426"/>
              <a:gd name="T30" fmla="*/ 47 w 726"/>
              <a:gd name="T31" fmla="*/ 669 h 1426"/>
              <a:gd name="T32" fmla="*/ 74 w 726"/>
              <a:gd name="T33" fmla="*/ 669 h 1426"/>
              <a:gd name="T34" fmla="*/ 93 w 726"/>
              <a:gd name="T35" fmla="*/ 675 h 1426"/>
              <a:gd name="T36" fmla="*/ 93 w 726"/>
              <a:gd name="T37" fmla="*/ 686 h 1426"/>
              <a:gd name="T38" fmla="*/ 134 w 726"/>
              <a:gd name="T39" fmla="*/ 675 h 1426"/>
              <a:gd name="T40" fmla="*/ 141 w 726"/>
              <a:gd name="T41" fmla="*/ 681 h 1426"/>
              <a:gd name="T42" fmla="*/ 190 w 726"/>
              <a:gd name="T43" fmla="*/ 622 h 1426"/>
              <a:gd name="T44" fmla="*/ 351 w 726"/>
              <a:gd name="T45" fmla="*/ 505 h 1426"/>
              <a:gd name="T46" fmla="*/ 244 w 726"/>
              <a:gd name="T47" fmla="*/ 676 h 1426"/>
              <a:gd name="T48" fmla="*/ 224 w 726"/>
              <a:gd name="T49" fmla="*/ 705 h 1426"/>
              <a:gd name="T50" fmla="*/ 217 w 726"/>
              <a:gd name="T51" fmla="*/ 728 h 1426"/>
              <a:gd name="T52" fmla="*/ 201 w 726"/>
              <a:gd name="T53" fmla="*/ 722 h 1426"/>
              <a:gd name="T54" fmla="*/ 199 w 726"/>
              <a:gd name="T55" fmla="*/ 758 h 1426"/>
              <a:gd name="T56" fmla="*/ 234 w 726"/>
              <a:gd name="T57" fmla="*/ 764 h 1426"/>
              <a:gd name="T58" fmla="*/ 283 w 726"/>
              <a:gd name="T59" fmla="*/ 749 h 1426"/>
              <a:gd name="T60" fmla="*/ 335 w 726"/>
              <a:gd name="T61" fmla="*/ 663 h 1426"/>
              <a:gd name="T62" fmla="*/ 385 w 726"/>
              <a:gd name="T63" fmla="*/ 694 h 1426"/>
              <a:gd name="T64" fmla="*/ 402 w 726"/>
              <a:gd name="T65" fmla="*/ 797 h 1426"/>
              <a:gd name="T66" fmla="*/ 400 w 726"/>
              <a:gd name="T67" fmla="*/ 920 h 1426"/>
              <a:gd name="T68" fmla="*/ 434 w 726"/>
              <a:gd name="T69" fmla="*/ 1221 h 1426"/>
              <a:gd name="T70" fmla="*/ 424 w 726"/>
              <a:gd name="T71" fmla="*/ 1279 h 1426"/>
              <a:gd name="T72" fmla="*/ 423 w 726"/>
              <a:gd name="T73" fmla="*/ 1337 h 1426"/>
              <a:gd name="T74" fmla="*/ 341 w 726"/>
              <a:gd name="T75" fmla="*/ 1372 h 1426"/>
              <a:gd name="T76" fmla="*/ 292 w 726"/>
              <a:gd name="T77" fmla="*/ 1398 h 1426"/>
              <a:gd name="T78" fmla="*/ 322 w 726"/>
              <a:gd name="T79" fmla="*/ 1422 h 1426"/>
              <a:gd name="T80" fmla="*/ 390 w 726"/>
              <a:gd name="T81" fmla="*/ 1422 h 1426"/>
              <a:gd name="T82" fmla="*/ 506 w 726"/>
              <a:gd name="T83" fmla="*/ 1423 h 1426"/>
              <a:gd name="T84" fmla="*/ 519 w 726"/>
              <a:gd name="T85" fmla="*/ 1405 h 1426"/>
              <a:gd name="T86" fmla="*/ 552 w 726"/>
              <a:gd name="T87" fmla="*/ 1399 h 1426"/>
              <a:gd name="T88" fmla="*/ 562 w 726"/>
              <a:gd name="T89" fmla="*/ 1377 h 1426"/>
              <a:gd name="T90" fmla="*/ 561 w 726"/>
              <a:gd name="T91" fmla="*/ 1325 h 1426"/>
              <a:gd name="T92" fmla="*/ 671 w 726"/>
              <a:gd name="T93" fmla="*/ 1311 h 1426"/>
              <a:gd name="T94" fmla="*/ 712 w 726"/>
              <a:gd name="T95" fmla="*/ 1256 h 1426"/>
              <a:gd name="T96" fmla="*/ 726 w 726"/>
              <a:gd name="T97" fmla="*/ 943 h 1426"/>
              <a:gd name="T98" fmla="*/ 676 w 726"/>
              <a:gd name="T99" fmla="*/ 596 h 1426"/>
              <a:gd name="T100" fmla="*/ 663 w 726"/>
              <a:gd name="T101" fmla="*/ 437 h 1426"/>
              <a:gd name="T102" fmla="*/ 632 w 726"/>
              <a:gd name="T103" fmla="*/ 375 h 1426"/>
              <a:gd name="T104" fmla="*/ 547 w 726"/>
              <a:gd name="T105" fmla="*/ 268 h 1426"/>
              <a:gd name="T106" fmla="*/ 422 w 726"/>
              <a:gd name="T107" fmla="*/ 179 h 1426"/>
              <a:gd name="T108" fmla="*/ 303 w 726"/>
              <a:gd name="T109" fmla="*/ 126 h 1426"/>
              <a:gd name="T110" fmla="*/ 313 w 726"/>
              <a:gd name="T111" fmla="*/ 98 h 1426"/>
              <a:gd name="T112" fmla="*/ 234 w 726"/>
              <a:gd name="T113" fmla="*/ 91 h 1426"/>
              <a:gd name="T114" fmla="*/ 178 w 726"/>
              <a:gd name="T115" fmla="*/ 21 h 1426"/>
              <a:gd name="T116" fmla="*/ 147 w 726"/>
              <a:gd name="T117" fmla="*/ 0 h 1426"/>
              <a:gd name="T118" fmla="*/ 68 w 726"/>
              <a:gd name="T119" fmla="*/ 20 h 1426"/>
              <a:gd name="T120" fmla="*/ 23 w 726"/>
              <a:gd name="T121" fmla="*/ 52 h 1426"/>
              <a:gd name="T122" fmla="*/ 29 w 726"/>
              <a:gd name="T123" fmla="*/ 126 h 14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726" h="1426">
                <a:moveTo>
                  <a:pt x="39" y="169"/>
                </a:moveTo>
                <a:lnTo>
                  <a:pt x="39" y="169"/>
                </a:lnTo>
                <a:lnTo>
                  <a:pt x="30" y="179"/>
                </a:lnTo>
                <a:lnTo>
                  <a:pt x="15" y="198"/>
                </a:lnTo>
                <a:lnTo>
                  <a:pt x="6" y="210"/>
                </a:lnTo>
                <a:lnTo>
                  <a:pt x="1" y="220"/>
                </a:lnTo>
                <a:lnTo>
                  <a:pt x="0" y="225"/>
                </a:lnTo>
                <a:lnTo>
                  <a:pt x="0" y="229"/>
                </a:lnTo>
                <a:lnTo>
                  <a:pt x="1" y="231"/>
                </a:lnTo>
                <a:lnTo>
                  <a:pt x="5" y="232"/>
                </a:lnTo>
                <a:lnTo>
                  <a:pt x="5" y="232"/>
                </a:lnTo>
                <a:lnTo>
                  <a:pt x="15" y="234"/>
                </a:lnTo>
                <a:lnTo>
                  <a:pt x="28" y="234"/>
                </a:lnTo>
                <a:lnTo>
                  <a:pt x="56" y="231"/>
                </a:lnTo>
                <a:lnTo>
                  <a:pt x="93" y="228"/>
                </a:lnTo>
                <a:lnTo>
                  <a:pt x="93" y="228"/>
                </a:lnTo>
                <a:lnTo>
                  <a:pt x="97" y="229"/>
                </a:lnTo>
                <a:lnTo>
                  <a:pt x="117" y="237"/>
                </a:lnTo>
                <a:lnTo>
                  <a:pt x="117" y="237"/>
                </a:lnTo>
                <a:lnTo>
                  <a:pt x="123" y="241"/>
                </a:lnTo>
                <a:lnTo>
                  <a:pt x="127" y="243"/>
                </a:lnTo>
                <a:lnTo>
                  <a:pt x="130" y="248"/>
                </a:lnTo>
                <a:lnTo>
                  <a:pt x="133" y="249"/>
                </a:lnTo>
                <a:lnTo>
                  <a:pt x="135" y="251"/>
                </a:lnTo>
                <a:lnTo>
                  <a:pt x="140" y="249"/>
                </a:lnTo>
                <a:lnTo>
                  <a:pt x="146" y="247"/>
                </a:lnTo>
                <a:lnTo>
                  <a:pt x="146" y="247"/>
                </a:lnTo>
                <a:lnTo>
                  <a:pt x="161" y="241"/>
                </a:lnTo>
                <a:lnTo>
                  <a:pt x="171" y="234"/>
                </a:lnTo>
                <a:lnTo>
                  <a:pt x="180" y="228"/>
                </a:lnTo>
                <a:lnTo>
                  <a:pt x="180" y="228"/>
                </a:lnTo>
                <a:lnTo>
                  <a:pt x="191" y="251"/>
                </a:lnTo>
                <a:lnTo>
                  <a:pt x="200" y="271"/>
                </a:lnTo>
                <a:lnTo>
                  <a:pt x="202" y="281"/>
                </a:lnTo>
                <a:lnTo>
                  <a:pt x="205" y="291"/>
                </a:lnTo>
                <a:lnTo>
                  <a:pt x="205" y="291"/>
                </a:lnTo>
                <a:lnTo>
                  <a:pt x="208" y="310"/>
                </a:lnTo>
                <a:lnTo>
                  <a:pt x="213" y="330"/>
                </a:lnTo>
                <a:lnTo>
                  <a:pt x="218" y="348"/>
                </a:lnTo>
                <a:lnTo>
                  <a:pt x="219" y="359"/>
                </a:lnTo>
                <a:lnTo>
                  <a:pt x="219" y="359"/>
                </a:lnTo>
                <a:lnTo>
                  <a:pt x="220" y="392"/>
                </a:lnTo>
                <a:lnTo>
                  <a:pt x="222" y="412"/>
                </a:lnTo>
                <a:lnTo>
                  <a:pt x="223" y="419"/>
                </a:lnTo>
                <a:lnTo>
                  <a:pt x="224" y="423"/>
                </a:lnTo>
                <a:lnTo>
                  <a:pt x="224" y="423"/>
                </a:lnTo>
                <a:lnTo>
                  <a:pt x="230" y="430"/>
                </a:lnTo>
                <a:lnTo>
                  <a:pt x="241" y="440"/>
                </a:lnTo>
                <a:lnTo>
                  <a:pt x="253" y="452"/>
                </a:lnTo>
                <a:lnTo>
                  <a:pt x="253" y="452"/>
                </a:lnTo>
                <a:lnTo>
                  <a:pt x="244" y="469"/>
                </a:lnTo>
                <a:lnTo>
                  <a:pt x="222" y="508"/>
                </a:lnTo>
                <a:lnTo>
                  <a:pt x="197" y="548"/>
                </a:lnTo>
                <a:lnTo>
                  <a:pt x="188" y="561"/>
                </a:lnTo>
                <a:lnTo>
                  <a:pt x="183" y="566"/>
                </a:lnTo>
                <a:lnTo>
                  <a:pt x="180" y="569"/>
                </a:lnTo>
                <a:lnTo>
                  <a:pt x="180" y="569"/>
                </a:lnTo>
                <a:lnTo>
                  <a:pt x="155" y="580"/>
                </a:lnTo>
                <a:lnTo>
                  <a:pt x="136" y="588"/>
                </a:lnTo>
                <a:lnTo>
                  <a:pt x="136" y="588"/>
                </a:lnTo>
                <a:lnTo>
                  <a:pt x="125" y="588"/>
                </a:lnTo>
                <a:lnTo>
                  <a:pt x="106" y="590"/>
                </a:lnTo>
                <a:lnTo>
                  <a:pt x="97" y="591"/>
                </a:lnTo>
                <a:lnTo>
                  <a:pt x="90" y="592"/>
                </a:lnTo>
                <a:lnTo>
                  <a:pt x="88" y="593"/>
                </a:lnTo>
                <a:lnTo>
                  <a:pt x="86" y="594"/>
                </a:lnTo>
                <a:lnTo>
                  <a:pt x="86" y="596"/>
                </a:lnTo>
                <a:lnTo>
                  <a:pt x="88" y="598"/>
                </a:lnTo>
                <a:lnTo>
                  <a:pt x="88" y="598"/>
                </a:lnTo>
                <a:lnTo>
                  <a:pt x="93" y="602"/>
                </a:lnTo>
                <a:lnTo>
                  <a:pt x="97" y="605"/>
                </a:lnTo>
                <a:lnTo>
                  <a:pt x="106" y="609"/>
                </a:lnTo>
                <a:lnTo>
                  <a:pt x="117" y="613"/>
                </a:lnTo>
                <a:lnTo>
                  <a:pt x="117" y="613"/>
                </a:lnTo>
                <a:lnTo>
                  <a:pt x="100" y="613"/>
                </a:lnTo>
                <a:lnTo>
                  <a:pt x="84" y="615"/>
                </a:lnTo>
                <a:lnTo>
                  <a:pt x="68" y="618"/>
                </a:lnTo>
                <a:lnTo>
                  <a:pt x="68" y="618"/>
                </a:lnTo>
                <a:lnTo>
                  <a:pt x="55" y="621"/>
                </a:lnTo>
                <a:lnTo>
                  <a:pt x="46" y="626"/>
                </a:lnTo>
                <a:lnTo>
                  <a:pt x="44" y="629"/>
                </a:lnTo>
                <a:lnTo>
                  <a:pt x="44" y="630"/>
                </a:lnTo>
                <a:lnTo>
                  <a:pt x="45" y="631"/>
                </a:lnTo>
                <a:lnTo>
                  <a:pt x="49" y="632"/>
                </a:lnTo>
                <a:lnTo>
                  <a:pt x="49" y="632"/>
                </a:lnTo>
                <a:lnTo>
                  <a:pt x="62" y="633"/>
                </a:lnTo>
                <a:lnTo>
                  <a:pt x="78" y="632"/>
                </a:lnTo>
                <a:lnTo>
                  <a:pt x="97" y="632"/>
                </a:lnTo>
                <a:lnTo>
                  <a:pt x="97" y="632"/>
                </a:lnTo>
                <a:lnTo>
                  <a:pt x="89" y="637"/>
                </a:lnTo>
                <a:lnTo>
                  <a:pt x="69" y="648"/>
                </a:lnTo>
                <a:lnTo>
                  <a:pt x="60" y="654"/>
                </a:lnTo>
                <a:lnTo>
                  <a:pt x="52" y="661"/>
                </a:lnTo>
                <a:lnTo>
                  <a:pt x="50" y="664"/>
                </a:lnTo>
                <a:lnTo>
                  <a:pt x="47" y="666"/>
                </a:lnTo>
                <a:lnTo>
                  <a:pt x="47" y="669"/>
                </a:lnTo>
                <a:lnTo>
                  <a:pt x="49" y="671"/>
                </a:lnTo>
                <a:lnTo>
                  <a:pt x="49" y="671"/>
                </a:lnTo>
                <a:lnTo>
                  <a:pt x="51" y="672"/>
                </a:lnTo>
                <a:lnTo>
                  <a:pt x="55" y="674"/>
                </a:lnTo>
                <a:lnTo>
                  <a:pt x="63" y="672"/>
                </a:lnTo>
                <a:lnTo>
                  <a:pt x="74" y="669"/>
                </a:lnTo>
                <a:lnTo>
                  <a:pt x="86" y="665"/>
                </a:lnTo>
                <a:lnTo>
                  <a:pt x="107" y="657"/>
                </a:lnTo>
                <a:lnTo>
                  <a:pt x="117" y="652"/>
                </a:lnTo>
                <a:lnTo>
                  <a:pt x="117" y="652"/>
                </a:lnTo>
                <a:lnTo>
                  <a:pt x="99" y="669"/>
                </a:lnTo>
                <a:lnTo>
                  <a:pt x="93" y="675"/>
                </a:lnTo>
                <a:lnTo>
                  <a:pt x="88" y="680"/>
                </a:lnTo>
                <a:lnTo>
                  <a:pt x="86" y="683"/>
                </a:lnTo>
                <a:lnTo>
                  <a:pt x="86" y="685"/>
                </a:lnTo>
                <a:lnTo>
                  <a:pt x="88" y="686"/>
                </a:lnTo>
                <a:lnTo>
                  <a:pt x="88" y="686"/>
                </a:lnTo>
                <a:lnTo>
                  <a:pt x="93" y="686"/>
                </a:lnTo>
                <a:lnTo>
                  <a:pt x="100" y="682"/>
                </a:lnTo>
                <a:lnTo>
                  <a:pt x="116" y="674"/>
                </a:lnTo>
                <a:lnTo>
                  <a:pt x="136" y="661"/>
                </a:lnTo>
                <a:lnTo>
                  <a:pt x="136" y="661"/>
                </a:lnTo>
                <a:lnTo>
                  <a:pt x="135" y="666"/>
                </a:lnTo>
                <a:lnTo>
                  <a:pt x="134" y="675"/>
                </a:lnTo>
                <a:lnTo>
                  <a:pt x="133" y="680"/>
                </a:lnTo>
                <a:lnTo>
                  <a:pt x="134" y="682"/>
                </a:lnTo>
                <a:lnTo>
                  <a:pt x="135" y="683"/>
                </a:lnTo>
                <a:lnTo>
                  <a:pt x="136" y="683"/>
                </a:lnTo>
                <a:lnTo>
                  <a:pt x="141" y="681"/>
                </a:lnTo>
                <a:lnTo>
                  <a:pt x="141" y="681"/>
                </a:lnTo>
                <a:lnTo>
                  <a:pt x="147" y="676"/>
                </a:lnTo>
                <a:lnTo>
                  <a:pt x="152" y="669"/>
                </a:lnTo>
                <a:lnTo>
                  <a:pt x="164" y="652"/>
                </a:lnTo>
                <a:lnTo>
                  <a:pt x="177" y="635"/>
                </a:lnTo>
                <a:lnTo>
                  <a:pt x="183" y="627"/>
                </a:lnTo>
                <a:lnTo>
                  <a:pt x="190" y="622"/>
                </a:lnTo>
                <a:lnTo>
                  <a:pt x="190" y="622"/>
                </a:lnTo>
                <a:lnTo>
                  <a:pt x="210" y="610"/>
                </a:lnTo>
                <a:lnTo>
                  <a:pt x="214" y="607"/>
                </a:lnTo>
                <a:lnTo>
                  <a:pt x="219" y="603"/>
                </a:lnTo>
                <a:lnTo>
                  <a:pt x="312" y="510"/>
                </a:lnTo>
                <a:lnTo>
                  <a:pt x="351" y="505"/>
                </a:lnTo>
                <a:lnTo>
                  <a:pt x="341" y="569"/>
                </a:lnTo>
                <a:lnTo>
                  <a:pt x="341" y="569"/>
                </a:lnTo>
                <a:lnTo>
                  <a:pt x="292" y="621"/>
                </a:lnTo>
                <a:lnTo>
                  <a:pt x="259" y="658"/>
                </a:lnTo>
                <a:lnTo>
                  <a:pt x="247" y="670"/>
                </a:lnTo>
                <a:lnTo>
                  <a:pt x="244" y="676"/>
                </a:lnTo>
                <a:lnTo>
                  <a:pt x="244" y="676"/>
                </a:lnTo>
                <a:lnTo>
                  <a:pt x="241" y="681"/>
                </a:lnTo>
                <a:lnTo>
                  <a:pt x="234" y="687"/>
                </a:lnTo>
                <a:lnTo>
                  <a:pt x="224" y="696"/>
                </a:lnTo>
                <a:lnTo>
                  <a:pt x="224" y="696"/>
                </a:lnTo>
                <a:lnTo>
                  <a:pt x="224" y="705"/>
                </a:lnTo>
                <a:lnTo>
                  <a:pt x="223" y="714"/>
                </a:lnTo>
                <a:lnTo>
                  <a:pt x="224" y="720"/>
                </a:lnTo>
                <a:lnTo>
                  <a:pt x="224" y="720"/>
                </a:lnTo>
                <a:lnTo>
                  <a:pt x="224" y="722"/>
                </a:lnTo>
                <a:lnTo>
                  <a:pt x="223" y="725"/>
                </a:lnTo>
                <a:lnTo>
                  <a:pt x="217" y="728"/>
                </a:lnTo>
                <a:lnTo>
                  <a:pt x="210" y="735"/>
                </a:lnTo>
                <a:lnTo>
                  <a:pt x="210" y="735"/>
                </a:lnTo>
                <a:lnTo>
                  <a:pt x="206" y="726"/>
                </a:lnTo>
                <a:lnTo>
                  <a:pt x="205" y="724"/>
                </a:lnTo>
                <a:lnTo>
                  <a:pt x="202" y="722"/>
                </a:lnTo>
                <a:lnTo>
                  <a:pt x="201" y="722"/>
                </a:lnTo>
                <a:lnTo>
                  <a:pt x="200" y="725"/>
                </a:lnTo>
                <a:lnTo>
                  <a:pt x="200" y="725"/>
                </a:lnTo>
                <a:lnTo>
                  <a:pt x="197" y="735"/>
                </a:lnTo>
                <a:lnTo>
                  <a:pt x="197" y="747"/>
                </a:lnTo>
                <a:lnTo>
                  <a:pt x="197" y="753"/>
                </a:lnTo>
                <a:lnTo>
                  <a:pt x="199" y="758"/>
                </a:lnTo>
                <a:lnTo>
                  <a:pt x="201" y="761"/>
                </a:lnTo>
                <a:lnTo>
                  <a:pt x="205" y="764"/>
                </a:lnTo>
                <a:lnTo>
                  <a:pt x="205" y="764"/>
                </a:lnTo>
                <a:lnTo>
                  <a:pt x="214" y="765"/>
                </a:lnTo>
                <a:lnTo>
                  <a:pt x="223" y="765"/>
                </a:lnTo>
                <a:lnTo>
                  <a:pt x="234" y="764"/>
                </a:lnTo>
                <a:lnTo>
                  <a:pt x="234" y="764"/>
                </a:lnTo>
                <a:lnTo>
                  <a:pt x="253" y="760"/>
                </a:lnTo>
                <a:lnTo>
                  <a:pt x="269" y="755"/>
                </a:lnTo>
                <a:lnTo>
                  <a:pt x="277" y="753"/>
                </a:lnTo>
                <a:lnTo>
                  <a:pt x="283" y="749"/>
                </a:lnTo>
                <a:lnTo>
                  <a:pt x="283" y="749"/>
                </a:lnTo>
                <a:lnTo>
                  <a:pt x="288" y="744"/>
                </a:lnTo>
                <a:lnTo>
                  <a:pt x="294" y="736"/>
                </a:lnTo>
                <a:lnTo>
                  <a:pt x="306" y="714"/>
                </a:lnTo>
                <a:lnTo>
                  <a:pt x="322" y="681"/>
                </a:lnTo>
                <a:lnTo>
                  <a:pt x="322" y="681"/>
                </a:lnTo>
                <a:lnTo>
                  <a:pt x="335" y="663"/>
                </a:lnTo>
                <a:lnTo>
                  <a:pt x="359" y="627"/>
                </a:lnTo>
                <a:lnTo>
                  <a:pt x="395" y="579"/>
                </a:lnTo>
                <a:lnTo>
                  <a:pt x="395" y="579"/>
                </a:lnTo>
                <a:lnTo>
                  <a:pt x="390" y="631"/>
                </a:lnTo>
                <a:lnTo>
                  <a:pt x="386" y="675"/>
                </a:lnTo>
                <a:lnTo>
                  <a:pt x="385" y="694"/>
                </a:lnTo>
                <a:lnTo>
                  <a:pt x="385" y="710"/>
                </a:lnTo>
                <a:lnTo>
                  <a:pt x="385" y="710"/>
                </a:lnTo>
                <a:lnTo>
                  <a:pt x="386" y="724"/>
                </a:lnTo>
                <a:lnTo>
                  <a:pt x="389" y="739"/>
                </a:lnTo>
                <a:lnTo>
                  <a:pt x="396" y="770"/>
                </a:lnTo>
                <a:lnTo>
                  <a:pt x="402" y="797"/>
                </a:lnTo>
                <a:lnTo>
                  <a:pt x="405" y="807"/>
                </a:lnTo>
                <a:lnTo>
                  <a:pt x="405" y="813"/>
                </a:lnTo>
                <a:lnTo>
                  <a:pt x="405" y="813"/>
                </a:lnTo>
                <a:lnTo>
                  <a:pt x="403" y="837"/>
                </a:lnTo>
                <a:lnTo>
                  <a:pt x="401" y="878"/>
                </a:lnTo>
                <a:lnTo>
                  <a:pt x="400" y="920"/>
                </a:lnTo>
                <a:lnTo>
                  <a:pt x="400" y="939"/>
                </a:lnTo>
                <a:lnTo>
                  <a:pt x="400" y="939"/>
                </a:lnTo>
                <a:lnTo>
                  <a:pt x="407" y="986"/>
                </a:lnTo>
                <a:lnTo>
                  <a:pt x="419" y="1086"/>
                </a:lnTo>
                <a:lnTo>
                  <a:pt x="431" y="1186"/>
                </a:lnTo>
                <a:lnTo>
                  <a:pt x="434" y="1221"/>
                </a:lnTo>
                <a:lnTo>
                  <a:pt x="435" y="1232"/>
                </a:lnTo>
                <a:lnTo>
                  <a:pt x="434" y="1237"/>
                </a:lnTo>
                <a:lnTo>
                  <a:pt x="434" y="1237"/>
                </a:lnTo>
                <a:lnTo>
                  <a:pt x="431" y="1243"/>
                </a:lnTo>
                <a:lnTo>
                  <a:pt x="429" y="1254"/>
                </a:lnTo>
                <a:lnTo>
                  <a:pt x="424" y="1279"/>
                </a:lnTo>
                <a:lnTo>
                  <a:pt x="419" y="1315"/>
                </a:lnTo>
                <a:lnTo>
                  <a:pt x="434" y="1320"/>
                </a:lnTo>
                <a:lnTo>
                  <a:pt x="434" y="1320"/>
                </a:lnTo>
                <a:lnTo>
                  <a:pt x="433" y="1323"/>
                </a:lnTo>
                <a:lnTo>
                  <a:pt x="426" y="1332"/>
                </a:lnTo>
                <a:lnTo>
                  <a:pt x="423" y="1337"/>
                </a:lnTo>
                <a:lnTo>
                  <a:pt x="418" y="1342"/>
                </a:lnTo>
                <a:lnTo>
                  <a:pt x="412" y="1345"/>
                </a:lnTo>
                <a:lnTo>
                  <a:pt x="405" y="1349"/>
                </a:lnTo>
                <a:lnTo>
                  <a:pt x="405" y="1349"/>
                </a:lnTo>
                <a:lnTo>
                  <a:pt x="379" y="1357"/>
                </a:lnTo>
                <a:lnTo>
                  <a:pt x="341" y="1372"/>
                </a:lnTo>
                <a:lnTo>
                  <a:pt x="323" y="1379"/>
                </a:lnTo>
                <a:lnTo>
                  <a:pt x="308" y="1387"/>
                </a:lnTo>
                <a:lnTo>
                  <a:pt x="297" y="1393"/>
                </a:lnTo>
                <a:lnTo>
                  <a:pt x="294" y="1395"/>
                </a:lnTo>
                <a:lnTo>
                  <a:pt x="292" y="1398"/>
                </a:lnTo>
                <a:lnTo>
                  <a:pt x="292" y="1398"/>
                </a:lnTo>
                <a:lnTo>
                  <a:pt x="292" y="1401"/>
                </a:lnTo>
                <a:lnTo>
                  <a:pt x="294" y="1405"/>
                </a:lnTo>
                <a:lnTo>
                  <a:pt x="295" y="1407"/>
                </a:lnTo>
                <a:lnTo>
                  <a:pt x="299" y="1411"/>
                </a:lnTo>
                <a:lnTo>
                  <a:pt x="308" y="1417"/>
                </a:lnTo>
                <a:lnTo>
                  <a:pt x="322" y="1422"/>
                </a:lnTo>
                <a:lnTo>
                  <a:pt x="322" y="1422"/>
                </a:lnTo>
                <a:lnTo>
                  <a:pt x="329" y="1425"/>
                </a:lnTo>
                <a:lnTo>
                  <a:pt x="338" y="1426"/>
                </a:lnTo>
                <a:lnTo>
                  <a:pt x="353" y="1426"/>
                </a:lnTo>
                <a:lnTo>
                  <a:pt x="370" y="1425"/>
                </a:lnTo>
                <a:lnTo>
                  <a:pt x="390" y="1422"/>
                </a:lnTo>
                <a:lnTo>
                  <a:pt x="390" y="1422"/>
                </a:lnTo>
                <a:lnTo>
                  <a:pt x="403" y="1421"/>
                </a:lnTo>
                <a:lnTo>
                  <a:pt x="419" y="1422"/>
                </a:lnTo>
                <a:lnTo>
                  <a:pt x="459" y="1423"/>
                </a:lnTo>
                <a:lnTo>
                  <a:pt x="494" y="1425"/>
                </a:lnTo>
                <a:lnTo>
                  <a:pt x="506" y="1423"/>
                </a:lnTo>
                <a:lnTo>
                  <a:pt x="509" y="1423"/>
                </a:lnTo>
                <a:lnTo>
                  <a:pt x="512" y="1422"/>
                </a:lnTo>
                <a:lnTo>
                  <a:pt x="512" y="1422"/>
                </a:lnTo>
                <a:lnTo>
                  <a:pt x="514" y="1418"/>
                </a:lnTo>
                <a:lnTo>
                  <a:pt x="515" y="1415"/>
                </a:lnTo>
                <a:lnTo>
                  <a:pt x="519" y="1405"/>
                </a:lnTo>
                <a:lnTo>
                  <a:pt x="522" y="1393"/>
                </a:lnTo>
                <a:lnTo>
                  <a:pt x="522" y="1393"/>
                </a:lnTo>
                <a:lnTo>
                  <a:pt x="526" y="1395"/>
                </a:lnTo>
                <a:lnTo>
                  <a:pt x="539" y="1398"/>
                </a:lnTo>
                <a:lnTo>
                  <a:pt x="546" y="1399"/>
                </a:lnTo>
                <a:lnTo>
                  <a:pt x="552" y="1399"/>
                </a:lnTo>
                <a:lnTo>
                  <a:pt x="557" y="1396"/>
                </a:lnTo>
                <a:lnTo>
                  <a:pt x="559" y="1395"/>
                </a:lnTo>
                <a:lnTo>
                  <a:pt x="561" y="1393"/>
                </a:lnTo>
                <a:lnTo>
                  <a:pt x="561" y="1393"/>
                </a:lnTo>
                <a:lnTo>
                  <a:pt x="562" y="1386"/>
                </a:lnTo>
                <a:lnTo>
                  <a:pt x="562" y="1377"/>
                </a:lnTo>
                <a:lnTo>
                  <a:pt x="561" y="1355"/>
                </a:lnTo>
                <a:lnTo>
                  <a:pt x="559" y="1334"/>
                </a:lnTo>
                <a:lnTo>
                  <a:pt x="559" y="1328"/>
                </a:lnTo>
                <a:lnTo>
                  <a:pt x="559" y="1326"/>
                </a:lnTo>
                <a:lnTo>
                  <a:pt x="561" y="1325"/>
                </a:lnTo>
                <a:lnTo>
                  <a:pt x="561" y="1325"/>
                </a:lnTo>
                <a:lnTo>
                  <a:pt x="567" y="1323"/>
                </a:lnTo>
                <a:lnTo>
                  <a:pt x="581" y="1322"/>
                </a:lnTo>
                <a:lnTo>
                  <a:pt x="619" y="1317"/>
                </a:lnTo>
                <a:lnTo>
                  <a:pt x="656" y="1314"/>
                </a:lnTo>
                <a:lnTo>
                  <a:pt x="668" y="1312"/>
                </a:lnTo>
                <a:lnTo>
                  <a:pt x="671" y="1311"/>
                </a:lnTo>
                <a:lnTo>
                  <a:pt x="673" y="1310"/>
                </a:lnTo>
                <a:lnTo>
                  <a:pt x="673" y="1310"/>
                </a:lnTo>
                <a:lnTo>
                  <a:pt x="675" y="1290"/>
                </a:lnTo>
                <a:lnTo>
                  <a:pt x="678" y="1276"/>
                </a:lnTo>
                <a:lnTo>
                  <a:pt x="712" y="1256"/>
                </a:lnTo>
                <a:lnTo>
                  <a:pt x="712" y="1256"/>
                </a:lnTo>
                <a:lnTo>
                  <a:pt x="719" y="1159"/>
                </a:lnTo>
                <a:lnTo>
                  <a:pt x="724" y="1066"/>
                </a:lnTo>
                <a:lnTo>
                  <a:pt x="725" y="1016"/>
                </a:lnTo>
                <a:lnTo>
                  <a:pt x="726" y="969"/>
                </a:lnTo>
                <a:lnTo>
                  <a:pt x="726" y="969"/>
                </a:lnTo>
                <a:lnTo>
                  <a:pt x="726" y="943"/>
                </a:lnTo>
                <a:lnTo>
                  <a:pt x="724" y="911"/>
                </a:lnTo>
                <a:lnTo>
                  <a:pt x="720" y="877"/>
                </a:lnTo>
                <a:lnTo>
                  <a:pt x="715" y="839"/>
                </a:lnTo>
                <a:lnTo>
                  <a:pt x="704" y="757"/>
                </a:lnTo>
                <a:lnTo>
                  <a:pt x="690" y="674"/>
                </a:lnTo>
                <a:lnTo>
                  <a:pt x="676" y="596"/>
                </a:lnTo>
                <a:lnTo>
                  <a:pt x="665" y="532"/>
                </a:lnTo>
                <a:lnTo>
                  <a:pt x="653" y="471"/>
                </a:lnTo>
                <a:lnTo>
                  <a:pt x="653" y="471"/>
                </a:lnTo>
                <a:lnTo>
                  <a:pt x="658" y="458"/>
                </a:lnTo>
                <a:lnTo>
                  <a:pt x="663" y="437"/>
                </a:lnTo>
                <a:lnTo>
                  <a:pt x="663" y="437"/>
                </a:lnTo>
                <a:lnTo>
                  <a:pt x="663" y="429"/>
                </a:lnTo>
                <a:lnTo>
                  <a:pt x="661" y="418"/>
                </a:lnTo>
                <a:lnTo>
                  <a:pt x="654" y="404"/>
                </a:lnTo>
                <a:lnTo>
                  <a:pt x="643" y="388"/>
                </a:lnTo>
                <a:lnTo>
                  <a:pt x="643" y="388"/>
                </a:lnTo>
                <a:lnTo>
                  <a:pt x="632" y="375"/>
                </a:lnTo>
                <a:lnTo>
                  <a:pt x="620" y="362"/>
                </a:lnTo>
                <a:lnTo>
                  <a:pt x="602" y="340"/>
                </a:lnTo>
                <a:lnTo>
                  <a:pt x="570" y="296"/>
                </a:lnTo>
                <a:lnTo>
                  <a:pt x="570" y="296"/>
                </a:lnTo>
                <a:lnTo>
                  <a:pt x="559" y="281"/>
                </a:lnTo>
                <a:lnTo>
                  <a:pt x="547" y="268"/>
                </a:lnTo>
                <a:lnTo>
                  <a:pt x="533" y="254"/>
                </a:lnTo>
                <a:lnTo>
                  <a:pt x="518" y="242"/>
                </a:lnTo>
                <a:lnTo>
                  <a:pt x="502" y="230"/>
                </a:lnTo>
                <a:lnTo>
                  <a:pt x="486" y="218"/>
                </a:lnTo>
                <a:lnTo>
                  <a:pt x="453" y="197"/>
                </a:lnTo>
                <a:lnTo>
                  <a:pt x="422" y="179"/>
                </a:lnTo>
                <a:lnTo>
                  <a:pt x="394" y="164"/>
                </a:lnTo>
                <a:lnTo>
                  <a:pt x="356" y="145"/>
                </a:lnTo>
                <a:lnTo>
                  <a:pt x="356" y="145"/>
                </a:lnTo>
                <a:lnTo>
                  <a:pt x="345" y="140"/>
                </a:lnTo>
                <a:lnTo>
                  <a:pt x="331" y="135"/>
                </a:lnTo>
                <a:lnTo>
                  <a:pt x="303" y="126"/>
                </a:lnTo>
                <a:lnTo>
                  <a:pt x="281" y="121"/>
                </a:lnTo>
                <a:lnTo>
                  <a:pt x="273" y="120"/>
                </a:lnTo>
                <a:lnTo>
                  <a:pt x="273" y="120"/>
                </a:lnTo>
                <a:lnTo>
                  <a:pt x="296" y="109"/>
                </a:lnTo>
                <a:lnTo>
                  <a:pt x="309" y="101"/>
                </a:lnTo>
                <a:lnTo>
                  <a:pt x="313" y="98"/>
                </a:lnTo>
                <a:lnTo>
                  <a:pt x="313" y="97"/>
                </a:lnTo>
                <a:lnTo>
                  <a:pt x="312" y="96"/>
                </a:lnTo>
                <a:lnTo>
                  <a:pt x="312" y="96"/>
                </a:lnTo>
                <a:lnTo>
                  <a:pt x="297" y="93"/>
                </a:lnTo>
                <a:lnTo>
                  <a:pt x="273" y="92"/>
                </a:lnTo>
                <a:lnTo>
                  <a:pt x="234" y="91"/>
                </a:lnTo>
                <a:lnTo>
                  <a:pt x="234" y="91"/>
                </a:lnTo>
                <a:lnTo>
                  <a:pt x="231" y="90"/>
                </a:lnTo>
                <a:lnTo>
                  <a:pt x="229" y="87"/>
                </a:lnTo>
                <a:lnTo>
                  <a:pt x="220" y="79"/>
                </a:lnTo>
                <a:lnTo>
                  <a:pt x="199" y="50"/>
                </a:lnTo>
                <a:lnTo>
                  <a:pt x="178" y="21"/>
                </a:lnTo>
                <a:lnTo>
                  <a:pt x="171" y="12"/>
                </a:lnTo>
                <a:lnTo>
                  <a:pt x="166" y="8"/>
                </a:lnTo>
                <a:lnTo>
                  <a:pt x="166" y="8"/>
                </a:lnTo>
                <a:lnTo>
                  <a:pt x="161" y="6"/>
                </a:lnTo>
                <a:lnTo>
                  <a:pt x="152" y="2"/>
                </a:lnTo>
                <a:lnTo>
                  <a:pt x="147" y="0"/>
                </a:lnTo>
                <a:lnTo>
                  <a:pt x="140" y="0"/>
                </a:lnTo>
                <a:lnTo>
                  <a:pt x="132" y="1"/>
                </a:lnTo>
                <a:lnTo>
                  <a:pt x="122" y="3"/>
                </a:lnTo>
                <a:lnTo>
                  <a:pt x="122" y="3"/>
                </a:lnTo>
                <a:lnTo>
                  <a:pt x="96" y="12"/>
                </a:lnTo>
                <a:lnTo>
                  <a:pt x="68" y="20"/>
                </a:lnTo>
                <a:lnTo>
                  <a:pt x="55" y="26"/>
                </a:lnTo>
                <a:lnTo>
                  <a:pt x="44" y="31"/>
                </a:lnTo>
                <a:lnTo>
                  <a:pt x="35" y="37"/>
                </a:lnTo>
                <a:lnTo>
                  <a:pt x="29" y="42"/>
                </a:lnTo>
                <a:lnTo>
                  <a:pt x="29" y="42"/>
                </a:lnTo>
                <a:lnTo>
                  <a:pt x="23" y="52"/>
                </a:lnTo>
                <a:lnTo>
                  <a:pt x="21" y="61"/>
                </a:lnTo>
                <a:lnTo>
                  <a:pt x="19" y="69"/>
                </a:lnTo>
                <a:lnTo>
                  <a:pt x="19" y="76"/>
                </a:lnTo>
                <a:lnTo>
                  <a:pt x="19" y="76"/>
                </a:lnTo>
                <a:lnTo>
                  <a:pt x="23" y="95"/>
                </a:lnTo>
                <a:lnTo>
                  <a:pt x="29" y="126"/>
                </a:lnTo>
                <a:lnTo>
                  <a:pt x="39" y="169"/>
                </a:lnTo>
                <a:lnTo>
                  <a:pt x="39" y="16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5">
            <a:extLst>
              <a:ext uri="{FF2B5EF4-FFF2-40B4-BE49-F238E27FC236}">
                <a16:creationId xmlns:a16="http://schemas.microsoft.com/office/drawing/2014/main" id="{F0B6E2DE-CB6F-4511-BE4C-AC6436198E04}"/>
              </a:ext>
            </a:extLst>
          </p:cNvPr>
          <p:cNvSpPr>
            <a:spLocks/>
          </p:cNvSpPr>
          <p:nvPr/>
        </p:nvSpPr>
        <p:spPr bwMode="auto">
          <a:xfrm>
            <a:off x="3855172" y="3879443"/>
            <a:ext cx="2213973" cy="2446344"/>
          </a:xfrm>
          <a:custGeom>
            <a:avLst/>
            <a:gdLst>
              <a:gd name="T0" fmla="*/ 86 w 686"/>
              <a:gd name="T1" fmla="*/ 0 h 758"/>
              <a:gd name="T2" fmla="*/ 38 w 686"/>
              <a:gd name="T3" fmla="*/ 13 h 758"/>
              <a:gd name="T4" fmla="*/ 10 w 686"/>
              <a:gd name="T5" fmla="*/ 60 h 758"/>
              <a:gd name="T6" fmla="*/ 0 w 686"/>
              <a:gd name="T7" fmla="*/ 110 h 758"/>
              <a:gd name="T8" fmla="*/ 16 w 686"/>
              <a:gd name="T9" fmla="*/ 138 h 758"/>
              <a:gd name="T10" fmla="*/ 14 w 686"/>
              <a:gd name="T11" fmla="*/ 203 h 758"/>
              <a:gd name="T12" fmla="*/ 19 w 686"/>
              <a:gd name="T13" fmla="*/ 205 h 758"/>
              <a:gd name="T14" fmla="*/ 69 w 686"/>
              <a:gd name="T15" fmla="*/ 182 h 758"/>
              <a:gd name="T16" fmla="*/ 88 w 686"/>
              <a:gd name="T17" fmla="*/ 209 h 758"/>
              <a:gd name="T18" fmla="*/ 90 w 686"/>
              <a:gd name="T19" fmla="*/ 222 h 758"/>
              <a:gd name="T20" fmla="*/ 110 w 686"/>
              <a:gd name="T21" fmla="*/ 216 h 758"/>
              <a:gd name="T22" fmla="*/ 150 w 686"/>
              <a:gd name="T23" fmla="*/ 238 h 758"/>
              <a:gd name="T24" fmla="*/ 163 w 686"/>
              <a:gd name="T25" fmla="*/ 232 h 758"/>
              <a:gd name="T26" fmla="*/ 172 w 686"/>
              <a:gd name="T27" fmla="*/ 213 h 758"/>
              <a:gd name="T28" fmla="*/ 209 w 686"/>
              <a:gd name="T29" fmla="*/ 184 h 758"/>
              <a:gd name="T30" fmla="*/ 234 w 686"/>
              <a:gd name="T31" fmla="*/ 297 h 758"/>
              <a:gd name="T32" fmla="*/ 174 w 686"/>
              <a:gd name="T33" fmla="*/ 313 h 758"/>
              <a:gd name="T34" fmla="*/ 144 w 686"/>
              <a:gd name="T35" fmla="*/ 352 h 758"/>
              <a:gd name="T36" fmla="*/ 203 w 686"/>
              <a:gd name="T37" fmla="*/ 517 h 758"/>
              <a:gd name="T38" fmla="*/ 231 w 686"/>
              <a:gd name="T39" fmla="*/ 584 h 758"/>
              <a:gd name="T40" fmla="*/ 304 w 686"/>
              <a:gd name="T41" fmla="*/ 597 h 758"/>
              <a:gd name="T42" fmla="*/ 365 w 686"/>
              <a:gd name="T43" fmla="*/ 616 h 758"/>
              <a:gd name="T44" fmla="*/ 359 w 686"/>
              <a:gd name="T45" fmla="*/ 631 h 758"/>
              <a:gd name="T46" fmla="*/ 320 w 686"/>
              <a:gd name="T47" fmla="*/ 684 h 758"/>
              <a:gd name="T48" fmla="*/ 273 w 686"/>
              <a:gd name="T49" fmla="*/ 719 h 758"/>
              <a:gd name="T50" fmla="*/ 253 w 686"/>
              <a:gd name="T51" fmla="*/ 744 h 758"/>
              <a:gd name="T52" fmla="*/ 264 w 686"/>
              <a:gd name="T53" fmla="*/ 755 h 758"/>
              <a:gd name="T54" fmla="*/ 345 w 686"/>
              <a:gd name="T55" fmla="*/ 752 h 758"/>
              <a:gd name="T56" fmla="*/ 413 w 686"/>
              <a:gd name="T57" fmla="*/ 728 h 758"/>
              <a:gd name="T58" fmla="*/ 484 w 686"/>
              <a:gd name="T59" fmla="*/ 696 h 758"/>
              <a:gd name="T60" fmla="*/ 512 w 686"/>
              <a:gd name="T61" fmla="*/ 678 h 758"/>
              <a:gd name="T62" fmla="*/ 503 w 686"/>
              <a:gd name="T63" fmla="*/ 644 h 758"/>
              <a:gd name="T64" fmla="*/ 484 w 686"/>
              <a:gd name="T65" fmla="*/ 617 h 758"/>
              <a:gd name="T66" fmla="*/ 441 w 686"/>
              <a:gd name="T67" fmla="*/ 584 h 758"/>
              <a:gd name="T68" fmla="*/ 408 w 686"/>
              <a:gd name="T69" fmla="*/ 473 h 758"/>
              <a:gd name="T70" fmla="*/ 495 w 686"/>
              <a:gd name="T71" fmla="*/ 507 h 758"/>
              <a:gd name="T72" fmla="*/ 565 w 686"/>
              <a:gd name="T73" fmla="*/ 556 h 758"/>
              <a:gd name="T74" fmla="*/ 521 w 686"/>
              <a:gd name="T75" fmla="*/ 563 h 758"/>
              <a:gd name="T76" fmla="*/ 512 w 686"/>
              <a:gd name="T77" fmla="*/ 575 h 758"/>
              <a:gd name="T78" fmla="*/ 559 w 686"/>
              <a:gd name="T79" fmla="*/ 600 h 758"/>
              <a:gd name="T80" fmla="*/ 587 w 686"/>
              <a:gd name="T81" fmla="*/ 600 h 758"/>
              <a:gd name="T82" fmla="*/ 622 w 686"/>
              <a:gd name="T83" fmla="*/ 572 h 758"/>
              <a:gd name="T84" fmla="*/ 664 w 686"/>
              <a:gd name="T85" fmla="*/ 514 h 758"/>
              <a:gd name="T86" fmla="*/ 678 w 686"/>
              <a:gd name="T87" fmla="*/ 487 h 758"/>
              <a:gd name="T88" fmla="*/ 666 w 686"/>
              <a:gd name="T89" fmla="*/ 471 h 758"/>
              <a:gd name="T90" fmla="*/ 647 w 686"/>
              <a:gd name="T91" fmla="*/ 437 h 758"/>
              <a:gd name="T92" fmla="*/ 650 w 686"/>
              <a:gd name="T93" fmla="*/ 322 h 758"/>
              <a:gd name="T94" fmla="*/ 498 w 686"/>
              <a:gd name="T95" fmla="*/ 78 h 758"/>
              <a:gd name="T96" fmla="*/ 399 w 686"/>
              <a:gd name="T97" fmla="*/ 31 h 758"/>
              <a:gd name="T98" fmla="*/ 327 w 686"/>
              <a:gd name="T99" fmla="*/ 23 h 758"/>
              <a:gd name="T100" fmla="*/ 251 w 686"/>
              <a:gd name="T101" fmla="*/ 20 h 758"/>
              <a:gd name="T102" fmla="*/ 206 w 686"/>
              <a:gd name="T103" fmla="*/ 20 h 758"/>
              <a:gd name="T104" fmla="*/ 168 w 686"/>
              <a:gd name="T105" fmla="*/ 34 h 7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686" h="758">
                <a:moveTo>
                  <a:pt x="168" y="26"/>
                </a:moveTo>
                <a:lnTo>
                  <a:pt x="168" y="26"/>
                </a:lnTo>
                <a:lnTo>
                  <a:pt x="96" y="0"/>
                </a:lnTo>
                <a:lnTo>
                  <a:pt x="96" y="0"/>
                </a:lnTo>
                <a:lnTo>
                  <a:pt x="86" y="0"/>
                </a:lnTo>
                <a:lnTo>
                  <a:pt x="68" y="1"/>
                </a:lnTo>
                <a:lnTo>
                  <a:pt x="60" y="2"/>
                </a:lnTo>
                <a:lnTo>
                  <a:pt x="51" y="5"/>
                </a:lnTo>
                <a:lnTo>
                  <a:pt x="43" y="9"/>
                </a:lnTo>
                <a:lnTo>
                  <a:pt x="38" y="13"/>
                </a:lnTo>
                <a:lnTo>
                  <a:pt x="38" y="13"/>
                </a:lnTo>
                <a:lnTo>
                  <a:pt x="29" y="23"/>
                </a:lnTo>
                <a:lnTo>
                  <a:pt x="21" y="35"/>
                </a:lnTo>
                <a:lnTo>
                  <a:pt x="14" y="49"/>
                </a:lnTo>
                <a:lnTo>
                  <a:pt x="10" y="60"/>
                </a:lnTo>
                <a:lnTo>
                  <a:pt x="10" y="60"/>
                </a:lnTo>
                <a:lnTo>
                  <a:pt x="6" y="72"/>
                </a:lnTo>
                <a:lnTo>
                  <a:pt x="3" y="87"/>
                </a:lnTo>
                <a:lnTo>
                  <a:pt x="0" y="110"/>
                </a:lnTo>
                <a:lnTo>
                  <a:pt x="0" y="110"/>
                </a:lnTo>
                <a:lnTo>
                  <a:pt x="0" y="112"/>
                </a:lnTo>
                <a:lnTo>
                  <a:pt x="2" y="116"/>
                </a:lnTo>
                <a:lnTo>
                  <a:pt x="7" y="125"/>
                </a:lnTo>
                <a:lnTo>
                  <a:pt x="16" y="138"/>
                </a:lnTo>
                <a:lnTo>
                  <a:pt x="16" y="138"/>
                </a:lnTo>
                <a:lnTo>
                  <a:pt x="16" y="142"/>
                </a:lnTo>
                <a:lnTo>
                  <a:pt x="16" y="150"/>
                </a:lnTo>
                <a:lnTo>
                  <a:pt x="14" y="173"/>
                </a:lnTo>
                <a:lnTo>
                  <a:pt x="13" y="195"/>
                </a:lnTo>
                <a:lnTo>
                  <a:pt x="14" y="203"/>
                </a:lnTo>
                <a:lnTo>
                  <a:pt x="14" y="205"/>
                </a:lnTo>
                <a:lnTo>
                  <a:pt x="16" y="206"/>
                </a:lnTo>
                <a:lnTo>
                  <a:pt x="16" y="206"/>
                </a:lnTo>
                <a:lnTo>
                  <a:pt x="17" y="206"/>
                </a:lnTo>
                <a:lnTo>
                  <a:pt x="19" y="205"/>
                </a:lnTo>
                <a:lnTo>
                  <a:pt x="24" y="202"/>
                </a:lnTo>
                <a:lnTo>
                  <a:pt x="36" y="187"/>
                </a:lnTo>
                <a:lnTo>
                  <a:pt x="54" y="166"/>
                </a:lnTo>
                <a:lnTo>
                  <a:pt x="54" y="166"/>
                </a:lnTo>
                <a:lnTo>
                  <a:pt x="69" y="182"/>
                </a:lnTo>
                <a:lnTo>
                  <a:pt x="82" y="194"/>
                </a:lnTo>
                <a:lnTo>
                  <a:pt x="85" y="199"/>
                </a:lnTo>
                <a:lnTo>
                  <a:pt x="88" y="203"/>
                </a:lnTo>
                <a:lnTo>
                  <a:pt x="88" y="203"/>
                </a:lnTo>
                <a:lnTo>
                  <a:pt x="88" y="209"/>
                </a:lnTo>
                <a:lnTo>
                  <a:pt x="86" y="215"/>
                </a:lnTo>
                <a:lnTo>
                  <a:pt x="86" y="220"/>
                </a:lnTo>
                <a:lnTo>
                  <a:pt x="88" y="221"/>
                </a:lnTo>
                <a:lnTo>
                  <a:pt x="90" y="222"/>
                </a:lnTo>
                <a:lnTo>
                  <a:pt x="90" y="222"/>
                </a:lnTo>
                <a:lnTo>
                  <a:pt x="96" y="221"/>
                </a:lnTo>
                <a:lnTo>
                  <a:pt x="101" y="219"/>
                </a:lnTo>
                <a:lnTo>
                  <a:pt x="106" y="216"/>
                </a:lnTo>
                <a:lnTo>
                  <a:pt x="110" y="216"/>
                </a:lnTo>
                <a:lnTo>
                  <a:pt x="110" y="216"/>
                </a:lnTo>
                <a:lnTo>
                  <a:pt x="116" y="221"/>
                </a:lnTo>
                <a:lnTo>
                  <a:pt x="129" y="230"/>
                </a:lnTo>
                <a:lnTo>
                  <a:pt x="137" y="233"/>
                </a:lnTo>
                <a:lnTo>
                  <a:pt x="144" y="237"/>
                </a:lnTo>
                <a:lnTo>
                  <a:pt x="150" y="238"/>
                </a:lnTo>
                <a:lnTo>
                  <a:pt x="154" y="238"/>
                </a:lnTo>
                <a:lnTo>
                  <a:pt x="156" y="238"/>
                </a:lnTo>
                <a:lnTo>
                  <a:pt x="156" y="238"/>
                </a:lnTo>
                <a:lnTo>
                  <a:pt x="160" y="235"/>
                </a:lnTo>
                <a:lnTo>
                  <a:pt x="163" y="232"/>
                </a:lnTo>
                <a:lnTo>
                  <a:pt x="165" y="228"/>
                </a:lnTo>
                <a:lnTo>
                  <a:pt x="166" y="225"/>
                </a:lnTo>
                <a:lnTo>
                  <a:pt x="168" y="217"/>
                </a:lnTo>
                <a:lnTo>
                  <a:pt x="170" y="215"/>
                </a:lnTo>
                <a:lnTo>
                  <a:pt x="172" y="213"/>
                </a:lnTo>
                <a:lnTo>
                  <a:pt x="172" y="213"/>
                </a:lnTo>
                <a:lnTo>
                  <a:pt x="178" y="208"/>
                </a:lnTo>
                <a:lnTo>
                  <a:pt x="184" y="200"/>
                </a:lnTo>
                <a:lnTo>
                  <a:pt x="190" y="191"/>
                </a:lnTo>
                <a:lnTo>
                  <a:pt x="209" y="184"/>
                </a:lnTo>
                <a:lnTo>
                  <a:pt x="209" y="184"/>
                </a:lnTo>
                <a:lnTo>
                  <a:pt x="215" y="221"/>
                </a:lnTo>
                <a:lnTo>
                  <a:pt x="220" y="249"/>
                </a:lnTo>
                <a:lnTo>
                  <a:pt x="225" y="269"/>
                </a:lnTo>
                <a:lnTo>
                  <a:pt x="234" y="297"/>
                </a:lnTo>
                <a:lnTo>
                  <a:pt x="234" y="297"/>
                </a:lnTo>
                <a:lnTo>
                  <a:pt x="206" y="303"/>
                </a:lnTo>
                <a:lnTo>
                  <a:pt x="187" y="308"/>
                </a:lnTo>
                <a:lnTo>
                  <a:pt x="179" y="310"/>
                </a:lnTo>
                <a:lnTo>
                  <a:pt x="174" y="313"/>
                </a:lnTo>
                <a:lnTo>
                  <a:pt x="174" y="313"/>
                </a:lnTo>
                <a:lnTo>
                  <a:pt x="167" y="320"/>
                </a:lnTo>
                <a:lnTo>
                  <a:pt x="156" y="333"/>
                </a:lnTo>
                <a:lnTo>
                  <a:pt x="146" y="347"/>
                </a:lnTo>
                <a:lnTo>
                  <a:pt x="144" y="352"/>
                </a:lnTo>
                <a:lnTo>
                  <a:pt x="144" y="357"/>
                </a:lnTo>
                <a:lnTo>
                  <a:pt x="144" y="357"/>
                </a:lnTo>
                <a:lnTo>
                  <a:pt x="155" y="388"/>
                </a:lnTo>
                <a:lnTo>
                  <a:pt x="178" y="452"/>
                </a:lnTo>
                <a:lnTo>
                  <a:pt x="203" y="517"/>
                </a:lnTo>
                <a:lnTo>
                  <a:pt x="216" y="553"/>
                </a:lnTo>
                <a:lnTo>
                  <a:pt x="216" y="553"/>
                </a:lnTo>
                <a:lnTo>
                  <a:pt x="217" y="559"/>
                </a:lnTo>
                <a:lnTo>
                  <a:pt x="221" y="568"/>
                </a:lnTo>
                <a:lnTo>
                  <a:pt x="231" y="584"/>
                </a:lnTo>
                <a:lnTo>
                  <a:pt x="240" y="597"/>
                </a:lnTo>
                <a:lnTo>
                  <a:pt x="244" y="601"/>
                </a:lnTo>
                <a:lnTo>
                  <a:pt x="247" y="603"/>
                </a:lnTo>
                <a:lnTo>
                  <a:pt x="247" y="603"/>
                </a:lnTo>
                <a:lnTo>
                  <a:pt x="304" y="597"/>
                </a:lnTo>
                <a:lnTo>
                  <a:pt x="341" y="594"/>
                </a:lnTo>
                <a:lnTo>
                  <a:pt x="352" y="591"/>
                </a:lnTo>
                <a:lnTo>
                  <a:pt x="356" y="590"/>
                </a:lnTo>
                <a:lnTo>
                  <a:pt x="356" y="590"/>
                </a:lnTo>
                <a:lnTo>
                  <a:pt x="365" y="616"/>
                </a:lnTo>
                <a:lnTo>
                  <a:pt x="359" y="618"/>
                </a:lnTo>
                <a:lnTo>
                  <a:pt x="359" y="618"/>
                </a:lnTo>
                <a:lnTo>
                  <a:pt x="360" y="620"/>
                </a:lnTo>
                <a:lnTo>
                  <a:pt x="360" y="624"/>
                </a:lnTo>
                <a:lnTo>
                  <a:pt x="359" y="631"/>
                </a:lnTo>
                <a:lnTo>
                  <a:pt x="359" y="631"/>
                </a:lnTo>
                <a:lnTo>
                  <a:pt x="356" y="636"/>
                </a:lnTo>
                <a:lnTo>
                  <a:pt x="352" y="645"/>
                </a:lnTo>
                <a:lnTo>
                  <a:pt x="338" y="664"/>
                </a:lnTo>
                <a:lnTo>
                  <a:pt x="320" y="684"/>
                </a:lnTo>
                <a:lnTo>
                  <a:pt x="311" y="693"/>
                </a:lnTo>
                <a:lnTo>
                  <a:pt x="303" y="700"/>
                </a:lnTo>
                <a:lnTo>
                  <a:pt x="303" y="700"/>
                </a:lnTo>
                <a:lnTo>
                  <a:pt x="284" y="712"/>
                </a:lnTo>
                <a:lnTo>
                  <a:pt x="273" y="719"/>
                </a:lnTo>
                <a:lnTo>
                  <a:pt x="265" y="727"/>
                </a:lnTo>
                <a:lnTo>
                  <a:pt x="258" y="734"/>
                </a:lnTo>
                <a:lnTo>
                  <a:pt x="255" y="736"/>
                </a:lnTo>
                <a:lnTo>
                  <a:pt x="253" y="740"/>
                </a:lnTo>
                <a:lnTo>
                  <a:pt x="253" y="744"/>
                </a:lnTo>
                <a:lnTo>
                  <a:pt x="254" y="747"/>
                </a:lnTo>
                <a:lnTo>
                  <a:pt x="255" y="750"/>
                </a:lnTo>
                <a:lnTo>
                  <a:pt x="259" y="752"/>
                </a:lnTo>
                <a:lnTo>
                  <a:pt x="259" y="752"/>
                </a:lnTo>
                <a:lnTo>
                  <a:pt x="264" y="755"/>
                </a:lnTo>
                <a:lnTo>
                  <a:pt x="271" y="757"/>
                </a:lnTo>
                <a:lnTo>
                  <a:pt x="287" y="758"/>
                </a:lnTo>
                <a:lnTo>
                  <a:pt x="305" y="758"/>
                </a:lnTo>
                <a:lnTo>
                  <a:pt x="325" y="756"/>
                </a:lnTo>
                <a:lnTo>
                  <a:pt x="345" y="752"/>
                </a:lnTo>
                <a:lnTo>
                  <a:pt x="365" y="747"/>
                </a:lnTo>
                <a:lnTo>
                  <a:pt x="382" y="743"/>
                </a:lnTo>
                <a:lnTo>
                  <a:pt x="397" y="738"/>
                </a:lnTo>
                <a:lnTo>
                  <a:pt x="397" y="738"/>
                </a:lnTo>
                <a:lnTo>
                  <a:pt x="413" y="728"/>
                </a:lnTo>
                <a:lnTo>
                  <a:pt x="421" y="723"/>
                </a:lnTo>
                <a:lnTo>
                  <a:pt x="427" y="718"/>
                </a:lnTo>
                <a:lnTo>
                  <a:pt x="441" y="712"/>
                </a:lnTo>
                <a:lnTo>
                  <a:pt x="441" y="712"/>
                </a:lnTo>
                <a:lnTo>
                  <a:pt x="484" y="696"/>
                </a:lnTo>
                <a:lnTo>
                  <a:pt x="495" y="691"/>
                </a:lnTo>
                <a:lnTo>
                  <a:pt x="503" y="686"/>
                </a:lnTo>
                <a:lnTo>
                  <a:pt x="509" y="683"/>
                </a:lnTo>
                <a:lnTo>
                  <a:pt x="512" y="678"/>
                </a:lnTo>
                <a:lnTo>
                  <a:pt x="512" y="678"/>
                </a:lnTo>
                <a:lnTo>
                  <a:pt x="513" y="673"/>
                </a:lnTo>
                <a:lnTo>
                  <a:pt x="513" y="669"/>
                </a:lnTo>
                <a:lnTo>
                  <a:pt x="510" y="660"/>
                </a:lnTo>
                <a:lnTo>
                  <a:pt x="507" y="651"/>
                </a:lnTo>
                <a:lnTo>
                  <a:pt x="503" y="644"/>
                </a:lnTo>
                <a:lnTo>
                  <a:pt x="503" y="644"/>
                </a:lnTo>
                <a:lnTo>
                  <a:pt x="498" y="636"/>
                </a:lnTo>
                <a:lnTo>
                  <a:pt x="495" y="629"/>
                </a:lnTo>
                <a:lnTo>
                  <a:pt x="488" y="620"/>
                </a:lnTo>
                <a:lnTo>
                  <a:pt x="484" y="617"/>
                </a:lnTo>
                <a:lnTo>
                  <a:pt x="477" y="612"/>
                </a:lnTo>
                <a:lnTo>
                  <a:pt x="477" y="612"/>
                </a:lnTo>
                <a:lnTo>
                  <a:pt x="464" y="603"/>
                </a:lnTo>
                <a:lnTo>
                  <a:pt x="452" y="594"/>
                </a:lnTo>
                <a:lnTo>
                  <a:pt x="441" y="584"/>
                </a:lnTo>
                <a:lnTo>
                  <a:pt x="419" y="565"/>
                </a:lnTo>
                <a:lnTo>
                  <a:pt x="337" y="435"/>
                </a:lnTo>
                <a:lnTo>
                  <a:pt x="337" y="435"/>
                </a:lnTo>
                <a:lnTo>
                  <a:pt x="375" y="456"/>
                </a:lnTo>
                <a:lnTo>
                  <a:pt x="408" y="473"/>
                </a:lnTo>
                <a:lnTo>
                  <a:pt x="437" y="487"/>
                </a:lnTo>
                <a:lnTo>
                  <a:pt x="437" y="487"/>
                </a:lnTo>
                <a:lnTo>
                  <a:pt x="451" y="493"/>
                </a:lnTo>
                <a:lnTo>
                  <a:pt x="465" y="498"/>
                </a:lnTo>
                <a:lnTo>
                  <a:pt x="495" y="507"/>
                </a:lnTo>
                <a:lnTo>
                  <a:pt x="527" y="515"/>
                </a:lnTo>
                <a:lnTo>
                  <a:pt x="553" y="515"/>
                </a:lnTo>
                <a:lnTo>
                  <a:pt x="562" y="528"/>
                </a:lnTo>
                <a:lnTo>
                  <a:pt x="565" y="556"/>
                </a:lnTo>
                <a:lnTo>
                  <a:pt x="565" y="556"/>
                </a:lnTo>
                <a:lnTo>
                  <a:pt x="557" y="558"/>
                </a:lnTo>
                <a:lnTo>
                  <a:pt x="543" y="559"/>
                </a:lnTo>
                <a:lnTo>
                  <a:pt x="543" y="559"/>
                </a:lnTo>
                <a:lnTo>
                  <a:pt x="534" y="561"/>
                </a:lnTo>
                <a:lnTo>
                  <a:pt x="521" y="563"/>
                </a:lnTo>
                <a:lnTo>
                  <a:pt x="515" y="565"/>
                </a:lnTo>
                <a:lnTo>
                  <a:pt x="512" y="568"/>
                </a:lnTo>
                <a:lnTo>
                  <a:pt x="510" y="572"/>
                </a:lnTo>
                <a:lnTo>
                  <a:pt x="510" y="573"/>
                </a:lnTo>
                <a:lnTo>
                  <a:pt x="512" y="575"/>
                </a:lnTo>
                <a:lnTo>
                  <a:pt x="512" y="575"/>
                </a:lnTo>
                <a:lnTo>
                  <a:pt x="517" y="579"/>
                </a:lnTo>
                <a:lnTo>
                  <a:pt x="524" y="583"/>
                </a:lnTo>
                <a:lnTo>
                  <a:pt x="541" y="592"/>
                </a:lnTo>
                <a:lnTo>
                  <a:pt x="559" y="600"/>
                </a:lnTo>
                <a:lnTo>
                  <a:pt x="568" y="602"/>
                </a:lnTo>
                <a:lnTo>
                  <a:pt x="574" y="603"/>
                </a:lnTo>
                <a:lnTo>
                  <a:pt x="574" y="603"/>
                </a:lnTo>
                <a:lnTo>
                  <a:pt x="581" y="602"/>
                </a:lnTo>
                <a:lnTo>
                  <a:pt x="587" y="600"/>
                </a:lnTo>
                <a:lnTo>
                  <a:pt x="596" y="596"/>
                </a:lnTo>
                <a:lnTo>
                  <a:pt x="602" y="591"/>
                </a:lnTo>
                <a:lnTo>
                  <a:pt x="615" y="580"/>
                </a:lnTo>
                <a:lnTo>
                  <a:pt x="619" y="575"/>
                </a:lnTo>
                <a:lnTo>
                  <a:pt x="622" y="572"/>
                </a:lnTo>
                <a:lnTo>
                  <a:pt x="622" y="572"/>
                </a:lnTo>
                <a:lnTo>
                  <a:pt x="625" y="565"/>
                </a:lnTo>
                <a:lnTo>
                  <a:pt x="633" y="556"/>
                </a:lnTo>
                <a:lnTo>
                  <a:pt x="653" y="529"/>
                </a:lnTo>
                <a:lnTo>
                  <a:pt x="664" y="514"/>
                </a:lnTo>
                <a:lnTo>
                  <a:pt x="672" y="502"/>
                </a:lnTo>
                <a:lnTo>
                  <a:pt x="678" y="492"/>
                </a:lnTo>
                <a:lnTo>
                  <a:pt x="678" y="490"/>
                </a:lnTo>
                <a:lnTo>
                  <a:pt x="678" y="487"/>
                </a:lnTo>
                <a:lnTo>
                  <a:pt x="678" y="487"/>
                </a:lnTo>
                <a:lnTo>
                  <a:pt x="674" y="484"/>
                </a:lnTo>
                <a:lnTo>
                  <a:pt x="673" y="479"/>
                </a:lnTo>
                <a:lnTo>
                  <a:pt x="670" y="475"/>
                </a:lnTo>
                <a:lnTo>
                  <a:pt x="666" y="471"/>
                </a:lnTo>
                <a:lnTo>
                  <a:pt x="666" y="471"/>
                </a:lnTo>
                <a:lnTo>
                  <a:pt x="647" y="462"/>
                </a:lnTo>
                <a:lnTo>
                  <a:pt x="637" y="457"/>
                </a:lnTo>
                <a:lnTo>
                  <a:pt x="637" y="457"/>
                </a:lnTo>
                <a:lnTo>
                  <a:pt x="642" y="447"/>
                </a:lnTo>
                <a:lnTo>
                  <a:pt x="647" y="437"/>
                </a:lnTo>
                <a:lnTo>
                  <a:pt x="652" y="425"/>
                </a:lnTo>
                <a:lnTo>
                  <a:pt x="652" y="425"/>
                </a:lnTo>
                <a:lnTo>
                  <a:pt x="666" y="391"/>
                </a:lnTo>
                <a:lnTo>
                  <a:pt x="686" y="375"/>
                </a:lnTo>
                <a:lnTo>
                  <a:pt x="650" y="322"/>
                </a:lnTo>
                <a:lnTo>
                  <a:pt x="650" y="322"/>
                </a:lnTo>
                <a:lnTo>
                  <a:pt x="518" y="94"/>
                </a:lnTo>
                <a:lnTo>
                  <a:pt x="518" y="94"/>
                </a:lnTo>
                <a:lnTo>
                  <a:pt x="512" y="87"/>
                </a:lnTo>
                <a:lnTo>
                  <a:pt x="498" y="78"/>
                </a:lnTo>
                <a:lnTo>
                  <a:pt x="481" y="67"/>
                </a:lnTo>
                <a:lnTo>
                  <a:pt x="460" y="55"/>
                </a:lnTo>
                <a:lnTo>
                  <a:pt x="436" y="44"/>
                </a:lnTo>
                <a:lnTo>
                  <a:pt x="411" y="34"/>
                </a:lnTo>
                <a:lnTo>
                  <a:pt x="399" y="31"/>
                </a:lnTo>
                <a:lnTo>
                  <a:pt x="388" y="28"/>
                </a:lnTo>
                <a:lnTo>
                  <a:pt x="376" y="26"/>
                </a:lnTo>
                <a:lnTo>
                  <a:pt x="365" y="26"/>
                </a:lnTo>
                <a:lnTo>
                  <a:pt x="365" y="26"/>
                </a:lnTo>
                <a:lnTo>
                  <a:pt x="327" y="23"/>
                </a:lnTo>
                <a:lnTo>
                  <a:pt x="297" y="22"/>
                </a:lnTo>
                <a:lnTo>
                  <a:pt x="276" y="20"/>
                </a:lnTo>
                <a:lnTo>
                  <a:pt x="265" y="20"/>
                </a:lnTo>
                <a:lnTo>
                  <a:pt x="265" y="20"/>
                </a:lnTo>
                <a:lnTo>
                  <a:pt x="251" y="20"/>
                </a:lnTo>
                <a:lnTo>
                  <a:pt x="237" y="20"/>
                </a:lnTo>
                <a:lnTo>
                  <a:pt x="237" y="20"/>
                </a:lnTo>
                <a:lnTo>
                  <a:pt x="209" y="16"/>
                </a:lnTo>
                <a:lnTo>
                  <a:pt x="209" y="16"/>
                </a:lnTo>
                <a:lnTo>
                  <a:pt x="206" y="20"/>
                </a:lnTo>
                <a:lnTo>
                  <a:pt x="200" y="26"/>
                </a:lnTo>
                <a:lnTo>
                  <a:pt x="200" y="26"/>
                </a:lnTo>
                <a:lnTo>
                  <a:pt x="195" y="33"/>
                </a:lnTo>
                <a:lnTo>
                  <a:pt x="194" y="38"/>
                </a:lnTo>
                <a:lnTo>
                  <a:pt x="168" y="34"/>
                </a:lnTo>
                <a:lnTo>
                  <a:pt x="168" y="26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6">
            <a:extLst>
              <a:ext uri="{FF2B5EF4-FFF2-40B4-BE49-F238E27FC236}">
                <a16:creationId xmlns:a16="http://schemas.microsoft.com/office/drawing/2014/main" id="{36AE6475-86CF-412D-AA12-C5BE91C47FD9}"/>
              </a:ext>
            </a:extLst>
          </p:cNvPr>
          <p:cNvSpPr>
            <a:spLocks/>
          </p:cNvSpPr>
          <p:nvPr/>
        </p:nvSpPr>
        <p:spPr bwMode="auto">
          <a:xfrm>
            <a:off x="1153825" y="892668"/>
            <a:ext cx="1747644" cy="2604205"/>
          </a:xfrm>
          <a:custGeom>
            <a:avLst/>
            <a:gdLst>
              <a:gd name="T0" fmla="*/ 800 w 810"/>
              <a:gd name="T1" fmla="*/ 153 h 1207"/>
              <a:gd name="T2" fmla="*/ 808 w 810"/>
              <a:gd name="T3" fmla="*/ 130 h 1207"/>
              <a:gd name="T4" fmla="*/ 790 w 810"/>
              <a:gd name="T5" fmla="*/ 60 h 1207"/>
              <a:gd name="T6" fmla="*/ 743 w 810"/>
              <a:gd name="T7" fmla="*/ 26 h 1207"/>
              <a:gd name="T8" fmla="*/ 680 w 810"/>
              <a:gd name="T9" fmla="*/ 0 h 1207"/>
              <a:gd name="T10" fmla="*/ 620 w 810"/>
              <a:gd name="T11" fmla="*/ 26 h 1207"/>
              <a:gd name="T12" fmla="*/ 495 w 810"/>
              <a:gd name="T13" fmla="*/ 9 h 1207"/>
              <a:gd name="T14" fmla="*/ 395 w 810"/>
              <a:gd name="T15" fmla="*/ 31 h 1207"/>
              <a:gd name="T16" fmla="*/ 147 w 810"/>
              <a:gd name="T17" fmla="*/ 118 h 1207"/>
              <a:gd name="T18" fmla="*/ 82 w 810"/>
              <a:gd name="T19" fmla="*/ 140 h 1207"/>
              <a:gd name="T20" fmla="*/ 59 w 810"/>
              <a:gd name="T21" fmla="*/ 172 h 1207"/>
              <a:gd name="T22" fmla="*/ 53 w 810"/>
              <a:gd name="T23" fmla="*/ 212 h 1207"/>
              <a:gd name="T24" fmla="*/ 23 w 810"/>
              <a:gd name="T25" fmla="*/ 235 h 1207"/>
              <a:gd name="T26" fmla="*/ 1 w 810"/>
              <a:gd name="T27" fmla="*/ 346 h 1207"/>
              <a:gd name="T28" fmla="*/ 21 w 810"/>
              <a:gd name="T29" fmla="*/ 420 h 1207"/>
              <a:gd name="T30" fmla="*/ 51 w 810"/>
              <a:gd name="T31" fmla="*/ 528 h 1207"/>
              <a:gd name="T32" fmla="*/ 77 w 810"/>
              <a:gd name="T33" fmla="*/ 643 h 1207"/>
              <a:gd name="T34" fmla="*/ 94 w 810"/>
              <a:gd name="T35" fmla="*/ 834 h 1207"/>
              <a:gd name="T36" fmla="*/ 126 w 810"/>
              <a:gd name="T37" fmla="*/ 979 h 1207"/>
              <a:gd name="T38" fmla="*/ 127 w 810"/>
              <a:gd name="T39" fmla="*/ 1065 h 1207"/>
              <a:gd name="T40" fmla="*/ 152 w 810"/>
              <a:gd name="T41" fmla="*/ 1120 h 1207"/>
              <a:gd name="T42" fmla="*/ 231 w 810"/>
              <a:gd name="T43" fmla="*/ 1164 h 1207"/>
              <a:gd name="T44" fmla="*/ 313 w 810"/>
              <a:gd name="T45" fmla="*/ 1164 h 1207"/>
              <a:gd name="T46" fmla="*/ 323 w 810"/>
              <a:gd name="T47" fmla="*/ 1134 h 1207"/>
              <a:gd name="T48" fmla="*/ 272 w 810"/>
              <a:gd name="T49" fmla="*/ 1037 h 1207"/>
              <a:gd name="T50" fmla="*/ 246 w 810"/>
              <a:gd name="T51" fmla="*/ 847 h 1207"/>
              <a:gd name="T52" fmla="*/ 336 w 810"/>
              <a:gd name="T53" fmla="*/ 1097 h 1207"/>
              <a:gd name="T54" fmla="*/ 343 w 810"/>
              <a:gd name="T55" fmla="*/ 1185 h 1207"/>
              <a:gd name="T56" fmla="*/ 363 w 810"/>
              <a:gd name="T57" fmla="*/ 1207 h 1207"/>
              <a:gd name="T58" fmla="*/ 467 w 810"/>
              <a:gd name="T59" fmla="*/ 1176 h 1207"/>
              <a:gd name="T60" fmla="*/ 530 w 810"/>
              <a:gd name="T61" fmla="*/ 1126 h 1207"/>
              <a:gd name="T62" fmla="*/ 552 w 810"/>
              <a:gd name="T63" fmla="*/ 1089 h 1207"/>
              <a:gd name="T64" fmla="*/ 532 w 810"/>
              <a:gd name="T65" fmla="*/ 1055 h 1207"/>
              <a:gd name="T66" fmla="*/ 472 w 810"/>
              <a:gd name="T67" fmla="*/ 1046 h 1207"/>
              <a:gd name="T68" fmla="*/ 447 w 810"/>
              <a:gd name="T69" fmla="*/ 998 h 1207"/>
              <a:gd name="T70" fmla="*/ 434 w 810"/>
              <a:gd name="T71" fmla="*/ 904 h 1207"/>
              <a:gd name="T72" fmla="*/ 411 w 810"/>
              <a:gd name="T73" fmla="*/ 787 h 1207"/>
              <a:gd name="T74" fmla="*/ 395 w 810"/>
              <a:gd name="T75" fmla="*/ 699 h 1207"/>
              <a:gd name="T76" fmla="*/ 394 w 810"/>
              <a:gd name="T77" fmla="*/ 512 h 1207"/>
              <a:gd name="T78" fmla="*/ 480 w 810"/>
              <a:gd name="T79" fmla="*/ 655 h 1207"/>
              <a:gd name="T80" fmla="*/ 532 w 810"/>
              <a:gd name="T81" fmla="*/ 707 h 1207"/>
              <a:gd name="T82" fmla="*/ 561 w 810"/>
              <a:gd name="T83" fmla="*/ 703 h 1207"/>
              <a:gd name="T84" fmla="*/ 608 w 810"/>
              <a:gd name="T85" fmla="*/ 673 h 1207"/>
              <a:gd name="T86" fmla="*/ 618 w 810"/>
              <a:gd name="T87" fmla="*/ 645 h 1207"/>
              <a:gd name="T88" fmla="*/ 613 w 810"/>
              <a:gd name="T89" fmla="*/ 630 h 1207"/>
              <a:gd name="T90" fmla="*/ 595 w 810"/>
              <a:gd name="T91" fmla="*/ 618 h 1207"/>
              <a:gd name="T92" fmla="*/ 609 w 810"/>
              <a:gd name="T93" fmla="*/ 599 h 1207"/>
              <a:gd name="T94" fmla="*/ 603 w 810"/>
              <a:gd name="T95" fmla="*/ 571 h 1207"/>
              <a:gd name="T96" fmla="*/ 557 w 810"/>
              <a:gd name="T97" fmla="*/ 528 h 1207"/>
              <a:gd name="T98" fmla="*/ 566 w 810"/>
              <a:gd name="T99" fmla="*/ 472 h 1207"/>
              <a:gd name="T100" fmla="*/ 562 w 810"/>
              <a:gd name="T101" fmla="*/ 439 h 1207"/>
              <a:gd name="T102" fmla="*/ 562 w 810"/>
              <a:gd name="T103" fmla="*/ 427 h 1207"/>
              <a:gd name="T104" fmla="*/ 601 w 810"/>
              <a:gd name="T105" fmla="*/ 355 h 1207"/>
              <a:gd name="T106" fmla="*/ 615 w 810"/>
              <a:gd name="T107" fmla="*/ 277 h 1207"/>
              <a:gd name="T108" fmla="*/ 633 w 810"/>
              <a:gd name="T109" fmla="*/ 275 h 1207"/>
              <a:gd name="T110" fmla="*/ 645 w 810"/>
              <a:gd name="T111" fmla="*/ 277 h 1207"/>
              <a:gd name="T112" fmla="*/ 665 w 810"/>
              <a:gd name="T113" fmla="*/ 253 h 1207"/>
              <a:gd name="T114" fmla="*/ 688 w 810"/>
              <a:gd name="T115" fmla="*/ 256 h 1207"/>
              <a:gd name="T116" fmla="*/ 716 w 810"/>
              <a:gd name="T117" fmla="*/ 240 h 1207"/>
              <a:gd name="T118" fmla="*/ 733 w 810"/>
              <a:gd name="T119" fmla="*/ 211 h 1207"/>
              <a:gd name="T120" fmla="*/ 754 w 810"/>
              <a:gd name="T121" fmla="*/ 201 h 1207"/>
              <a:gd name="T122" fmla="*/ 777 w 810"/>
              <a:gd name="T123" fmla="*/ 162 h 12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10" h="1207">
                <a:moveTo>
                  <a:pt x="777" y="162"/>
                </a:moveTo>
                <a:lnTo>
                  <a:pt x="778" y="157"/>
                </a:lnTo>
                <a:lnTo>
                  <a:pt x="793" y="160"/>
                </a:lnTo>
                <a:lnTo>
                  <a:pt x="793" y="150"/>
                </a:lnTo>
                <a:lnTo>
                  <a:pt x="793" y="150"/>
                </a:lnTo>
                <a:lnTo>
                  <a:pt x="800" y="153"/>
                </a:lnTo>
                <a:lnTo>
                  <a:pt x="808" y="155"/>
                </a:lnTo>
                <a:lnTo>
                  <a:pt x="808" y="155"/>
                </a:lnTo>
                <a:lnTo>
                  <a:pt x="810" y="155"/>
                </a:lnTo>
                <a:lnTo>
                  <a:pt x="810" y="152"/>
                </a:lnTo>
                <a:lnTo>
                  <a:pt x="810" y="143"/>
                </a:lnTo>
                <a:lnTo>
                  <a:pt x="808" y="130"/>
                </a:lnTo>
                <a:lnTo>
                  <a:pt x="800" y="96"/>
                </a:lnTo>
                <a:lnTo>
                  <a:pt x="800" y="96"/>
                </a:lnTo>
                <a:lnTo>
                  <a:pt x="800" y="86"/>
                </a:lnTo>
                <a:lnTo>
                  <a:pt x="797" y="78"/>
                </a:lnTo>
                <a:lnTo>
                  <a:pt x="795" y="68"/>
                </a:lnTo>
                <a:lnTo>
                  <a:pt x="790" y="60"/>
                </a:lnTo>
                <a:lnTo>
                  <a:pt x="790" y="60"/>
                </a:lnTo>
                <a:lnTo>
                  <a:pt x="785" y="52"/>
                </a:lnTo>
                <a:lnTo>
                  <a:pt x="777" y="46"/>
                </a:lnTo>
                <a:lnTo>
                  <a:pt x="770" y="41"/>
                </a:lnTo>
                <a:lnTo>
                  <a:pt x="761" y="35"/>
                </a:lnTo>
                <a:lnTo>
                  <a:pt x="743" y="26"/>
                </a:lnTo>
                <a:lnTo>
                  <a:pt x="731" y="20"/>
                </a:lnTo>
                <a:lnTo>
                  <a:pt x="731" y="20"/>
                </a:lnTo>
                <a:lnTo>
                  <a:pt x="708" y="10"/>
                </a:lnTo>
                <a:lnTo>
                  <a:pt x="694" y="5"/>
                </a:lnTo>
                <a:lnTo>
                  <a:pt x="680" y="0"/>
                </a:lnTo>
                <a:lnTo>
                  <a:pt x="680" y="0"/>
                </a:lnTo>
                <a:lnTo>
                  <a:pt x="677" y="0"/>
                </a:lnTo>
                <a:lnTo>
                  <a:pt x="673" y="0"/>
                </a:lnTo>
                <a:lnTo>
                  <a:pt x="662" y="2"/>
                </a:lnTo>
                <a:lnTo>
                  <a:pt x="650" y="7"/>
                </a:lnTo>
                <a:lnTo>
                  <a:pt x="639" y="14"/>
                </a:lnTo>
                <a:lnTo>
                  <a:pt x="620" y="26"/>
                </a:lnTo>
                <a:lnTo>
                  <a:pt x="611" y="31"/>
                </a:lnTo>
                <a:lnTo>
                  <a:pt x="611" y="31"/>
                </a:lnTo>
                <a:lnTo>
                  <a:pt x="564" y="21"/>
                </a:lnTo>
                <a:lnTo>
                  <a:pt x="525" y="12"/>
                </a:lnTo>
                <a:lnTo>
                  <a:pt x="508" y="10"/>
                </a:lnTo>
                <a:lnTo>
                  <a:pt x="495" y="9"/>
                </a:lnTo>
                <a:lnTo>
                  <a:pt x="495" y="9"/>
                </a:lnTo>
                <a:lnTo>
                  <a:pt x="488" y="9"/>
                </a:lnTo>
                <a:lnTo>
                  <a:pt x="478" y="10"/>
                </a:lnTo>
                <a:lnTo>
                  <a:pt x="456" y="15"/>
                </a:lnTo>
                <a:lnTo>
                  <a:pt x="428" y="22"/>
                </a:lnTo>
                <a:lnTo>
                  <a:pt x="395" y="31"/>
                </a:lnTo>
                <a:lnTo>
                  <a:pt x="280" y="66"/>
                </a:lnTo>
                <a:lnTo>
                  <a:pt x="280" y="66"/>
                </a:lnTo>
                <a:lnTo>
                  <a:pt x="259" y="74"/>
                </a:lnTo>
                <a:lnTo>
                  <a:pt x="236" y="81"/>
                </a:lnTo>
                <a:lnTo>
                  <a:pt x="188" y="100"/>
                </a:lnTo>
                <a:lnTo>
                  <a:pt x="147" y="118"/>
                </a:lnTo>
                <a:lnTo>
                  <a:pt x="117" y="130"/>
                </a:lnTo>
                <a:lnTo>
                  <a:pt x="117" y="130"/>
                </a:lnTo>
                <a:lnTo>
                  <a:pt x="108" y="134"/>
                </a:lnTo>
                <a:lnTo>
                  <a:pt x="99" y="137"/>
                </a:lnTo>
                <a:lnTo>
                  <a:pt x="88" y="138"/>
                </a:lnTo>
                <a:lnTo>
                  <a:pt x="82" y="140"/>
                </a:lnTo>
                <a:lnTo>
                  <a:pt x="78" y="143"/>
                </a:lnTo>
                <a:lnTo>
                  <a:pt x="73" y="147"/>
                </a:lnTo>
                <a:lnTo>
                  <a:pt x="68" y="154"/>
                </a:lnTo>
                <a:lnTo>
                  <a:pt x="68" y="154"/>
                </a:lnTo>
                <a:lnTo>
                  <a:pt x="63" y="163"/>
                </a:lnTo>
                <a:lnTo>
                  <a:pt x="59" y="172"/>
                </a:lnTo>
                <a:lnTo>
                  <a:pt x="56" y="181"/>
                </a:lnTo>
                <a:lnTo>
                  <a:pt x="55" y="188"/>
                </a:lnTo>
                <a:lnTo>
                  <a:pt x="54" y="203"/>
                </a:lnTo>
                <a:lnTo>
                  <a:pt x="54" y="208"/>
                </a:lnTo>
                <a:lnTo>
                  <a:pt x="53" y="212"/>
                </a:lnTo>
                <a:lnTo>
                  <a:pt x="53" y="212"/>
                </a:lnTo>
                <a:lnTo>
                  <a:pt x="50" y="214"/>
                </a:lnTo>
                <a:lnTo>
                  <a:pt x="48" y="217"/>
                </a:lnTo>
                <a:lnTo>
                  <a:pt x="40" y="222"/>
                </a:lnTo>
                <a:lnTo>
                  <a:pt x="31" y="227"/>
                </a:lnTo>
                <a:lnTo>
                  <a:pt x="23" y="235"/>
                </a:lnTo>
                <a:lnTo>
                  <a:pt x="23" y="235"/>
                </a:lnTo>
                <a:lnTo>
                  <a:pt x="19" y="243"/>
                </a:lnTo>
                <a:lnTo>
                  <a:pt x="15" y="258"/>
                </a:lnTo>
                <a:lnTo>
                  <a:pt x="10" y="277"/>
                </a:lnTo>
                <a:lnTo>
                  <a:pt x="6" y="300"/>
                </a:lnTo>
                <a:lnTo>
                  <a:pt x="3" y="324"/>
                </a:lnTo>
                <a:lnTo>
                  <a:pt x="1" y="346"/>
                </a:lnTo>
                <a:lnTo>
                  <a:pt x="0" y="365"/>
                </a:lnTo>
                <a:lnTo>
                  <a:pt x="1" y="380"/>
                </a:lnTo>
                <a:lnTo>
                  <a:pt x="1" y="380"/>
                </a:lnTo>
                <a:lnTo>
                  <a:pt x="5" y="392"/>
                </a:lnTo>
                <a:lnTo>
                  <a:pt x="13" y="407"/>
                </a:lnTo>
                <a:lnTo>
                  <a:pt x="21" y="420"/>
                </a:lnTo>
                <a:lnTo>
                  <a:pt x="30" y="436"/>
                </a:lnTo>
                <a:lnTo>
                  <a:pt x="46" y="459"/>
                </a:lnTo>
                <a:lnTo>
                  <a:pt x="54" y="469"/>
                </a:lnTo>
                <a:lnTo>
                  <a:pt x="54" y="469"/>
                </a:lnTo>
                <a:lnTo>
                  <a:pt x="51" y="501"/>
                </a:lnTo>
                <a:lnTo>
                  <a:pt x="51" y="528"/>
                </a:lnTo>
                <a:lnTo>
                  <a:pt x="51" y="541"/>
                </a:lnTo>
                <a:lnTo>
                  <a:pt x="53" y="551"/>
                </a:lnTo>
                <a:lnTo>
                  <a:pt x="53" y="551"/>
                </a:lnTo>
                <a:lnTo>
                  <a:pt x="55" y="566"/>
                </a:lnTo>
                <a:lnTo>
                  <a:pt x="62" y="587"/>
                </a:lnTo>
                <a:lnTo>
                  <a:pt x="77" y="643"/>
                </a:lnTo>
                <a:lnTo>
                  <a:pt x="99" y="714"/>
                </a:lnTo>
                <a:lnTo>
                  <a:pt x="99" y="714"/>
                </a:lnTo>
                <a:lnTo>
                  <a:pt x="95" y="767"/>
                </a:lnTo>
                <a:lnTo>
                  <a:pt x="93" y="807"/>
                </a:lnTo>
                <a:lnTo>
                  <a:pt x="93" y="824"/>
                </a:lnTo>
                <a:lnTo>
                  <a:pt x="94" y="834"/>
                </a:lnTo>
                <a:lnTo>
                  <a:pt x="94" y="834"/>
                </a:lnTo>
                <a:lnTo>
                  <a:pt x="100" y="861"/>
                </a:lnTo>
                <a:lnTo>
                  <a:pt x="110" y="905"/>
                </a:lnTo>
                <a:lnTo>
                  <a:pt x="122" y="949"/>
                </a:lnTo>
                <a:lnTo>
                  <a:pt x="124" y="967"/>
                </a:lnTo>
                <a:lnTo>
                  <a:pt x="126" y="979"/>
                </a:lnTo>
                <a:lnTo>
                  <a:pt x="126" y="979"/>
                </a:lnTo>
                <a:lnTo>
                  <a:pt x="123" y="1026"/>
                </a:lnTo>
                <a:lnTo>
                  <a:pt x="123" y="1061"/>
                </a:lnTo>
                <a:lnTo>
                  <a:pt x="123" y="1061"/>
                </a:lnTo>
                <a:lnTo>
                  <a:pt x="124" y="1063"/>
                </a:lnTo>
                <a:lnTo>
                  <a:pt x="127" y="1065"/>
                </a:lnTo>
                <a:lnTo>
                  <a:pt x="134" y="1066"/>
                </a:lnTo>
                <a:lnTo>
                  <a:pt x="144" y="1066"/>
                </a:lnTo>
                <a:lnTo>
                  <a:pt x="144" y="1066"/>
                </a:lnTo>
                <a:lnTo>
                  <a:pt x="149" y="1117"/>
                </a:lnTo>
                <a:lnTo>
                  <a:pt x="149" y="1117"/>
                </a:lnTo>
                <a:lnTo>
                  <a:pt x="152" y="1120"/>
                </a:lnTo>
                <a:lnTo>
                  <a:pt x="158" y="1126"/>
                </a:lnTo>
                <a:lnTo>
                  <a:pt x="168" y="1132"/>
                </a:lnTo>
                <a:lnTo>
                  <a:pt x="180" y="1139"/>
                </a:lnTo>
                <a:lnTo>
                  <a:pt x="180" y="1139"/>
                </a:lnTo>
                <a:lnTo>
                  <a:pt x="211" y="1154"/>
                </a:lnTo>
                <a:lnTo>
                  <a:pt x="231" y="1164"/>
                </a:lnTo>
                <a:lnTo>
                  <a:pt x="231" y="1164"/>
                </a:lnTo>
                <a:lnTo>
                  <a:pt x="266" y="1166"/>
                </a:lnTo>
                <a:lnTo>
                  <a:pt x="294" y="1166"/>
                </a:lnTo>
                <a:lnTo>
                  <a:pt x="305" y="1165"/>
                </a:lnTo>
                <a:lnTo>
                  <a:pt x="313" y="1164"/>
                </a:lnTo>
                <a:lnTo>
                  <a:pt x="313" y="1164"/>
                </a:lnTo>
                <a:lnTo>
                  <a:pt x="318" y="1161"/>
                </a:lnTo>
                <a:lnTo>
                  <a:pt x="320" y="1158"/>
                </a:lnTo>
                <a:lnTo>
                  <a:pt x="323" y="1153"/>
                </a:lnTo>
                <a:lnTo>
                  <a:pt x="324" y="1149"/>
                </a:lnTo>
                <a:lnTo>
                  <a:pt x="324" y="1140"/>
                </a:lnTo>
                <a:lnTo>
                  <a:pt x="323" y="1134"/>
                </a:lnTo>
                <a:lnTo>
                  <a:pt x="323" y="1134"/>
                </a:lnTo>
                <a:lnTo>
                  <a:pt x="315" y="1121"/>
                </a:lnTo>
                <a:lnTo>
                  <a:pt x="299" y="1096"/>
                </a:lnTo>
                <a:lnTo>
                  <a:pt x="275" y="1061"/>
                </a:lnTo>
                <a:lnTo>
                  <a:pt x="272" y="1037"/>
                </a:lnTo>
                <a:lnTo>
                  <a:pt x="272" y="1037"/>
                </a:lnTo>
                <a:lnTo>
                  <a:pt x="274" y="1024"/>
                </a:lnTo>
                <a:lnTo>
                  <a:pt x="274" y="1014"/>
                </a:lnTo>
                <a:lnTo>
                  <a:pt x="274" y="1003"/>
                </a:lnTo>
                <a:lnTo>
                  <a:pt x="274" y="1003"/>
                </a:lnTo>
                <a:lnTo>
                  <a:pt x="259" y="922"/>
                </a:lnTo>
                <a:lnTo>
                  <a:pt x="246" y="847"/>
                </a:lnTo>
                <a:lnTo>
                  <a:pt x="246" y="847"/>
                </a:lnTo>
                <a:lnTo>
                  <a:pt x="247" y="834"/>
                </a:lnTo>
                <a:lnTo>
                  <a:pt x="251" y="808"/>
                </a:lnTo>
                <a:lnTo>
                  <a:pt x="257" y="772"/>
                </a:lnTo>
                <a:lnTo>
                  <a:pt x="336" y="1097"/>
                </a:lnTo>
                <a:lnTo>
                  <a:pt x="336" y="1097"/>
                </a:lnTo>
                <a:lnTo>
                  <a:pt x="338" y="1129"/>
                </a:lnTo>
                <a:lnTo>
                  <a:pt x="338" y="1163"/>
                </a:lnTo>
                <a:lnTo>
                  <a:pt x="338" y="1163"/>
                </a:lnTo>
                <a:lnTo>
                  <a:pt x="338" y="1169"/>
                </a:lnTo>
                <a:lnTo>
                  <a:pt x="340" y="1179"/>
                </a:lnTo>
                <a:lnTo>
                  <a:pt x="343" y="1185"/>
                </a:lnTo>
                <a:lnTo>
                  <a:pt x="345" y="1192"/>
                </a:lnTo>
                <a:lnTo>
                  <a:pt x="349" y="1198"/>
                </a:lnTo>
                <a:lnTo>
                  <a:pt x="354" y="1203"/>
                </a:lnTo>
                <a:lnTo>
                  <a:pt x="354" y="1203"/>
                </a:lnTo>
                <a:lnTo>
                  <a:pt x="358" y="1205"/>
                </a:lnTo>
                <a:lnTo>
                  <a:pt x="363" y="1207"/>
                </a:lnTo>
                <a:lnTo>
                  <a:pt x="370" y="1205"/>
                </a:lnTo>
                <a:lnTo>
                  <a:pt x="378" y="1205"/>
                </a:lnTo>
                <a:lnTo>
                  <a:pt x="395" y="1200"/>
                </a:lnTo>
                <a:lnTo>
                  <a:pt x="416" y="1195"/>
                </a:lnTo>
                <a:lnTo>
                  <a:pt x="451" y="1183"/>
                </a:lnTo>
                <a:lnTo>
                  <a:pt x="467" y="1176"/>
                </a:lnTo>
                <a:lnTo>
                  <a:pt x="467" y="1176"/>
                </a:lnTo>
                <a:lnTo>
                  <a:pt x="482" y="1165"/>
                </a:lnTo>
                <a:lnTo>
                  <a:pt x="505" y="1148"/>
                </a:lnTo>
                <a:lnTo>
                  <a:pt x="505" y="1148"/>
                </a:lnTo>
                <a:lnTo>
                  <a:pt x="515" y="1139"/>
                </a:lnTo>
                <a:lnTo>
                  <a:pt x="530" y="1126"/>
                </a:lnTo>
                <a:lnTo>
                  <a:pt x="537" y="1120"/>
                </a:lnTo>
                <a:lnTo>
                  <a:pt x="544" y="1111"/>
                </a:lnTo>
                <a:lnTo>
                  <a:pt x="550" y="1104"/>
                </a:lnTo>
                <a:lnTo>
                  <a:pt x="552" y="1096"/>
                </a:lnTo>
                <a:lnTo>
                  <a:pt x="552" y="1096"/>
                </a:lnTo>
                <a:lnTo>
                  <a:pt x="552" y="1089"/>
                </a:lnTo>
                <a:lnTo>
                  <a:pt x="552" y="1082"/>
                </a:lnTo>
                <a:lnTo>
                  <a:pt x="551" y="1076"/>
                </a:lnTo>
                <a:lnTo>
                  <a:pt x="549" y="1071"/>
                </a:lnTo>
                <a:lnTo>
                  <a:pt x="545" y="1066"/>
                </a:lnTo>
                <a:lnTo>
                  <a:pt x="541" y="1062"/>
                </a:lnTo>
                <a:lnTo>
                  <a:pt x="532" y="1055"/>
                </a:lnTo>
                <a:lnTo>
                  <a:pt x="532" y="1055"/>
                </a:lnTo>
                <a:lnTo>
                  <a:pt x="526" y="1052"/>
                </a:lnTo>
                <a:lnTo>
                  <a:pt x="518" y="1050"/>
                </a:lnTo>
                <a:lnTo>
                  <a:pt x="497" y="1048"/>
                </a:lnTo>
                <a:lnTo>
                  <a:pt x="478" y="1047"/>
                </a:lnTo>
                <a:lnTo>
                  <a:pt x="472" y="1046"/>
                </a:lnTo>
                <a:lnTo>
                  <a:pt x="468" y="1045"/>
                </a:lnTo>
                <a:lnTo>
                  <a:pt x="468" y="1045"/>
                </a:lnTo>
                <a:lnTo>
                  <a:pt x="463" y="1037"/>
                </a:lnTo>
                <a:lnTo>
                  <a:pt x="457" y="1022"/>
                </a:lnTo>
                <a:lnTo>
                  <a:pt x="447" y="998"/>
                </a:lnTo>
                <a:lnTo>
                  <a:pt x="447" y="998"/>
                </a:lnTo>
                <a:lnTo>
                  <a:pt x="431" y="973"/>
                </a:lnTo>
                <a:lnTo>
                  <a:pt x="417" y="949"/>
                </a:lnTo>
                <a:lnTo>
                  <a:pt x="417" y="949"/>
                </a:lnTo>
                <a:lnTo>
                  <a:pt x="427" y="927"/>
                </a:lnTo>
                <a:lnTo>
                  <a:pt x="433" y="910"/>
                </a:lnTo>
                <a:lnTo>
                  <a:pt x="434" y="904"/>
                </a:lnTo>
                <a:lnTo>
                  <a:pt x="436" y="900"/>
                </a:lnTo>
                <a:lnTo>
                  <a:pt x="436" y="900"/>
                </a:lnTo>
                <a:lnTo>
                  <a:pt x="423" y="847"/>
                </a:lnTo>
                <a:lnTo>
                  <a:pt x="414" y="811"/>
                </a:lnTo>
                <a:lnTo>
                  <a:pt x="411" y="787"/>
                </a:lnTo>
                <a:lnTo>
                  <a:pt x="411" y="787"/>
                </a:lnTo>
                <a:lnTo>
                  <a:pt x="409" y="771"/>
                </a:lnTo>
                <a:lnTo>
                  <a:pt x="405" y="749"/>
                </a:lnTo>
                <a:lnTo>
                  <a:pt x="402" y="727"/>
                </a:lnTo>
                <a:lnTo>
                  <a:pt x="397" y="708"/>
                </a:lnTo>
                <a:lnTo>
                  <a:pt x="397" y="708"/>
                </a:lnTo>
                <a:lnTo>
                  <a:pt x="395" y="699"/>
                </a:lnTo>
                <a:lnTo>
                  <a:pt x="394" y="688"/>
                </a:lnTo>
                <a:lnTo>
                  <a:pt x="392" y="662"/>
                </a:lnTo>
                <a:lnTo>
                  <a:pt x="390" y="624"/>
                </a:lnTo>
                <a:lnTo>
                  <a:pt x="390" y="624"/>
                </a:lnTo>
                <a:lnTo>
                  <a:pt x="394" y="512"/>
                </a:lnTo>
                <a:lnTo>
                  <a:pt x="394" y="512"/>
                </a:lnTo>
                <a:lnTo>
                  <a:pt x="414" y="564"/>
                </a:lnTo>
                <a:lnTo>
                  <a:pt x="436" y="616"/>
                </a:lnTo>
                <a:lnTo>
                  <a:pt x="446" y="628"/>
                </a:lnTo>
                <a:lnTo>
                  <a:pt x="452" y="628"/>
                </a:lnTo>
                <a:lnTo>
                  <a:pt x="480" y="660"/>
                </a:lnTo>
                <a:lnTo>
                  <a:pt x="480" y="655"/>
                </a:lnTo>
                <a:lnTo>
                  <a:pt x="480" y="655"/>
                </a:lnTo>
                <a:lnTo>
                  <a:pt x="500" y="678"/>
                </a:lnTo>
                <a:lnTo>
                  <a:pt x="516" y="694"/>
                </a:lnTo>
                <a:lnTo>
                  <a:pt x="527" y="706"/>
                </a:lnTo>
                <a:lnTo>
                  <a:pt x="527" y="706"/>
                </a:lnTo>
                <a:lnTo>
                  <a:pt x="532" y="707"/>
                </a:lnTo>
                <a:lnTo>
                  <a:pt x="537" y="708"/>
                </a:lnTo>
                <a:lnTo>
                  <a:pt x="542" y="707"/>
                </a:lnTo>
                <a:lnTo>
                  <a:pt x="549" y="707"/>
                </a:lnTo>
                <a:lnTo>
                  <a:pt x="557" y="703"/>
                </a:lnTo>
                <a:lnTo>
                  <a:pt x="560" y="702"/>
                </a:lnTo>
                <a:lnTo>
                  <a:pt x="561" y="703"/>
                </a:lnTo>
                <a:lnTo>
                  <a:pt x="561" y="703"/>
                </a:lnTo>
                <a:lnTo>
                  <a:pt x="572" y="698"/>
                </a:lnTo>
                <a:lnTo>
                  <a:pt x="572" y="698"/>
                </a:lnTo>
                <a:lnTo>
                  <a:pt x="591" y="685"/>
                </a:lnTo>
                <a:lnTo>
                  <a:pt x="608" y="673"/>
                </a:lnTo>
                <a:lnTo>
                  <a:pt x="608" y="673"/>
                </a:lnTo>
                <a:lnTo>
                  <a:pt x="609" y="672"/>
                </a:lnTo>
                <a:lnTo>
                  <a:pt x="613" y="663"/>
                </a:lnTo>
                <a:lnTo>
                  <a:pt x="613" y="663"/>
                </a:lnTo>
                <a:lnTo>
                  <a:pt x="616" y="655"/>
                </a:lnTo>
                <a:lnTo>
                  <a:pt x="616" y="655"/>
                </a:lnTo>
                <a:lnTo>
                  <a:pt x="618" y="645"/>
                </a:lnTo>
                <a:lnTo>
                  <a:pt x="618" y="645"/>
                </a:lnTo>
                <a:lnTo>
                  <a:pt x="619" y="641"/>
                </a:lnTo>
                <a:lnTo>
                  <a:pt x="619" y="636"/>
                </a:lnTo>
                <a:lnTo>
                  <a:pt x="616" y="633"/>
                </a:lnTo>
                <a:lnTo>
                  <a:pt x="615" y="631"/>
                </a:lnTo>
                <a:lnTo>
                  <a:pt x="613" y="630"/>
                </a:lnTo>
                <a:lnTo>
                  <a:pt x="613" y="630"/>
                </a:lnTo>
                <a:lnTo>
                  <a:pt x="608" y="629"/>
                </a:lnTo>
                <a:lnTo>
                  <a:pt x="603" y="626"/>
                </a:lnTo>
                <a:lnTo>
                  <a:pt x="596" y="623"/>
                </a:lnTo>
                <a:lnTo>
                  <a:pt x="596" y="623"/>
                </a:lnTo>
                <a:lnTo>
                  <a:pt x="595" y="618"/>
                </a:lnTo>
                <a:lnTo>
                  <a:pt x="594" y="614"/>
                </a:lnTo>
                <a:lnTo>
                  <a:pt x="594" y="614"/>
                </a:lnTo>
                <a:lnTo>
                  <a:pt x="600" y="611"/>
                </a:lnTo>
                <a:lnTo>
                  <a:pt x="606" y="608"/>
                </a:lnTo>
                <a:lnTo>
                  <a:pt x="610" y="603"/>
                </a:lnTo>
                <a:lnTo>
                  <a:pt x="609" y="599"/>
                </a:lnTo>
                <a:lnTo>
                  <a:pt x="613" y="596"/>
                </a:lnTo>
                <a:lnTo>
                  <a:pt x="611" y="580"/>
                </a:lnTo>
                <a:lnTo>
                  <a:pt x="611" y="580"/>
                </a:lnTo>
                <a:lnTo>
                  <a:pt x="605" y="580"/>
                </a:lnTo>
                <a:lnTo>
                  <a:pt x="605" y="580"/>
                </a:lnTo>
                <a:lnTo>
                  <a:pt x="603" y="571"/>
                </a:lnTo>
                <a:lnTo>
                  <a:pt x="601" y="565"/>
                </a:lnTo>
                <a:lnTo>
                  <a:pt x="599" y="560"/>
                </a:lnTo>
                <a:lnTo>
                  <a:pt x="599" y="560"/>
                </a:lnTo>
                <a:lnTo>
                  <a:pt x="590" y="554"/>
                </a:lnTo>
                <a:lnTo>
                  <a:pt x="576" y="542"/>
                </a:lnTo>
                <a:lnTo>
                  <a:pt x="557" y="528"/>
                </a:lnTo>
                <a:lnTo>
                  <a:pt x="557" y="528"/>
                </a:lnTo>
                <a:lnTo>
                  <a:pt x="554" y="492"/>
                </a:lnTo>
                <a:lnTo>
                  <a:pt x="554" y="492"/>
                </a:lnTo>
                <a:lnTo>
                  <a:pt x="565" y="476"/>
                </a:lnTo>
                <a:lnTo>
                  <a:pt x="565" y="476"/>
                </a:lnTo>
                <a:lnTo>
                  <a:pt x="566" y="472"/>
                </a:lnTo>
                <a:lnTo>
                  <a:pt x="565" y="467"/>
                </a:lnTo>
                <a:lnTo>
                  <a:pt x="562" y="454"/>
                </a:lnTo>
                <a:lnTo>
                  <a:pt x="562" y="454"/>
                </a:lnTo>
                <a:lnTo>
                  <a:pt x="561" y="449"/>
                </a:lnTo>
                <a:lnTo>
                  <a:pt x="561" y="447"/>
                </a:lnTo>
                <a:lnTo>
                  <a:pt x="562" y="439"/>
                </a:lnTo>
                <a:lnTo>
                  <a:pt x="562" y="439"/>
                </a:lnTo>
                <a:lnTo>
                  <a:pt x="562" y="434"/>
                </a:lnTo>
                <a:lnTo>
                  <a:pt x="562" y="432"/>
                </a:lnTo>
                <a:lnTo>
                  <a:pt x="564" y="429"/>
                </a:lnTo>
                <a:lnTo>
                  <a:pt x="562" y="427"/>
                </a:lnTo>
                <a:lnTo>
                  <a:pt x="562" y="427"/>
                </a:lnTo>
                <a:lnTo>
                  <a:pt x="559" y="422"/>
                </a:lnTo>
                <a:lnTo>
                  <a:pt x="552" y="418"/>
                </a:lnTo>
                <a:lnTo>
                  <a:pt x="544" y="413"/>
                </a:lnTo>
                <a:lnTo>
                  <a:pt x="544" y="413"/>
                </a:lnTo>
                <a:lnTo>
                  <a:pt x="570" y="388"/>
                </a:lnTo>
                <a:lnTo>
                  <a:pt x="601" y="355"/>
                </a:lnTo>
                <a:lnTo>
                  <a:pt x="601" y="355"/>
                </a:lnTo>
                <a:lnTo>
                  <a:pt x="605" y="349"/>
                </a:lnTo>
                <a:lnTo>
                  <a:pt x="608" y="339"/>
                </a:lnTo>
                <a:lnTo>
                  <a:pt x="611" y="312"/>
                </a:lnTo>
                <a:lnTo>
                  <a:pt x="614" y="289"/>
                </a:lnTo>
                <a:lnTo>
                  <a:pt x="615" y="277"/>
                </a:lnTo>
                <a:lnTo>
                  <a:pt x="615" y="277"/>
                </a:lnTo>
                <a:lnTo>
                  <a:pt x="618" y="277"/>
                </a:lnTo>
                <a:lnTo>
                  <a:pt x="625" y="276"/>
                </a:lnTo>
                <a:lnTo>
                  <a:pt x="625" y="276"/>
                </a:lnTo>
                <a:lnTo>
                  <a:pt x="630" y="275"/>
                </a:lnTo>
                <a:lnTo>
                  <a:pt x="633" y="275"/>
                </a:lnTo>
                <a:lnTo>
                  <a:pt x="633" y="275"/>
                </a:lnTo>
                <a:lnTo>
                  <a:pt x="636" y="277"/>
                </a:lnTo>
                <a:lnTo>
                  <a:pt x="639" y="279"/>
                </a:lnTo>
                <a:lnTo>
                  <a:pt x="643" y="280"/>
                </a:lnTo>
                <a:lnTo>
                  <a:pt x="643" y="280"/>
                </a:lnTo>
                <a:lnTo>
                  <a:pt x="645" y="277"/>
                </a:lnTo>
                <a:lnTo>
                  <a:pt x="648" y="275"/>
                </a:lnTo>
                <a:lnTo>
                  <a:pt x="652" y="267"/>
                </a:lnTo>
                <a:lnTo>
                  <a:pt x="652" y="267"/>
                </a:lnTo>
                <a:lnTo>
                  <a:pt x="655" y="263"/>
                </a:lnTo>
                <a:lnTo>
                  <a:pt x="660" y="258"/>
                </a:lnTo>
                <a:lnTo>
                  <a:pt x="665" y="253"/>
                </a:lnTo>
                <a:lnTo>
                  <a:pt x="665" y="253"/>
                </a:lnTo>
                <a:lnTo>
                  <a:pt x="669" y="255"/>
                </a:lnTo>
                <a:lnTo>
                  <a:pt x="680" y="257"/>
                </a:lnTo>
                <a:lnTo>
                  <a:pt x="680" y="257"/>
                </a:lnTo>
                <a:lnTo>
                  <a:pt x="684" y="258"/>
                </a:lnTo>
                <a:lnTo>
                  <a:pt x="688" y="256"/>
                </a:lnTo>
                <a:lnTo>
                  <a:pt x="695" y="251"/>
                </a:lnTo>
                <a:lnTo>
                  <a:pt x="703" y="245"/>
                </a:lnTo>
                <a:lnTo>
                  <a:pt x="708" y="242"/>
                </a:lnTo>
                <a:lnTo>
                  <a:pt x="713" y="241"/>
                </a:lnTo>
                <a:lnTo>
                  <a:pt x="713" y="241"/>
                </a:lnTo>
                <a:lnTo>
                  <a:pt x="716" y="240"/>
                </a:lnTo>
                <a:lnTo>
                  <a:pt x="718" y="238"/>
                </a:lnTo>
                <a:lnTo>
                  <a:pt x="722" y="235"/>
                </a:lnTo>
                <a:lnTo>
                  <a:pt x="724" y="230"/>
                </a:lnTo>
                <a:lnTo>
                  <a:pt x="726" y="223"/>
                </a:lnTo>
                <a:lnTo>
                  <a:pt x="729" y="217"/>
                </a:lnTo>
                <a:lnTo>
                  <a:pt x="733" y="211"/>
                </a:lnTo>
                <a:lnTo>
                  <a:pt x="738" y="206"/>
                </a:lnTo>
                <a:lnTo>
                  <a:pt x="742" y="204"/>
                </a:lnTo>
                <a:lnTo>
                  <a:pt x="746" y="203"/>
                </a:lnTo>
                <a:lnTo>
                  <a:pt x="746" y="203"/>
                </a:lnTo>
                <a:lnTo>
                  <a:pt x="749" y="202"/>
                </a:lnTo>
                <a:lnTo>
                  <a:pt x="754" y="201"/>
                </a:lnTo>
                <a:lnTo>
                  <a:pt x="761" y="194"/>
                </a:lnTo>
                <a:lnTo>
                  <a:pt x="766" y="188"/>
                </a:lnTo>
                <a:lnTo>
                  <a:pt x="770" y="181"/>
                </a:lnTo>
                <a:lnTo>
                  <a:pt x="775" y="168"/>
                </a:lnTo>
                <a:lnTo>
                  <a:pt x="777" y="162"/>
                </a:lnTo>
                <a:lnTo>
                  <a:pt x="777" y="162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pptxa96_下を向く人物のシルエット</dc:title>
  <dc:subject>pptxa96_下を向く人物のシルエット</dc:subject>
  <dc:creator>でじけろお</dc:creator>
  <cp:revision>1</cp:revision>
  <dcterms:created xsi:type="dcterms:W3CDTF">2018-05-20T00:31:01Z</dcterms:created>
  <dcterms:modified xsi:type="dcterms:W3CDTF">2019-07-26T05:50:34Z</dcterms:modified>
  <cp:version>1</cp:version>
</cp:coreProperties>
</file>

<file path=docProps/thumbnail.jpeg>
</file>