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F70655BA-21E4-4382-B6E7-A809B017D166}"/>
              </a:ext>
            </a:extLst>
          </p:cNvPr>
          <p:cNvSpPr>
            <a:spLocks noEditPoints="1"/>
          </p:cNvSpPr>
          <p:nvPr/>
        </p:nvSpPr>
        <p:spPr bwMode="auto">
          <a:xfrm>
            <a:off x="4471579" y="972403"/>
            <a:ext cx="962842" cy="2508066"/>
          </a:xfrm>
          <a:custGeom>
            <a:avLst/>
            <a:gdLst>
              <a:gd name="T0" fmla="*/ 409 w 658"/>
              <a:gd name="T1" fmla="*/ 16 h 1714"/>
              <a:gd name="T2" fmla="*/ 333 w 658"/>
              <a:gd name="T3" fmla="*/ 91 h 1714"/>
              <a:gd name="T4" fmla="*/ 311 w 658"/>
              <a:gd name="T5" fmla="*/ 195 h 1714"/>
              <a:gd name="T6" fmla="*/ 208 w 658"/>
              <a:gd name="T7" fmla="*/ 213 h 1714"/>
              <a:gd name="T8" fmla="*/ 126 w 658"/>
              <a:gd name="T9" fmla="*/ 280 h 1714"/>
              <a:gd name="T10" fmla="*/ 93 w 658"/>
              <a:gd name="T11" fmla="*/ 407 h 1714"/>
              <a:gd name="T12" fmla="*/ 73 w 658"/>
              <a:gd name="T13" fmla="*/ 514 h 1714"/>
              <a:gd name="T14" fmla="*/ 41 w 658"/>
              <a:gd name="T15" fmla="*/ 644 h 1714"/>
              <a:gd name="T16" fmla="*/ 7 w 658"/>
              <a:gd name="T17" fmla="*/ 799 h 1714"/>
              <a:gd name="T18" fmla="*/ 5 w 658"/>
              <a:gd name="T19" fmla="*/ 874 h 1714"/>
              <a:gd name="T20" fmla="*/ 28 w 658"/>
              <a:gd name="T21" fmla="*/ 941 h 1714"/>
              <a:gd name="T22" fmla="*/ 42 w 658"/>
              <a:gd name="T23" fmla="*/ 906 h 1714"/>
              <a:gd name="T24" fmla="*/ 65 w 658"/>
              <a:gd name="T25" fmla="*/ 896 h 1714"/>
              <a:gd name="T26" fmla="*/ 64 w 658"/>
              <a:gd name="T27" fmla="*/ 889 h 1714"/>
              <a:gd name="T28" fmla="*/ 59 w 658"/>
              <a:gd name="T29" fmla="*/ 861 h 1714"/>
              <a:gd name="T30" fmla="*/ 69 w 658"/>
              <a:gd name="T31" fmla="*/ 816 h 1714"/>
              <a:gd name="T32" fmla="*/ 76 w 658"/>
              <a:gd name="T33" fmla="*/ 705 h 1714"/>
              <a:gd name="T34" fmla="*/ 154 w 658"/>
              <a:gd name="T35" fmla="*/ 633 h 1714"/>
              <a:gd name="T36" fmla="*/ 133 w 658"/>
              <a:gd name="T37" fmla="*/ 713 h 1714"/>
              <a:gd name="T38" fmla="*/ 145 w 658"/>
              <a:gd name="T39" fmla="*/ 743 h 1714"/>
              <a:gd name="T40" fmla="*/ 161 w 658"/>
              <a:gd name="T41" fmla="*/ 1023 h 1714"/>
              <a:gd name="T42" fmla="*/ 205 w 658"/>
              <a:gd name="T43" fmla="*/ 1163 h 1714"/>
              <a:gd name="T44" fmla="*/ 252 w 658"/>
              <a:gd name="T45" fmla="*/ 1407 h 1714"/>
              <a:gd name="T46" fmla="*/ 298 w 658"/>
              <a:gd name="T47" fmla="*/ 1530 h 1714"/>
              <a:gd name="T48" fmla="*/ 280 w 658"/>
              <a:gd name="T49" fmla="*/ 1608 h 1714"/>
              <a:gd name="T50" fmla="*/ 246 w 658"/>
              <a:gd name="T51" fmla="*/ 1667 h 1714"/>
              <a:gd name="T52" fmla="*/ 251 w 658"/>
              <a:gd name="T53" fmla="*/ 1703 h 1714"/>
              <a:gd name="T54" fmla="*/ 353 w 658"/>
              <a:gd name="T55" fmla="*/ 1701 h 1714"/>
              <a:gd name="T56" fmla="*/ 368 w 658"/>
              <a:gd name="T57" fmla="*/ 1710 h 1714"/>
              <a:gd name="T58" fmla="*/ 487 w 658"/>
              <a:gd name="T59" fmla="*/ 1706 h 1714"/>
              <a:gd name="T60" fmla="*/ 552 w 658"/>
              <a:gd name="T61" fmla="*/ 1656 h 1714"/>
              <a:gd name="T62" fmla="*/ 547 w 658"/>
              <a:gd name="T63" fmla="*/ 1587 h 1714"/>
              <a:gd name="T64" fmla="*/ 529 w 658"/>
              <a:gd name="T65" fmla="*/ 1513 h 1714"/>
              <a:gd name="T66" fmla="*/ 530 w 658"/>
              <a:gd name="T67" fmla="*/ 1258 h 1714"/>
              <a:gd name="T68" fmla="*/ 553 w 658"/>
              <a:gd name="T69" fmla="*/ 1011 h 1714"/>
              <a:gd name="T70" fmla="*/ 531 w 658"/>
              <a:gd name="T71" fmla="*/ 1139 h 1714"/>
              <a:gd name="T72" fmla="*/ 546 w 658"/>
              <a:gd name="T73" fmla="*/ 1157 h 1714"/>
              <a:gd name="T74" fmla="*/ 557 w 658"/>
              <a:gd name="T75" fmla="*/ 1104 h 1714"/>
              <a:gd name="T76" fmla="*/ 575 w 658"/>
              <a:gd name="T77" fmla="*/ 1150 h 1714"/>
              <a:gd name="T78" fmla="*/ 575 w 658"/>
              <a:gd name="T79" fmla="*/ 1191 h 1714"/>
              <a:gd name="T80" fmla="*/ 592 w 658"/>
              <a:gd name="T81" fmla="*/ 1195 h 1714"/>
              <a:gd name="T82" fmla="*/ 626 w 658"/>
              <a:gd name="T83" fmla="*/ 1172 h 1714"/>
              <a:gd name="T84" fmla="*/ 638 w 658"/>
              <a:gd name="T85" fmla="*/ 1108 h 1714"/>
              <a:gd name="T86" fmla="*/ 616 w 658"/>
              <a:gd name="T87" fmla="*/ 993 h 1714"/>
              <a:gd name="T88" fmla="*/ 623 w 658"/>
              <a:gd name="T89" fmla="*/ 680 h 1714"/>
              <a:gd name="T90" fmla="*/ 658 w 658"/>
              <a:gd name="T91" fmla="*/ 438 h 1714"/>
              <a:gd name="T92" fmla="*/ 627 w 658"/>
              <a:gd name="T93" fmla="*/ 352 h 1714"/>
              <a:gd name="T94" fmla="*/ 605 w 658"/>
              <a:gd name="T95" fmla="*/ 286 h 1714"/>
              <a:gd name="T96" fmla="*/ 598 w 658"/>
              <a:gd name="T97" fmla="*/ 140 h 1714"/>
              <a:gd name="T98" fmla="*/ 573 w 658"/>
              <a:gd name="T99" fmla="*/ 51 h 1714"/>
              <a:gd name="T100" fmla="*/ 484 w 658"/>
              <a:gd name="T101" fmla="*/ 0 h 1714"/>
              <a:gd name="T102" fmla="*/ 346 w 658"/>
              <a:gd name="T103" fmla="*/ 996 h 1714"/>
              <a:gd name="T104" fmla="*/ 353 w 658"/>
              <a:gd name="T105" fmla="*/ 1098 h 1714"/>
              <a:gd name="T106" fmla="*/ 360 w 658"/>
              <a:gd name="T107" fmla="*/ 1125 h 1714"/>
              <a:gd name="T108" fmla="*/ 395 w 658"/>
              <a:gd name="T109" fmla="*/ 1240 h 1714"/>
              <a:gd name="T110" fmla="*/ 450 w 658"/>
              <a:gd name="T111" fmla="*/ 1516 h 1714"/>
              <a:gd name="T112" fmla="*/ 420 w 658"/>
              <a:gd name="T113" fmla="*/ 1608 h 1714"/>
              <a:gd name="T114" fmla="*/ 378 w 658"/>
              <a:gd name="T115" fmla="*/ 1573 h 1714"/>
              <a:gd name="T116" fmla="*/ 363 w 658"/>
              <a:gd name="T117" fmla="*/ 1507 h 1714"/>
              <a:gd name="T118" fmla="*/ 360 w 658"/>
              <a:gd name="T119" fmla="*/ 1352 h 1714"/>
              <a:gd name="T120" fmla="*/ 356 w 658"/>
              <a:gd name="T121" fmla="*/ 1147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8" h="1714">
                <a:moveTo>
                  <a:pt x="447" y="7"/>
                </a:moveTo>
                <a:lnTo>
                  <a:pt x="447" y="7"/>
                </a:lnTo>
                <a:lnTo>
                  <a:pt x="444" y="6"/>
                </a:lnTo>
                <a:lnTo>
                  <a:pt x="442" y="5"/>
                </a:lnTo>
                <a:lnTo>
                  <a:pt x="437" y="5"/>
                </a:lnTo>
                <a:lnTo>
                  <a:pt x="430" y="6"/>
                </a:lnTo>
                <a:lnTo>
                  <a:pt x="421" y="10"/>
                </a:lnTo>
                <a:lnTo>
                  <a:pt x="409" y="16"/>
                </a:lnTo>
                <a:lnTo>
                  <a:pt x="395" y="24"/>
                </a:lnTo>
                <a:lnTo>
                  <a:pt x="395" y="24"/>
                </a:lnTo>
                <a:lnTo>
                  <a:pt x="379" y="36"/>
                </a:lnTo>
                <a:lnTo>
                  <a:pt x="367" y="47"/>
                </a:lnTo>
                <a:lnTo>
                  <a:pt x="356" y="59"/>
                </a:lnTo>
                <a:lnTo>
                  <a:pt x="346" y="70"/>
                </a:lnTo>
                <a:lnTo>
                  <a:pt x="339" y="81"/>
                </a:lnTo>
                <a:lnTo>
                  <a:pt x="333" y="91"/>
                </a:lnTo>
                <a:lnTo>
                  <a:pt x="329" y="99"/>
                </a:lnTo>
                <a:lnTo>
                  <a:pt x="326" y="108"/>
                </a:lnTo>
                <a:lnTo>
                  <a:pt x="326" y="108"/>
                </a:lnTo>
                <a:lnTo>
                  <a:pt x="322" y="117"/>
                </a:lnTo>
                <a:lnTo>
                  <a:pt x="320" y="131"/>
                </a:lnTo>
                <a:lnTo>
                  <a:pt x="316" y="160"/>
                </a:lnTo>
                <a:lnTo>
                  <a:pt x="311" y="195"/>
                </a:lnTo>
                <a:lnTo>
                  <a:pt x="311" y="195"/>
                </a:lnTo>
                <a:lnTo>
                  <a:pt x="275" y="200"/>
                </a:lnTo>
                <a:lnTo>
                  <a:pt x="245" y="205"/>
                </a:lnTo>
                <a:lnTo>
                  <a:pt x="230" y="208"/>
                </a:lnTo>
                <a:lnTo>
                  <a:pt x="218" y="212"/>
                </a:lnTo>
                <a:lnTo>
                  <a:pt x="218" y="212"/>
                </a:lnTo>
                <a:lnTo>
                  <a:pt x="211" y="214"/>
                </a:lnTo>
                <a:lnTo>
                  <a:pt x="209" y="214"/>
                </a:lnTo>
                <a:lnTo>
                  <a:pt x="208" y="213"/>
                </a:lnTo>
                <a:lnTo>
                  <a:pt x="207" y="212"/>
                </a:lnTo>
                <a:lnTo>
                  <a:pt x="207" y="209"/>
                </a:lnTo>
                <a:lnTo>
                  <a:pt x="206" y="209"/>
                </a:lnTo>
                <a:lnTo>
                  <a:pt x="201" y="213"/>
                </a:lnTo>
                <a:lnTo>
                  <a:pt x="173" y="236"/>
                </a:lnTo>
                <a:lnTo>
                  <a:pt x="173" y="236"/>
                </a:lnTo>
                <a:lnTo>
                  <a:pt x="138" y="267"/>
                </a:lnTo>
                <a:lnTo>
                  <a:pt x="126" y="280"/>
                </a:lnTo>
                <a:lnTo>
                  <a:pt x="116" y="290"/>
                </a:lnTo>
                <a:lnTo>
                  <a:pt x="110" y="300"/>
                </a:lnTo>
                <a:lnTo>
                  <a:pt x="105" y="309"/>
                </a:lnTo>
                <a:lnTo>
                  <a:pt x="102" y="317"/>
                </a:lnTo>
                <a:lnTo>
                  <a:pt x="101" y="327"/>
                </a:lnTo>
                <a:lnTo>
                  <a:pt x="101" y="327"/>
                </a:lnTo>
                <a:lnTo>
                  <a:pt x="97" y="362"/>
                </a:lnTo>
                <a:lnTo>
                  <a:pt x="93" y="407"/>
                </a:lnTo>
                <a:lnTo>
                  <a:pt x="93" y="407"/>
                </a:lnTo>
                <a:lnTo>
                  <a:pt x="92" y="421"/>
                </a:lnTo>
                <a:lnTo>
                  <a:pt x="88" y="438"/>
                </a:lnTo>
                <a:lnTo>
                  <a:pt x="84" y="454"/>
                </a:lnTo>
                <a:lnTo>
                  <a:pt x="79" y="470"/>
                </a:lnTo>
                <a:lnTo>
                  <a:pt x="70" y="494"/>
                </a:lnTo>
                <a:lnTo>
                  <a:pt x="65" y="504"/>
                </a:lnTo>
                <a:lnTo>
                  <a:pt x="73" y="514"/>
                </a:lnTo>
                <a:lnTo>
                  <a:pt x="73" y="514"/>
                </a:lnTo>
                <a:lnTo>
                  <a:pt x="65" y="553"/>
                </a:lnTo>
                <a:lnTo>
                  <a:pt x="57" y="586"/>
                </a:lnTo>
                <a:lnTo>
                  <a:pt x="53" y="602"/>
                </a:lnTo>
                <a:lnTo>
                  <a:pt x="49" y="615"/>
                </a:lnTo>
                <a:lnTo>
                  <a:pt x="49" y="615"/>
                </a:lnTo>
                <a:lnTo>
                  <a:pt x="45" y="628"/>
                </a:lnTo>
                <a:lnTo>
                  <a:pt x="41" y="644"/>
                </a:lnTo>
                <a:lnTo>
                  <a:pt x="34" y="679"/>
                </a:lnTo>
                <a:lnTo>
                  <a:pt x="24" y="740"/>
                </a:lnTo>
                <a:lnTo>
                  <a:pt x="24" y="740"/>
                </a:lnTo>
                <a:lnTo>
                  <a:pt x="21" y="759"/>
                </a:lnTo>
                <a:lnTo>
                  <a:pt x="16" y="776"/>
                </a:lnTo>
                <a:lnTo>
                  <a:pt x="11" y="789"/>
                </a:lnTo>
                <a:lnTo>
                  <a:pt x="7" y="799"/>
                </a:lnTo>
                <a:lnTo>
                  <a:pt x="7" y="799"/>
                </a:lnTo>
                <a:lnTo>
                  <a:pt x="5" y="803"/>
                </a:lnTo>
                <a:lnTo>
                  <a:pt x="4" y="807"/>
                </a:lnTo>
                <a:lnTo>
                  <a:pt x="1" y="818"/>
                </a:lnTo>
                <a:lnTo>
                  <a:pt x="0" y="840"/>
                </a:lnTo>
                <a:lnTo>
                  <a:pt x="0" y="840"/>
                </a:lnTo>
                <a:lnTo>
                  <a:pt x="0" y="846"/>
                </a:lnTo>
                <a:lnTo>
                  <a:pt x="1" y="855"/>
                </a:lnTo>
                <a:lnTo>
                  <a:pt x="5" y="874"/>
                </a:lnTo>
                <a:lnTo>
                  <a:pt x="9" y="892"/>
                </a:lnTo>
                <a:lnTo>
                  <a:pt x="11" y="903"/>
                </a:lnTo>
                <a:lnTo>
                  <a:pt x="11" y="903"/>
                </a:lnTo>
                <a:lnTo>
                  <a:pt x="13" y="912"/>
                </a:lnTo>
                <a:lnTo>
                  <a:pt x="18" y="925"/>
                </a:lnTo>
                <a:lnTo>
                  <a:pt x="24" y="936"/>
                </a:lnTo>
                <a:lnTo>
                  <a:pt x="27" y="941"/>
                </a:lnTo>
                <a:lnTo>
                  <a:pt x="28" y="941"/>
                </a:lnTo>
                <a:lnTo>
                  <a:pt x="28" y="941"/>
                </a:lnTo>
                <a:lnTo>
                  <a:pt x="29" y="939"/>
                </a:lnTo>
                <a:lnTo>
                  <a:pt x="29" y="935"/>
                </a:lnTo>
                <a:lnTo>
                  <a:pt x="29" y="921"/>
                </a:lnTo>
                <a:lnTo>
                  <a:pt x="28" y="903"/>
                </a:lnTo>
                <a:lnTo>
                  <a:pt x="35" y="903"/>
                </a:lnTo>
                <a:lnTo>
                  <a:pt x="35" y="903"/>
                </a:lnTo>
                <a:lnTo>
                  <a:pt x="42" y="906"/>
                </a:lnTo>
                <a:lnTo>
                  <a:pt x="49" y="907"/>
                </a:lnTo>
                <a:lnTo>
                  <a:pt x="56" y="907"/>
                </a:lnTo>
                <a:lnTo>
                  <a:pt x="56" y="907"/>
                </a:lnTo>
                <a:lnTo>
                  <a:pt x="61" y="906"/>
                </a:lnTo>
                <a:lnTo>
                  <a:pt x="64" y="902"/>
                </a:lnTo>
                <a:lnTo>
                  <a:pt x="67" y="900"/>
                </a:lnTo>
                <a:lnTo>
                  <a:pt x="65" y="896"/>
                </a:lnTo>
                <a:lnTo>
                  <a:pt x="65" y="896"/>
                </a:lnTo>
                <a:lnTo>
                  <a:pt x="63" y="893"/>
                </a:lnTo>
                <a:lnTo>
                  <a:pt x="59" y="891"/>
                </a:lnTo>
                <a:lnTo>
                  <a:pt x="56" y="889"/>
                </a:lnTo>
                <a:lnTo>
                  <a:pt x="56" y="889"/>
                </a:lnTo>
                <a:lnTo>
                  <a:pt x="57" y="890"/>
                </a:lnTo>
                <a:lnTo>
                  <a:pt x="61" y="890"/>
                </a:lnTo>
                <a:lnTo>
                  <a:pt x="63" y="890"/>
                </a:lnTo>
                <a:lnTo>
                  <a:pt x="64" y="889"/>
                </a:lnTo>
                <a:lnTo>
                  <a:pt x="65" y="886"/>
                </a:lnTo>
                <a:lnTo>
                  <a:pt x="65" y="883"/>
                </a:lnTo>
                <a:lnTo>
                  <a:pt x="65" y="883"/>
                </a:lnTo>
                <a:lnTo>
                  <a:pt x="65" y="875"/>
                </a:lnTo>
                <a:lnTo>
                  <a:pt x="64" y="870"/>
                </a:lnTo>
                <a:lnTo>
                  <a:pt x="62" y="864"/>
                </a:lnTo>
                <a:lnTo>
                  <a:pt x="62" y="864"/>
                </a:lnTo>
                <a:lnTo>
                  <a:pt x="59" y="861"/>
                </a:lnTo>
                <a:lnTo>
                  <a:pt x="59" y="857"/>
                </a:lnTo>
                <a:lnTo>
                  <a:pt x="59" y="851"/>
                </a:lnTo>
                <a:lnTo>
                  <a:pt x="59" y="851"/>
                </a:lnTo>
                <a:lnTo>
                  <a:pt x="61" y="843"/>
                </a:lnTo>
                <a:lnTo>
                  <a:pt x="64" y="834"/>
                </a:lnTo>
                <a:lnTo>
                  <a:pt x="67" y="824"/>
                </a:lnTo>
                <a:lnTo>
                  <a:pt x="69" y="816"/>
                </a:lnTo>
                <a:lnTo>
                  <a:pt x="69" y="816"/>
                </a:lnTo>
                <a:lnTo>
                  <a:pt x="70" y="806"/>
                </a:lnTo>
                <a:lnTo>
                  <a:pt x="70" y="795"/>
                </a:lnTo>
                <a:lnTo>
                  <a:pt x="69" y="771"/>
                </a:lnTo>
                <a:lnTo>
                  <a:pt x="69" y="771"/>
                </a:lnTo>
                <a:lnTo>
                  <a:pt x="69" y="757"/>
                </a:lnTo>
                <a:lnTo>
                  <a:pt x="70" y="737"/>
                </a:lnTo>
                <a:lnTo>
                  <a:pt x="73" y="719"/>
                </a:lnTo>
                <a:lnTo>
                  <a:pt x="76" y="705"/>
                </a:lnTo>
                <a:lnTo>
                  <a:pt x="76" y="705"/>
                </a:lnTo>
                <a:lnTo>
                  <a:pt x="92" y="672"/>
                </a:lnTo>
                <a:lnTo>
                  <a:pt x="121" y="613"/>
                </a:lnTo>
                <a:lnTo>
                  <a:pt x="162" y="531"/>
                </a:lnTo>
                <a:lnTo>
                  <a:pt x="162" y="531"/>
                </a:lnTo>
                <a:lnTo>
                  <a:pt x="161" y="554"/>
                </a:lnTo>
                <a:lnTo>
                  <a:pt x="156" y="604"/>
                </a:lnTo>
                <a:lnTo>
                  <a:pt x="154" y="633"/>
                </a:lnTo>
                <a:lnTo>
                  <a:pt x="150" y="659"/>
                </a:lnTo>
                <a:lnTo>
                  <a:pt x="147" y="679"/>
                </a:lnTo>
                <a:lnTo>
                  <a:pt x="144" y="686"/>
                </a:lnTo>
                <a:lnTo>
                  <a:pt x="142" y="691"/>
                </a:lnTo>
                <a:lnTo>
                  <a:pt x="142" y="691"/>
                </a:lnTo>
                <a:lnTo>
                  <a:pt x="138" y="699"/>
                </a:lnTo>
                <a:lnTo>
                  <a:pt x="136" y="706"/>
                </a:lnTo>
                <a:lnTo>
                  <a:pt x="133" y="713"/>
                </a:lnTo>
                <a:lnTo>
                  <a:pt x="133" y="720"/>
                </a:lnTo>
                <a:lnTo>
                  <a:pt x="133" y="731"/>
                </a:lnTo>
                <a:lnTo>
                  <a:pt x="133" y="735"/>
                </a:lnTo>
                <a:lnTo>
                  <a:pt x="136" y="736"/>
                </a:lnTo>
                <a:lnTo>
                  <a:pt x="136" y="736"/>
                </a:lnTo>
                <a:lnTo>
                  <a:pt x="138" y="737"/>
                </a:lnTo>
                <a:lnTo>
                  <a:pt x="142" y="740"/>
                </a:lnTo>
                <a:lnTo>
                  <a:pt x="145" y="743"/>
                </a:lnTo>
                <a:lnTo>
                  <a:pt x="145" y="743"/>
                </a:lnTo>
                <a:lnTo>
                  <a:pt x="151" y="855"/>
                </a:lnTo>
                <a:lnTo>
                  <a:pt x="155" y="938"/>
                </a:lnTo>
                <a:lnTo>
                  <a:pt x="156" y="990"/>
                </a:lnTo>
                <a:lnTo>
                  <a:pt x="156" y="990"/>
                </a:lnTo>
                <a:lnTo>
                  <a:pt x="156" y="1001"/>
                </a:lnTo>
                <a:lnTo>
                  <a:pt x="159" y="1012"/>
                </a:lnTo>
                <a:lnTo>
                  <a:pt x="161" y="1023"/>
                </a:lnTo>
                <a:lnTo>
                  <a:pt x="165" y="1033"/>
                </a:lnTo>
                <a:lnTo>
                  <a:pt x="171" y="1047"/>
                </a:lnTo>
                <a:lnTo>
                  <a:pt x="173" y="1052"/>
                </a:lnTo>
                <a:lnTo>
                  <a:pt x="194" y="1048"/>
                </a:lnTo>
                <a:lnTo>
                  <a:pt x="194" y="1048"/>
                </a:lnTo>
                <a:lnTo>
                  <a:pt x="199" y="1094"/>
                </a:lnTo>
                <a:lnTo>
                  <a:pt x="205" y="1163"/>
                </a:lnTo>
                <a:lnTo>
                  <a:pt x="205" y="1163"/>
                </a:lnTo>
                <a:lnTo>
                  <a:pt x="207" y="1201"/>
                </a:lnTo>
                <a:lnTo>
                  <a:pt x="213" y="1255"/>
                </a:lnTo>
                <a:lnTo>
                  <a:pt x="218" y="1286"/>
                </a:lnTo>
                <a:lnTo>
                  <a:pt x="223" y="1316"/>
                </a:lnTo>
                <a:lnTo>
                  <a:pt x="229" y="1343"/>
                </a:lnTo>
                <a:lnTo>
                  <a:pt x="235" y="1364"/>
                </a:lnTo>
                <a:lnTo>
                  <a:pt x="235" y="1364"/>
                </a:lnTo>
                <a:lnTo>
                  <a:pt x="252" y="1407"/>
                </a:lnTo>
                <a:lnTo>
                  <a:pt x="269" y="1448"/>
                </a:lnTo>
                <a:lnTo>
                  <a:pt x="283" y="1483"/>
                </a:lnTo>
                <a:lnTo>
                  <a:pt x="288" y="1495"/>
                </a:lnTo>
                <a:lnTo>
                  <a:pt x="291" y="1504"/>
                </a:lnTo>
                <a:lnTo>
                  <a:pt x="291" y="1504"/>
                </a:lnTo>
                <a:lnTo>
                  <a:pt x="293" y="1513"/>
                </a:lnTo>
                <a:lnTo>
                  <a:pt x="295" y="1522"/>
                </a:lnTo>
                <a:lnTo>
                  <a:pt x="298" y="1530"/>
                </a:lnTo>
                <a:lnTo>
                  <a:pt x="298" y="1542"/>
                </a:lnTo>
                <a:lnTo>
                  <a:pt x="298" y="1542"/>
                </a:lnTo>
                <a:lnTo>
                  <a:pt x="298" y="1567"/>
                </a:lnTo>
                <a:lnTo>
                  <a:pt x="297" y="1578"/>
                </a:lnTo>
                <a:lnTo>
                  <a:pt x="294" y="1584"/>
                </a:lnTo>
                <a:lnTo>
                  <a:pt x="291" y="1591"/>
                </a:lnTo>
                <a:lnTo>
                  <a:pt x="291" y="1591"/>
                </a:lnTo>
                <a:lnTo>
                  <a:pt x="280" y="1608"/>
                </a:lnTo>
                <a:lnTo>
                  <a:pt x="268" y="1627"/>
                </a:lnTo>
                <a:lnTo>
                  <a:pt x="255" y="1643"/>
                </a:lnTo>
                <a:lnTo>
                  <a:pt x="249" y="1653"/>
                </a:lnTo>
                <a:lnTo>
                  <a:pt x="249" y="1653"/>
                </a:lnTo>
                <a:lnTo>
                  <a:pt x="246" y="1661"/>
                </a:lnTo>
                <a:lnTo>
                  <a:pt x="245" y="1663"/>
                </a:lnTo>
                <a:lnTo>
                  <a:pt x="246" y="1667"/>
                </a:lnTo>
                <a:lnTo>
                  <a:pt x="246" y="1667"/>
                </a:lnTo>
                <a:lnTo>
                  <a:pt x="247" y="1671"/>
                </a:lnTo>
                <a:lnTo>
                  <a:pt x="247" y="1677"/>
                </a:lnTo>
                <a:lnTo>
                  <a:pt x="246" y="1683"/>
                </a:lnTo>
                <a:lnTo>
                  <a:pt x="246" y="1688"/>
                </a:lnTo>
                <a:lnTo>
                  <a:pt x="246" y="1688"/>
                </a:lnTo>
                <a:lnTo>
                  <a:pt x="247" y="1697"/>
                </a:lnTo>
                <a:lnTo>
                  <a:pt x="248" y="1702"/>
                </a:lnTo>
                <a:lnTo>
                  <a:pt x="251" y="1703"/>
                </a:lnTo>
                <a:lnTo>
                  <a:pt x="253" y="1705"/>
                </a:lnTo>
                <a:lnTo>
                  <a:pt x="253" y="1705"/>
                </a:lnTo>
                <a:lnTo>
                  <a:pt x="259" y="1706"/>
                </a:lnTo>
                <a:lnTo>
                  <a:pt x="270" y="1706"/>
                </a:lnTo>
                <a:lnTo>
                  <a:pt x="301" y="1705"/>
                </a:lnTo>
                <a:lnTo>
                  <a:pt x="334" y="1703"/>
                </a:lnTo>
                <a:lnTo>
                  <a:pt x="353" y="1701"/>
                </a:lnTo>
                <a:lnTo>
                  <a:pt x="353" y="1701"/>
                </a:lnTo>
                <a:lnTo>
                  <a:pt x="364" y="1699"/>
                </a:lnTo>
                <a:lnTo>
                  <a:pt x="367" y="1699"/>
                </a:lnTo>
                <a:lnTo>
                  <a:pt x="367" y="1699"/>
                </a:lnTo>
                <a:lnTo>
                  <a:pt x="366" y="1699"/>
                </a:lnTo>
                <a:lnTo>
                  <a:pt x="363" y="1702"/>
                </a:lnTo>
                <a:lnTo>
                  <a:pt x="363" y="1705"/>
                </a:lnTo>
                <a:lnTo>
                  <a:pt x="366" y="1707"/>
                </a:lnTo>
                <a:lnTo>
                  <a:pt x="368" y="1710"/>
                </a:lnTo>
                <a:lnTo>
                  <a:pt x="374" y="1712"/>
                </a:lnTo>
                <a:lnTo>
                  <a:pt x="374" y="1712"/>
                </a:lnTo>
                <a:lnTo>
                  <a:pt x="378" y="1713"/>
                </a:lnTo>
                <a:lnTo>
                  <a:pt x="384" y="1714"/>
                </a:lnTo>
                <a:lnTo>
                  <a:pt x="401" y="1714"/>
                </a:lnTo>
                <a:lnTo>
                  <a:pt x="421" y="1713"/>
                </a:lnTo>
                <a:lnTo>
                  <a:pt x="443" y="1712"/>
                </a:lnTo>
                <a:lnTo>
                  <a:pt x="487" y="1706"/>
                </a:lnTo>
                <a:lnTo>
                  <a:pt x="516" y="1701"/>
                </a:lnTo>
                <a:lnTo>
                  <a:pt x="516" y="1701"/>
                </a:lnTo>
                <a:lnTo>
                  <a:pt x="519" y="1700"/>
                </a:lnTo>
                <a:lnTo>
                  <a:pt x="523" y="1699"/>
                </a:lnTo>
                <a:lnTo>
                  <a:pt x="531" y="1691"/>
                </a:lnTo>
                <a:lnTo>
                  <a:pt x="537" y="1684"/>
                </a:lnTo>
                <a:lnTo>
                  <a:pt x="543" y="1674"/>
                </a:lnTo>
                <a:lnTo>
                  <a:pt x="552" y="1656"/>
                </a:lnTo>
                <a:lnTo>
                  <a:pt x="557" y="1647"/>
                </a:lnTo>
                <a:lnTo>
                  <a:pt x="557" y="1647"/>
                </a:lnTo>
                <a:lnTo>
                  <a:pt x="562" y="1638"/>
                </a:lnTo>
                <a:lnTo>
                  <a:pt x="562" y="1633"/>
                </a:lnTo>
                <a:lnTo>
                  <a:pt x="560" y="1625"/>
                </a:lnTo>
                <a:lnTo>
                  <a:pt x="560" y="1625"/>
                </a:lnTo>
                <a:lnTo>
                  <a:pt x="547" y="1587"/>
                </a:lnTo>
                <a:lnTo>
                  <a:pt x="547" y="1587"/>
                </a:lnTo>
                <a:lnTo>
                  <a:pt x="542" y="1578"/>
                </a:lnTo>
                <a:lnTo>
                  <a:pt x="537" y="1569"/>
                </a:lnTo>
                <a:lnTo>
                  <a:pt x="535" y="1563"/>
                </a:lnTo>
                <a:lnTo>
                  <a:pt x="533" y="1555"/>
                </a:lnTo>
                <a:lnTo>
                  <a:pt x="530" y="1545"/>
                </a:lnTo>
                <a:lnTo>
                  <a:pt x="529" y="1532"/>
                </a:lnTo>
                <a:lnTo>
                  <a:pt x="529" y="1532"/>
                </a:lnTo>
                <a:lnTo>
                  <a:pt x="529" y="1513"/>
                </a:lnTo>
                <a:lnTo>
                  <a:pt x="530" y="1489"/>
                </a:lnTo>
                <a:lnTo>
                  <a:pt x="533" y="1431"/>
                </a:lnTo>
                <a:lnTo>
                  <a:pt x="540" y="1327"/>
                </a:lnTo>
                <a:lnTo>
                  <a:pt x="540" y="1327"/>
                </a:lnTo>
                <a:lnTo>
                  <a:pt x="540" y="1317"/>
                </a:lnTo>
                <a:lnTo>
                  <a:pt x="539" y="1308"/>
                </a:lnTo>
                <a:lnTo>
                  <a:pt x="535" y="1285"/>
                </a:lnTo>
                <a:lnTo>
                  <a:pt x="530" y="1258"/>
                </a:lnTo>
                <a:lnTo>
                  <a:pt x="524" y="1231"/>
                </a:lnTo>
                <a:lnTo>
                  <a:pt x="512" y="1183"/>
                </a:lnTo>
                <a:lnTo>
                  <a:pt x="508" y="1163"/>
                </a:lnTo>
                <a:lnTo>
                  <a:pt x="508" y="1155"/>
                </a:lnTo>
                <a:lnTo>
                  <a:pt x="508" y="1150"/>
                </a:lnTo>
                <a:lnTo>
                  <a:pt x="508" y="1150"/>
                </a:lnTo>
                <a:lnTo>
                  <a:pt x="533" y="1011"/>
                </a:lnTo>
                <a:lnTo>
                  <a:pt x="553" y="1011"/>
                </a:lnTo>
                <a:lnTo>
                  <a:pt x="553" y="1011"/>
                </a:lnTo>
                <a:lnTo>
                  <a:pt x="548" y="1033"/>
                </a:lnTo>
                <a:lnTo>
                  <a:pt x="540" y="1063"/>
                </a:lnTo>
                <a:lnTo>
                  <a:pt x="540" y="1063"/>
                </a:lnTo>
                <a:lnTo>
                  <a:pt x="536" y="1077"/>
                </a:lnTo>
                <a:lnTo>
                  <a:pt x="533" y="1103"/>
                </a:lnTo>
                <a:lnTo>
                  <a:pt x="531" y="1128"/>
                </a:lnTo>
                <a:lnTo>
                  <a:pt x="531" y="1139"/>
                </a:lnTo>
                <a:lnTo>
                  <a:pt x="533" y="1147"/>
                </a:lnTo>
                <a:lnTo>
                  <a:pt x="533" y="1147"/>
                </a:lnTo>
                <a:lnTo>
                  <a:pt x="537" y="1160"/>
                </a:lnTo>
                <a:lnTo>
                  <a:pt x="539" y="1161"/>
                </a:lnTo>
                <a:lnTo>
                  <a:pt x="540" y="1162"/>
                </a:lnTo>
                <a:lnTo>
                  <a:pt x="543" y="1160"/>
                </a:lnTo>
                <a:lnTo>
                  <a:pt x="543" y="1160"/>
                </a:lnTo>
                <a:lnTo>
                  <a:pt x="546" y="1157"/>
                </a:lnTo>
                <a:lnTo>
                  <a:pt x="547" y="1154"/>
                </a:lnTo>
                <a:lnTo>
                  <a:pt x="551" y="1145"/>
                </a:lnTo>
                <a:lnTo>
                  <a:pt x="553" y="1136"/>
                </a:lnTo>
                <a:lnTo>
                  <a:pt x="553" y="1125"/>
                </a:lnTo>
                <a:lnTo>
                  <a:pt x="553" y="1125"/>
                </a:lnTo>
                <a:lnTo>
                  <a:pt x="554" y="1116"/>
                </a:lnTo>
                <a:lnTo>
                  <a:pt x="556" y="1108"/>
                </a:lnTo>
                <a:lnTo>
                  <a:pt x="557" y="1104"/>
                </a:lnTo>
                <a:lnTo>
                  <a:pt x="559" y="1103"/>
                </a:lnTo>
                <a:lnTo>
                  <a:pt x="560" y="1104"/>
                </a:lnTo>
                <a:lnTo>
                  <a:pt x="560" y="1104"/>
                </a:lnTo>
                <a:lnTo>
                  <a:pt x="563" y="1108"/>
                </a:lnTo>
                <a:lnTo>
                  <a:pt x="565" y="1113"/>
                </a:lnTo>
                <a:lnTo>
                  <a:pt x="569" y="1126"/>
                </a:lnTo>
                <a:lnTo>
                  <a:pt x="573" y="1140"/>
                </a:lnTo>
                <a:lnTo>
                  <a:pt x="575" y="1150"/>
                </a:lnTo>
                <a:lnTo>
                  <a:pt x="575" y="1150"/>
                </a:lnTo>
                <a:lnTo>
                  <a:pt x="574" y="1160"/>
                </a:lnTo>
                <a:lnTo>
                  <a:pt x="571" y="1173"/>
                </a:lnTo>
                <a:lnTo>
                  <a:pt x="571" y="1186"/>
                </a:lnTo>
                <a:lnTo>
                  <a:pt x="573" y="1190"/>
                </a:lnTo>
                <a:lnTo>
                  <a:pt x="573" y="1191"/>
                </a:lnTo>
                <a:lnTo>
                  <a:pt x="575" y="1191"/>
                </a:lnTo>
                <a:lnTo>
                  <a:pt x="575" y="1191"/>
                </a:lnTo>
                <a:lnTo>
                  <a:pt x="586" y="1189"/>
                </a:lnTo>
                <a:lnTo>
                  <a:pt x="592" y="1188"/>
                </a:lnTo>
                <a:lnTo>
                  <a:pt x="592" y="1188"/>
                </a:lnTo>
                <a:lnTo>
                  <a:pt x="591" y="1189"/>
                </a:lnTo>
                <a:lnTo>
                  <a:pt x="589" y="1193"/>
                </a:lnTo>
                <a:lnTo>
                  <a:pt x="588" y="1194"/>
                </a:lnTo>
                <a:lnTo>
                  <a:pt x="589" y="1195"/>
                </a:lnTo>
                <a:lnTo>
                  <a:pt x="592" y="1195"/>
                </a:lnTo>
                <a:lnTo>
                  <a:pt x="596" y="1195"/>
                </a:lnTo>
                <a:lnTo>
                  <a:pt x="596" y="1195"/>
                </a:lnTo>
                <a:lnTo>
                  <a:pt x="600" y="1193"/>
                </a:lnTo>
                <a:lnTo>
                  <a:pt x="604" y="1190"/>
                </a:lnTo>
                <a:lnTo>
                  <a:pt x="614" y="1183"/>
                </a:lnTo>
                <a:lnTo>
                  <a:pt x="623" y="1174"/>
                </a:lnTo>
                <a:lnTo>
                  <a:pt x="623" y="1174"/>
                </a:lnTo>
                <a:lnTo>
                  <a:pt x="626" y="1172"/>
                </a:lnTo>
                <a:lnTo>
                  <a:pt x="628" y="1168"/>
                </a:lnTo>
                <a:lnTo>
                  <a:pt x="633" y="1160"/>
                </a:lnTo>
                <a:lnTo>
                  <a:pt x="633" y="1160"/>
                </a:lnTo>
                <a:lnTo>
                  <a:pt x="635" y="1154"/>
                </a:lnTo>
                <a:lnTo>
                  <a:pt x="638" y="1148"/>
                </a:lnTo>
                <a:lnTo>
                  <a:pt x="639" y="1132"/>
                </a:lnTo>
                <a:lnTo>
                  <a:pt x="639" y="1116"/>
                </a:lnTo>
                <a:lnTo>
                  <a:pt x="638" y="1108"/>
                </a:lnTo>
                <a:lnTo>
                  <a:pt x="637" y="1100"/>
                </a:lnTo>
                <a:lnTo>
                  <a:pt x="637" y="1100"/>
                </a:lnTo>
                <a:lnTo>
                  <a:pt x="626" y="1065"/>
                </a:lnTo>
                <a:lnTo>
                  <a:pt x="620" y="1046"/>
                </a:lnTo>
                <a:lnTo>
                  <a:pt x="616" y="1028"/>
                </a:lnTo>
                <a:lnTo>
                  <a:pt x="616" y="1028"/>
                </a:lnTo>
                <a:lnTo>
                  <a:pt x="616" y="1015"/>
                </a:lnTo>
                <a:lnTo>
                  <a:pt x="616" y="993"/>
                </a:lnTo>
                <a:lnTo>
                  <a:pt x="620" y="932"/>
                </a:lnTo>
                <a:lnTo>
                  <a:pt x="623" y="868"/>
                </a:lnTo>
                <a:lnTo>
                  <a:pt x="626" y="820"/>
                </a:lnTo>
                <a:lnTo>
                  <a:pt x="626" y="820"/>
                </a:lnTo>
                <a:lnTo>
                  <a:pt x="626" y="781"/>
                </a:lnTo>
                <a:lnTo>
                  <a:pt x="625" y="738"/>
                </a:lnTo>
                <a:lnTo>
                  <a:pt x="622" y="701"/>
                </a:lnTo>
                <a:lnTo>
                  <a:pt x="623" y="680"/>
                </a:lnTo>
                <a:lnTo>
                  <a:pt x="623" y="680"/>
                </a:lnTo>
                <a:lnTo>
                  <a:pt x="637" y="556"/>
                </a:lnTo>
                <a:lnTo>
                  <a:pt x="650" y="548"/>
                </a:lnTo>
                <a:lnTo>
                  <a:pt x="650" y="548"/>
                </a:lnTo>
                <a:lnTo>
                  <a:pt x="654" y="500"/>
                </a:lnTo>
                <a:lnTo>
                  <a:pt x="654" y="500"/>
                </a:lnTo>
                <a:lnTo>
                  <a:pt x="658" y="452"/>
                </a:lnTo>
                <a:lnTo>
                  <a:pt x="658" y="438"/>
                </a:lnTo>
                <a:lnTo>
                  <a:pt x="657" y="427"/>
                </a:lnTo>
                <a:lnTo>
                  <a:pt x="657" y="427"/>
                </a:lnTo>
                <a:lnTo>
                  <a:pt x="655" y="416"/>
                </a:lnTo>
                <a:lnTo>
                  <a:pt x="650" y="406"/>
                </a:lnTo>
                <a:lnTo>
                  <a:pt x="640" y="379"/>
                </a:lnTo>
                <a:lnTo>
                  <a:pt x="640" y="379"/>
                </a:lnTo>
                <a:lnTo>
                  <a:pt x="634" y="366"/>
                </a:lnTo>
                <a:lnTo>
                  <a:pt x="627" y="352"/>
                </a:lnTo>
                <a:lnTo>
                  <a:pt x="622" y="343"/>
                </a:lnTo>
                <a:lnTo>
                  <a:pt x="620" y="338"/>
                </a:lnTo>
                <a:lnTo>
                  <a:pt x="620" y="338"/>
                </a:lnTo>
                <a:lnTo>
                  <a:pt x="617" y="333"/>
                </a:lnTo>
                <a:lnTo>
                  <a:pt x="612" y="322"/>
                </a:lnTo>
                <a:lnTo>
                  <a:pt x="608" y="306"/>
                </a:lnTo>
                <a:lnTo>
                  <a:pt x="606" y="297"/>
                </a:lnTo>
                <a:lnTo>
                  <a:pt x="605" y="286"/>
                </a:lnTo>
                <a:lnTo>
                  <a:pt x="605" y="286"/>
                </a:lnTo>
                <a:lnTo>
                  <a:pt x="603" y="236"/>
                </a:lnTo>
                <a:lnTo>
                  <a:pt x="602" y="209"/>
                </a:lnTo>
                <a:lnTo>
                  <a:pt x="602" y="180"/>
                </a:lnTo>
                <a:lnTo>
                  <a:pt x="602" y="180"/>
                </a:lnTo>
                <a:lnTo>
                  <a:pt x="602" y="168"/>
                </a:lnTo>
                <a:lnTo>
                  <a:pt x="602" y="157"/>
                </a:lnTo>
                <a:lnTo>
                  <a:pt x="598" y="140"/>
                </a:lnTo>
                <a:lnTo>
                  <a:pt x="593" y="120"/>
                </a:lnTo>
                <a:lnTo>
                  <a:pt x="591" y="105"/>
                </a:lnTo>
                <a:lnTo>
                  <a:pt x="588" y="87"/>
                </a:lnTo>
                <a:lnTo>
                  <a:pt x="588" y="87"/>
                </a:lnTo>
                <a:lnTo>
                  <a:pt x="586" y="77"/>
                </a:lnTo>
                <a:lnTo>
                  <a:pt x="583" y="68"/>
                </a:lnTo>
                <a:lnTo>
                  <a:pt x="579" y="59"/>
                </a:lnTo>
                <a:lnTo>
                  <a:pt x="573" y="51"/>
                </a:lnTo>
                <a:lnTo>
                  <a:pt x="565" y="43"/>
                </a:lnTo>
                <a:lnTo>
                  <a:pt x="558" y="36"/>
                </a:lnTo>
                <a:lnTo>
                  <a:pt x="551" y="30"/>
                </a:lnTo>
                <a:lnTo>
                  <a:pt x="542" y="24"/>
                </a:lnTo>
                <a:lnTo>
                  <a:pt x="524" y="14"/>
                </a:lnTo>
                <a:lnTo>
                  <a:pt x="508" y="7"/>
                </a:lnTo>
                <a:lnTo>
                  <a:pt x="494" y="2"/>
                </a:lnTo>
                <a:lnTo>
                  <a:pt x="484" y="0"/>
                </a:lnTo>
                <a:lnTo>
                  <a:pt x="484" y="0"/>
                </a:lnTo>
                <a:lnTo>
                  <a:pt x="477" y="0"/>
                </a:lnTo>
                <a:lnTo>
                  <a:pt x="470" y="0"/>
                </a:lnTo>
                <a:lnTo>
                  <a:pt x="458" y="2"/>
                </a:lnTo>
                <a:lnTo>
                  <a:pt x="449" y="6"/>
                </a:lnTo>
                <a:lnTo>
                  <a:pt x="447" y="7"/>
                </a:lnTo>
                <a:lnTo>
                  <a:pt x="447" y="7"/>
                </a:lnTo>
                <a:close/>
                <a:moveTo>
                  <a:pt x="346" y="996"/>
                </a:moveTo>
                <a:lnTo>
                  <a:pt x="378" y="996"/>
                </a:lnTo>
                <a:lnTo>
                  <a:pt x="378" y="996"/>
                </a:lnTo>
                <a:lnTo>
                  <a:pt x="374" y="1028"/>
                </a:lnTo>
                <a:lnTo>
                  <a:pt x="370" y="1051"/>
                </a:lnTo>
                <a:lnTo>
                  <a:pt x="369" y="1061"/>
                </a:lnTo>
                <a:lnTo>
                  <a:pt x="367" y="1067"/>
                </a:lnTo>
                <a:lnTo>
                  <a:pt x="367" y="1067"/>
                </a:lnTo>
                <a:lnTo>
                  <a:pt x="353" y="1098"/>
                </a:lnTo>
                <a:lnTo>
                  <a:pt x="353" y="1098"/>
                </a:lnTo>
                <a:lnTo>
                  <a:pt x="353" y="1091"/>
                </a:lnTo>
                <a:lnTo>
                  <a:pt x="353" y="1070"/>
                </a:lnTo>
                <a:lnTo>
                  <a:pt x="353" y="1070"/>
                </a:lnTo>
                <a:lnTo>
                  <a:pt x="349" y="1025"/>
                </a:lnTo>
                <a:lnTo>
                  <a:pt x="346" y="996"/>
                </a:lnTo>
                <a:lnTo>
                  <a:pt x="346" y="996"/>
                </a:lnTo>
                <a:close/>
                <a:moveTo>
                  <a:pt x="360" y="1125"/>
                </a:moveTo>
                <a:lnTo>
                  <a:pt x="360" y="1125"/>
                </a:lnTo>
                <a:lnTo>
                  <a:pt x="364" y="1148"/>
                </a:lnTo>
                <a:lnTo>
                  <a:pt x="369" y="1166"/>
                </a:lnTo>
                <a:lnTo>
                  <a:pt x="374" y="1180"/>
                </a:lnTo>
                <a:lnTo>
                  <a:pt x="374" y="1180"/>
                </a:lnTo>
                <a:lnTo>
                  <a:pt x="384" y="1208"/>
                </a:lnTo>
                <a:lnTo>
                  <a:pt x="395" y="1240"/>
                </a:lnTo>
                <a:lnTo>
                  <a:pt x="395" y="1240"/>
                </a:lnTo>
                <a:lnTo>
                  <a:pt x="402" y="1266"/>
                </a:lnTo>
                <a:lnTo>
                  <a:pt x="413" y="1306"/>
                </a:lnTo>
                <a:lnTo>
                  <a:pt x="422" y="1347"/>
                </a:lnTo>
                <a:lnTo>
                  <a:pt x="429" y="1379"/>
                </a:lnTo>
                <a:lnTo>
                  <a:pt x="429" y="1379"/>
                </a:lnTo>
                <a:lnTo>
                  <a:pt x="436" y="1420"/>
                </a:lnTo>
                <a:lnTo>
                  <a:pt x="445" y="1483"/>
                </a:lnTo>
                <a:lnTo>
                  <a:pt x="450" y="1516"/>
                </a:lnTo>
                <a:lnTo>
                  <a:pt x="453" y="1544"/>
                </a:lnTo>
                <a:lnTo>
                  <a:pt x="454" y="1565"/>
                </a:lnTo>
                <a:lnTo>
                  <a:pt x="454" y="1573"/>
                </a:lnTo>
                <a:lnTo>
                  <a:pt x="453" y="1576"/>
                </a:lnTo>
                <a:lnTo>
                  <a:pt x="453" y="1576"/>
                </a:lnTo>
                <a:lnTo>
                  <a:pt x="449" y="1582"/>
                </a:lnTo>
                <a:lnTo>
                  <a:pt x="441" y="1591"/>
                </a:lnTo>
                <a:lnTo>
                  <a:pt x="420" y="1608"/>
                </a:lnTo>
                <a:lnTo>
                  <a:pt x="391" y="1628"/>
                </a:lnTo>
                <a:lnTo>
                  <a:pt x="391" y="1608"/>
                </a:lnTo>
                <a:lnTo>
                  <a:pt x="391" y="1608"/>
                </a:lnTo>
                <a:lnTo>
                  <a:pt x="384" y="1594"/>
                </a:lnTo>
                <a:lnTo>
                  <a:pt x="379" y="1582"/>
                </a:lnTo>
                <a:lnTo>
                  <a:pt x="378" y="1578"/>
                </a:lnTo>
                <a:lnTo>
                  <a:pt x="378" y="1573"/>
                </a:lnTo>
                <a:lnTo>
                  <a:pt x="378" y="1573"/>
                </a:lnTo>
                <a:lnTo>
                  <a:pt x="376" y="1565"/>
                </a:lnTo>
                <a:lnTo>
                  <a:pt x="375" y="1559"/>
                </a:lnTo>
                <a:lnTo>
                  <a:pt x="374" y="1545"/>
                </a:lnTo>
                <a:lnTo>
                  <a:pt x="374" y="1545"/>
                </a:lnTo>
                <a:lnTo>
                  <a:pt x="372" y="1536"/>
                </a:lnTo>
                <a:lnTo>
                  <a:pt x="369" y="1527"/>
                </a:lnTo>
                <a:lnTo>
                  <a:pt x="366" y="1517"/>
                </a:lnTo>
                <a:lnTo>
                  <a:pt x="363" y="1507"/>
                </a:lnTo>
                <a:lnTo>
                  <a:pt x="363" y="1507"/>
                </a:lnTo>
                <a:lnTo>
                  <a:pt x="362" y="1490"/>
                </a:lnTo>
                <a:lnTo>
                  <a:pt x="362" y="1465"/>
                </a:lnTo>
                <a:lnTo>
                  <a:pt x="363" y="1413"/>
                </a:lnTo>
                <a:lnTo>
                  <a:pt x="363" y="1413"/>
                </a:lnTo>
                <a:lnTo>
                  <a:pt x="363" y="1402"/>
                </a:lnTo>
                <a:lnTo>
                  <a:pt x="363" y="1387"/>
                </a:lnTo>
                <a:lnTo>
                  <a:pt x="360" y="1352"/>
                </a:lnTo>
                <a:lnTo>
                  <a:pt x="353" y="1278"/>
                </a:lnTo>
                <a:lnTo>
                  <a:pt x="353" y="1278"/>
                </a:lnTo>
                <a:lnTo>
                  <a:pt x="351" y="1249"/>
                </a:lnTo>
                <a:lnTo>
                  <a:pt x="352" y="1226"/>
                </a:lnTo>
                <a:lnTo>
                  <a:pt x="353" y="1188"/>
                </a:lnTo>
                <a:lnTo>
                  <a:pt x="353" y="1188"/>
                </a:lnTo>
                <a:lnTo>
                  <a:pt x="353" y="1167"/>
                </a:lnTo>
                <a:lnTo>
                  <a:pt x="356" y="1147"/>
                </a:lnTo>
                <a:lnTo>
                  <a:pt x="360" y="1125"/>
                </a:lnTo>
                <a:lnTo>
                  <a:pt x="360" y="11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98813853-4569-4C80-B788-0A1448C258B8}"/>
              </a:ext>
            </a:extLst>
          </p:cNvPr>
          <p:cNvSpPr>
            <a:spLocks noEditPoints="1"/>
          </p:cNvSpPr>
          <p:nvPr/>
        </p:nvSpPr>
        <p:spPr bwMode="auto">
          <a:xfrm>
            <a:off x="1194777" y="968635"/>
            <a:ext cx="1445188" cy="2512708"/>
          </a:xfrm>
          <a:custGeom>
            <a:avLst/>
            <a:gdLst>
              <a:gd name="T0" fmla="*/ 316 w 949"/>
              <a:gd name="T1" fmla="*/ 533 h 1650"/>
              <a:gd name="T2" fmla="*/ 286 w 949"/>
              <a:gd name="T3" fmla="*/ 587 h 1650"/>
              <a:gd name="T4" fmla="*/ 264 w 949"/>
              <a:gd name="T5" fmla="*/ 705 h 1650"/>
              <a:gd name="T6" fmla="*/ 237 w 949"/>
              <a:gd name="T7" fmla="*/ 926 h 1650"/>
              <a:gd name="T8" fmla="*/ 252 w 949"/>
              <a:gd name="T9" fmla="*/ 1001 h 1650"/>
              <a:gd name="T10" fmla="*/ 291 w 949"/>
              <a:gd name="T11" fmla="*/ 1168 h 1650"/>
              <a:gd name="T12" fmla="*/ 425 w 949"/>
              <a:gd name="T13" fmla="*/ 1337 h 1650"/>
              <a:gd name="T14" fmla="*/ 477 w 949"/>
              <a:gd name="T15" fmla="*/ 1431 h 1650"/>
              <a:gd name="T16" fmla="*/ 443 w 949"/>
              <a:gd name="T17" fmla="*/ 1496 h 1650"/>
              <a:gd name="T18" fmla="*/ 363 w 949"/>
              <a:gd name="T19" fmla="*/ 1572 h 1650"/>
              <a:gd name="T20" fmla="*/ 397 w 949"/>
              <a:gd name="T21" fmla="*/ 1618 h 1650"/>
              <a:gd name="T22" fmla="*/ 523 w 949"/>
              <a:gd name="T23" fmla="*/ 1611 h 1650"/>
              <a:gd name="T24" fmla="*/ 544 w 949"/>
              <a:gd name="T25" fmla="*/ 1621 h 1650"/>
              <a:gd name="T26" fmla="*/ 688 w 949"/>
              <a:gd name="T27" fmla="*/ 1624 h 1650"/>
              <a:gd name="T28" fmla="*/ 769 w 949"/>
              <a:gd name="T29" fmla="*/ 1615 h 1650"/>
              <a:gd name="T30" fmla="*/ 777 w 949"/>
              <a:gd name="T31" fmla="*/ 1595 h 1650"/>
              <a:gd name="T32" fmla="*/ 803 w 949"/>
              <a:gd name="T33" fmla="*/ 1592 h 1650"/>
              <a:gd name="T34" fmla="*/ 839 w 949"/>
              <a:gd name="T35" fmla="*/ 1641 h 1650"/>
              <a:gd name="T36" fmla="*/ 845 w 949"/>
              <a:gd name="T37" fmla="*/ 1620 h 1650"/>
              <a:gd name="T38" fmla="*/ 870 w 949"/>
              <a:gd name="T39" fmla="*/ 1613 h 1650"/>
              <a:gd name="T40" fmla="*/ 910 w 949"/>
              <a:gd name="T41" fmla="*/ 1644 h 1650"/>
              <a:gd name="T42" fmla="*/ 908 w 949"/>
              <a:gd name="T43" fmla="*/ 1613 h 1650"/>
              <a:gd name="T44" fmla="*/ 933 w 949"/>
              <a:gd name="T45" fmla="*/ 1621 h 1650"/>
              <a:gd name="T46" fmla="*/ 886 w 949"/>
              <a:gd name="T47" fmla="*/ 1541 h 1650"/>
              <a:gd name="T48" fmla="*/ 949 w 949"/>
              <a:gd name="T49" fmla="*/ 1565 h 1650"/>
              <a:gd name="T50" fmla="*/ 910 w 949"/>
              <a:gd name="T51" fmla="*/ 1515 h 1650"/>
              <a:gd name="T52" fmla="*/ 803 w 949"/>
              <a:gd name="T53" fmla="*/ 1435 h 1650"/>
              <a:gd name="T54" fmla="*/ 803 w 949"/>
              <a:gd name="T55" fmla="*/ 1098 h 1650"/>
              <a:gd name="T56" fmla="*/ 896 w 949"/>
              <a:gd name="T57" fmla="*/ 829 h 1650"/>
              <a:gd name="T58" fmla="*/ 862 w 949"/>
              <a:gd name="T59" fmla="*/ 626 h 1650"/>
              <a:gd name="T60" fmla="*/ 867 w 949"/>
              <a:gd name="T61" fmla="*/ 510 h 1650"/>
              <a:gd name="T62" fmla="*/ 833 w 949"/>
              <a:gd name="T63" fmla="*/ 379 h 1650"/>
              <a:gd name="T64" fmla="*/ 847 w 949"/>
              <a:gd name="T65" fmla="*/ 200 h 1650"/>
              <a:gd name="T66" fmla="*/ 813 w 949"/>
              <a:gd name="T67" fmla="*/ 102 h 1650"/>
              <a:gd name="T68" fmla="*/ 761 w 949"/>
              <a:gd name="T69" fmla="*/ 36 h 1650"/>
              <a:gd name="T70" fmla="*/ 694 w 949"/>
              <a:gd name="T71" fmla="*/ 4 h 1650"/>
              <a:gd name="T72" fmla="*/ 590 w 949"/>
              <a:gd name="T73" fmla="*/ 16 h 1650"/>
              <a:gd name="T74" fmla="*/ 501 w 949"/>
              <a:gd name="T75" fmla="*/ 77 h 1650"/>
              <a:gd name="T76" fmla="*/ 282 w 949"/>
              <a:gd name="T77" fmla="*/ 179 h 1650"/>
              <a:gd name="T78" fmla="*/ 204 w 949"/>
              <a:gd name="T79" fmla="*/ 229 h 1650"/>
              <a:gd name="T80" fmla="*/ 197 w 949"/>
              <a:gd name="T81" fmla="*/ 349 h 1650"/>
              <a:gd name="T82" fmla="*/ 103 w 949"/>
              <a:gd name="T83" fmla="*/ 554 h 1650"/>
              <a:gd name="T84" fmla="*/ 20 w 949"/>
              <a:gd name="T85" fmla="*/ 718 h 1650"/>
              <a:gd name="T86" fmla="*/ 4 w 949"/>
              <a:gd name="T87" fmla="*/ 794 h 1650"/>
              <a:gd name="T88" fmla="*/ 56 w 949"/>
              <a:gd name="T89" fmla="*/ 829 h 1650"/>
              <a:gd name="T90" fmla="*/ 97 w 949"/>
              <a:gd name="T91" fmla="*/ 829 h 1650"/>
              <a:gd name="T92" fmla="*/ 109 w 949"/>
              <a:gd name="T93" fmla="*/ 804 h 1650"/>
              <a:gd name="T94" fmla="*/ 113 w 949"/>
              <a:gd name="T95" fmla="*/ 776 h 1650"/>
              <a:gd name="T96" fmla="*/ 96 w 949"/>
              <a:gd name="T97" fmla="*/ 740 h 1650"/>
              <a:gd name="T98" fmla="*/ 124 w 949"/>
              <a:gd name="T99" fmla="*/ 677 h 1650"/>
              <a:gd name="T100" fmla="*/ 184 w 949"/>
              <a:gd name="T101" fmla="*/ 593 h 1650"/>
              <a:gd name="T102" fmla="*/ 263 w 949"/>
              <a:gd name="T103" fmla="*/ 506 h 1650"/>
              <a:gd name="T104" fmla="*/ 678 w 949"/>
              <a:gd name="T105" fmla="*/ 1055 h 1650"/>
              <a:gd name="T106" fmla="*/ 691 w 949"/>
              <a:gd name="T107" fmla="*/ 1137 h 1650"/>
              <a:gd name="T108" fmla="*/ 634 w 949"/>
              <a:gd name="T109" fmla="*/ 1062 h 1650"/>
              <a:gd name="T110" fmla="*/ 638 w 949"/>
              <a:gd name="T111" fmla="*/ 1381 h 1650"/>
              <a:gd name="T112" fmla="*/ 644 w 949"/>
              <a:gd name="T113" fmla="*/ 1458 h 1650"/>
              <a:gd name="T114" fmla="*/ 596 w 949"/>
              <a:gd name="T115" fmla="*/ 1493 h 1650"/>
              <a:gd name="T116" fmla="*/ 603 w 949"/>
              <a:gd name="T117" fmla="*/ 1414 h 1650"/>
              <a:gd name="T118" fmla="*/ 538 w 949"/>
              <a:gd name="T119" fmla="*/ 1251 h 1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9" h="1650">
                <a:moveTo>
                  <a:pt x="305" y="471"/>
                </a:moveTo>
                <a:lnTo>
                  <a:pt x="320" y="505"/>
                </a:lnTo>
                <a:lnTo>
                  <a:pt x="320" y="505"/>
                </a:lnTo>
                <a:lnTo>
                  <a:pt x="321" y="508"/>
                </a:lnTo>
                <a:lnTo>
                  <a:pt x="322" y="516"/>
                </a:lnTo>
                <a:lnTo>
                  <a:pt x="321" y="522"/>
                </a:lnTo>
                <a:lnTo>
                  <a:pt x="319" y="528"/>
                </a:lnTo>
                <a:lnTo>
                  <a:pt x="316" y="533"/>
                </a:lnTo>
                <a:lnTo>
                  <a:pt x="310" y="539"/>
                </a:lnTo>
                <a:lnTo>
                  <a:pt x="310" y="539"/>
                </a:lnTo>
                <a:lnTo>
                  <a:pt x="304" y="545"/>
                </a:lnTo>
                <a:lnTo>
                  <a:pt x="299" y="550"/>
                </a:lnTo>
                <a:lnTo>
                  <a:pt x="296" y="556"/>
                </a:lnTo>
                <a:lnTo>
                  <a:pt x="293" y="562"/>
                </a:lnTo>
                <a:lnTo>
                  <a:pt x="288" y="574"/>
                </a:lnTo>
                <a:lnTo>
                  <a:pt x="286" y="587"/>
                </a:lnTo>
                <a:lnTo>
                  <a:pt x="286" y="587"/>
                </a:lnTo>
                <a:lnTo>
                  <a:pt x="281" y="609"/>
                </a:lnTo>
                <a:lnTo>
                  <a:pt x="276" y="631"/>
                </a:lnTo>
                <a:lnTo>
                  <a:pt x="276" y="631"/>
                </a:lnTo>
                <a:lnTo>
                  <a:pt x="271" y="655"/>
                </a:lnTo>
                <a:lnTo>
                  <a:pt x="266" y="684"/>
                </a:lnTo>
                <a:lnTo>
                  <a:pt x="266" y="684"/>
                </a:lnTo>
                <a:lnTo>
                  <a:pt x="264" y="705"/>
                </a:lnTo>
                <a:lnTo>
                  <a:pt x="262" y="725"/>
                </a:lnTo>
                <a:lnTo>
                  <a:pt x="258" y="749"/>
                </a:lnTo>
                <a:lnTo>
                  <a:pt x="252" y="776"/>
                </a:lnTo>
                <a:lnTo>
                  <a:pt x="252" y="776"/>
                </a:lnTo>
                <a:lnTo>
                  <a:pt x="248" y="792"/>
                </a:lnTo>
                <a:lnTo>
                  <a:pt x="246" y="812"/>
                </a:lnTo>
                <a:lnTo>
                  <a:pt x="241" y="856"/>
                </a:lnTo>
                <a:lnTo>
                  <a:pt x="237" y="926"/>
                </a:lnTo>
                <a:lnTo>
                  <a:pt x="237" y="926"/>
                </a:lnTo>
                <a:lnTo>
                  <a:pt x="237" y="936"/>
                </a:lnTo>
                <a:lnTo>
                  <a:pt x="239" y="946"/>
                </a:lnTo>
                <a:lnTo>
                  <a:pt x="245" y="964"/>
                </a:lnTo>
                <a:lnTo>
                  <a:pt x="250" y="978"/>
                </a:lnTo>
                <a:lnTo>
                  <a:pt x="252" y="984"/>
                </a:lnTo>
                <a:lnTo>
                  <a:pt x="252" y="984"/>
                </a:lnTo>
                <a:lnTo>
                  <a:pt x="252" y="1001"/>
                </a:lnTo>
                <a:lnTo>
                  <a:pt x="252" y="1021"/>
                </a:lnTo>
                <a:lnTo>
                  <a:pt x="254" y="1045"/>
                </a:lnTo>
                <a:lnTo>
                  <a:pt x="258" y="1073"/>
                </a:lnTo>
                <a:lnTo>
                  <a:pt x="265" y="1104"/>
                </a:lnTo>
                <a:lnTo>
                  <a:pt x="270" y="1120"/>
                </a:lnTo>
                <a:lnTo>
                  <a:pt x="276" y="1137"/>
                </a:lnTo>
                <a:lnTo>
                  <a:pt x="282" y="1153"/>
                </a:lnTo>
                <a:lnTo>
                  <a:pt x="291" y="1168"/>
                </a:lnTo>
                <a:lnTo>
                  <a:pt x="291" y="1168"/>
                </a:lnTo>
                <a:lnTo>
                  <a:pt x="300" y="1184"/>
                </a:lnTo>
                <a:lnTo>
                  <a:pt x="311" y="1201"/>
                </a:lnTo>
                <a:lnTo>
                  <a:pt x="323" y="1218"/>
                </a:lnTo>
                <a:lnTo>
                  <a:pt x="338" y="1236"/>
                </a:lnTo>
                <a:lnTo>
                  <a:pt x="367" y="1270"/>
                </a:lnTo>
                <a:lnTo>
                  <a:pt x="396" y="1304"/>
                </a:lnTo>
                <a:lnTo>
                  <a:pt x="425" y="1337"/>
                </a:lnTo>
                <a:lnTo>
                  <a:pt x="449" y="1364"/>
                </a:lnTo>
                <a:lnTo>
                  <a:pt x="459" y="1377"/>
                </a:lnTo>
                <a:lnTo>
                  <a:pt x="466" y="1389"/>
                </a:lnTo>
                <a:lnTo>
                  <a:pt x="472" y="1398"/>
                </a:lnTo>
                <a:lnTo>
                  <a:pt x="475" y="1406"/>
                </a:lnTo>
                <a:lnTo>
                  <a:pt x="475" y="1406"/>
                </a:lnTo>
                <a:lnTo>
                  <a:pt x="477" y="1419"/>
                </a:lnTo>
                <a:lnTo>
                  <a:pt x="477" y="1431"/>
                </a:lnTo>
                <a:lnTo>
                  <a:pt x="477" y="1442"/>
                </a:lnTo>
                <a:lnTo>
                  <a:pt x="476" y="1452"/>
                </a:lnTo>
                <a:lnTo>
                  <a:pt x="472" y="1465"/>
                </a:lnTo>
                <a:lnTo>
                  <a:pt x="470" y="1473"/>
                </a:lnTo>
                <a:lnTo>
                  <a:pt x="470" y="1473"/>
                </a:lnTo>
                <a:lnTo>
                  <a:pt x="467" y="1477"/>
                </a:lnTo>
                <a:lnTo>
                  <a:pt x="461" y="1482"/>
                </a:lnTo>
                <a:lnTo>
                  <a:pt x="443" y="1496"/>
                </a:lnTo>
                <a:lnTo>
                  <a:pt x="402" y="1527"/>
                </a:lnTo>
                <a:lnTo>
                  <a:pt x="402" y="1527"/>
                </a:lnTo>
                <a:lnTo>
                  <a:pt x="387" y="1539"/>
                </a:lnTo>
                <a:lnTo>
                  <a:pt x="380" y="1545"/>
                </a:lnTo>
                <a:lnTo>
                  <a:pt x="374" y="1551"/>
                </a:lnTo>
                <a:lnTo>
                  <a:pt x="369" y="1557"/>
                </a:lnTo>
                <a:lnTo>
                  <a:pt x="366" y="1564"/>
                </a:lnTo>
                <a:lnTo>
                  <a:pt x="363" y="1572"/>
                </a:lnTo>
                <a:lnTo>
                  <a:pt x="363" y="1580"/>
                </a:lnTo>
                <a:lnTo>
                  <a:pt x="363" y="1580"/>
                </a:lnTo>
                <a:lnTo>
                  <a:pt x="365" y="1588"/>
                </a:lnTo>
                <a:lnTo>
                  <a:pt x="368" y="1596"/>
                </a:lnTo>
                <a:lnTo>
                  <a:pt x="374" y="1603"/>
                </a:lnTo>
                <a:lnTo>
                  <a:pt x="380" y="1609"/>
                </a:lnTo>
                <a:lnTo>
                  <a:pt x="387" y="1614"/>
                </a:lnTo>
                <a:lnTo>
                  <a:pt x="397" y="1618"/>
                </a:lnTo>
                <a:lnTo>
                  <a:pt x="407" y="1621"/>
                </a:lnTo>
                <a:lnTo>
                  <a:pt x="417" y="1624"/>
                </a:lnTo>
                <a:lnTo>
                  <a:pt x="417" y="1624"/>
                </a:lnTo>
                <a:lnTo>
                  <a:pt x="430" y="1625"/>
                </a:lnTo>
                <a:lnTo>
                  <a:pt x="447" y="1624"/>
                </a:lnTo>
                <a:lnTo>
                  <a:pt x="467" y="1621"/>
                </a:lnTo>
                <a:lnTo>
                  <a:pt x="488" y="1618"/>
                </a:lnTo>
                <a:lnTo>
                  <a:pt x="523" y="1611"/>
                </a:lnTo>
                <a:lnTo>
                  <a:pt x="538" y="1609"/>
                </a:lnTo>
                <a:lnTo>
                  <a:pt x="538" y="1609"/>
                </a:lnTo>
                <a:lnTo>
                  <a:pt x="534" y="1610"/>
                </a:lnTo>
                <a:lnTo>
                  <a:pt x="532" y="1611"/>
                </a:lnTo>
                <a:lnTo>
                  <a:pt x="530" y="1614"/>
                </a:lnTo>
                <a:lnTo>
                  <a:pt x="532" y="1616"/>
                </a:lnTo>
                <a:lnTo>
                  <a:pt x="535" y="1619"/>
                </a:lnTo>
                <a:lnTo>
                  <a:pt x="544" y="1621"/>
                </a:lnTo>
                <a:lnTo>
                  <a:pt x="557" y="1624"/>
                </a:lnTo>
                <a:lnTo>
                  <a:pt x="557" y="1624"/>
                </a:lnTo>
                <a:lnTo>
                  <a:pt x="574" y="1626"/>
                </a:lnTo>
                <a:lnTo>
                  <a:pt x="592" y="1627"/>
                </a:lnTo>
                <a:lnTo>
                  <a:pt x="628" y="1627"/>
                </a:lnTo>
                <a:lnTo>
                  <a:pt x="662" y="1626"/>
                </a:lnTo>
                <a:lnTo>
                  <a:pt x="688" y="1624"/>
                </a:lnTo>
                <a:lnTo>
                  <a:pt x="688" y="1624"/>
                </a:lnTo>
                <a:lnTo>
                  <a:pt x="699" y="1621"/>
                </a:lnTo>
                <a:lnTo>
                  <a:pt x="708" y="1619"/>
                </a:lnTo>
                <a:lnTo>
                  <a:pt x="728" y="1610"/>
                </a:lnTo>
                <a:lnTo>
                  <a:pt x="741" y="1603"/>
                </a:lnTo>
                <a:lnTo>
                  <a:pt x="746" y="1599"/>
                </a:lnTo>
                <a:lnTo>
                  <a:pt x="746" y="1599"/>
                </a:lnTo>
                <a:lnTo>
                  <a:pt x="758" y="1609"/>
                </a:lnTo>
                <a:lnTo>
                  <a:pt x="769" y="1615"/>
                </a:lnTo>
                <a:lnTo>
                  <a:pt x="775" y="1618"/>
                </a:lnTo>
                <a:lnTo>
                  <a:pt x="780" y="1619"/>
                </a:lnTo>
                <a:lnTo>
                  <a:pt x="780" y="1619"/>
                </a:lnTo>
                <a:lnTo>
                  <a:pt x="782" y="1619"/>
                </a:lnTo>
                <a:lnTo>
                  <a:pt x="783" y="1618"/>
                </a:lnTo>
                <a:lnTo>
                  <a:pt x="783" y="1611"/>
                </a:lnTo>
                <a:lnTo>
                  <a:pt x="781" y="1604"/>
                </a:lnTo>
                <a:lnTo>
                  <a:pt x="777" y="1595"/>
                </a:lnTo>
                <a:lnTo>
                  <a:pt x="769" y="1578"/>
                </a:lnTo>
                <a:lnTo>
                  <a:pt x="765" y="1570"/>
                </a:lnTo>
                <a:lnTo>
                  <a:pt x="765" y="1570"/>
                </a:lnTo>
                <a:lnTo>
                  <a:pt x="776" y="1574"/>
                </a:lnTo>
                <a:lnTo>
                  <a:pt x="786" y="1579"/>
                </a:lnTo>
                <a:lnTo>
                  <a:pt x="794" y="1585"/>
                </a:lnTo>
                <a:lnTo>
                  <a:pt x="794" y="1585"/>
                </a:lnTo>
                <a:lnTo>
                  <a:pt x="803" y="1592"/>
                </a:lnTo>
                <a:lnTo>
                  <a:pt x="812" y="1599"/>
                </a:lnTo>
                <a:lnTo>
                  <a:pt x="822" y="1609"/>
                </a:lnTo>
                <a:lnTo>
                  <a:pt x="826" y="1614"/>
                </a:lnTo>
                <a:lnTo>
                  <a:pt x="828" y="1619"/>
                </a:lnTo>
                <a:lnTo>
                  <a:pt x="828" y="1619"/>
                </a:lnTo>
                <a:lnTo>
                  <a:pt x="832" y="1628"/>
                </a:lnTo>
                <a:lnTo>
                  <a:pt x="836" y="1638"/>
                </a:lnTo>
                <a:lnTo>
                  <a:pt x="839" y="1641"/>
                </a:lnTo>
                <a:lnTo>
                  <a:pt x="841" y="1643"/>
                </a:lnTo>
                <a:lnTo>
                  <a:pt x="845" y="1644"/>
                </a:lnTo>
                <a:lnTo>
                  <a:pt x="847" y="1643"/>
                </a:lnTo>
                <a:lnTo>
                  <a:pt x="847" y="1643"/>
                </a:lnTo>
                <a:lnTo>
                  <a:pt x="849" y="1642"/>
                </a:lnTo>
                <a:lnTo>
                  <a:pt x="849" y="1638"/>
                </a:lnTo>
                <a:lnTo>
                  <a:pt x="847" y="1631"/>
                </a:lnTo>
                <a:lnTo>
                  <a:pt x="845" y="1620"/>
                </a:lnTo>
                <a:lnTo>
                  <a:pt x="841" y="1607"/>
                </a:lnTo>
                <a:lnTo>
                  <a:pt x="832" y="1585"/>
                </a:lnTo>
                <a:lnTo>
                  <a:pt x="828" y="1575"/>
                </a:lnTo>
                <a:lnTo>
                  <a:pt x="828" y="1575"/>
                </a:lnTo>
                <a:lnTo>
                  <a:pt x="836" y="1581"/>
                </a:lnTo>
                <a:lnTo>
                  <a:pt x="857" y="1599"/>
                </a:lnTo>
                <a:lnTo>
                  <a:pt x="857" y="1599"/>
                </a:lnTo>
                <a:lnTo>
                  <a:pt x="870" y="1613"/>
                </a:lnTo>
                <a:lnTo>
                  <a:pt x="885" y="1628"/>
                </a:lnTo>
                <a:lnTo>
                  <a:pt x="901" y="1648"/>
                </a:lnTo>
                <a:lnTo>
                  <a:pt x="901" y="1648"/>
                </a:lnTo>
                <a:lnTo>
                  <a:pt x="903" y="1649"/>
                </a:lnTo>
                <a:lnTo>
                  <a:pt x="907" y="1650"/>
                </a:lnTo>
                <a:lnTo>
                  <a:pt x="909" y="1650"/>
                </a:lnTo>
                <a:lnTo>
                  <a:pt x="910" y="1648"/>
                </a:lnTo>
                <a:lnTo>
                  <a:pt x="910" y="1644"/>
                </a:lnTo>
                <a:lnTo>
                  <a:pt x="910" y="1638"/>
                </a:lnTo>
                <a:lnTo>
                  <a:pt x="910" y="1638"/>
                </a:lnTo>
                <a:lnTo>
                  <a:pt x="907" y="1624"/>
                </a:lnTo>
                <a:lnTo>
                  <a:pt x="902" y="1611"/>
                </a:lnTo>
                <a:lnTo>
                  <a:pt x="896" y="1599"/>
                </a:lnTo>
                <a:lnTo>
                  <a:pt x="896" y="1599"/>
                </a:lnTo>
                <a:lnTo>
                  <a:pt x="899" y="1604"/>
                </a:lnTo>
                <a:lnTo>
                  <a:pt x="908" y="1613"/>
                </a:lnTo>
                <a:lnTo>
                  <a:pt x="913" y="1618"/>
                </a:lnTo>
                <a:lnTo>
                  <a:pt x="919" y="1622"/>
                </a:lnTo>
                <a:lnTo>
                  <a:pt x="924" y="1624"/>
                </a:lnTo>
                <a:lnTo>
                  <a:pt x="927" y="1624"/>
                </a:lnTo>
                <a:lnTo>
                  <a:pt x="930" y="1624"/>
                </a:lnTo>
                <a:lnTo>
                  <a:pt x="930" y="1624"/>
                </a:lnTo>
                <a:lnTo>
                  <a:pt x="932" y="1622"/>
                </a:lnTo>
                <a:lnTo>
                  <a:pt x="933" y="1621"/>
                </a:lnTo>
                <a:lnTo>
                  <a:pt x="936" y="1616"/>
                </a:lnTo>
                <a:lnTo>
                  <a:pt x="936" y="1610"/>
                </a:lnTo>
                <a:lnTo>
                  <a:pt x="933" y="1603"/>
                </a:lnTo>
                <a:lnTo>
                  <a:pt x="931" y="1597"/>
                </a:lnTo>
                <a:lnTo>
                  <a:pt x="927" y="1590"/>
                </a:lnTo>
                <a:lnTo>
                  <a:pt x="920" y="1580"/>
                </a:lnTo>
                <a:lnTo>
                  <a:pt x="920" y="1580"/>
                </a:lnTo>
                <a:lnTo>
                  <a:pt x="886" y="1541"/>
                </a:lnTo>
                <a:lnTo>
                  <a:pt x="886" y="1541"/>
                </a:lnTo>
                <a:lnTo>
                  <a:pt x="896" y="1546"/>
                </a:lnTo>
                <a:lnTo>
                  <a:pt x="916" y="1557"/>
                </a:lnTo>
                <a:lnTo>
                  <a:pt x="927" y="1563"/>
                </a:lnTo>
                <a:lnTo>
                  <a:pt x="938" y="1567"/>
                </a:lnTo>
                <a:lnTo>
                  <a:pt x="945" y="1568"/>
                </a:lnTo>
                <a:lnTo>
                  <a:pt x="948" y="1567"/>
                </a:lnTo>
                <a:lnTo>
                  <a:pt x="949" y="1565"/>
                </a:lnTo>
                <a:lnTo>
                  <a:pt x="949" y="1565"/>
                </a:lnTo>
                <a:lnTo>
                  <a:pt x="949" y="1561"/>
                </a:lnTo>
                <a:lnTo>
                  <a:pt x="947" y="1555"/>
                </a:lnTo>
                <a:lnTo>
                  <a:pt x="942" y="1547"/>
                </a:lnTo>
                <a:lnTo>
                  <a:pt x="936" y="1539"/>
                </a:lnTo>
                <a:lnTo>
                  <a:pt x="928" y="1530"/>
                </a:lnTo>
                <a:lnTo>
                  <a:pt x="920" y="1522"/>
                </a:lnTo>
                <a:lnTo>
                  <a:pt x="910" y="1515"/>
                </a:lnTo>
                <a:lnTo>
                  <a:pt x="901" y="1507"/>
                </a:lnTo>
                <a:lnTo>
                  <a:pt x="901" y="1507"/>
                </a:lnTo>
                <a:lnTo>
                  <a:pt x="846" y="1472"/>
                </a:lnTo>
                <a:lnTo>
                  <a:pt x="820" y="1454"/>
                </a:lnTo>
                <a:lnTo>
                  <a:pt x="810" y="1446"/>
                </a:lnTo>
                <a:lnTo>
                  <a:pt x="804" y="1440"/>
                </a:lnTo>
                <a:lnTo>
                  <a:pt x="804" y="1440"/>
                </a:lnTo>
                <a:lnTo>
                  <a:pt x="803" y="1435"/>
                </a:lnTo>
                <a:lnTo>
                  <a:pt x="801" y="1425"/>
                </a:lnTo>
                <a:lnTo>
                  <a:pt x="800" y="1395"/>
                </a:lnTo>
                <a:lnTo>
                  <a:pt x="799" y="1354"/>
                </a:lnTo>
                <a:lnTo>
                  <a:pt x="800" y="1306"/>
                </a:lnTo>
                <a:lnTo>
                  <a:pt x="803" y="1213"/>
                </a:lnTo>
                <a:lnTo>
                  <a:pt x="804" y="1149"/>
                </a:lnTo>
                <a:lnTo>
                  <a:pt x="804" y="1149"/>
                </a:lnTo>
                <a:lnTo>
                  <a:pt x="803" y="1098"/>
                </a:lnTo>
                <a:lnTo>
                  <a:pt x="799" y="1034"/>
                </a:lnTo>
                <a:lnTo>
                  <a:pt x="794" y="955"/>
                </a:lnTo>
                <a:lnTo>
                  <a:pt x="794" y="955"/>
                </a:lnTo>
                <a:lnTo>
                  <a:pt x="836" y="904"/>
                </a:lnTo>
                <a:lnTo>
                  <a:pt x="870" y="863"/>
                </a:lnTo>
                <a:lnTo>
                  <a:pt x="885" y="845"/>
                </a:lnTo>
                <a:lnTo>
                  <a:pt x="896" y="829"/>
                </a:lnTo>
                <a:lnTo>
                  <a:pt x="896" y="829"/>
                </a:lnTo>
                <a:lnTo>
                  <a:pt x="899" y="822"/>
                </a:lnTo>
                <a:lnTo>
                  <a:pt x="903" y="815"/>
                </a:lnTo>
                <a:lnTo>
                  <a:pt x="910" y="797"/>
                </a:lnTo>
                <a:lnTo>
                  <a:pt x="915" y="777"/>
                </a:lnTo>
                <a:lnTo>
                  <a:pt x="919" y="758"/>
                </a:lnTo>
                <a:lnTo>
                  <a:pt x="924" y="726"/>
                </a:lnTo>
                <a:lnTo>
                  <a:pt x="925" y="713"/>
                </a:lnTo>
                <a:lnTo>
                  <a:pt x="862" y="626"/>
                </a:lnTo>
                <a:lnTo>
                  <a:pt x="862" y="626"/>
                </a:lnTo>
                <a:lnTo>
                  <a:pt x="866" y="620"/>
                </a:lnTo>
                <a:lnTo>
                  <a:pt x="868" y="611"/>
                </a:lnTo>
                <a:lnTo>
                  <a:pt x="872" y="600"/>
                </a:lnTo>
                <a:lnTo>
                  <a:pt x="874" y="584"/>
                </a:lnTo>
                <a:lnTo>
                  <a:pt x="874" y="564"/>
                </a:lnTo>
                <a:lnTo>
                  <a:pt x="872" y="539"/>
                </a:lnTo>
                <a:lnTo>
                  <a:pt x="867" y="510"/>
                </a:lnTo>
                <a:lnTo>
                  <a:pt x="867" y="510"/>
                </a:lnTo>
                <a:lnTo>
                  <a:pt x="859" y="481"/>
                </a:lnTo>
                <a:lnTo>
                  <a:pt x="853" y="459"/>
                </a:lnTo>
                <a:lnTo>
                  <a:pt x="843" y="427"/>
                </a:lnTo>
                <a:lnTo>
                  <a:pt x="839" y="415"/>
                </a:lnTo>
                <a:lnTo>
                  <a:pt x="835" y="404"/>
                </a:lnTo>
                <a:lnTo>
                  <a:pt x="834" y="392"/>
                </a:lnTo>
                <a:lnTo>
                  <a:pt x="833" y="379"/>
                </a:lnTo>
                <a:lnTo>
                  <a:pt x="833" y="379"/>
                </a:lnTo>
                <a:lnTo>
                  <a:pt x="834" y="363"/>
                </a:lnTo>
                <a:lnTo>
                  <a:pt x="835" y="346"/>
                </a:lnTo>
                <a:lnTo>
                  <a:pt x="840" y="309"/>
                </a:lnTo>
                <a:lnTo>
                  <a:pt x="844" y="286"/>
                </a:lnTo>
                <a:lnTo>
                  <a:pt x="846" y="260"/>
                </a:lnTo>
                <a:lnTo>
                  <a:pt x="847" y="231"/>
                </a:lnTo>
                <a:lnTo>
                  <a:pt x="847" y="200"/>
                </a:lnTo>
                <a:lnTo>
                  <a:pt x="847" y="200"/>
                </a:lnTo>
                <a:lnTo>
                  <a:pt x="846" y="183"/>
                </a:lnTo>
                <a:lnTo>
                  <a:pt x="844" y="167"/>
                </a:lnTo>
                <a:lnTo>
                  <a:pt x="839" y="153"/>
                </a:lnTo>
                <a:lnTo>
                  <a:pt x="834" y="138"/>
                </a:lnTo>
                <a:lnTo>
                  <a:pt x="828" y="125"/>
                </a:lnTo>
                <a:lnTo>
                  <a:pt x="821" y="113"/>
                </a:lnTo>
                <a:lnTo>
                  <a:pt x="813" y="102"/>
                </a:lnTo>
                <a:lnTo>
                  <a:pt x="806" y="91"/>
                </a:lnTo>
                <a:lnTo>
                  <a:pt x="790" y="74"/>
                </a:lnTo>
                <a:lnTo>
                  <a:pt x="777" y="60"/>
                </a:lnTo>
                <a:lnTo>
                  <a:pt x="765" y="50"/>
                </a:lnTo>
                <a:lnTo>
                  <a:pt x="765" y="50"/>
                </a:lnTo>
                <a:lnTo>
                  <a:pt x="765" y="48"/>
                </a:lnTo>
                <a:lnTo>
                  <a:pt x="764" y="44"/>
                </a:lnTo>
                <a:lnTo>
                  <a:pt x="761" y="36"/>
                </a:lnTo>
                <a:lnTo>
                  <a:pt x="754" y="29"/>
                </a:lnTo>
                <a:lnTo>
                  <a:pt x="751" y="24"/>
                </a:lnTo>
                <a:lnTo>
                  <a:pt x="745" y="21"/>
                </a:lnTo>
                <a:lnTo>
                  <a:pt x="737" y="16"/>
                </a:lnTo>
                <a:lnTo>
                  <a:pt x="729" y="12"/>
                </a:lnTo>
                <a:lnTo>
                  <a:pt x="719" y="8"/>
                </a:lnTo>
                <a:lnTo>
                  <a:pt x="707" y="6"/>
                </a:lnTo>
                <a:lnTo>
                  <a:pt x="694" y="4"/>
                </a:lnTo>
                <a:lnTo>
                  <a:pt x="678" y="1"/>
                </a:lnTo>
                <a:lnTo>
                  <a:pt x="678" y="1"/>
                </a:lnTo>
                <a:lnTo>
                  <a:pt x="661" y="0"/>
                </a:lnTo>
                <a:lnTo>
                  <a:pt x="645" y="1"/>
                </a:lnTo>
                <a:lnTo>
                  <a:pt x="631" y="4"/>
                </a:lnTo>
                <a:lnTo>
                  <a:pt x="616" y="6"/>
                </a:lnTo>
                <a:lnTo>
                  <a:pt x="603" y="11"/>
                </a:lnTo>
                <a:lnTo>
                  <a:pt x="590" y="16"/>
                </a:lnTo>
                <a:lnTo>
                  <a:pt x="577" y="21"/>
                </a:lnTo>
                <a:lnTo>
                  <a:pt x="567" y="27"/>
                </a:lnTo>
                <a:lnTo>
                  <a:pt x="546" y="39"/>
                </a:lnTo>
                <a:lnTo>
                  <a:pt x="529" y="51"/>
                </a:lnTo>
                <a:lnTo>
                  <a:pt x="517" y="62"/>
                </a:lnTo>
                <a:lnTo>
                  <a:pt x="509" y="69"/>
                </a:lnTo>
                <a:lnTo>
                  <a:pt x="509" y="69"/>
                </a:lnTo>
                <a:lnTo>
                  <a:pt x="501" y="77"/>
                </a:lnTo>
                <a:lnTo>
                  <a:pt x="492" y="90"/>
                </a:lnTo>
                <a:lnTo>
                  <a:pt x="471" y="120"/>
                </a:lnTo>
                <a:lnTo>
                  <a:pt x="446" y="161"/>
                </a:lnTo>
                <a:lnTo>
                  <a:pt x="334" y="171"/>
                </a:lnTo>
                <a:lnTo>
                  <a:pt x="334" y="171"/>
                </a:lnTo>
                <a:lnTo>
                  <a:pt x="319" y="172"/>
                </a:lnTo>
                <a:lnTo>
                  <a:pt x="302" y="176"/>
                </a:lnTo>
                <a:lnTo>
                  <a:pt x="282" y="179"/>
                </a:lnTo>
                <a:lnTo>
                  <a:pt x="263" y="185"/>
                </a:lnTo>
                <a:lnTo>
                  <a:pt x="245" y="192"/>
                </a:lnTo>
                <a:lnTo>
                  <a:pt x="236" y="197"/>
                </a:lnTo>
                <a:lnTo>
                  <a:pt x="228" y="202"/>
                </a:lnTo>
                <a:lnTo>
                  <a:pt x="220" y="208"/>
                </a:lnTo>
                <a:lnTo>
                  <a:pt x="213" y="214"/>
                </a:lnTo>
                <a:lnTo>
                  <a:pt x="208" y="222"/>
                </a:lnTo>
                <a:lnTo>
                  <a:pt x="204" y="229"/>
                </a:lnTo>
                <a:lnTo>
                  <a:pt x="204" y="229"/>
                </a:lnTo>
                <a:lnTo>
                  <a:pt x="200" y="237"/>
                </a:lnTo>
                <a:lnTo>
                  <a:pt x="197" y="248"/>
                </a:lnTo>
                <a:lnTo>
                  <a:pt x="196" y="259"/>
                </a:lnTo>
                <a:lnTo>
                  <a:pt x="195" y="271"/>
                </a:lnTo>
                <a:lnTo>
                  <a:pt x="194" y="298"/>
                </a:lnTo>
                <a:lnTo>
                  <a:pt x="196" y="324"/>
                </a:lnTo>
                <a:lnTo>
                  <a:pt x="197" y="349"/>
                </a:lnTo>
                <a:lnTo>
                  <a:pt x="201" y="369"/>
                </a:lnTo>
                <a:lnTo>
                  <a:pt x="204" y="389"/>
                </a:lnTo>
                <a:lnTo>
                  <a:pt x="204" y="389"/>
                </a:lnTo>
                <a:lnTo>
                  <a:pt x="166" y="449"/>
                </a:lnTo>
                <a:lnTo>
                  <a:pt x="136" y="499"/>
                </a:lnTo>
                <a:lnTo>
                  <a:pt x="112" y="539"/>
                </a:lnTo>
                <a:lnTo>
                  <a:pt x="112" y="539"/>
                </a:lnTo>
                <a:lnTo>
                  <a:pt x="103" y="554"/>
                </a:lnTo>
                <a:lnTo>
                  <a:pt x="96" y="570"/>
                </a:lnTo>
                <a:lnTo>
                  <a:pt x="83" y="602"/>
                </a:lnTo>
                <a:lnTo>
                  <a:pt x="70" y="628"/>
                </a:lnTo>
                <a:lnTo>
                  <a:pt x="63" y="645"/>
                </a:lnTo>
                <a:lnTo>
                  <a:pt x="63" y="645"/>
                </a:lnTo>
                <a:lnTo>
                  <a:pt x="41" y="682"/>
                </a:lnTo>
                <a:lnTo>
                  <a:pt x="20" y="718"/>
                </a:lnTo>
                <a:lnTo>
                  <a:pt x="20" y="718"/>
                </a:lnTo>
                <a:lnTo>
                  <a:pt x="14" y="729"/>
                </a:lnTo>
                <a:lnTo>
                  <a:pt x="7" y="743"/>
                </a:lnTo>
                <a:lnTo>
                  <a:pt x="3" y="755"/>
                </a:lnTo>
                <a:lnTo>
                  <a:pt x="0" y="766"/>
                </a:lnTo>
                <a:lnTo>
                  <a:pt x="0" y="766"/>
                </a:lnTo>
                <a:lnTo>
                  <a:pt x="0" y="771"/>
                </a:lnTo>
                <a:lnTo>
                  <a:pt x="0" y="778"/>
                </a:lnTo>
                <a:lnTo>
                  <a:pt x="4" y="794"/>
                </a:lnTo>
                <a:lnTo>
                  <a:pt x="6" y="810"/>
                </a:lnTo>
                <a:lnTo>
                  <a:pt x="10" y="820"/>
                </a:lnTo>
                <a:lnTo>
                  <a:pt x="10" y="820"/>
                </a:lnTo>
                <a:lnTo>
                  <a:pt x="11" y="821"/>
                </a:lnTo>
                <a:lnTo>
                  <a:pt x="14" y="822"/>
                </a:lnTo>
                <a:lnTo>
                  <a:pt x="20" y="824"/>
                </a:lnTo>
                <a:lnTo>
                  <a:pt x="38" y="828"/>
                </a:lnTo>
                <a:lnTo>
                  <a:pt x="56" y="829"/>
                </a:lnTo>
                <a:lnTo>
                  <a:pt x="63" y="829"/>
                </a:lnTo>
                <a:lnTo>
                  <a:pt x="63" y="829"/>
                </a:lnTo>
                <a:lnTo>
                  <a:pt x="67" y="832"/>
                </a:lnTo>
                <a:lnTo>
                  <a:pt x="76" y="834"/>
                </a:lnTo>
                <a:lnTo>
                  <a:pt x="83" y="835"/>
                </a:lnTo>
                <a:lnTo>
                  <a:pt x="89" y="835"/>
                </a:lnTo>
                <a:lnTo>
                  <a:pt x="93" y="833"/>
                </a:lnTo>
                <a:lnTo>
                  <a:pt x="97" y="829"/>
                </a:lnTo>
                <a:lnTo>
                  <a:pt x="97" y="829"/>
                </a:lnTo>
                <a:lnTo>
                  <a:pt x="101" y="820"/>
                </a:lnTo>
                <a:lnTo>
                  <a:pt x="103" y="811"/>
                </a:lnTo>
                <a:lnTo>
                  <a:pt x="102" y="806"/>
                </a:lnTo>
                <a:lnTo>
                  <a:pt x="102" y="805"/>
                </a:lnTo>
                <a:lnTo>
                  <a:pt x="102" y="805"/>
                </a:lnTo>
                <a:lnTo>
                  <a:pt x="104" y="805"/>
                </a:lnTo>
                <a:lnTo>
                  <a:pt x="109" y="804"/>
                </a:lnTo>
                <a:lnTo>
                  <a:pt x="112" y="803"/>
                </a:lnTo>
                <a:lnTo>
                  <a:pt x="114" y="799"/>
                </a:lnTo>
                <a:lnTo>
                  <a:pt x="115" y="795"/>
                </a:lnTo>
                <a:lnTo>
                  <a:pt x="116" y="791"/>
                </a:lnTo>
                <a:lnTo>
                  <a:pt x="116" y="791"/>
                </a:lnTo>
                <a:lnTo>
                  <a:pt x="116" y="785"/>
                </a:lnTo>
                <a:lnTo>
                  <a:pt x="115" y="780"/>
                </a:lnTo>
                <a:lnTo>
                  <a:pt x="113" y="776"/>
                </a:lnTo>
                <a:lnTo>
                  <a:pt x="112" y="771"/>
                </a:lnTo>
                <a:lnTo>
                  <a:pt x="106" y="764"/>
                </a:lnTo>
                <a:lnTo>
                  <a:pt x="103" y="760"/>
                </a:lnTo>
                <a:lnTo>
                  <a:pt x="102" y="757"/>
                </a:lnTo>
                <a:lnTo>
                  <a:pt x="102" y="757"/>
                </a:lnTo>
                <a:lnTo>
                  <a:pt x="98" y="749"/>
                </a:lnTo>
                <a:lnTo>
                  <a:pt x="96" y="743"/>
                </a:lnTo>
                <a:lnTo>
                  <a:pt x="96" y="740"/>
                </a:lnTo>
                <a:lnTo>
                  <a:pt x="96" y="735"/>
                </a:lnTo>
                <a:lnTo>
                  <a:pt x="98" y="730"/>
                </a:lnTo>
                <a:lnTo>
                  <a:pt x="102" y="723"/>
                </a:lnTo>
                <a:lnTo>
                  <a:pt x="102" y="723"/>
                </a:lnTo>
                <a:lnTo>
                  <a:pt x="110" y="707"/>
                </a:lnTo>
                <a:lnTo>
                  <a:pt x="118" y="693"/>
                </a:lnTo>
                <a:lnTo>
                  <a:pt x="122" y="680"/>
                </a:lnTo>
                <a:lnTo>
                  <a:pt x="124" y="677"/>
                </a:lnTo>
                <a:lnTo>
                  <a:pt x="126" y="674"/>
                </a:lnTo>
                <a:lnTo>
                  <a:pt x="126" y="674"/>
                </a:lnTo>
                <a:lnTo>
                  <a:pt x="131" y="668"/>
                </a:lnTo>
                <a:lnTo>
                  <a:pt x="139" y="659"/>
                </a:lnTo>
                <a:lnTo>
                  <a:pt x="160" y="631"/>
                </a:lnTo>
                <a:lnTo>
                  <a:pt x="160" y="631"/>
                </a:lnTo>
                <a:lnTo>
                  <a:pt x="171" y="614"/>
                </a:lnTo>
                <a:lnTo>
                  <a:pt x="184" y="593"/>
                </a:lnTo>
                <a:lnTo>
                  <a:pt x="191" y="582"/>
                </a:lnTo>
                <a:lnTo>
                  <a:pt x="200" y="570"/>
                </a:lnTo>
                <a:lnTo>
                  <a:pt x="211" y="559"/>
                </a:lnTo>
                <a:lnTo>
                  <a:pt x="223" y="548"/>
                </a:lnTo>
                <a:lnTo>
                  <a:pt x="223" y="548"/>
                </a:lnTo>
                <a:lnTo>
                  <a:pt x="236" y="536"/>
                </a:lnTo>
                <a:lnTo>
                  <a:pt x="250" y="522"/>
                </a:lnTo>
                <a:lnTo>
                  <a:pt x="263" y="506"/>
                </a:lnTo>
                <a:lnTo>
                  <a:pt x="275" y="492"/>
                </a:lnTo>
                <a:lnTo>
                  <a:pt x="293" y="466"/>
                </a:lnTo>
                <a:lnTo>
                  <a:pt x="300" y="456"/>
                </a:lnTo>
                <a:lnTo>
                  <a:pt x="305" y="471"/>
                </a:lnTo>
                <a:close/>
                <a:moveTo>
                  <a:pt x="683" y="1028"/>
                </a:moveTo>
                <a:lnTo>
                  <a:pt x="683" y="1028"/>
                </a:lnTo>
                <a:lnTo>
                  <a:pt x="680" y="1040"/>
                </a:lnTo>
                <a:lnTo>
                  <a:pt x="678" y="1055"/>
                </a:lnTo>
                <a:lnTo>
                  <a:pt x="678" y="1071"/>
                </a:lnTo>
                <a:lnTo>
                  <a:pt x="678" y="1071"/>
                </a:lnTo>
                <a:lnTo>
                  <a:pt x="679" y="1081"/>
                </a:lnTo>
                <a:lnTo>
                  <a:pt x="682" y="1093"/>
                </a:lnTo>
                <a:lnTo>
                  <a:pt x="688" y="1119"/>
                </a:lnTo>
                <a:lnTo>
                  <a:pt x="697" y="1149"/>
                </a:lnTo>
                <a:lnTo>
                  <a:pt x="697" y="1149"/>
                </a:lnTo>
                <a:lnTo>
                  <a:pt x="691" y="1137"/>
                </a:lnTo>
                <a:lnTo>
                  <a:pt x="684" y="1125"/>
                </a:lnTo>
                <a:lnTo>
                  <a:pt x="678" y="1110"/>
                </a:lnTo>
                <a:lnTo>
                  <a:pt x="678" y="1110"/>
                </a:lnTo>
                <a:lnTo>
                  <a:pt x="674" y="1103"/>
                </a:lnTo>
                <a:lnTo>
                  <a:pt x="668" y="1094"/>
                </a:lnTo>
                <a:lnTo>
                  <a:pt x="653" y="1079"/>
                </a:lnTo>
                <a:lnTo>
                  <a:pt x="640" y="1067"/>
                </a:lnTo>
                <a:lnTo>
                  <a:pt x="634" y="1062"/>
                </a:lnTo>
                <a:lnTo>
                  <a:pt x="683" y="1028"/>
                </a:lnTo>
                <a:close/>
                <a:moveTo>
                  <a:pt x="538" y="1251"/>
                </a:moveTo>
                <a:lnTo>
                  <a:pt x="538" y="1251"/>
                </a:lnTo>
                <a:lnTo>
                  <a:pt x="553" y="1269"/>
                </a:lnTo>
                <a:lnTo>
                  <a:pt x="588" y="1312"/>
                </a:lnTo>
                <a:lnTo>
                  <a:pt x="608" y="1337"/>
                </a:lnTo>
                <a:lnTo>
                  <a:pt x="625" y="1361"/>
                </a:lnTo>
                <a:lnTo>
                  <a:pt x="638" y="1381"/>
                </a:lnTo>
                <a:lnTo>
                  <a:pt x="642" y="1390"/>
                </a:lnTo>
                <a:lnTo>
                  <a:pt x="644" y="1396"/>
                </a:lnTo>
                <a:lnTo>
                  <a:pt x="644" y="1396"/>
                </a:lnTo>
                <a:lnTo>
                  <a:pt x="646" y="1407"/>
                </a:lnTo>
                <a:lnTo>
                  <a:pt x="646" y="1418"/>
                </a:lnTo>
                <a:lnTo>
                  <a:pt x="646" y="1429"/>
                </a:lnTo>
                <a:lnTo>
                  <a:pt x="646" y="1440"/>
                </a:lnTo>
                <a:lnTo>
                  <a:pt x="644" y="1458"/>
                </a:lnTo>
                <a:lnTo>
                  <a:pt x="642" y="1464"/>
                </a:lnTo>
                <a:lnTo>
                  <a:pt x="639" y="1469"/>
                </a:lnTo>
                <a:lnTo>
                  <a:pt x="639" y="1469"/>
                </a:lnTo>
                <a:lnTo>
                  <a:pt x="636" y="1472"/>
                </a:lnTo>
                <a:lnTo>
                  <a:pt x="630" y="1476"/>
                </a:lnTo>
                <a:lnTo>
                  <a:pt x="615" y="1484"/>
                </a:lnTo>
                <a:lnTo>
                  <a:pt x="596" y="1493"/>
                </a:lnTo>
                <a:lnTo>
                  <a:pt x="596" y="1493"/>
                </a:lnTo>
                <a:lnTo>
                  <a:pt x="598" y="1487"/>
                </a:lnTo>
                <a:lnTo>
                  <a:pt x="603" y="1470"/>
                </a:lnTo>
                <a:lnTo>
                  <a:pt x="605" y="1460"/>
                </a:lnTo>
                <a:lnTo>
                  <a:pt x="607" y="1448"/>
                </a:lnTo>
                <a:lnTo>
                  <a:pt x="607" y="1437"/>
                </a:lnTo>
                <a:lnTo>
                  <a:pt x="605" y="1425"/>
                </a:lnTo>
                <a:lnTo>
                  <a:pt x="605" y="1425"/>
                </a:lnTo>
                <a:lnTo>
                  <a:pt x="603" y="1414"/>
                </a:lnTo>
                <a:lnTo>
                  <a:pt x="599" y="1402"/>
                </a:lnTo>
                <a:lnTo>
                  <a:pt x="591" y="1381"/>
                </a:lnTo>
                <a:lnTo>
                  <a:pt x="581" y="1361"/>
                </a:lnTo>
                <a:lnTo>
                  <a:pt x="571" y="1343"/>
                </a:lnTo>
                <a:lnTo>
                  <a:pt x="571" y="1343"/>
                </a:lnTo>
                <a:lnTo>
                  <a:pt x="562" y="1318"/>
                </a:lnTo>
                <a:lnTo>
                  <a:pt x="551" y="1288"/>
                </a:lnTo>
                <a:lnTo>
                  <a:pt x="538" y="1251"/>
                </a:lnTo>
                <a:lnTo>
                  <a:pt x="538" y="12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DACC26E1-3EFD-41EF-B5EA-22F59CCD619A}"/>
              </a:ext>
            </a:extLst>
          </p:cNvPr>
          <p:cNvSpPr>
            <a:spLocks/>
          </p:cNvSpPr>
          <p:nvPr/>
        </p:nvSpPr>
        <p:spPr bwMode="auto">
          <a:xfrm>
            <a:off x="6862810" y="1184486"/>
            <a:ext cx="1951530" cy="2244514"/>
          </a:xfrm>
          <a:custGeom>
            <a:avLst/>
            <a:gdLst>
              <a:gd name="T0" fmla="*/ 528 w 766"/>
              <a:gd name="T1" fmla="*/ 1 h 881"/>
              <a:gd name="T2" fmla="*/ 307 w 766"/>
              <a:gd name="T3" fmla="*/ 19 h 881"/>
              <a:gd name="T4" fmla="*/ 242 w 766"/>
              <a:gd name="T5" fmla="*/ 42 h 881"/>
              <a:gd name="T6" fmla="*/ 85 w 766"/>
              <a:gd name="T7" fmla="*/ 120 h 881"/>
              <a:gd name="T8" fmla="*/ 17 w 766"/>
              <a:gd name="T9" fmla="*/ 191 h 881"/>
              <a:gd name="T10" fmla="*/ 22 w 766"/>
              <a:gd name="T11" fmla="*/ 226 h 881"/>
              <a:gd name="T12" fmla="*/ 4 w 766"/>
              <a:gd name="T13" fmla="*/ 278 h 881"/>
              <a:gd name="T14" fmla="*/ 0 w 766"/>
              <a:gd name="T15" fmla="*/ 324 h 881"/>
              <a:gd name="T16" fmla="*/ 27 w 766"/>
              <a:gd name="T17" fmla="*/ 472 h 881"/>
              <a:gd name="T18" fmla="*/ 82 w 766"/>
              <a:gd name="T19" fmla="*/ 516 h 881"/>
              <a:gd name="T20" fmla="*/ 103 w 766"/>
              <a:gd name="T21" fmla="*/ 595 h 881"/>
              <a:gd name="T22" fmla="*/ 87 w 766"/>
              <a:gd name="T23" fmla="*/ 633 h 881"/>
              <a:gd name="T24" fmla="*/ 90 w 766"/>
              <a:gd name="T25" fmla="*/ 696 h 881"/>
              <a:gd name="T26" fmla="*/ 131 w 766"/>
              <a:gd name="T27" fmla="*/ 772 h 881"/>
              <a:gd name="T28" fmla="*/ 268 w 766"/>
              <a:gd name="T29" fmla="*/ 794 h 881"/>
              <a:gd name="T30" fmla="*/ 294 w 766"/>
              <a:gd name="T31" fmla="*/ 775 h 881"/>
              <a:gd name="T32" fmla="*/ 293 w 766"/>
              <a:gd name="T33" fmla="*/ 744 h 881"/>
              <a:gd name="T34" fmla="*/ 329 w 766"/>
              <a:gd name="T35" fmla="*/ 734 h 881"/>
              <a:gd name="T36" fmla="*/ 305 w 766"/>
              <a:gd name="T37" fmla="*/ 691 h 881"/>
              <a:gd name="T38" fmla="*/ 361 w 766"/>
              <a:gd name="T39" fmla="*/ 655 h 881"/>
              <a:gd name="T40" fmla="*/ 455 w 766"/>
              <a:gd name="T41" fmla="*/ 817 h 881"/>
              <a:gd name="T42" fmla="*/ 499 w 766"/>
              <a:gd name="T43" fmla="*/ 851 h 881"/>
              <a:gd name="T44" fmla="*/ 583 w 766"/>
              <a:gd name="T45" fmla="*/ 865 h 881"/>
              <a:gd name="T46" fmla="*/ 663 w 766"/>
              <a:gd name="T47" fmla="*/ 880 h 881"/>
              <a:gd name="T48" fmla="*/ 690 w 766"/>
              <a:gd name="T49" fmla="*/ 872 h 881"/>
              <a:gd name="T50" fmla="*/ 703 w 766"/>
              <a:gd name="T51" fmla="*/ 856 h 881"/>
              <a:gd name="T52" fmla="*/ 661 w 766"/>
              <a:gd name="T53" fmla="*/ 840 h 881"/>
              <a:gd name="T54" fmla="*/ 633 w 766"/>
              <a:gd name="T55" fmla="*/ 823 h 881"/>
              <a:gd name="T56" fmla="*/ 617 w 766"/>
              <a:gd name="T57" fmla="*/ 809 h 881"/>
              <a:gd name="T58" fmla="*/ 568 w 766"/>
              <a:gd name="T59" fmla="*/ 778 h 881"/>
              <a:gd name="T60" fmla="*/ 550 w 766"/>
              <a:gd name="T61" fmla="*/ 744 h 881"/>
              <a:gd name="T62" fmla="*/ 499 w 766"/>
              <a:gd name="T63" fmla="*/ 615 h 881"/>
              <a:gd name="T64" fmla="*/ 499 w 766"/>
              <a:gd name="T65" fmla="*/ 520 h 881"/>
              <a:gd name="T66" fmla="*/ 546 w 766"/>
              <a:gd name="T67" fmla="*/ 483 h 881"/>
              <a:gd name="T68" fmla="*/ 588 w 766"/>
              <a:gd name="T69" fmla="*/ 442 h 881"/>
              <a:gd name="T70" fmla="*/ 605 w 766"/>
              <a:gd name="T71" fmla="*/ 474 h 881"/>
              <a:gd name="T72" fmla="*/ 603 w 766"/>
              <a:gd name="T73" fmla="*/ 568 h 881"/>
              <a:gd name="T74" fmla="*/ 623 w 766"/>
              <a:gd name="T75" fmla="*/ 629 h 881"/>
              <a:gd name="T76" fmla="*/ 617 w 766"/>
              <a:gd name="T77" fmla="*/ 663 h 881"/>
              <a:gd name="T78" fmla="*/ 614 w 766"/>
              <a:gd name="T79" fmla="*/ 706 h 881"/>
              <a:gd name="T80" fmla="*/ 623 w 766"/>
              <a:gd name="T81" fmla="*/ 723 h 881"/>
              <a:gd name="T82" fmla="*/ 651 w 766"/>
              <a:gd name="T83" fmla="*/ 736 h 881"/>
              <a:gd name="T84" fmla="*/ 648 w 766"/>
              <a:gd name="T85" fmla="*/ 758 h 881"/>
              <a:gd name="T86" fmla="*/ 683 w 766"/>
              <a:gd name="T87" fmla="*/ 757 h 881"/>
              <a:gd name="T88" fmla="*/ 698 w 766"/>
              <a:gd name="T89" fmla="*/ 744 h 881"/>
              <a:gd name="T90" fmla="*/ 714 w 766"/>
              <a:gd name="T91" fmla="*/ 735 h 881"/>
              <a:gd name="T92" fmla="*/ 720 w 766"/>
              <a:gd name="T93" fmla="*/ 701 h 881"/>
              <a:gd name="T94" fmla="*/ 698 w 766"/>
              <a:gd name="T95" fmla="*/ 600 h 881"/>
              <a:gd name="T96" fmla="*/ 720 w 766"/>
              <a:gd name="T97" fmla="*/ 576 h 881"/>
              <a:gd name="T98" fmla="*/ 735 w 766"/>
              <a:gd name="T99" fmla="*/ 487 h 881"/>
              <a:gd name="T100" fmla="*/ 748 w 766"/>
              <a:gd name="T101" fmla="*/ 405 h 881"/>
              <a:gd name="T102" fmla="*/ 755 w 766"/>
              <a:gd name="T103" fmla="*/ 311 h 881"/>
              <a:gd name="T104" fmla="*/ 736 w 766"/>
              <a:gd name="T105" fmla="*/ 250 h 881"/>
              <a:gd name="T106" fmla="*/ 758 w 766"/>
              <a:gd name="T107" fmla="*/ 204 h 881"/>
              <a:gd name="T108" fmla="*/ 760 w 766"/>
              <a:gd name="T109" fmla="*/ 151 h 881"/>
              <a:gd name="T110" fmla="*/ 736 w 766"/>
              <a:gd name="T111" fmla="*/ 127 h 881"/>
              <a:gd name="T112" fmla="*/ 723 w 766"/>
              <a:gd name="T113" fmla="*/ 77 h 881"/>
              <a:gd name="T114" fmla="*/ 673 w 766"/>
              <a:gd name="T115" fmla="*/ 42 h 881"/>
              <a:gd name="T116" fmla="*/ 621 w 766"/>
              <a:gd name="T117" fmla="*/ 42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6" h="881">
                <a:moveTo>
                  <a:pt x="621" y="42"/>
                </a:moveTo>
                <a:lnTo>
                  <a:pt x="621" y="42"/>
                </a:lnTo>
                <a:lnTo>
                  <a:pt x="593" y="29"/>
                </a:lnTo>
                <a:lnTo>
                  <a:pt x="543" y="6"/>
                </a:lnTo>
                <a:lnTo>
                  <a:pt x="543" y="6"/>
                </a:lnTo>
                <a:lnTo>
                  <a:pt x="536" y="3"/>
                </a:lnTo>
                <a:lnTo>
                  <a:pt x="528" y="1"/>
                </a:lnTo>
                <a:lnTo>
                  <a:pt x="505" y="0"/>
                </a:lnTo>
                <a:lnTo>
                  <a:pt x="476" y="1"/>
                </a:lnTo>
                <a:lnTo>
                  <a:pt x="445" y="2"/>
                </a:lnTo>
                <a:lnTo>
                  <a:pt x="384" y="9"/>
                </a:lnTo>
                <a:lnTo>
                  <a:pt x="339" y="14"/>
                </a:lnTo>
                <a:lnTo>
                  <a:pt x="339" y="14"/>
                </a:lnTo>
                <a:lnTo>
                  <a:pt x="307" y="19"/>
                </a:lnTo>
                <a:lnTo>
                  <a:pt x="278" y="24"/>
                </a:lnTo>
                <a:lnTo>
                  <a:pt x="248" y="30"/>
                </a:lnTo>
                <a:lnTo>
                  <a:pt x="248" y="30"/>
                </a:lnTo>
                <a:lnTo>
                  <a:pt x="247" y="36"/>
                </a:lnTo>
                <a:lnTo>
                  <a:pt x="245" y="40"/>
                </a:lnTo>
                <a:lnTo>
                  <a:pt x="242" y="42"/>
                </a:lnTo>
                <a:lnTo>
                  <a:pt x="242" y="42"/>
                </a:lnTo>
                <a:lnTo>
                  <a:pt x="223" y="51"/>
                </a:lnTo>
                <a:lnTo>
                  <a:pt x="179" y="70"/>
                </a:lnTo>
                <a:lnTo>
                  <a:pt x="153" y="82"/>
                </a:lnTo>
                <a:lnTo>
                  <a:pt x="127" y="94"/>
                </a:lnTo>
                <a:lnTo>
                  <a:pt x="103" y="108"/>
                </a:lnTo>
                <a:lnTo>
                  <a:pt x="85" y="120"/>
                </a:lnTo>
                <a:lnTo>
                  <a:pt x="85" y="120"/>
                </a:lnTo>
                <a:lnTo>
                  <a:pt x="69" y="133"/>
                </a:lnTo>
                <a:lnTo>
                  <a:pt x="56" y="145"/>
                </a:lnTo>
                <a:lnTo>
                  <a:pt x="44" y="157"/>
                </a:lnTo>
                <a:lnTo>
                  <a:pt x="34" y="168"/>
                </a:lnTo>
                <a:lnTo>
                  <a:pt x="27" y="178"/>
                </a:lnTo>
                <a:lnTo>
                  <a:pt x="21" y="185"/>
                </a:lnTo>
                <a:lnTo>
                  <a:pt x="17" y="191"/>
                </a:lnTo>
                <a:lnTo>
                  <a:pt x="16" y="195"/>
                </a:lnTo>
                <a:lnTo>
                  <a:pt x="16" y="195"/>
                </a:lnTo>
                <a:lnTo>
                  <a:pt x="17" y="202"/>
                </a:lnTo>
                <a:lnTo>
                  <a:pt x="19" y="212"/>
                </a:lnTo>
                <a:lnTo>
                  <a:pt x="22" y="220"/>
                </a:lnTo>
                <a:lnTo>
                  <a:pt x="22" y="226"/>
                </a:lnTo>
                <a:lnTo>
                  <a:pt x="22" y="226"/>
                </a:lnTo>
                <a:lnTo>
                  <a:pt x="21" y="237"/>
                </a:lnTo>
                <a:lnTo>
                  <a:pt x="18" y="244"/>
                </a:lnTo>
                <a:lnTo>
                  <a:pt x="16" y="250"/>
                </a:lnTo>
                <a:lnTo>
                  <a:pt x="16" y="250"/>
                </a:lnTo>
                <a:lnTo>
                  <a:pt x="9" y="264"/>
                </a:lnTo>
                <a:lnTo>
                  <a:pt x="6" y="271"/>
                </a:lnTo>
                <a:lnTo>
                  <a:pt x="4" y="278"/>
                </a:lnTo>
                <a:lnTo>
                  <a:pt x="4" y="278"/>
                </a:lnTo>
                <a:lnTo>
                  <a:pt x="3" y="292"/>
                </a:lnTo>
                <a:lnTo>
                  <a:pt x="1" y="296"/>
                </a:lnTo>
                <a:lnTo>
                  <a:pt x="0" y="300"/>
                </a:lnTo>
                <a:lnTo>
                  <a:pt x="0" y="300"/>
                </a:lnTo>
                <a:lnTo>
                  <a:pt x="0" y="307"/>
                </a:lnTo>
                <a:lnTo>
                  <a:pt x="0" y="324"/>
                </a:lnTo>
                <a:lnTo>
                  <a:pt x="1" y="348"/>
                </a:lnTo>
                <a:lnTo>
                  <a:pt x="5" y="376"/>
                </a:lnTo>
                <a:lnTo>
                  <a:pt x="9" y="407"/>
                </a:lnTo>
                <a:lnTo>
                  <a:pt x="15" y="436"/>
                </a:lnTo>
                <a:lnTo>
                  <a:pt x="18" y="449"/>
                </a:lnTo>
                <a:lnTo>
                  <a:pt x="22" y="461"/>
                </a:lnTo>
                <a:lnTo>
                  <a:pt x="27" y="472"/>
                </a:lnTo>
                <a:lnTo>
                  <a:pt x="32" y="480"/>
                </a:lnTo>
                <a:lnTo>
                  <a:pt x="32" y="480"/>
                </a:lnTo>
                <a:lnTo>
                  <a:pt x="38" y="488"/>
                </a:lnTo>
                <a:lnTo>
                  <a:pt x="45" y="495"/>
                </a:lnTo>
                <a:lnTo>
                  <a:pt x="53" y="501"/>
                </a:lnTo>
                <a:lnTo>
                  <a:pt x="63" y="506"/>
                </a:lnTo>
                <a:lnTo>
                  <a:pt x="82" y="516"/>
                </a:lnTo>
                <a:lnTo>
                  <a:pt x="103" y="524"/>
                </a:lnTo>
                <a:lnTo>
                  <a:pt x="122" y="529"/>
                </a:lnTo>
                <a:lnTo>
                  <a:pt x="138" y="534"/>
                </a:lnTo>
                <a:lnTo>
                  <a:pt x="153" y="536"/>
                </a:lnTo>
                <a:lnTo>
                  <a:pt x="99" y="592"/>
                </a:lnTo>
                <a:lnTo>
                  <a:pt x="99" y="592"/>
                </a:lnTo>
                <a:lnTo>
                  <a:pt x="103" y="595"/>
                </a:lnTo>
                <a:lnTo>
                  <a:pt x="107" y="602"/>
                </a:lnTo>
                <a:lnTo>
                  <a:pt x="107" y="602"/>
                </a:lnTo>
                <a:lnTo>
                  <a:pt x="105" y="605"/>
                </a:lnTo>
                <a:lnTo>
                  <a:pt x="103" y="610"/>
                </a:lnTo>
                <a:lnTo>
                  <a:pt x="97" y="620"/>
                </a:lnTo>
                <a:lnTo>
                  <a:pt x="97" y="620"/>
                </a:lnTo>
                <a:lnTo>
                  <a:pt x="87" y="633"/>
                </a:lnTo>
                <a:lnTo>
                  <a:pt x="81" y="644"/>
                </a:lnTo>
                <a:lnTo>
                  <a:pt x="79" y="649"/>
                </a:lnTo>
                <a:lnTo>
                  <a:pt x="78" y="655"/>
                </a:lnTo>
                <a:lnTo>
                  <a:pt x="78" y="655"/>
                </a:lnTo>
                <a:lnTo>
                  <a:pt x="80" y="663"/>
                </a:lnTo>
                <a:lnTo>
                  <a:pt x="84" y="678"/>
                </a:lnTo>
                <a:lnTo>
                  <a:pt x="90" y="696"/>
                </a:lnTo>
                <a:lnTo>
                  <a:pt x="98" y="715"/>
                </a:lnTo>
                <a:lnTo>
                  <a:pt x="107" y="735"/>
                </a:lnTo>
                <a:lnTo>
                  <a:pt x="115" y="752"/>
                </a:lnTo>
                <a:lnTo>
                  <a:pt x="124" y="765"/>
                </a:lnTo>
                <a:lnTo>
                  <a:pt x="127" y="770"/>
                </a:lnTo>
                <a:lnTo>
                  <a:pt x="131" y="772"/>
                </a:lnTo>
                <a:lnTo>
                  <a:pt x="131" y="772"/>
                </a:lnTo>
                <a:lnTo>
                  <a:pt x="140" y="776"/>
                </a:lnTo>
                <a:lnTo>
                  <a:pt x="156" y="780"/>
                </a:lnTo>
                <a:lnTo>
                  <a:pt x="196" y="788"/>
                </a:lnTo>
                <a:lnTo>
                  <a:pt x="218" y="790"/>
                </a:lnTo>
                <a:lnTo>
                  <a:pt x="239" y="793"/>
                </a:lnTo>
                <a:lnTo>
                  <a:pt x="255" y="794"/>
                </a:lnTo>
                <a:lnTo>
                  <a:pt x="268" y="794"/>
                </a:lnTo>
                <a:lnTo>
                  <a:pt x="268" y="794"/>
                </a:lnTo>
                <a:lnTo>
                  <a:pt x="276" y="792"/>
                </a:lnTo>
                <a:lnTo>
                  <a:pt x="282" y="789"/>
                </a:lnTo>
                <a:lnTo>
                  <a:pt x="287" y="787"/>
                </a:lnTo>
                <a:lnTo>
                  <a:pt x="291" y="783"/>
                </a:lnTo>
                <a:lnTo>
                  <a:pt x="293" y="780"/>
                </a:lnTo>
                <a:lnTo>
                  <a:pt x="294" y="775"/>
                </a:lnTo>
                <a:lnTo>
                  <a:pt x="295" y="766"/>
                </a:lnTo>
                <a:lnTo>
                  <a:pt x="295" y="766"/>
                </a:lnTo>
                <a:lnTo>
                  <a:pt x="294" y="758"/>
                </a:lnTo>
                <a:lnTo>
                  <a:pt x="292" y="750"/>
                </a:lnTo>
                <a:lnTo>
                  <a:pt x="289" y="744"/>
                </a:lnTo>
                <a:lnTo>
                  <a:pt x="289" y="744"/>
                </a:lnTo>
                <a:lnTo>
                  <a:pt x="293" y="744"/>
                </a:lnTo>
                <a:lnTo>
                  <a:pt x="303" y="744"/>
                </a:lnTo>
                <a:lnTo>
                  <a:pt x="316" y="743"/>
                </a:lnTo>
                <a:lnTo>
                  <a:pt x="321" y="741"/>
                </a:lnTo>
                <a:lnTo>
                  <a:pt x="326" y="738"/>
                </a:lnTo>
                <a:lnTo>
                  <a:pt x="326" y="738"/>
                </a:lnTo>
                <a:lnTo>
                  <a:pt x="328" y="736"/>
                </a:lnTo>
                <a:lnTo>
                  <a:pt x="329" y="734"/>
                </a:lnTo>
                <a:lnTo>
                  <a:pt x="328" y="727"/>
                </a:lnTo>
                <a:lnTo>
                  <a:pt x="324" y="721"/>
                </a:lnTo>
                <a:lnTo>
                  <a:pt x="321" y="714"/>
                </a:lnTo>
                <a:lnTo>
                  <a:pt x="310" y="701"/>
                </a:lnTo>
                <a:lnTo>
                  <a:pt x="306" y="696"/>
                </a:lnTo>
                <a:lnTo>
                  <a:pt x="305" y="691"/>
                </a:lnTo>
                <a:lnTo>
                  <a:pt x="305" y="691"/>
                </a:lnTo>
                <a:lnTo>
                  <a:pt x="304" y="677"/>
                </a:lnTo>
                <a:lnTo>
                  <a:pt x="304" y="671"/>
                </a:lnTo>
                <a:lnTo>
                  <a:pt x="305" y="667"/>
                </a:lnTo>
                <a:lnTo>
                  <a:pt x="305" y="667"/>
                </a:lnTo>
                <a:lnTo>
                  <a:pt x="314" y="665"/>
                </a:lnTo>
                <a:lnTo>
                  <a:pt x="333" y="660"/>
                </a:lnTo>
                <a:lnTo>
                  <a:pt x="361" y="655"/>
                </a:lnTo>
                <a:lnTo>
                  <a:pt x="361" y="655"/>
                </a:lnTo>
                <a:lnTo>
                  <a:pt x="389" y="709"/>
                </a:lnTo>
                <a:lnTo>
                  <a:pt x="412" y="753"/>
                </a:lnTo>
                <a:lnTo>
                  <a:pt x="422" y="771"/>
                </a:lnTo>
                <a:lnTo>
                  <a:pt x="432" y="784"/>
                </a:lnTo>
                <a:lnTo>
                  <a:pt x="432" y="784"/>
                </a:lnTo>
                <a:lnTo>
                  <a:pt x="455" y="817"/>
                </a:lnTo>
                <a:lnTo>
                  <a:pt x="462" y="828"/>
                </a:lnTo>
                <a:lnTo>
                  <a:pt x="478" y="826"/>
                </a:lnTo>
                <a:lnTo>
                  <a:pt x="478" y="826"/>
                </a:lnTo>
                <a:lnTo>
                  <a:pt x="481" y="829"/>
                </a:lnTo>
                <a:lnTo>
                  <a:pt x="487" y="840"/>
                </a:lnTo>
                <a:lnTo>
                  <a:pt x="493" y="846"/>
                </a:lnTo>
                <a:lnTo>
                  <a:pt x="499" y="851"/>
                </a:lnTo>
                <a:lnTo>
                  <a:pt x="506" y="856"/>
                </a:lnTo>
                <a:lnTo>
                  <a:pt x="516" y="859"/>
                </a:lnTo>
                <a:lnTo>
                  <a:pt x="516" y="859"/>
                </a:lnTo>
                <a:lnTo>
                  <a:pt x="536" y="863"/>
                </a:lnTo>
                <a:lnTo>
                  <a:pt x="558" y="864"/>
                </a:lnTo>
                <a:lnTo>
                  <a:pt x="583" y="865"/>
                </a:lnTo>
                <a:lnTo>
                  <a:pt x="583" y="865"/>
                </a:lnTo>
                <a:lnTo>
                  <a:pt x="593" y="868"/>
                </a:lnTo>
                <a:lnTo>
                  <a:pt x="610" y="873"/>
                </a:lnTo>
                <a:lnTo>
                  <a:pt x="628" y="878"/>
                </a:lnTo>
                <a:lnTo>
                  <a:pt x="639" y="881"/>
                </a:lnTo>
                <a:lnTo>
                  <a:pt x="639" y="881"/>
                </a:lnTo>
                <a:lnTo>
                  <a:pt x="649" y="881"/>
                </a:lnTo>
                <a:lnTo>
                  <a:pt x="663" y="880"/>
                </a:lnTo>
                <a:lnTo>
                  <a:pt x="675" y="879"/>
                </a:lnTo>
                <a:lnTo>
                  <a:pt x="680" y="878"/>
                </a:lnTo>
                <a:lnTo>
                  <a:pt x="680" y="878"/>
                </a:lnTo>
                <a:lnTo>
                  <a:pt x="679" y="878"/>
                </a:lnTo>
                <a:lnTo>
                  <a:pt x="680" y="876"/>
                </a:lnTo>
                <a:lnTo>
                  <a:pt x="685" y="874"/>
                </a:lnTo>
                <a:lnTo>
                  <a:pt x="690" y="872"/>
                </a:lnTo>
                <a:lnTo>
                  <a:pt x="692" y="868"/>
                </a:lnTo>
                <a:lnTo>
                  <a:pt x="692" y="868"/>
                </a:lnTo>
                <a:lnTo>
                  <a:pt x="695" y="865"/>
                </a:lnTo>
                <a:lnTo>
                  <a:pt x="700" y="863"/>
                </a:lnTo>
                <a:lnTo>
                  <a:pt x="702" y="861"/>
                </a:lnTo>
                <a:lnTo>
                  <a:pt x="703" y="858"/>
                </a:lnTo>
                <a:lnTo>
                  <a:pt x="703" y="856"/>
                </a:lnTo>
                <a:lnTo>
                  <a:pt x="702" y="853"/>
                </a:lnTo>
                <a:lnTo>
                  <a:pt x="702" y="853"/>
                </a:lnTo>
                <a:lnTo>
                  <a:pt x="698" y="850"/>
                </a:lnTo>
                <a:lnTo>
                  <a:pt x="694" y="849"/>
                </a:lnTo>
                <a:lnTo>
                  <a:pt x="681" y="845"/>
                </a:lnTo>
                <a:lnTo>
                  <a:pt x="667" y="842"/>
                </a:lnTo>
                <a:lnTo>
                  <a:pt x="661" y="840"/>
                </a:lnTo>
                <a:lnTo>
                  <a:pt x="655" y="838"/>
                </a:lnTo>
                <a:lnTo>
                  <a:pt x="655" y="838"/>
                </a:lnTo>
                <a:lnTo>
                  <a:pt x="638" y="828"/>
                </a:lnTo>
                <a:lnTo>
                  <a:pt x="631" y="826"/>
                </a:lnTo>
                <a:lnTo>
                  <a:pt x="631" y="826"/>
                </a:lnTo>
                <a:lnTo>
                  <a:pt x="632" y="824"/>
                </a:lnTo>
                <a:lnTo>
                  <a:pt x="633" y="823"/>
                </a:lnTo>
                <a:lnTo>
                  <a:pt x="634" y="822"/>
                </a:lnTo>
                <a:lnTo>
                  <a:pt x="634" y="819"/>
                </a:lnTo>
                <a:lnTo>
                  <a:pt x="633" y="818"/>
                </a:lnTo>
                <a:lnTo>
                  <a:pt x="631" y="816"/>
                </a:lnTo>
                <a:lnTo>
                  <a:pt x="631" y="816"/>
                </a:lnTo>
                <a:lnTo>
                  <a:pt x="623" y="811"/>
                </a:lnTo>
                <a:lnTo>
                  <a:pt x="617" y="809"/>
                </a:lnTo>
                <a:lnTo>
                  <a:pt x="605" y="804"/>
                </a:lnTo>
                <a:lnTo>
                  <a:pt x="605" y="804"/>
                </a:lnTo>
                <a:lnTo>
                  <a:pt x="565" y="788"/>
                </a:lnTo>
                <a:lnTo>
                  <a:pt x="562" y="778"/>
                </a:lnTo>
                <a:lnTo>
                  <a:pt x="562" y="778"/>
                </a:lnTo>
                <a:lnTo>
                  <a:pt x="565" y="780"/>
                </a:lnTo>
                <a:lnTo>
                  <a:pt x="568" y="778"/>
                </a:lnTo>
                <a:lnTo>
                  <a:pt x="568" y="776"/>
                </a:lnTo>
                <a:lnTo>
                  <a:pt x="568" y="776"/>
                </a:lnTo>
                <a:lnTo>
                  <a:pt x="566" y="771"/>
                </a:lnTo>
                <a:lnTo>
                  <a:pt x="563" y="765"/>
                </a:lnTo>
                <a:lnTo>
                  <a:pt x="557" y="757"/>
                </a:lnTo>
                <a:lnTo>
                  <a:pt x="550" y="744"/>
                </a:lnTo>
                <a:lnTo>
                  <a:pt x="550" y="744"/>
                </a:lnTo>
                <a:lnTo>
                  <a:pt x="530" y="707"/>
                </a:lnTo>
                <a:lnTo>
                  <a:pt x="522" y="685"/>
                </a:lnTo>
                <a:lnTo>
                  <a:pt x="516" y="667"/>
                </a:lnTo>
                <a:lnTo>
                  <a:pt x="516" y="667"/>
                </a:lnTo>
                <a:lnTo>
                  <a:pt x="511" y="650"/>
                </a:lnTo>
                <a:lnTo>
                  <a:pt x="505" y="633"/>
                </a:lnTo>
                <a:lnTo>
                  <a:pt x="499" y="615"/>
                </a:lnTo>
                <a:lnTo>
                  <a:pt x="494" y="595"/>
                </a:lnTo>
                <a:lnTo>
                  <a:pt x="494" y="595"/>
                </a:lnTo>
                <a:lnTo>
                  <a:pt x="488" y="551"/>
                </a:lnTo>
                <a:lnTo>
                  <a:pt x="484" y="526"/>
                </a:lnTo>
                <a:lnTo>
                  <a:pt x="484" y="526"/>
                </a:lnTo>
                <a:lnTo>
                  <a:pt x="490" y="525"/>
                </a:lnTo>
                <a:lnTo>
                  <a:pt x="499" y="520"/>
                </a:lnTo>
                <a:lnTo>
                  <a:pt x="510" y="514"/>
                </a:lnTo>
                <a:lnTo>
                  <a:pt x="510" y="514"/>
                </a:lnTo>
                <a:lnTo>
                  <a:pt x="530" y="501"/>
                </a:lnTo>
                <a:lnTo>
                  <a:pt x="539" y="494"/>
                </a:lnTo>
                <a:lnTo>
                  <a:pt x="542" y="489"/>
                </a:lnTo>
                <a:lnTo>
                  <a:pt x="546" y="483"/>
                </a:lnTo>
                <a:lnTo>
                  <a:pt x="546" y="483"/>
                </a:lnTo>
                <a:lnTo>
                  <a:pt x="554" y="472"/>
                </a:lnTo>
                <a:lnTo>
                  <a:pt x="562" y="465"/>
                </a:lnTo>
                <a:lnTo>
                  <a:pt x="571" y="455"/>
                </a:lnTo>
                <a:lnTo>
                  <a:pt x="571" y="455"/>
                </a:lnTo>
                <a:lnTo>
                  <a:pt x="576" y="451"/>
                </a:lnTo>
                <a:lnTo>
                  <a:pt x="582" y="445"/>
                </a:lnTo>
                <a:lnTo>
                  <a:pt x="588" y="442"/>
                </a:lnTo>
                <a:lnTo>
                  <a:pt x="593" y="441"/>
                </a:lnTo>
                <a:lnTo>
                  <a:pt x="593" y="441"/>
                </a:lnTo>
                <a:lnTo>
                  <a:pt x="598" y="441"/>
                </a:lnTo>
                <a:lnTo>
                  <a:pt x="604" y="443"/>
                </a:lnTo>
                <a:lnTo>
                  <a:pt x="611" y="447"/>
                </a:lnTo>
                <a:lnTo>
                  <a:pt x="611" y="447"/>
                </a:lnTo>
                <a:lnTo>
                  <a:pt x="605" y="474"/>
                </a:lnTo>
                <a:lnTo>
                  <a:pt x="602" y="500"/>
                </a:lnTo>
                <a:lnTo>
                  <a:pt x="599" y="512"/>
                </a:lnTo>
                <a:lnTo>
                  <a:pt x="599" y="524"/>
                </a:lnTo>
                <a:lnTo>
                  <a:pt x="599" y="524"/>
                </a:lnTo>
                <a:lnTo>
                  <a:pt x="599" y="556"/>
                </a:lnTo>
                <a:lnTo>
                  <a:pt x="600" y="564"/>
                </a:lnTo>
                <a:lnTo>
                  <a:pt x="603" y="568"/>
                </a:lnTo>
                <a:lnTo>
                  <a:pt x="603" y="568"/>
                </a:lnTo>
                <a:lnTo>
                  <a:pt x="606" y="569"/>
                </a:lnTo>
                <a:lnTo>
                  <a:pt x="614" y="570"/>
                </a:lnTo>
                <a:lnTo>
                  <a:pt x="623" y="570"/>
                </a:lnTo>
                <a:lnTo>
                  <a:pt x="623" y="570"/>
                </a:lnTo>
                <a:lnTo>
                  <a:pt x="625" y="604"/>
                </a:lnTo>
                <a:lnTo>
                  <a:pt x="623" y="629"/>
                </a:lnTo>
                <a:lnTo>
                  <a:pt x="623" y="639"/>
                </a:lnTo>
                <a:lnTo>
                  <a:pt x="621" y="645"/>
                </a:lnTo>
                <a:lnTo>
                  <a:pt x="621" y="645"/>
                </a:lnTo>
                <a:lnTo>
                  <a:pt x="617" y="651"/>
                </a:lnTo>
                <a:lnTo>
                  <a:pt x="616" y="656"/>
                </a:lnTo>
                <a:lnTo>
                  <a:pt x="616" y="661"/>
                </a:lnTo>
                <a:lnTo>
                  <a:pt x="617" y="663"/>
                </a:lnTo>
                <a:lnTo>
                  <a:pt x="617" y="663"/>
                </a:lnTo>
                <a:lnTo>
                  <a:pt x="621" y="671"/>
                </a:lnTo>
                <a:lnTo>
                  <a:pt x="623" y="680"/>
                </a:lnTo>
                <a:lnTo>
                  <a:pt x="627" y="695"/>
                </a:lnTo>
                <a:lnTo>
                  <a:pt x="627" y="695"/>
                </a:lnTo>
                <a:lnTo>
                  <a:pt x="619" y="701"/>
                </a:lnTo>
                <a:lnTo>
                  <a:pt x="614" y="706"/>
                </a:lnTo>
                <a:lnTo>
                  <a:pt x="611" y="708"/>
                </a:lnTo>
                <a:lnTo>
                  <a:pt x="611" y="711"/>
                </a:lnTo>
                <a:lnTo>
                  <a:pt x="611" y="711"/>
                </a:lnTo>
                <a:lnTo>
                  <a:pt x="614" y="714"/>
                </a:lnTo>
                <a:lnTo>
                  <a:pt x="616" y="718"/>
                </a:lnTo>
                <a:lnTo>
                  <a:pt x="620" y="720"/>
                </a:lnTo>
                <a:lnTo>
                  <a:pt x="623" y="723"/>
                </a:lnTo>
                <a:lnTo>
                  <a:pt x="623" y="723"/>
                </a:lnTo>
                <a:lnTo>
                  <a:pt x="639" y="725"/>
                </a:lnTo>
                <a:lnTo>
                  <a:pt x="646" y="727"/>
                </a:lnTo>
                <a:lnTo>
                  <a:pt x="648" y="727"/>
                </a:lnTo>
                <a:lnTo>
                  <a:pt x="649" y="729"/>
                </a:lnTo>
                <a:lnTo>
                  <a:pt x="649" y="729"/>
                </a:lnTo>
                <a:lnTo>
                  <a:pt x="651" y="736"/>
                </a:lnTo>
                <a:lnTo>
                  <a:pt x="651" y="741"/>
                </a:lnTo>
                <a:lnTo>
                  <a:pt x="652" y="744"/>
                </a:lnTo>
                <a:lnTo>
                  <a:pt x="652" y="744"/>
                </a:lnTo>
                <a:lnTo>
                  <a:pt x="650" y="748"/>
                </a:lnTo>
                <a:lnTo>
                  <a:pt x="648" y="753"/>
                </a:lnTo>
                <a:lnTo>
                  <a:pt x="648" y="755"/>
                </a:lnTo>
                <a:lnTo>
                  <a:pt x="648" y="758"/>
                </a:lnTo>
                <a:lnTo>
                  <a:pt x="649" y="759"/>
                </a:lnTo>
                <a:lnTo>
                  <a:pt x="652" y="760"/>
                </a:lnTo>
                <a:lnTo>
                  <a:pt x="652" y="760"/>
                </a:lnTo>
                <a:lnTo>
                  <a:pt x="669" y="760"/>
                </a:lnTo>
                <a:lnTo>
                  <a:pt x="677" y="759"/>
                </a:lnTo>
                <a:lnTo>
                  <a:pt x="680" y="759"/>
                </a:lnTo>
                <a:lnTo>
                  <a:pt x="683" y="757"/>
                </a:lnTo>
                <a:lnTo>
                  <a:pt x="683" y="757"/>
                </a:lnTo>
                <a:lnTo>
                  <a:pt x="687" y="753"/>
                </a:lnTo>
                <a:lnTo>
                  <a:pt x="694" y="750"/>
                </a:lnTo>
                <a:lnTo>
                  <a:pt x="697" y="748"/>
                </a:lnTo>
                <a:lnTo>
                  <a:pt x="698" y="746"/>
                </a:lnTo>
                <a:lnTo>
                  <a:pt x="698" y="744"/>
                </a:lnTo>
                <a:lnTo>
                  <a:pt x="698" y="744"/>
                </a:lnTo>
                <a:lnTo>
                  <a:pt x="698" y="742"/>
                </a:lnTo>
                <a:lnTo>
                  <a:pt x="700" y="741"/>
                </a:lnTo>
                <a:lnTo>
                  <a:pt x="704" y="740"/>
                </a:lnTo>
                <a:lnTo>
                  <a:pt x="710" y="738"/>
                </a:lnTo>
                <a:lnTo>
                  <a:pt x="713" y="737"/>
                </a:lnTo>
                <a:lnTo>
                  <a:pt x="714" y="735"/>
                </a:lnTo>
                <a:lnTo>
                  <a:pt x="714" y="735"/>
                </a:lnTo>
                <a:lnTo>
                  <a:pt x="715" y="734"/>
                </a:lnTo>
                <a:lnTo>
                  <a:pt x="717" y="731"/>
                </a:lnTo>
                <a:lnTo>
                  <a:pt x="720" y="727"/>
                </a:lnTo>
                <a:lnTo>
                  <a:pt x="720" y="725"/>
                </a:lnTo>
                <a:lnTo>
                  <a:pt x="721" y="719"/>
                </a:lnTo>
                <a:lnTo>
                  <a:pt x="721" y="712"/>
                </a:lnTo>
                <a:lnTo>
                  <a:pt x="720" y="701"/>
                </a:lnTo>
                <a:lnTo>
                  <a:pt x="720" y="701"/>
                </a:lnTo>
                <a:lnTo>
                  <a:pt x="715" y="677"/>
                </a:lnTo>
                <a:lnTo>
                  <a:pt x="710" y="654"/>
                </a:lnTo>
                <a:lnTo>
                  <a:pt x="702" y="623"/>
                </a:lnTo>
                <a:lnTo>
                  <a:pt x="702" y="623"/>
                </a:lnTo>
                <a:lnTo>
                  <a:pt x="700" y="612"/>
                </a:lnTo>
                <a:lnTo>
                  <a:pt x="698" y="600"/>
                </a:lnTo>
                <a:lnTo>
                  <a:pt x="698" y="586"/>
                </a:lnTo>
                <a:lnTo>
                  <a:pt x="698" y="586"/>
                </a:lnTo>
                <a:lnTo>
                  <a:pt x="701" y="586"/>
                </a:lnTo>
                <a:lnTo>
                  <a:pt x="707" y="585"/>
                </a:lnTo>
                <a:lnTo>
                  <a:pt x="713" y="582"/>
                </a:lnTo>
                <a:lnTo>
                  <a:pt x="717" y="580"/>
                </a:lnTo>
                <a:lnTo>
                  <a:pt x="720" y="576"/>
                </a:lnTo>
                <a:lnTo>
                  <a:pt x="720" y="576"/>
                </a:lnTo>
                <a:lnTo>
                  <a:pt x="725" y="570"/>
                </a:lnTo>
                <a:lnTo>
                  <a:pt x="729" y="563"/>
                </a:lnTo>
                <a:lnTo>
                  <a:pt x="731" y="551"/>
                </a:lnTo>
                <a:lnTo>
                  <a:pt x="732" y="530"/>
                </a:lnTo>
                <a:lnTo>
                  <a:pt x="732" y="530"/>
                </a:lnTo>
                <a:lnTo>
                  <a:pt x="735" y="487"/>
                </a:lnTo>
                <a:lnTo>
                  <a:pt x="736" y="471"/>
                </a:lnTo>
                <a:lnTo>
                  <a:pt x="738" y="459"/>
                </a:lnTo>
                <a:lnTo>
                  <a:pt x="738" y="459"/>
                </a:lnTo>
                <a:lnTo>
                  <a:pt x="742" y="448"/>
                </a:lnTo>
                <a:lnTo>
                  <a:pt x="746" y="437"/>
                </a:lnTo>
                <a:lnTo>
                  <a:pt x="747" y="424"/>
                </a:lnTo>
                <a:lnTo>
                  <a:pt x="748" y="405"/>
                </a:lnTo>
                <a:lnTo>
                  <a:pt x="748" y="405"/>
                </a:lnTo>
                <a:lnTo>
                  <a:pt x="749" y="381"/>
                </a:lnTo>
                <a:lnTo>
                  <a:pt x="750" y="355"/>
                </a:lnTo>
                <a:lnTo>
                  <a:pt x="753" y="332"/>
                </a:lnTo>
                <a:lnTo>
                  <a:pt x="754" y="319"/>
                </a:lnTo>
                <a:lnTo>
                  <a:pt x="754" y="319"/>
                </a:lnTo>
                <a:lnTo>
                  <a:pt x="755" y="311"/>
                </a:lnTo>
                <a:lnTo>
                  <a:pt x="753" y="299"/>
                </a:lnTo>
                <a:lnTo>
                  <a:pt x="749" y="287"/>
                </a:lnTo>
                <a:lnTo>
                  <a:pt x="744" y="276"/>
                </a:lnTo>
                <a:lnTo>
                  <a:pt x="744" y="276"/>
                </a:lnTo>
                <a:lnTo>
                  <a:pt x="741" y="266"/>
                </a:lnTo>
                <a:lnTo>
                  <a:pt x="737" y="258"/>
                </a:lnTo>
                <a:lnTo>
                  <a:pt x="736" y="250"/>
                </a:lnTo>
                <a:lnTo>
                  <a:pt x="736" y="250"/>
                </a:lnTo>
                <a:lnTo>
                  <a:pt x="738" y="247"/>
                </a:lnTo>
                <a:lnTo>
                  <a:pt x="744" y="237"/>
                </a:lnTo>
                <a:lnTo>
                  <a:pt x="752" y="223"/>
                </a:lnTo>
                <a:lnTo>
                  <a:pt x="755" y="213"/>
                </a:lnTo>
                <a:lnTo>
                  <a:pt x="758" y="204"/>
                </a:lnTo>
                <a:lnTo>
                  <a:pt x="758" y="204"/>
                </a:lnTo>
                <a:lnTo>
                  <a:pt x="761" y="186"/>
                </a:lnTo>
                <a:lnTo>
                  <a:pt x="765" y="172"/>
                </a:lnTo>
                <a:lnTo>
                  <a:pt x="766" y="164"/>
                </a:lnTo>
                <a:lnTo>
                  <a:pt x="765" y="160"/>
                </a:lnTo>
                <a:lnTo>
                  <a:pt x="764" y="155"/>
                </a:lnTo>
                <a:lnTo>
                  <a:pt x="760" y="151"/>
                </a:lnTo>
                <a:lnTo>
                  <a:pt x="760" y="151"/>
                </a:lnTo>
                <a:lnTo>
                  <a:pt x="756" y="149"/>
                </a:lnTo>
                <a:lnTo>
                  <a:pt x="752" y="146"/>
                </a:lnTo>
                <a:lnTo>
                  <a:pt x="744" y="143"/>
                </a:lnTo>
                <a:lnTo>
                  <a:pt x="741" y="140"/>
                </a:lnTo>
                <a:lnTo>
                  <a:pt x="738" y="137"/>
                </a:lnTo>
                <a:lnTo>
                  <a:pt x="736" y="133"/>
                </a:lnTo>
                <a:lnTo>
                  <a:pt x="736" y="127"/>
                </a:lnTo>
                <a:lnTo>
                  <a:pt x="736" y="127"/>
                </a:lnTo>
                <a:lnTo>
                  <a:pt x="735" y="114"/>
                </a:lnTo>
                <a:lnTo>
                  <a:pt x="733" y="103"/>
                </a:lnTo>
                <a:lnTo>
                  <a:pt x="731" y="93"/>
                </a:lnTo>
                <a:lnTo>
                  <a:pt x="726" y="83"/>
                </a:lnTo>
                <a:lnTo>
                  <a:pt x="726" y="83"/>
                </a:lnTo>
                <a:lnTo>
                  <a:pt x="723" y="77"/>
                </a:lnTo>
                <a:lnTo>
                  <a:pt x="719" y="72"/>
                </a:lnTo>
                <a:lnTo>
                  <a:pt x="709" y="64"/>
                </a:lnTo>
                <a:lnTo>
                  <a:pt x="701" y="58"/>
                </a:lnTo>
                <a:lnTo>
                  <a:pt x="695" y="55"/>
                </a:lnTo>
                <a:lnTo>
                  <a:pt x="695" y="55"/>
                </a:lnTo>
                <a:lnTo>
                  <a:pt x="673" y="42"/>
                </a:lnTo>
                <a:lnTo>
                  <a:pt x="673" y="42"/>
                </a:lnTo>
                <a:lnTo>
                  <a:pt x="668" y="39"/>
                </a:lnTo>
                <a:lnTo>
                  <a:pt x="663" y="36"/>
                </a:lnTo>
                <a:lnTo>
                  <a:pt x="658" y="36"/>
                </a:lnTo>
                <a:lnTo>
                  <a:pt x="658" y="36"/>
                </a:lnTo>
                <a:lnTo>
                  <a:pt x="643" y="36"/>
                </a:lnTo>
                <a:lnTo>
                  <a:pt x="633" y="36"/>
                </a:lnTo>
                <a:lnTo>
                  <a:pt x="621" y="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CB81C795-F391-47D0-A1FC-0CA2F68FE54A}"/>
              </a:ext>
            </a:extLst>
          </p:cNvPr>
          <p:cNvSpPr>
            <a:spLocks/>
          </p:cNvSpPr>
          <p:nvPr/>
        </p:nvSpPr>
        <p:spPr bwMode="auto">
          <a:xfrm>
            <a:off x="3693538" y="4161132"/>
            <a:ext cx="2518924" cy="2252652"/>
          </a:xfrm>
          <a:custGeom>
            <a:avLst/>
            <a:gdLst>
              <a:gd name="T0" fmla="*/ 887 w 1419"/>
              <a:gd name="T1" fmla="*/ 21 h 1269"/>
              <a:gd name="T2" fmla="*/ 986 w 1419"/>
              <a:gd name="T3" fmla="*/ 0 h 1269"/>
              <a:gd name="T4" fmla="*/ 1063 w 1419"/>
              <a:gd name="T5" fmla="*/ 32 h 1269"/>
              <a:gd name="T6" fmla="*/ 1092 w 1419"/>
              <a:gd name="T7" fmla="*/ 133 h 1269"/>
              <a:gd name="T8" fmla="*/ 1112 w 1419"/>
              <a:gd name="T9" fmla="*/ 206 h 1269"/>
              <a:gd name="T10" fmla="*/ 1087 w 1419"/>
              <a:gd name="T11" fmla="*/ 358 h 1269"/>
              <a:gd name="T12" fmla="*/ 1172 w 1419"/>
              <a:gd name="T13" fmla="*/ 503 h 1269"/>
              <a:gd name="T14" fmla="*/ 1277 w 1419"/>
              <a:gd name="T15" fmla="*/ 679 h 1269"/>
              <a:gd name="T16" fmla="*/ 1394 w 1419"/>
              <a:gd name="T17" fmla="*/ 777 h 1269"/>
              <a:gd name="T18" fmla="*/ 1417 w 1419"/>
              <a:gd name="T19" fmla="*/ 856 h 1269"/>
              <a:gd name="T20" fmla="*/ 1409 w 1419"/>
              <a:gd name="T21" fmla="*/ 860 h 1269"/>
              <a:gd name="T22" fmla="*/ 1400 w 1419"/>
              <a:gd name="T23" fmla="*/ 878 h 1269"/>
              <a:gd name="T24" fmla="*/ 1359 w 1419"/>
              <a:gd name="T25" fmla="*/ 865 h 1269"/>
              <a:gd name="T26" fmla="*/ 1341 w 1419"/>
              <a:gd name="T27" fmla="*/ 873 h 1269"/>
              <a:gd name="T28" fmla="*/ 1297 w 1419"/>
              <a:gd name="T29" fmla="*/ 801 h 1269"/>
              <a:gd name="T30" fmla="*/ 1216 w 1419"/>
              <a:gd name="T31" fmla="*/ 718 h 1269"/>
              <a:gd name="T32" fmla="*/ 1058 w 1419"/>
              <a:gd name="T33" fmla="*/ 514 h 1269"/>
              <a:gd name="T34" fmla="*/ 979 w 1419"/>
              <a:gd name="T35" fmla="*/ 406 h 1269"/>
              <a:gd name="T36" fmla="*/ 904 w 1419"/>
              <a:gd name="T37" fmla="*/ 386 h 1269"/>
              <a:gd name="T38" fmla="*/ 848 w 1419"/>
              <a:gd name="T39" fmla="*/ 415 h 1269"/>
              <a:gd name="T40" fmla="*/ 790 w 1419"/>
              <a:gd name="T41" fmla="*/ 470 h 1269"/>
              <a:gd name="T42" fmla="*/ 834 w 1419"/>
              <a:gd name="T43" fmla="*/ 538 h 1269"/>
              <a:gd name="T44" fmla="*/ 929 w 1419"/>
              <a:gd name="T45" fmla="*/ 633 h 1269"/>
              <a:gd name="T46" fmla="*/ 1051 w 1419"/>
              <a:gd name="T47" fmla="*/ 896 h 1269"/>
              <a:gd name="T48" fmla="*/ 1082 w 1419"/>
              <a:gd name="T49" fmla="*/ 1162 h 1269"/>
              <a:gd name="T50" fmla="*/ 1175 w 1419"/>
              <a:gd name="T51" fmla="*/ 1186 h 1269"/>
              <a:gd name="T52" fmla="*/ 1175 w 1419"/>
              <a:gd name="T53" fmla="*/ 1230 h 1269"/>
              <a:gd name="T54" fmla="*/ 991 w 1419"/>
              <a:gd name="T55" fmla="*/ 1234 h 1269"/>
              <a:gd name="T56" fmla="*/ 941 w 1419"/>
              <a:gd name="T57" fmla="*/ 1221 h 1269"/>
              <a:gd name="T58" fmla="*/ 947 w 1419"/>
              <a:gd name="T59" fmla="*/ 1123 h 1269"/>
              <a:gd name="T60" fmla="*/ 928 w 1419"/>
              <a:gd name="T61" fmla="*/ 1006 h 1269"/>
              <a:gd name="T62" fmla="*/ 846 w 1419"/>
              <a:gd name="T63" fmla="*/ 829 h 1269"/>
              <a:gd name="T64" fmla="*/ 707 w 1419"/>
              <a:gd name="T65" fmla="*/ 763 h 1269"/>
              <a:gd name="T66" fmla="*/ 605 w 1419"/>
              <a:gd name="T67" fmla="*/ 684 h 1269"/>
              <a:gd name="T68" fmla="*/ 371 w 1419"/>
              <a:gd name="T69" fmla="*/ 1006 h 1269"/>
              <a:gd name="T70" fmla="*/ 195 w 1419"/>
              <a:gd name="T71" fmla="*/ 1138 h 1269"/>
              <a:gd name="T72" fmla="*/ 153 w 1419"/>
              <a:gd name="T73" fmla="*/ 1189 h 1269"/>
              <a:gd name="T74" fmla="*/ 176 w 1419"/>
              <a:gd name="T75" fmla="*/ 1202 h 1269"/>
              <a:gd name="T76" fmla="*/ 198 w 1419"/>
              <a:gd name="T77" fmla="*/ 1258 h 1269"/>
              <a:gd name="T78" fmla="*/ 141 w 1419"/>
              <a:gd name="T79" fmla="*/ 1256 h 1269"/>
              <a:gd name="T80" fmla="*/ 60 w 1419"/>
              <a:gd name="T81" fmla="*/ 1199 h 1269"/>
              <a:gd name="T82" fmla="*/ 10 w 1419"/>
              <a:gd name="T83" fmla="*/ 1094 h 1269"/>
              <a:gd name="T84" fmla="*/ 10 w 1419"/>
              <a:gd name="T85" fmla="*/ 1074 h 1269"/>
              <a:gd name="T86" fmla="*/ 161 w 1419"/>
              <a:gd name="T87" fmla="*/ 987 h 1269"/>
              <a:gd name="T88" fmla="*/ 309 w 1419"/>
              <a:gd name="T89" fmla="*/ 856 h 1269"/>
              <a:gd name="T90" fmla="*/ 359 w 1419"/>
              <a:gd name="T91" fmla="*/ 763 h 1269"/>
              <a:gd name="T92" fmla="*/ 377 w 1419"/>
              <a:gd name="T93" fmla="*/ 650 h 1269"/>
              <a:gd name="T94" fmla="*/ 356 w 1419"/>
              <a:gd name="T95" fmla="*/ 504 h 1269"/>
              <a:gd name="T96" fmla="*/ 335 w 1419"/>
              <a:gd name="T97" fmla="*/ 450 h 1269"/>
              <a:gd name="T98" fmla="*/ 332 w 1419"/>
              <a:gd name="T99" fmla="*/ 520 h 1269"/>
              <a:gd name="T100" fmla="*/ 301 w 1419"/>
              <a:gd name="T101" fmla="*/ 570 h 1269"/>
              <a:gd name="T102" fmla="*/ 244 w 1419"/>
              <a:gd name="T103" fmla="*/ 635 h 1269"/>
              <a:gd name="T104" fmla="*/ 218 w 1419"/>
              <a:gd name="T105" fmla="*/ 624 h 1269"/>
              <a:gd name="T106" fmla="*/ 210 w 1419"/>
              <a:gd name="T107" fmla="*/ 582 h 1269"/>
              <a:gd name="T108" fmla="*/ 226 w 1419"/>
              <a:gd name="T109" fmla="*/ 535 h 1269"/>
              <a:gd name="T110" fmla="*/ 262 w 1419"/>
              <a:gd name="T111" fmla="*/ 499 h 1269"/>
              <a:gd name="T112" fmla="*/ 244 w 1419"/>
              <a:gd name="T113" fmla="*/ 465 h 1269"/>
              <a:gd name="T114" fmla="*/ 273 w 1419"/>
              <a:gd name="T115" fmla="*/ 421 h 1269"/>
              <a:gd name="T116" fmla="*/ 293 w 1419"/>
              <a:gd name="T117" fmla="*/ 333 h 1269"/>
              <a:gd name="T118" fmla="*/ 371 w 1419"/>
              <a:gd name="T119" fmla="*/ 236 h 1269"/>
              <a:gd name="T120" fmla="*/ 512 w 1419"/>
              <a:gd name="T121" fmla="*/ 148 h 1269"/>
              <a:gd name="T122" fmla="*/ 629 w 1419"/>
              <a:gd name="T123" fmla="*/ 75 h 1269"/>
              <a:gd name="T124" fmla="*/ 755 w 1419"/>
              <a:gd name="T125" fmla="*/ 71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9" h="1269">
                <a:moveTo>
                  <a:pt x="858" y="75"/>
                </a:moveTo>
                <a:lnTo>
                  <a:pt x="858" y="75"/>
                </a:lnTo>
                <a:lnTo>
                  <a:pt x="861" y="69"/>
                </a:lnTo>
                <a:lnTo>
                  <a:pt x="865" y="53"/>
                </a:lnTo>
                <a:lnTo>
                  <a:pt x="869" y="43"/>
                </a:lnTo>
                <a:lnTo>
                  <a:pt x="875" y="34"/>
                </a:lnTo>
                <a:lnTo>
                  <a:pt x="880" y="27"/>
                </a:lnTo>
                <a:lnTo>
                  <a:pt x="887" y="21"/>
                </a:lnTo>
                <a:lnTo>
                  <a:pt x="887" y="21"/>
                </a:lnTo>
                <a:lnTo>
                  <a:pt x="896" y="16"/>
                </a:lnTo>
                <a:lnTo>
                  <a:pt x="908" y="13"/>
                </a:lnTo>
                <a:lnTo>
                  <a:pt x="923" y="8"/>
                </a:lnTo>
                <a:lnTo>
                  <a:pt x="939" y="5"/>
                </a:lnTo>
                <a:lnTo>
                  <a:pt x="956" y="3"/>
                </a:lnTo>
                <a:lnTo>
                  <a:pt x="971" y="0"/>
                </a:lnTo>
                <a:lnTo>
                  <a:pt x="986" y="0"/>
                </a:lnTo>
                <a:lnTo>
                  <a:pt x="999" y="2"/>
                </a:lnTo>
                <a:lnTo>
                  <a:pt x="999" y="2"/>
                </a:lnTo>
                <a:lnTo>
                  <a:pt x="1012" y="4"/>
                </a:lnTo>
                <a:lnTo>
                  <a:pt x="1024" y="8"/>
                </a:lnTo>
                <a:lnTo>
                  <a:pt x="1035" y="13"/>
                </a:lnTo>
                <a:lnTo>
                  <a:pt x="1046" y="19"/>
                </a:lnTo>
                <a:lnTo>
                  <a:pt x="1054" y="26"/>
                </a:lnTo>
                <a:lnTo>
                  <a:pt x="1063" y="32"/>
                </a:lnTo>
                <a:lnTo>
                  <a:pt x="1069" y="39"/>
                </a:lnTo>
                <a:lnTo>
                  <a:pt x="1073" y="45"/>
                </a:lnTo>
                <a:lnTo>
                  <a:pt x="1073" y="45"/>
                </a:lnTo>
                <a:lnTo>
                  <a:pt x="1079" y="65"/>
                </a:lnTo>
                <a:lnTo>
                  <a:pt x="1086" y="91"/>
                </a:lnTo>
                <a:lnTo>
                  <a:pt x="1091" y="116"/>
                </a:lnTo>
                <a:lnTo>
                  <a:pt x="1092" y="127"/>
                </a:lnTo>
                <a:lnTo>
                  <a:pt x="1092" y="133"/>
                </a:lnTo>
                <a:lnTo>
                  <a:pt x="1092" y="133"/>
                </a:lnTo>
                <a:lnTo>
                  <a:pt x="1090" y="143"/>
                </a:lnTo>
                <a:lnTo>
                  <a:pt x="1088" y="153"/>
                </a:lnTo>
                <a:lnTo>
                  <a:pt x="1088" y="162"/>
                </a:lnTo>
                <a:lnTo>
                  <a:pt x="1090" y="167"/>
                </a:lnTo>
                <a:lnTo>
                  <a:pt x="1092" y="172"/>
                </a:lnTo>
                <a:lnTo>
                  <a:pt x="1092" y="172"/>
                </a:lnTo>
                <a:lnTo>
                  <a:pt x="1112" y="206"/>
                </a:lnTo>
                <a:lnTo>
                  <a:pt x="1068" y="177"/>
                </a:lnTo>
                <a:lnTo>
                  <a:pt x="1038" y="221"/>
                </a:lnTo>
                <a:lnTo>
                  <a:pt x="1038" y="221"/>
                </a:lnTo>
                <a:lnTo>
                  <a:pt x="1063" y="286"/>
                </a:lnTo>
                <a:lnTo>
                  <a:pt x="1080" y="332"/>
                </a:lnTo>
                <a:lnTo>
                  <a:pt x="1085" y="349"/>
                </a:lnTo>
                <a:lnTo>
                  <a:pt x="1087" y="358"/>
                </a:lnTo>
                <a:lnTo>
                  <a:pt x="1087" y="358"/>
                </a:lnTo>
                <a:lnTo>
                  <a:pt x="1088" y="362"/>
                </a:lnTo>
                <a:lnTo>
                  <a:pt x="1091" y="370"/>
                </a:lnTo>
                <a:lnTo>
                  <a:pt x="1099" y="388"/>
                </a:lnTo>
                <a:lnTo>
                  <a:pt x="1121" y="431"/>
                </a:lnTo>
                <a:lnTo>
                  <a:pt x="1121" y="431"/>
                </a:lnTo>
                <a:lnTo>
                  <a:pt x="1129" y="443"/>
                </a:lnTo>
                <a:lnTo>
                  <a:pt x="1141" y="460"/>
                </a:lnTo>
                <a:lnTo>
                  <a:pt x="1172" y="503"/>
                </a:lnTo>
                <a:lnTo>
                  <a:pt x="1204" y="544"/>
                </a:lnTo>
                <a:lnTo>
                  <a:pt x="1216" y="561"/>
                </a:lnTo>
                <a:lnTo>
                  <a:pt x="1224" y="572"/>
                </a:lnTo>
                <a:lnTo>
                  <a:pt x="1224" y="572"/>
                </a:lnTo>
                <a:lnTo>
                  <a:pt x="1246" y="615"/>
                </a:lnTo>
                <a:lnTo>
                  <a:pt x="1263" y="650"/>
                </a:lnTo>
                <a:lnTo>
                  <a:pt x="1263" y="650"/>
                </a:lnTo>
                <a:lnTo>
                  <a:pt x="1277" y="679"/>
                </a:lnTo>
                <a:lnTo>
                  <a:pt x="1287" y="699"/>
                </a:lnTo>
                <a:lnTo>
                  <a:pt x="1307" y="733"/>
                </a:lnTo>
                <a:lnTo>
                  <a:pt x="1307" y="733"/>
                </a:lnTo>
                <a:lnTo>
                  <a:pt x="1350" y="752"/>
                </a:lnTo>
                <a:lnTo>
                  <a:pt x="1381" y="767"/>
                </a:lnTo>
                <a:lnTo>
                  <a:pt x="1391" y="773"/>
                </a:lnTo>
                <a:lnTo>
                  <a:pt x="1393" y="776"/>
                </a:lnTo>
                <a:lnTo>
                  <a:pt x="1394" y="777"/>
                </a:lnTo>
                <a:lnTo>
                  <a:pt x="1394" y="777"/>
                </a:lnTo>
                <a:lnTo>
                  <a:pt x="1398" y="791"/>
                </a:lnTo>
                <a:lnTo>
                  <a:pt x="1406" y="817"/>
                </a:lnTo>
                <a:lnTo>
                  <a:pt x="1415" y="841"/>
                </a:lnTo>
                <a:lnTo>
                  <a:pt x="1419" y="855"/>
                </a:lnTo>
                <a:lnTo>
                  <a:pt x="1419" y="855"/>
                </a:lnTo>
                <a:lnTo>
                  <a:pt x="1419" y="856"/>
                </a:lnTo>
                <a:lnTo>
                  <a:pt x="1417" y="856"/>
                </a:lnTo>
                <a:lnTo>
                  <a:pt x="1414" y="852"/>
                </a:lnTo>
                <a:lnTo>
                  <a:pt x="1409" y="849"/>
                </a:lnTo>
                <a:lnTo>
                  <a:pt x="1404" y="845"/>
                </a:lnTo>
                <a:lnTo>
                  <a:pt x="1404" y="845"/>
                </a:lnTo>
                <a:lnTo>
                  <a:pt x="1403" y="845"/>
                </a:lnTo>
                <a:lnTo>
                  <a:pt x="1403" y="846"/>
                </a:lnTo>
                <a:lnTo>
                  <a:pt x="1404" y="849"/>
                </a:lnTo>
                <a:lnTo>
                  <a:pt x="1409" y="860"/>
                </a:lnTo>
                <a:lnTo>
                  <a:pt x="1411" y="867"/>
                </a:lnTo>
                <a:lnTo>
                  <a:pt x="1413" y="872"/>
                </a:lnTo>
                <a:lnTo>
                  <a:pt x="1413" y="877"/>
                </a:lnTo>
                <a:lnTo>
                  <a:pt x="1411" y="878"/>
                </a:lnTo>
                <a:lnTo>
                  <a:pt x="1409" y="879"/>
                </a:lnTo>
                <a:lnTo>
                  <a:pt x="1409" y="879"/>
                </a:lnTo>
                <a:lnTo>
                  <a:pt x="1404" y="879"/>
                </a:lnTo>
                <a:lnTo>
                  <a:pt x="1400" y="878"/>
                </a:lnTo>
                <a:lnTo>
                  <a:pt x="1395" y="876"/>
                </a:lnTo>
                <a:lnTo>
                  <a:pt x="1391" y="872"/>
                </a:lnTo>
                <a:lnTo>
                  <a:pt x="1382" y="863"/>
                </a:lnTo>
                <a:lnTo>
                  <a:pt x="1375" y="855"/>
                </a:lnTo>
                <a:lnTo>
                  <a:pt x="1360" y="840"/>
                </a:lnTo>
                <a:lnTo>
                  <a:pt x="1360" y="840"/>
                </a:lnTo>
                <a:lnTo>
                  <a:pt x="1360" y="848"/>
                </a:lnTo>
                <a:lnTo>
                  <a:pt x="1359" y="865"/>
                </a:lnTo>
                <a:lnTo>
                  <a:pt x="1356" y="872"/>
                </a:lnTo>
                <a:lnTo>
                  <a:pt x="1354" y="878"/>
                </a:lnTo>
                <a:lnTo>
                  <a:pt x="1353" y="880"/>
                </a:lnTo>
                <a:lnTo>
                  <a:pt x="1350" y="880"/>
                </a:lnTo>
                <a:lnTo>
                  <a:pt x="1348" y="880"/>
                </a:lnTo>
                <a:lnTo>
                  <a:pt x="1346" y="879"/>
                </a:lnTo>
                <a:lnTo>
                  <a:pt x="1346" y="879"/>
                </a:lnTo>
                <a:lnTo>
                  <a:pt x="1341" y="873"/>
                </a:lnTo>
                <a:lnTo>
                  <a:pt x="1336" y="866"/>
                </a:lnTo>
                <a:lnTo>
                  <a:pt x="1328" y="849"/>
                </a:lnTo>
                <a:lnTo>
                  <a:pt x="1322" y="832"/>
                </a:lnTo>
                <a:lnTo>
                  <a:pt x="1319" y="826"/>
                </a:lnTo>
                <a:lnTo>
                  <a:pt x="1316" y="821"/>
                </a:lnTo>
                <a:lnTo>
                  <a:pt x="1316" y="821"/>
                </a:lnTo>
                <a:lnTo>
                  <a:pt x="1308" y="812"/>
                </a:lnTo>
                <a:lnTo>
                  <a:pt x="1297" y="801"/>
                </a:lnTo>
                <a:lnTo>
                  <a:pt x="1286" y="790"/>
                </a:lnTo>
                <a:lnTo>
                  <a:pt x="1277" y="782"/>
                </a:lnTo>
                <a:lnTo>
                  <a:pt x="1277" y="782"/>
                </a:lnTo>
                <a:lnTo>
                  <a:pt x="1253" y="744"/>
                </a:lnTo>
                <a:lnTo>
                  <a:pt x="1233" y="713"/>
                </a:lnTo>
                <a:lnTo>
                  <a:pt x="1233" y="713"/>
                </a:lnTo>
                <a:lnTo>
                  <a:pt x="1229" y="715"/>
                </a:lnTo>
                <a:lnTo>
                  <a:pt x="1216" y="718"/>
                </a:lnTo>
                <a:lnTo>
                  <a:pt x="1210" y="720"/>
                </a:lnTo>
                <a:lnTo>
                  <a:pt x="1204" y="721"/>
                </a:lnTo>
                <a:lnTo>
                  <a:pt x="1198" y="721"/>
                </a:lnTo>
                <a:lnTo>
                  <a:pt x="1194" y="718"/>
                </a:lnTo>
                <a:lnTo>
                  <a:pt x="1194" y="718"/>
                </a:lnTo>
                <a:lnTo>
                  <a:pt x="1171" y="684"/>
                </a:lnTo>
                <a:lnTo>
                  <a:pt x="1126" y="617"/>
                </a:lnTo>
                <a:lnTo>
                  <a:pt x="1058" y="514"/>
                </a:lnTo>
                <a:lnTo>
                  <a:pt x="1058" y="514"/>
                </a:lnTo>
                <a:lnTo>
                  <a:pt x="1051" y="501"/>
                </a:lnTo>
                <a:lnTo>
                  <a:pt x="1040" y="484"/>
                </a:lnTo>
                <a:lnTo>
                  <a:pt x="1028" y="464"/>
                </a:lnTo>
                <a:lnTo>
                  <a:pt x="1014" y="445"/>
                </a:lnTo>
                <a:lnTo>
                  <a:pt x="1014" y="445"/>
                </a:lnTo>
                <a:lnTo>
                  <a:pt x="998" y="427"/>
                </a:lnTo>
                <a:lnTo>
                  <a:pt x="979" y="406"/>
                </a:lnTo>
                <a:lnTo>
                  <a:pt x="962" y="389"/>
                </a:lnTo>
                <a:lnTo>
                  <a:pt x="954" y="384"/>
                </a:lnTo>
                <a:lnTo>
                  <a:pt x="951" y="382"/>
                </a:lnTo>
                <a:lnTo>
                  <a:pt x="951" y="382"/>
                </a:lnTo>
                <a:lnTo>
                  <a:pt x="941" y="381"/>
                </a:lnTo>
                <a:lnTo>
                  <a:pt x="925" y="382"/>
                </a:lnTo>
                <a:lnTo>
                  <a:pt x="909" y="383"/>
                </a:lnTo>
                <a:lnTo>
                  <a:pt x="904" y="386"/>
                </a:lnTo>
                <a:lnTo>
                  <a:pt x="902" y="387"/>
                </a:lnTo>
                <a:lnTo>
                  <a:pt x="902" y="387"/>
                </a:lnTo>
                <a:lnTo>
                  <a:pt x="901" y="389"/>
                </a:lnTo>
                <a:lnTo>
                  <a:pt x="897" y="390"/>
                </a:lnTo>
                <a:lnTo>
                  <a:pt x="887" y="397"/>
                </a:lnTo>
                <a:lnTo>
                  <a:pt x="858" y="411"/>
                </a:lnTo>
                <a:lnTo>
                  <a:pt x="858" y="411"/>
                </a:lnTo>
                <a:lnTo>
                  <a:pt x="848" y="415"/>
                </a:lnTo>
                <a:lnTo>
                  <a:pt x="839" y="418"/>
                </a:lnTo>
                <a:lnTo>
                  <a:pt x="816" y="422"/>
                </a:lnTo>
                <a:lnTo>
                  <a:pt x="797" y="426"/>
                </a:lnTo>
                <a:lnTo>
                  <a:pt x="792" y="427"/>
                </a:lnTo>
                <a:lnTo>
                  <a:pt x="790" y="429"/>
                </a:lnTo>
                <a:lnTo>
                  <a:pt x="790" y="431"/>
                </a:lnTo>
                <a:lnTo>
                  <a:pt x="790" y="470"/>
                </a:lnTo>
                <a:lnTo>
                  <a:pt x="790" y="470"/>
                </a:lnTo>
                <a:lnTo>
                  <a:pt x="803" y="486"/>
                </a:lnTo>
                <a:lnTo>
                  <a:pt x="824" y="509"/>
                </a:lnTo>
                <a:lnTo>
                  <a:pt x="824" y="509"/>
                </a:lnTo>
                <a:lnTo>
                  <a:pt x="828" y="512"/>
                </a:lnTo>
                <a:lnTo>
                  <a:pt x="830" y="517"/>
                </a:lnTo>
                <a:lnTo>
                  <a:pt x="833" y="527"/>
                </a:lnTo>
                <a:lnTo>
                  <a:pt x="834" y="534"/>
                </a:lnTo>
                <a:lnTo>
                  <a:pt x="834" y="538"/>
                </a:lnTo>
                <a:lnTo>
                  <a:pt x="834" y="538"/>
                </a:lnTo>
                <a:lnTo>
                  <a:pt x="848" y="553"/>
                </a:lnTo>
                <a:lnTo>
                  <a:pt x="862" y="564"/>
                </a:lnTo>
                <a:lnTo>
                  <a:pt x="873" y="572"/>
                </a:lnTo>
                <a:lnTo>
                  <a:pt x="873" y="572"/>
                </a:lnTo>
                <a:lnTo>
                  <a:pt x="880" y="579"/>
                </a:lnTo>
                <a:lnTo>
                  <a:pt x="893" y="593"/>
                </a:lnTo>
                <a:lnTo>
                  <a:pt x="929" y="633"/>
                </a:lnTo>
                <a:lnTo>
                  <a:pt x="947" y="657"/>
                </a:lnTo>
                <a:lnTo>
                  <a:pt x="965" y="681"/>
                </a:lnTo>
                <a:lnTo>
                  <a:pt x="980" y="701"/>
                </a:lnTo>
                <a:lnTo>
                  <a:pt x="990" y="718"/>
                </a:lnTo>
                <a:lnTo>
                  <a:pt x="990" y="718"/>
                </a:lnTo>
                <a:lnTo>
                  <a:pt x="999" y="744"/>
                </a:lnTo>
                <a:lnTo>
                  <a:pt x="1015" y="785"/>
                </a:lnTo>
                <a:lnTo>
                  <a:pt x="1051" y="896"/>
                </a:lnTo>
                <a:lnTo>
                  <a:pt x="1084" y="1001"/>
                </a:lnTo>
                <a:lnTo>
                  <a:pt x="1097" y="1050"/>
                </a:lnTo>
                <a:lnTo>
                  <a:pt x="1097" y="1050"/>
                </a:lnTo>
                <a:lnTo>
                  <a:pt x="1093" y="1063"/>
                </a:lnTo>
                <a:lnTo>
                  <a:pt x="1085" y="1088"/>
                </a:lnTo>
                <a:lnTo>
                  <a:pt x="1073" y="1123"/>
                </a:lnTo>
                <a:lnTo>
                  <a:pt x="1082" y="1162"/>
                </a:lnTo>
                <a:lnTo>
                  <a:pt x="1082" y="1162"/>
                </a:lnTo>
                <a:lnTo>
                  <a:pt x="1095" y="1163"/>
                </a:lnTo>
                <a:lnTo>
                  <a:pt x="1124" y="1168"/>
                </a:lnTo>
                <a:lnTo>
                  <a:pt x="1140" y="1172"/>
                </a:lnTo>
                <a:lnTo>
                  <a:pt x="1154" y="1177"/>
                </a:lnTo>
                <a:lnTo>
                  <a:pt x="1166" y="1182"/>
                </a:lnTo>
                <a:lnTo>
                  <a:pt x="1171" y="1184"/>
                </a:lnTo>
                <a:lnTo>
                  <a:pt x="1175" y="1186"/>
                </a:lnTo>
                <a:lnTo>
                  <a:pt x="1175" y="1186"/>
                </a:lnTo>
                <a:lnTo>
                  <a:pt x="1180" y="1193"/>
                </a:lnTo>
                <a:lnTo>
                  <a:pt x="1182" y="1199"/>
                </a:lnTo>
                <a:lnTo>
                  <a:pt x="1185" y="1206"/>
                </a:lnTo>
                <a:lnTo>
                  <a:pt x="1185" y="1213"/>
                </a:lnTo>
                <a:lnTo>
                  <a:pt x="1185" y="1219"/>
                </a:lnTo>
                <a:lnTo>
                  <a:pt x="1182" y="1224"/>
                </a:lnTo>
                <a:lnTo>
                  <a:pt x="1179" y="1228"/>
                </a:lnTo>
                <a:lnTo>
                  <a:pt x="1175" y="1230"/>
                </a:lnTo>
                <a:lnTo>
                  <a:pt x="1175" y="1230"/>
                </a:lnTo>
                <a:lnTo>
                  <a:pt x="1146" y="1233"/>
                </a:lnTo>
                <a:lnTo>
                  <a:pt x="1091" y="1235"/>
                </a:lnTo>
                <a:lnTo>
                  <a:pt x="1035" y="1236"/>
                </a:lnTo>
                <a:lnTo>
                  <a:pt x="1013" y="1236"/>
                </a:lnTo>
                <a:lnTo>
                  <a:pt x="999" y="1235"/>
                </a:lnTo>
                <a:lnTo>
                  <a:pt x="999" y="1235"/>
                </a:lnTo>
                <a:lnTo>
                  <a:pt x="991" y="1234"/>
                </a:lnTo>
                <a:lnTo>
                  <a:pt x="981" y="1235"/>
                </a:lnTo>
                <a:lnTo>
                  <a:pt x="964" y="1236"/>
                </a:lnTo>
                <a:lnTo>
                  <a:pt x="956" y="1235"/>
                </a:lnTo>
                <a:lnTo>
                  <a:pt x="950" y="1234"/>
                </a:lnTo>
                <a:lnTo>
                  <a:pt x="946" y="1232"/>
                </a:lnTo>
                <a:lnTo>
                  <a:pt x="943" y="1229"/>
                </a:lnTo>
                <a:lnTo>
                  <a:pt x="942" y="1225"/>
                </a:lnTo>
                <a:lnTo>
                  <a:pt x="941" y="1221"/>
                </a:lnTo>
                <a:lnTo>
                  <a:pt x="941" y="1221"/>
                </a:lnTo>
                <a:lnTo>
                  <a:pt x="940" y="1208"/>
                </a:lnTo>
                <a:lnTo>
                  <a:pt x="941" y="1194"/>
                </a:lnTo>
                <a:lnTo>
                  <a:pt x="945" y="1162"/>
                </a:lnTo>
                <a:lnTo>
                  <a:pt x="948" y="1134"/>
                </a:lnTo>
                <a:lnTo>
                  <a:pt x="951" y="1123"/>
                </a:lnTo>
                <a:lnTo>
                  <a:pt x="951" y="1123"/>
                </a:lnTo>
                <a:lnTo>
                  <a:pt x="947" y="1123"/>
                </a:lnTo>
                <a:lnTo>
                  <a:pt x="939" y="1123"/>
                </a:lnTo>
                <a:lnTo>
                  <a:pt x="934" y="1123"/>
                </a:lnTo>
                <a:lnTo>
                  <a:pt x="930" y="1121"/>
                </a:lnTo>
                <a:lnTo>
                  <a:pt x="928" y="1118"/>
                </a:lnTo>
                <a:lnTo>
                  <a:pt x="926" y="1113"/>
                </a:lnTo>
                <a:lnTo>
                  <a:pt x="926" y="1113"/>
                </a:lnTo>
                <a:lnTo>
                  <a:pt x="928" y="1046"/>
                </a:lnTo>
                <a:lnTo>
                  <a:pt x="928" y="1006"/>
                </a:lnTo>
                <a:lnTo>
                  <a:pt x="928" y="993"/>
                </a:lnTo>
                <a:lnTo>
                  <a:pt x="926" y="987"/>
                </a:lnTo>
                <a:lnTo>
                  <a:pt x="926" y="987"/>
                </a:lnTo>
                <a:lnTo>
                  <a:pt x="903" y="928"/>
                </a:lnTo>
                <a:lnTo>
                  <a:pt x="883" y="874"/>
                </a:lnTo>
                <a:lnTo>
                  <a:pt x="863" y="845"/>
                </a:lnTo>
                <a:lnTo>
                  <a:pt x="863" y="845"/>
                </a:lnTo>
                <a:lnTo>
                  <a:pt x="846" y="829"/>
                </a:lnTo>
                <a:lnTo>
                  <a:pt x="831" y="817"/>
                </a:lnTo>
                <a:lnTo>
                  <a:pt x="824" y="813"/>
                </a:lnTo>
                <a:lnTo>
                  <a:pt x="819" y="811"/>
                </a:lnTo>
                <a:lnTo>
                  <a:pt x="819" y="811"/>
                </a:lnTo>
                <a:lnTo>
                  <a:pt x="797" y="804"/>
                </a:lnTo>
                <a:lnTo>
                  <a:pt x="761" y="789"/>
                </a:lnTo>
                <a:lnTo>
                  <a:pt x="722" y="772"/>
                </a:lnTo>
                <a:lnTo>
                  <a:pt x="707" y="763"/>
                </a:lnTo>
                <a:lnTo>
                  <a:pt x="697" y="757"/>
                </a:lnTo>
                <a:lnTo>
                  <a:pt x="697" y="757"/>
                </a:lnTo>
                <a:lnTo>
                  <a:pt x="649" y="712"/>
                </a:lnTo>
                <a:lnTo>
                  <a:pt x="623" y="689"/>
                </a:lnTo>
                <a:lnTo>
                  <a:pt x="614" y="682"/>
                </a:lnTo>
                <a:lnTo>
                  <a:pt x="610" y="679"/>
                </a:lnTo>
                <a:lnTo>
                  <a:pt x="610" y="679"/>
                </a:lnTo>
                <a:lnTo>
                  <a:pt x="605" y="684"/>
                </a:lnTo>
                <a:lnTo>
                  <a:pt x="595" y="698"/>
                </a:lnTo>
                <a:lnTo>
                  <a:pt x="563" y="740"/>
                </a:lnTo>
                <a:lnTo>
                  <a:pt x="497" y="835"/>
                </a:lnTo>
                <a:lnTo>
                  <a:pt x="497" y="835"/>
                </a:lnTo>
                <a:lnTo>
                  <a:pt x="434" y="922"/>
                </a:lnTo>
                <a:lnTo>
                  <a:pt x="400" y="969"/>
                </a:lnTo>
                <a:lnTo>
                  <a:pt x="371" y="1006"/>
                </a:lnTo>
                <a:lnTo>
                  <a:pt x="371" y="1006"/>
                </a:lnTo>
                <a:lnTo>
                  <a:pt x="363" y="1013"/>
                </a:lnTo>
                <a:lnTo>
                  <a:pt x="355" y="1023"/>
                </a:lnTo>
                <a:lnTo>
                  <a:pt x="331" y="1043"/>
                </a:lnTo>
                <a:lnTo>
                  <a:pt x="304" y="1065"/>
                </a:lnTo>
                <a:lnTo>
                  <a:pt x="275" y="1085"/>
                </a:lnTo>
                <a:lnTo>
                  <a:pt x="221" y="1122"/>
                </a:lnTo>
                <a:lnTo>
                  <a:pt x="195" y="1138"/>
                </a:lnTo>
                <a:lnTo>
                  <a:pt x="195" y="1138"/>
                </a:lnTo>
                <a:lnTo>
                  <a:pt x="184" y="1144"/>
                </a:lnTo>
                <a:lnTo>
                  <a:pt x="169" y="1154"/>
                </a:lnTo>
                <a:lnTo>
                  <a:pt x="153" y="1164"/>
                </a:lnTo>
                <a:lnTo>
                  <a:pt x="148" y="1169"/>
                </a:lnTo>
                <a:lnTo>
                  <a:pt x="147" y="1172"/>
                </a:lnTo>
                <a:lnTo>
                  <a:pt x="147" y="1172"/>
                </a:lnTo>
                <a:lnTo>
                  <a:pt x="148" y="1179"/>
                </a:lnTo>
                <a:lnTo>
                  <a:pt x="153" y="1189"/>
                </a:lnTo>
                <a:lnTo>
                  <a:pt x="156" y="1199"/>
                </a:lnTo>
                <a:lnTo>
                  <a:pt x="159" y="1201"/>
                </a:lnTo>
                <a:lnTo>
                  <a:pt x="161" y="1201"/>
                </a:lnTo>
                <a:lnTo>
                  <a:pt x="161" y="1201"/>
                </a:lnTo>
                <a:lnTo>
                  <a:pt x="164" y="1200"/>
                </a:lnTo>
                <a:lnTo>
                  <a:pt x="167" y="1200"/>
                </a:lnTo>
                <a:lnTo>
                  <a:pt x="171" y="1201"/>
                </a:lnTo>
                <a:lnTo>
                  <a:pt x="176" y="1202"/>
                </a:lnTo>
                <a:lnTo>
                  <a:pt x="181" y="1205"/>
                </a:lnTo>
                <a:lnTo>
                  <a:pt x="184" y="1208"/>
                </a:lnTo>
                <a:lnTo>
                  <a:pt x="188" y="1214"/>
                </a:lnTo>
                <a:lnTo>
                  <a:pt x="190" y="1221"/>
                </a:lnTo>
                <a:lnTo>
                  <a:pt x="190" y="1221"/>
                </a:lnTo>
                <a:lnTo>
                  <a:pt x="194" y="1236"/>
                </a:lnTo>
                <a:lnTo>
                  <a:pt x="198" y="1251"/>
                </a:lnTo>
                <a:lnTo>
                  <a:pt x="198" y="1258"/>
                </a:lnTo>
                <a:lnTo>
                  <a:pt x="198" y="1263"/>
                </a:lnTo>
                <a:lnTo>
                  <a:pt x="198" y="1267"/>
                </a:lnTo>
                <a:lnTo>
                  <a:pt x="195" y="1269"/>
                </a:lnTo>
                <a:lnTo>
                  <a:pt x="195" y="1269"/>
                </a:lnTo>
                <a:lnTo>
                  <a:pt x="190" y="1269"/>
                </a:lnTo>
                <a:lnTo>
                  <a:pt x="183" y="1268"/>
                </a:lnTo>
                <a:lnTo>
                  <a:pt x="162" y="1263"/>
                </a:lnTo>
                <a:lnTo>
                  <a:pt x="141" y="1256"/>
                </a:lnTo>
                <a:lnTo>
                  <a:pt x="132" y="1252"/>
                </a:lnTo>
                <a:lnTo>
                  <a:pt x="127" y="1250"/>
                </a:lnTo>
                <a:lnTo>
                  <a:pt x="127" y="1250"/>
                </a:lnTo>
                <a:lnTo>
                  <a:pt x="105" y="1232"/>
                </a:lnTo>
                <a:lnTo>
                  <a:pt x="92" y="1221"/>
                </a:lnTo>
                <a:lnTo>
                  <a:pt x="78" y="1211"/>
                </a:lnTo>
                <a:lnTo>
                  <a:pt x="78" y="1211"/>
                </a:lnTo>
                <a:lnTo>
                  <a:pt x="60" y="1199"/>
                </a:lnTo>
                <a:lnTo>
                  <a:pt x="37" y="1179"/>
                </a:lnTo>
                <a:lnTo>
                  <a:pt x="15" y="1162"/>
                </a:lnTo>
                <a:lnTo>
                  <a:pt x="5" y="1152"/>
                </a:lnTo>
                <a:lnTo>
                  <a:pt x="5" y="1152"/>
                </a:lnTo>
                <a:lnTo>
                  <a:pt x="4" y="1144"/>
                </a:lnTo>
                <a:lnTo>
                  <a:pt x="2" y="1130"/>
                </a:lnTo>
                <a:lnTo>
                  <a:pt x="0" y="1113"/>
                </a:lnTo>
                <a:lnTo>
                  <a:pt x="10" y="1094"/>
                </a:lnTo>
                <a:lnTo>
                  <a:pt x="10" y="1094"/>
                </a:lnTo>
                <a:lnTo>
                  <a:pt x="9" y="1093"/>
                </a:lnTo>
                <a:lnTo>
                  <a:pt x="6" y="1089"/>
                </a:lnTo>
                <a:lnTo>
                  <a:pt x="5" y="1085"/>
                </a:lnTo>
                <a:lnTo>
                  <a:pt x="6" y="1083"/>
                </a:lnTo>
                <a:lnTo>
                  <a:pt x="8" y="1079"/>
                </a:lnTo>
                <a:lnTo>
                  <a:pt x="10" y="1074"/>
                </a:lnTo>
                <a:lnTo>
                  <a:pt x="10" y="1074"/>
                </a:lnTo>
                <a:lnTo>
                  <a:pt x="19" y="1068"/>
                </a:lnTo>
                <a:lnTo>
                  <a:pt x="33" y="1060"/>
                </a:lnTo>
                <a:lnTo>
                  <a:pt x="78" y="1035"/>
                </a:lnTo>
                <a:lnTo>
                  <a:pt x="103" y="1023"/>
                </a:lnTo>
                <a:lnTo>
                  <a:pt x="127" y="1010"/>
                </a:lnTo>
                <a:lnTo>
                  <a:pt x="147" y="997"/>
                </a:lnTo>
                <a:lnTo>
                  <a:pt x="161" y="987"/>
                </a:lnTo>
                <a:lnTo>
                  <a:pt x="161" y="987"/>
                </a:lnTo>
                <a:lnTo>
                  <a:pt x="223" y="927"/>
                </a:lnTo>
                <a:lnTo>
                  <a:pt x="256" y="898"/>
                </a:lnTo>
                <a:lnTo>
                  <a:pt x="268" y="887"/>
                </a:lnTo>
                <a:lnTo>
                  <a:pt x="278" y="879"/>
                </a:lnTo>
                <a:lnTo>
                  <a:pt x="278" y="879"/>
                </a:lnTo>
                <a:lnTo>
                  <a:pt x="290" y="871"/>
                </a:lnTo>
                <a:lnTo>
                  <a:pt x="300" y="863"/>
                </a:lnTo>
                <a:lnTo>
                  <a:pt x="309" y="856"/>
                </a:lnTo>
                <a:lnTo>
                  <a:pt x="317" y="845"/>
                </a:lnTo>
                <a:lnTo>
                  <a:pt x="317" y="845"/>
                </a:lnTo>
                <a:lnTo>
                  <a:pt x="327" y="829"/>
                </a:lnTo>
                <a:lnTo>
                  <a:pt x="337" y="811"/>
                </a:lnTo>
                <a:lnTo>
                  <a:pt x="351" y="782"/>
                </a:lnTo>
                <a:lnTo>
                  <a:pt x="351" y="782"/>
                </a:lnTo>
                <a:lnTo>
                  <a:pt x="355" y="773"/>
                </a:lnTo>
                <a:lnTo>
                  <a:pt x="359" y="763"/>
                </a:lnTo>
                <a:lnTo>
                  <a:pt x="360" y="750"/>
                </a:lnTo>
                <a:lnTo>
                  <a:pt x="361" y="733"/>
                </a:lnTo>
                <a:lnTo>
                  <a:pt x="361" y="733"/>
                </a:lnTo>
                <a:lnTo>
                  <a:pt x="362" y="722"/>
                </a:lnTo>
                <a:lnTo>
                  <a:pt x="363" y="710"/>
                </a:lnTo>
                <a:lnTo>
                  <a:pt x="371" y="684"/>
                </a:lnTo>
                <a:lnTo>
                  <a:pt x="376" y="660"/>
                </a:lnTo>
                <a:lnTo>
                  <a:pt x="377" y="650"/>
                </a:lnTo>
                <a:lnTo>
                  <a:pt x="376" y="640"/>
                </a:lnTo>
                <a:lnTo>
                  <a:pt x="376" y="640"/>
                </a:lnTo>
                <a:lnTo>
                  <a:pt x="371" y="622"/>
                </a:lnTo>
                <a:lnTo>
                  <a:pt x="365" y="601"/>
                </a:lnTo>
                <a:lnTo>
                  <a:pt x="359" y="583"/>
                </a:lnTo>
                <a:lnTo>
                  <a:pt x="357" y="574"/>
                </a:lnTo>
                <a:lnTo>
                  <a:pt x="356" y="567"/>
                </a:lnTo>
                <a:lnTo>
                  <a:pt x="356" y="504"/>
                </a:lnTo>
                <a:lnTo>
                  <a:pt x="337" y="484"/>
                </a:lnTo>
                <a:lnTo>
                  <a:pt x="337" y="484"/>
                </a:lnTo>
                <a:lnTo>
                  <a:pt x="339" y="468"/>
                </a:lnTo>
                <a:lnTo>
                  <a:pt x="339" y="456"/>
                </a:lnTo>
                <a:lnTo>
                  <a:pt x="338" y="453"/>
                </a:lnTo>
                <a:lnTo>
                  <a:pt x="337" y="450"/>
                </a:lnTo>
                <a:lnTo>
                  <a:pt x="337" y="450"/>
                </a:lnTo>
                <a:lnTo>
                  <a:pt x="335" y="450"/>
                </a:lnTo>
                <a:lnTo>
                  <a:pt x="335" y="451"/>
                </a:lnTo>
                <a:lnTo>
                  <a:pt x="333" y="459"/>
                </a:lnTo>
                <a:lnTo>
                  <a:pt x="331" y="478"/>
                </a:lnTo>
                <a:lnTo>
                  <a:pt x="327" y="509"/>
                </a:lnTo>
                <a:lnTo>
                  <a:pt x="327" y="509"/>
                </a:lnTo>
                <a:lnTo>
                  <a:pt x="328" y="511"/>
                </a:lnTo>
                <a:lnTo>
                  <a:pt x="331" y="516"/>
                </a:lnTo>
                <a:lnTo>
                  <a:pt x="332" y="520"/>
                </a:lnTo>
                <a:lnTo>
                  <a:pt x="331" y="523"/>
                </a:lnTo>
                <a:lnTo>
                  <a:pt x="329" y="526"/>
                </a:lnTo>
                <a:lnTo>
                  <a:pt x="327" y="528"/>
                </a:lnTo>
                <a:lnTo>
                  <a:pt x="327" y="528"/>
                </a:lnTo>
                <a:lnTo>
                  <a:pt x="323" y="532"/>
                </a:lnTo>
                <a:lnTo>
                  <a:pt x="320" y="537"/>
                </a:lnTo>
                <a:lnTo>
                  <a:pt x="311" y="551"/>
                </a:lnTo>
                <a:lnTo>
                  <a:pt x="301" y="570"/>
                </a:lnTo>
                <a:lnTo>
                  <a:pt x="293" y="587"/>
                </a:lnTo>
                <a:lnTo>
                  <a:pt x="293" y="587"/>
                </a:lnTo>
                <a:lnTo>
                  <a:pt x="283" y="600"/>
                </a:lnTo>
                <a:lnTo>
                  <a:pt x="275" y="610"/>
                </a:lnTo>
                <a:lnTo>
                  <a:pt x="254" y="631"/>
                </a:lnTo>
                <a:lnTo>
                  <a:pt x="254" y="631"/>
                </a:lnTo>
                <a:lnTo>
                  <a:pt x="249" y="634"/>
                </a:lnTo>
                <a:lnTo>
                  <a:pt x="244" y="635"/>
                </a:lnTo>
                <a:lnTo>
                  <a:pt x="240" y="633"/>
                </a:lnTo>
                <a:lnTo>
                  <a:pt x="238" y="631"/>
                </a:lnTo>
                <a:lnTo>
                  <a:pt x="233" y="623"/>
                </a:lnTo>
                <a:lnTo>
                  <a:pt x="232" y="621"/>
                </a:lnTo>
                <a:lnTo>
                  <a:pt x="229" y="621"/>
                </a:lnTo>
                <a:lnTo>
                  <a:pt x="229" y="621"/>
                </a:lnTo>
                <a:lnTo>
                  <a:pt x="225" y="623"/>
                </a:lnTo>
                <a:lnTo>
                  <a:pt x="218" y="624"/>
                </a:lnTo>
                <a:lnTo>
                  <a:pt x="216" y="624"/>
                </a:lnTo>
                <a:lnTo>
                  <a:pt x="214" y="623"/>
                </a:lnTo>
                <a:lnTo>
                  <a:pt x="211" y="621"/>
                </a:lnTo>
                <a:lnTo>
                  <a:pt x="210" y="616"/>
                </a:lnTo>
                <a:lnTo>
                  <a:pt x="210" y="616"/>
                </a:lnTo>
                <a:lnTo>
                  <a:pt x="209" y="605"/>
                </a:lnTo>
                <a:lnTo>
                  <a:pt x="209" y="593"/>
                </a:lnTo>
                <a:lnTo>
                  <a:pt x="210" y="582"/>
                </a:lnTo>
                <a:lnTo>
                  <a:pt x="210" y="582"/>
                </a:lnTo>
                <a:lnTo>
                  <a:pt x="211" y="572"/>
                </a:lnTo>
                <a:lnTo>
                  <a:pt x="212" y="564"/>
                </a:lnTo>
                <a:lnTo>
                  <a:pt x="215" y="553"/>
                </a:lnTo>
                <a:lnTo>
                  <a:pt x="215" y="553"/>
                </a:lnTo>
                <a:lnTo>
                  <a:pt x="217" y="548"/>
                </a:lnTo>
                <a:lnTo>
                  <a:pt x="220" y="543"/>
                </a:lnTo>
                <a:lnTo>
                  <a:pt x="226" y="535"/>
                </a:lnTo>
                <a:lnTo>
                  <a:pt x="231" y="529"/>
                </a:lnTo>
                <a:lnTo>
                  <a:pt x="233" y="527"/>
                </a:lnTo>
                <a:lnTo>
                  <a:pt x="234" y="523"/>
                </a:lnTo>
                <a:lnTo>
                  <a:pt x="234" y="523"/>
                </a:lnTo>
                <a:lnTo>
                  <a:pt x="237" y="520"/>
                </a:lnTo>
                <a:lnTo>
                  <a:pt x="240" y="515"/>
                </a:lnTo>
                <a:lnTo>
                  <a:pt x="253" y="506"/>
                </a:lnTo>
                <a:lnTo>
                  <a:pt x="262" y="499"/>
                </a:lnTo>
                <a:lnTo>
                  <a:pt x="265" y="496"/>
                </a:lnTo>
                <a:lnTo>
                  <a:pt x="265" y="495"/>
                </a:lnTo>
                <a:lnTo>
                  <a:pt x="264" y="494"/>
                </a:lnTo>
                <a:lnTo>
                  <a:pt x="264" y="494"/>
                </a:lnTo>
                <a:lnTo>
                  <a:pt x="257" y="488"/>
                </a:lnTo>
                <a:lnTo>
                  <a:pt x="253" y="479"/>
                </a:lnTo>
                <a:lnTo>
                  <a:pt x="244" y="465"/>
                </a:lnTo>
                <a:lnTo>
                  <a:pt x="244" y="465"/>
                </a:lnTo>
                <a:lnTo>
                  <a:pt x="244" y="464"/>
                </a:lnTo>
                <a:lnTo>
                  <a:pt x="247" y="464"/>
                </a:lnTo>
                <a:lnTo>
                  <a:pt x="249" y="465"/>
                </a:lnTo>
                <a:lnTo>
                  <a:pt x="254" y="462"/>
                </a:lnTo>
                <a:lnTo>
                  <a:pt x="257" y="459"/>
                </a:lnTo>
                <a:lnTo>
                  <a:pt x="264" y="451"/>
                </a:lnTo>
                <a:lnTo>
                  <a:pt x="268" y="439"/>
                </a:lnTo>
                <a:lnTo>
                  <a:pt x="273" y="421"/>
                </a:lnTo>
                <a:lnTo>
                  <a:pt x="273" y="421"/>
                </a:lnTo>
                <a:lnTo>
                  <a:pt x="277" y="401"/>
                </a:lnTo>
                <a:lnTo>
                  <a:pt x="279" y="384"/>
                </a:lnTo>
                <a:lnTo>
                  <a:pt x="282" y="360"/>
                </a:lnTo>
                <a:lnTo>
                  <a:pt x="283" y="351"/>
                </a:lnTo>
                <a:lnTo>
                  <a:pt x="285" y="344"/>
                </a:lnTo>
                <a:lnTo>
                  <a:pt x="288" y="338"/>
                </a:lnTo>
                <a:lnTo>
                  <a:pt x="293" y="333"/>
                </a:lnTo>
                <a:lnTo>
                  <a:pt x="293" y="333"/>
                </a:lnTo>
                <a:lnTo>
                  <a:pt x="300" y="326"/>
                </a:lnTo>
                <a:lnTo>
                  <a:pt x="310" y="314"/>
                </a:lnTo>
                <a:lnTo>
                  <a:pt x="333" y="282"/>
                </a:lnTo>
                <a:lnTo>
                  <a:pt x="355" y="251"/>
                </a:lnTo>
                <a:lnTo>
                  <a:pt x="365" y="241"/>
                </a:lnTo>
                <a:lnTo>
                  <a:pt x="368" y="237"/>
                </a:lnTo>
                <a:lnTo>
                  <a:pt x="371" y="236"/>
                </a:lnTo>
                <a:lnTo>
                  <a:pt x="371" y="236"/>
                </a:lnTo>
                <a:lnTo>
                  <a:pt x="379" y="231"/>
                </a:lnTo>
                <a:lnTo>
                  <a:pt x="393" y="222"/>
                </a:lnTo>
                <a:lnTo>
                  <a:pt x="433" y="195"/>
                </a:lnTo>
                <a:lnTo>
                  <a:pt x="477" y="167"/>
                </a:lnTo>
                <a:lnTo>
                  <a:pt x="496" y="155"/>
                </a:lnTo>
                <a:lnTo>
                  <a:pt x="512" y="148"/>
                </a:lnTo>
                <a:lnTo>
                  <a:pt x="512" y="148"/>
                </a:lnTo>
                <a:lnTo>
                  <a:pt x="527" y="142"/>
                </a:lnTo>
                <a:lnTo>
                  <a:pt x="543" y="133"/>
                </a:lnTo>
                <a:lnTo>
                  <a:pt x="577" y="113"/>
                </a:lnTo>
                <a:lnTo>
                  <a:pt x="606" y="93"/>
                </a:lnTo>
                <a:lnTo>
                  <a:pt x="617" y="86"/>
                </a:lnTo>
                <a:lnTo>
                  <a:pt x="624" y="80"/>
                </a:lnTo>
                <a:lnTo>
                  <a:pt x="624" y="80"/>
                </a:lnTo>
                <a:lnTo>
                  <a:pt x="629" y="75"/>
                </a:lnTo>
                <a:lnTo>
                  <a:pt x="636" y="71"/>
                </a:lnTo>
                <a:lnTo>
                  <a:pt x="651" y="63"/>
                </a:lnTo>
                <a:lnTo>
                  <a:pt x="664" y="58"/>
                </a:lnTo>
                <a:lnTo>
                  <a:pt x="673" y="55"/>
                </a:lnTo>
                <a:lnTo>
                  <a:pt x="673" y="55"/>
                </a:lnTo>
                <a:lnTo>
                  <a:pt x="689" y="58"/>
                </a:lnTo>
                <a:lnTo>
                  <a:pt x="720" y="64"/>
                </a:lnTo>
                <a:lnTo>
                  <a:pt x="755" y="71"/>
                </a:lnTo>
                <a:lnTo>
                  <a:pt x="780" y="75"/>
                </a:lnTo>
                <a:lnTo>
                  <a:pt x="780" y="75"/>
                </a:lnTo>
                <a:lnTo>
                  <a:pt x="802" y="78"/>
                </a:lnTo>
                <a:lnTo>
                  <a:pt x="829" y="83"/>
                </a:lnTo>
                <a:lnTo>
                  <a:pt x="858" y="89"/>
                </a:lnTo>
                <a:lnTo>
                  <a:pt x="858" y="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727B91E0-F1DD-4CE8-9E53-3E1D697A7A85}"/>
              </a:ext>
            </a:extLst>
          </p:cNvPr>
          <p:cNvSpPr>
            <a:spLocks/>
          </p:cNvSpPr>
          <p:nvPr/>
        </p:nvSpPr>
        <p:spPr bwMode="auto">
          <a:xfrm>
            <a:off x="763970" y="4161132"/>
            <a:ext cx="2544970" cy="2035974"/>
          </a:xfrm>
          <a:custGeom>
            <a:avLst/>
            <a:gdLst>
              <a:gd name="T0" fmla="*/ 624 w 1360"/>
              <a:gd name="T1" fmla="*/ 2 h 1088"/>
              <a:gd name="T2" fmla="*/ 524 w 1360"/>
              <a:gd name="T3" fmla="*/ 18 h 1088"/>
              <a:gd name="T4" fmla="*/ 499 w 1360"/>
              <a:gd name="T5" fmla="*/ 131 h 1088"/>
              <a:gd name="T6" fmla="*/ 507 w 1360"/>
              <a:gd name="T7" fmla="*/ 166 h 1088"/>
              <a:gd name="T8" fmla="*/ 568 w 1360"/>
              <a:gd name="T9" fmla="*/ 210 h 1088"/>
              <a:gd name="T10" fmla="*/ 517 w 1360"/>
              <a:gd name="T11" fmla="*/ 377 h 1088"/>
              <a:gd name="T12" fmla="*/ 417 w 1360"/>
              <a:gd name="T13" fmla="*/ 497 h 1088"/>
              <a:gd name="T14" fmla="*/ 363 w 1360"/>
              <a:gd name="T15" fmla="*/ 584 h 1088"/>
              <a:gd name="T16" fmla="*/ 324 w 1360"/>
              <a:gd name="T17" fmla="*/ 664 h 1088"/>
              <a:gd name="T18" fmla="*/ 298 w 1360"/>
              <a:gd name="T19" fmla="*/ 707 h 1088"/>
              <a:gd name="T20" fmla="*/ 262 w 1360"/>
              <a:gd name="T21" fmla="*/ 788 h 1088"/>
              <a:gd name="T22" fmla="*/ 211 w 1360"/>
              <a:gd name="T23" fmla="*/ 821 h 1088"/>
              <a:gd name="T24" fmla="*/ 81 w 1360"/>
              <a:gd name="T25" fmla="*/ 893 h 1088"/>
              <a:gd name="T26" fmla="*/ 11 w 1360"/>
              <a:gd name="T27" fmla="*/ 943 h 1088"/>
              <a:gd name="T28" fmla="*/ 11 w 1360"/>
              <a:gd name="T29" fmla="*/ 1048 h 1088"/>
              <a:gd name="T30" fmla="*/ 89 w 1360"/>
              <a:gd name="T31" fmla="*/ 1076 h 1088"/>
              <a:gd name="T32" fmla="*/ 249 w 1360"/>
              <a:gd name="T33" fmla="*/ 1087 h 1088"/>
              <a:gd name="T34" fmla="*/ 329 w 1360"/>
              <a:gd name="T35" fmla="*/ 1073 h 1088"/>
              <a:gd name="T36" fmla="*/ 359 w 1360"/>
              <a:gd name="T37" fmla="*/ 968 h 1088"/>
              <a:gd name="T38" fmla="*/ 359 w 1360"/>
              <a:gd name="T39" fmla="*/ 855 h 1088"/>
              <a:gd name="T40" fmla="*/ 333 w 1360"/>
              <a:gd name="T41" fmla="*/ 821 h 1088"/>
              <a:gd name="T42" fmla="*/ 351 w 1360"/>
              <a:gd name="T43" fmla="*/ 823 h 1088"/>
              <a:gd name="T44" fmla="*/ 365 w 1360"/>
              <a:gd name="T45" fmla="*/ 760 h 1088"/>
              <a:gd name="T46" fmla="*/ 389 w 1360"/>
              <a:gd name="T47" fmla="*/ 712 h 1088"/>
              <a:gd name="T48" fmla="*/ 426 w 1360"/>
              <a:gd name="T49" fmla="*/ 699 h 1088"/>
              <a:gd name="T50" fmla="*/ 451 w 1360"/>
              <a:gd name="T51" fmla="*/ 665 h 1088"/>
              <a:gd name="T52" fmla="*/ 638 w 1360"/>
              <a:gd name="T53" fmla="*/ 367 h 1088"/>
              <a:gd name="T54" fmla="*/ 684 w 1360"/>
              <a:gd name="T55" fmla="*/ 417 h 1088"/>
              <a:gd name="T56" fmla="*/ 745 w 1360"/>
              <a:gd name="T57" fmla="*/ 464 h 1088"/>
              <a:gd name="T58" fmla="*/ 729 w 1360"/>
              <a:gd name="T59" fmla="*/ 520 h 1088"/>
              <a:gd name="T60" fmla="*/ 573 w 1360"/>
              <a:gd name="T61" fmla="*/ 639 h 1088"/>
              <a:gd name="T62" fmla="*/ 540 w 1360"/>
              <a:gd name="T63" fmla="*/ 726 h 1088"/>
              <a:gd name="T64" fmla="*/ 523 w 1360"/>
              <a:gd name="T65" fmla="*/ 998 h 1088"/>
              <a:gd name="T66" fmla="*/ 472 w 1360"/>
              <a:gd name="T67" fmla="*/ 1030 h 1088"/>
              <a:gd name="T68" fmla="*/ 499 w 1360"/>
              <a:gd name="T69" fmla="*/ 1065 h 1088"/>
              <a:gd name="T70" fmla="*/ 672 w 1360"/>
              <a:gd name="T71" fmla="*/ 1055 h 1088"/>
              <a:gd name="T72" fmla="*/ 703 w 1360"/>
              <a:gd name="T73" fmla="*/ 1001 h 1088"/>
              <a:gd name="T74" fmla="*/ 686 w 1360"/>
              <a:gd name="T75" fmla="*/ 976 h 1088"/>
              <a:gd name="T76" fmla="*/ 700 w 1360"/>
              <a:gd name="T77" fmla="*/ 832 h 1088"/>
              <a:gd name="T78" fmla="*/ 791 w 1360"/>
              <a:gd name="T79" fmla="*/ 688 h 1088"/>
              <a:gd name="T80" fmla="*/ 896 w 1360"/>
              <a:gd name="T81" fmla="*/ 647 h 1088"/>
              <a:gd name="T82" fmla="*/ 914 w 1360"/>
              <a:gd name="T83" fmla="*/ 863 h 1088"/>
              <a:gd name="T84" fmla="*/ 947 w 1360"/>
              <a:gd name="T85" fmla="*/ 884 h 1088"/>
              <a:gd name="T86" fmla="*/ 929 w 1360"/>
              <a:gd name="T87" fmla="*/ 924 h 1088"/>
              <a:gd name="T88" fmla="*/ 939 w 1360"/>
              <a:gd name="T89" fmla="*/ 951 h 1088"/>
              <a:gd name="T90" fmla="*/ 993 w 1360"/>
              <a:gd name="T91" fmla="*/ 970 h 1088"/>
              <a:gd name="T92" fmla="*/ 1069 w 1360"/>
              <a:gd name="T93" fmla="*/ 951 h 1088"/>
              <a:gd name="T94" fmla="*/ 1073 w 1360"/>
              <a:gd name="T95" fmla="*/ 872 h 1088"/>
              <a:gd name="T96" fmla="*/ 1037 w 1360"/>
              <a:gd name="T97" fmla="*/ 699 h 1088"/>
              <a:gd name="T98" fmla="*/ 1125 w 1360"/>
              <a:gd name="T99" fmla="*/ 567 h 1088"/>
              <a:gd name="T100" fmla="*/ 1220 w 1360"/>
              <a:gd name="T101" fmla="*/ 462 h 1088"/>
              <a:gd name="T102" fmla="*/ 1247 w 1360"/>
              <a:gd name="T103" fmla="*/ 538 h 1088"/>
              <a:gd name="T104" fmla="*/ 1252 w 1360"/>
              <a:gd name="T105" fmla="*/ 611 h 1088"/>
              <a:gd name="T106" fmla="*/ 1276 w 1360"/>
              <a:gd name="T107" fmla="*/ 583 h 1088"/>
              <a:gd name="T108" fmla="*/ 1272 w 1360"/>
              <a:gd name="T109" fmla="*/ 627 h 1088"/>
              <a:gd name="T110" fmla="*/ 1307 w 1360"/>
              <a:gd name="T111" fmla="*/ 628 h 1088"/>
              <a:gd name="T112" fmla="*/ 1355 w 1360"/>
              <a:gd name="T113" fmla="*/ 579 h 1088"/>
              <a:gd name="T114" fmla="*/ 1300 w 1360"/>
              <a:gd name="T115" fmla="*/ 476 h 1088"/>
              <a:gd name="T116" fmla="*/ 1289 w 1360"/>
              <a:gd name="T117" fmla="*/ 395 h 1088"/>
              <a:gd name="T118" fmla="*/ 1203 w 1360"/>
              <a:gd name="T119" fmla="*/ 258 h 1088"/>
              <a:gd name="T120" fmla="*/ 989 w 1360"/>
              <a:gd name="T121" fmla="*/ 146 h 1088"/>
              <a:gd name="T122" fmla="*/ 772 w 1360"/>
              <a:gd name="T123" fmla="*/ 96 h 1088"/>
              <a:gd name="T124" fmla="*/ 699 w 1360"/>
              <a:gd name="T125" fmla="*/ 61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0" h="1088">
                <a:moveTo>
                  <a:pt x="681" y="36"/>
                </a:moveTo>
                <a:lnTo>
                  <a:pt x="681" y="36"/>
                </a:lnTo>
                <a:lnTo>
                  <a:pt x="680" y="32"/>
                </a:lnTo>
                <a:lnTo>
                  <a:pt x="675" y="28"/>
                </a:lnTo>
                <a:lnTo>
                  <a:pt x="668" y="22"/>
                </a:lnTo>
                <a:lnTo>
                  <a:pt x="660" y="16"/>
                </a:lnTo>
                <a:lnTo>
                  <a:pt x="649" y="10"/>
                </a:lnTo>
                <a:lnTo>
                  <a:pt x="636" y="5"/>
                </a:lnTo>
                <a:lnTo>
                  <a:pt x="624" y="2"/>
                </a:lnTo>
                <a:lnTo>
                  <a:pt x="611" y="0"/>
                </a:lnTo>
                <a:lnTo>
                  <a:pt x="611" y="0"/>
                </a:lnTo>
                <a:lnTo>
                  <a:pt x="585" y="2"/>
                </a:lnTo>
                <a:lnTo>
                  <a:pt x="560" y="4"/>
                </a:lnTo>
                <a:lnTo>
                  <a:pt x="547" y="7"/>
                </a:lnTo>
                <a:lnTo>
                  <a:pt x="538" y="10"/>
                </a:lnTo>
                <a:lnTo>
                  <a:pt x="529" y="14"/>
                </a:lnTo>
                <a:lnTo>
                  <a:pt x="524" y="18"/>
                </a:lnTo>
                <a:lnTo>
                  <a:pt x="524" y="18"/>
                </a:lnTo>
                <a:lnTo>
                  <a:pt x="516" y="30"/>
                </a:lnTo>
                <a:lnTo>
                  <a:pt x="508" y="44"/>
                </a:lnTo>
                <a:lnTo>
                  <a:pt x="501" y="59"/>
                </a:lnTo>
                <a:lnTo>
                  <a:pt x="499" y="70"/>
                </a:lnTo>
                <a:lnTo>
                  <a:pt x="499" y="70"/>
                </a:lnTo>
                <a:lnTo>
                  <a:pt x="497" y="85"/>
                </a:lnTo>
                <a:lnTo>
                  <a:pt x="497" y="105"/>
                </a:lnTo>
                <a:lnTo>
                  <a:pt x="499" y="131"/>
                </a:lnTo>
                <a:lnTo>
                  <a:pt x="499" y="131"/>
                </a:lnTo>
                <a:lnTo>
                  <a:pt x="483" y="158"/>
                </a:lnTo>
                <a:lnTo>
                  <a:pt x="473" y="176"/>
                </a:lnTo>
                <a:lnTo>
                  <a:pt x="471" y="182"/>
                </a:lnTo>
                <a:lnTo>
                  <a:pt x="472" y="183"/>
                </a:lnTo>
                <a:lnTo>
                  <a:pt x="472" y="183"/>
                </a:lnTo>
                <a:lnTo>
                  <a:pt x="472" y="183"/>
                </a:lnTo>
                <a:lnTo>
                  <a:pt x="480" y="181"/>
                </a:lnTo>
                <a:lnTo>
                  <a:pt x="493" y="175"/>
                </a:lnTo>
                <a:lnTo>
                  <a:pt x="507" y="166"/>
                </a:lnTo>
                <a:lnTo>
                  <a:pt x="507" y="166"/>
                </a:lnTo>
                <a:lnTo>
                  <a:pt x="522" y="177"/>
                </a:lnTo>
                <a:lnTo>
                  <a:pt x="534" y="186"/>
                </a:lnTo>
                <a:lnTo>
                  <a:pt x="541" y="192"/>
                </a:lnTo>
                <a:lnTo>
                  <a:pt x="541" y="192"/>
                </a:lnTo>
                <a:lnTo>
                  <a:pt x="556" y="204"/>
                </a:lnTo>
                <a:lnTo>
                  <a:pt x="563" y="209"/>
                </a:lnTo>
                <a:lnTo>
                  <a:pt x="566" y="210"/>
                </a:lnTo>
                <a:lnTo>
                  <a:pt x="568" y="210"/>
                </a:lnTo>
                <a:lnTo>
                  <a:pt x="568" y="210"/>
                </a:lnTo>
                <a:lnTo>
                  <a:pt x="573" y="209"/>
                </a:lnTo>
                <a:lnTo>
                  <a:pt x="578" y="209"/>
                </a:lnTo>
                <a:lnTo>
                  <a:pt x="585" y="210"/>
                </a:lnTo>
                <a:lnTo>
                  <a:pt x="585" y="210"/>
                </a:lnTo>
                <a:lnTo>
                  <a:pt x="573" y="241"/>
                </a:lnTo>
                <a:lnTo>
                  <a:pt x="546" y="308"/>
                </a:lnTo>
                <a:lnTo>
                  <a:pt x="530" y="344"/>
                </a:lnTo>
                <a:lnTo>
                  <a:pt x="517" y="377"/>
                </a:lnTo>
                <a:lnTo>
                  <a:pt x="505" y="400"/>
                </a:lnTo>
                <a:lnTo>
                  <a:pt x="501" y="408"/>
                </a:lnTo>
                <a:lnTo>
                  <a:pt x="499" y="410"/>
                </a:lnTo>
                <a:lnTo>
                  <a:pt x="499" y="410"/>
                </a:lnTo>
                <a:lnTo>
                  <a:pt x="491" y="416"/>
                </a:lnTo>
                <a:lnTo>
                  <a:pt x="480" y="426"/>
                </a:lnTo>
                <a:lnTo>
                  <a:pt x="454" y="454"/>
                </a:lnTo>
                <a:lnTo>
                  <a:pt x="427" y="484"/>
                </a:lnTo>
                <a:lnTo>
                  <a:pt x="417" y="497"/>
                </a:lnTo>
                <a:lnTo>
                  <a:pt x="411" y="506"/>
                </a:lnTo>
                <a:lnTo>
                  <a:pt x="411" y="506"/>
                </a:lnTo>
                <a:lnTo>
                  <a:pt x="407" y="514"/>
                </a:lnTo>
                <a:lnTo>
                  <a:pt x="404" y="522"/>
                </a:lnTo>
                <a:lnTo>
                  <a:pt x="391" y="540"/>
                </a:lnTo>
                <a:lnTo>
                  <a:pt x="379" y="559"/>
                </a:lnTo>
                <a:lnTo>
                  <a:pt x="368" y="576"/>
                </a:lnTo>
                <a:lnTo>
                  <a:pt x="368" y="576"/>
                </a:lnTo>
                <a:lnTo>
                  <a:pt x="363" y="584"/>
                </a:lnTo>
                <a:lnTo>
                  <a:pt x="360" y="593"/>
                </a:lnTo>
                <a:lnTo>
                  <a:pt x="354" y="609"/>
                </a:lnTo>
                <a:lnTo>
                  <a:pt x="349" y="625"/>
                </a:lnTo>
                <a:lnTo>
                  <a:pt x="345" y="631"/>
                </a:lnTo>
                <a:lnTo>
                  <a:pt x="342" y="637"/>
                </a:lnTo>
                <a:lnTo>
                  <a:pt x="342" y="637"/>
                </a:lnTo>
                <a:lnTo>
                  <a:pt x="331" y="653"/>
                </a:lnTo>
                <a:lnTo>
                  <a:pt x="327" y="657"/>
                </a:lnTo>
                <a:lnTo>
                  <a:pt x="324" y="664"/>
                </a:lnTo>
                <a:lnTo>
                  <a:pt x="324" y="664"/>
                </a:lnTo>
                <a:lnTo>
                  <a:pt x="322" y="671"/>
                </a:lnTo>
                <a:lnTo>
                  <a:pt x="323" y="676"/>
                </a:lnTo>
                <a:lnTo>
                  <a:pt x="324" y="681"/>
                </a:lnTo>
                <a:lnTo>
                  <a:pt x="324" y="681"/>
                </a:lnTo>
                <a:lnTo>
                  <a:pt x="324" y="681"/>
                </a:lnTo>
                <a:lnTo>
                  <a:pt x="321" y="683"/>
                </a:lnTo>
                <a:lnTo>
                  <a:pt x="314" y="690"/>
                </a:lnTo>
                <a:lnTo>
                  <a:pt x="298" y="707"/>
                </a:lnTo>
                <a:lnTo>
                  <a:pt x="298" y="707"/>
                </a:lnTo>
                <a:lnTo>
                  <a:pt x="282" y="726"/>
                </a:lnTo>
                <a:lnTo>
                  <a:pt x="273" y="739"/>
                </a:lnTo>
                <a:lnTo>
                  <a:pt x="267" y="749"/>
                </a:lnTo>
                <a:lnTo>
                  <a:pt x="264" y="760"/>
                </a:lnTo>
                <a:lnTo>
                  <a:pt x="264" y="760"/>
                </a:lnTo>
                <a:lnTo>
                  <a:pt x="262" y="766"/>
                </a:lnTo>
                <a:lnTo>
                  <a:pt x="261" y="773"/>
                </a:lnTo>
                <a:lnTo>
                  <a:pt x="262" y="788"/>
                </a:lnTo>
                <a:lnTo>
                  <a:pt x="264" y="803"/>
                </a:lnTo>
                <a:lnTo>
                  <a:pt x="264" y="803"/>
                </a:lnTo>
                <a:lnTo>
                  <a:pt x="260" y="803"/>
                </a:lnTo>
                <a:lnTo>
                  <a:pt x="250" y="804"/>
                </a:lnTo>
                <a:lnTo>
                  <a:pt x="243" y="806"/>
                </a:lnTo>
                <a:lnTo>
                  <a:pt x="233" y="809"/>
                </a:lnTo>
                <a:lnTo>
                  <a:pt x="223" y="814"/>
                </a:lnTo>
                <a:lnTo>
                  <a:pt x="211" y="821"/>
                </a:lnTo>
                <a:lnTo>
                  <a:pt x="211" y="821"/>
                </a:lnTo>
                <a:lnTo>
                  <a:pt x="187" y="835"/>
                </a:lnTo>
                <a:lnTo>
                  <a:pt x="165" y="851"/>
                </a:lnTo>
                <a:lnTo>
                  <a:pt x="144" y="866"/>
                </a:lnTo>
                <a:lnTo>
                  <a:pt x="125" y="882"/>
                </a:lnTo>
                <a:lnTo>
                  <a:pt x="125" y="882"/>
                </a:lnTo>
                <a:lnTo>
                  <a:pt x="119" y="885"/>
                </a:lnTo>
                <a:lnTo>
                  <a:pt x="112" y="888"/>
                </a:lnTo>
                <a:lnTo>
                  <a:pt x="98" y="890"/>
                </a:lnTo>
                <a:lnTo>
                  <a:pt x="81" y="893"/>
                </a:lnTo>
                <a:lnTo>
                  <a:pt x="64" y="895"/>
                </a:lnTo>
                <a:lnTo>
                  <a:pt x="55" y="898"/>
                </a:lnTo>
                <a:lnTo>
                  <a:pt x="47" y="900"/>
                </a:lnTo>
                <a:lnTo>
                  <a:pt x="38" y="904"/>
                </a:lnTo>
                <a:lnTo>
                  <a:pt x="31" y="909"/>
                </a:lnTo>
                <a:lnTo>
                  <a:pt x="25" y="915"/>
                </a:lnTo>
                <a:lnTo>
                  <a:pt x="19" y="922"/>
                </a:lnTo>
                <a:lnTo>
                  <a:pt x="15" y="932"/>
                </a:lnTo>
                <a:lnTo>
                  <a:pt x="11" y="943"/>
                </a:lnTo>
                <a:lnTo>
                  <a:pt x="11" y="943"/>
                </a:lnTo>
                <a:lnTo>
                  <a:pt x="4" y="983"/>
                </a:lnTo>
                <a:lnTo>
                  <a:pt x="2" y="999"/>
                </a:lnTo>
                <a:lnTo>
                  <a:pt x="0" y="1011"/>
                </a:lnTo>
                <a:lnTo>
                  <a:pt x="0" y="1022"/>
                </a:lnTo>
                <a:lnTo>
                  <a:pt x="3" y="1030"/>
                </a:lnTo>
                <a:lnTo>
                  <a:pt x="6" y="1039"/>
                </a:lnTo>
                <a:lnTo>
                  <a:pt x="11" y="1048"/>
                </a:lnTo>
                <a:lnTo>
                  <a:pt x="11" y="1048"/>
                </a:lnTo>
                <a:lnTo>
                  <a:pt x="17" y="1055"/>
                </a:lnTo>
                <a:lnTo>
                  <a:pt x="25" y="1060"/>
                </a:lnTo>
                <a:lnTo>
                  <a:pt x="32" y="1063"/>
                </a:lnTo>
                <a:lnTo>
                  <a:pt x="39" y="1066"/>
                </a:lnTo>
                <a:lnTo>
                  <a:pt x="55" y="1069"/>
                </a:lnTo>
                <a:lnTo>
                  <a:pt x="72" y="1073"/>
                </a:lnTo>
                <a:lnTo>
                  <a:pt x="72" y="1073"/>
                </a:lnTo>
                <a:lnTo>
                  <a:pt x="81" y="1076"/>
                </a:lnTo>
                <a:lnTo>
                  <a:pt x="89" y="1076"/>
                </a:lnTo>
                <a:lnTo>
                  <a:pt x="109" y="1072"/>
                </a:lnTo>
                <a:lnTo>
                  <a:pt x="121" y="1071"/>
                </a:lnTo>
                <a:lnTo>
                  <a:pt x="134" y="1069"/>
                </a:lnTo>
                <a:lnTo>
                  <a:pt x="150" y="1071"/>
                </a:lnTo>
                <a:lnTo>
                  <a:pt x="167" y="1073"/>
                </a:lnTo>
                <a:lnTo>
                  <a:pt x="167" y="1073"/>
                </a:lnTo>
                <a:lnTo>
                  <a:pt x="209" y="1082"/>
                </a:lnTo>
                <a:lnTo>
                  <a:pt x="228" y="1084"/>
                </a:lnTo>
                <a:lnTo>
                  <a:pt x="249" y="1087"/>
                </a:lnTo>
                <a:lnTo>
                  <a:pt x="267" y="1088"/>
                </a:lnTo>
                <a:lnTo>
                  <a:pt x="284" y="1088"/>
                </a:lnTo>
                <a:lnTo>
                  <a:pt x="298" y="1085"/>
                </a:lnTo>
                <a:lnTo>
                  <a:pt x="303" y="1084"/>
                </a:lnTo>
                <a:lnTo>
                  <a:pt x="307" y="1082"/>
                </a:lnTo>
                <a:lnTo>
                  <a:pt x="307" y="1082"/>
                </a:lnTo>
                <a:lnTo>
                  <a:pt x="314" y="1079"/>
                </a:lnTo>
                <a:lnTo>
                  <a:pt x="320" y="1077"/>
                </a:lnTo>
                <a:lnTo>
                  <a:pt x="329" y="1073"/>
                </a:lnTo>
                <a:lnTo>
                  <a:pt x="333" y="1072"/>
                </a:lnTo>
                <a:lnTo>
                  <a:pt x="337" y="1068"/>
                </a:lnTo>
                <a:lnTo>
                  <a:pt x="339" y="1063"/>
                </a:lnTo>
                <a:lnTo>
                  <a:pt x="342" y="1056"/>
                </a:lnTo>
                <a:lnTo>
                  <a:pt x="342" y="1056"/>
                </a:lnTo>
                <a:lnTo>
                  <a:pt x="348" y="1035"/>
                </a:lnTo>
                <a:lnTo>
                  <a:pt x="354" y="1012"/>
                </a:lnTo>
                <a:lnTo>
                  <a:pt x="357" y="988"/>
                </a:lnTo>
                <a:lnTo>
                  <a:pt x="359" y="968"/>
                </a:lnTo>
                <a:lnTo>
                  <a:pt x="359" y="968"/>
                </a:lnTo>
                <a:lnTo>
                  <a:pt x="359" y="937"/>
                </a:lnTo>
                <a:lnTo>
                  <a:pt x="359" y="922"/>
                </a:lnTo>
                <a:lnTo>
                  <a:pt x="359" y="907"/>
                </a:lnTo>
                <a:lnTo>
                  <a:pt x="359" y="907"/>
                </a:lnTo>
                <a:lnTo>
                  <a:pt x="360" y="878"/>
                </a:lnTo>
                <a:lnTo>
                  <a:pt x="360" y="865"/>
                </a:lnTo>
                <a:lnTo>
                  <a:pt x="359" y="855"/>
                </a:lnTo>
                <a:lnTo>
                  <a:pt x="359" y="855"/>
                </a:lnTo>
                <a:lnTo>
                  <a:pt x="357" y="853"/>
                </a:lnTo>
                <a:lnTo>
                  <a:pt x="355" y="849"/>
                </a:lnTo>
                <a:lnTo>
                  <a:pt x="348" y="840"/>
                </a:lnTo>
                <a:lnTo>
                  <a:pt x="333" y="829"/>
                </a:lnTo>
                <a:lnTo>
                  <a:pt x="333" y="829"/>
                </a:lnTo>
                <a:lnTo>
                  <a:pt x="331" y="827"/>
                </a:lnTo>
                <a:lnTo>
                  <a:pt x="331" y="826"/>
                </a:lnTo>
                <a:lnTo>
                  <a:pt x="333" y="821"/>
                </a:lnTo>
                <a:lnTo>
                  <a:pt x="333" y="821"/>
                </a:lnTo>
                <a:lnTo>
                  <a:pt x="334" y="820"/>
                </a:lnTo>
                <a:lnTo>
                  <a:pt x="337" y="822"/>
                </a:lnTo>
                <a:lnTo>
                  <a:pt x="342" y="828"/>
                </a:lnTo>
                <a:lnTo>
                  <a:pt x="344" y="831"/>
                </a:lnTo>
                <a:lnTo>
                  <a:pt x="346" y="832"/>
                </a:lnTo>
                <a:lnTo>
                  <a:pt x="349" y="832"/>
                </a:lnTo>
                <a:lnTo>
                  <a:pt x="350" y="829"/>
                </a:lnTo>
                <a:lnTo>
                  <a:pt x="350" y="829"/>
                </a:lnTo>
                <a:lnTo>
                  <a:pt x="351" y="823"/>
                </a:lnTo>
                <a:lnTo>
                  <a:pt x="351" y="817"/>
                </a:lnTo>
                <a:lnTo>
                  <a:pt x="350" y="800"/>
                </a:lnTo>
                <a:lnTo>
                  <a:pt x="349" y="785"/>
                </a:lnTo>
                <a:lnTo>
                  <a:pt x="349" y="779"/>
                </a:lnTo>
                <a:lnTo>
                  <a:pt x="350" y="777"/>
                </a:lnTo>
                <a:lnTo>
                  <a:pt x="350" y="777"/>
                </a:lnTo>
                <a:lnTo>
                  <a:pt x="357" y="767"/>
                </a:lnTo>
                <a:lnTo>
                  <a:pt x="362" y="762"/>
                </a:lnTo>
                <a:lnTo>
                  <a:pt x="365" y="760"/>
                </a:lnTo>
                <a:lnTo>
                  <a:pt x="368" y="760"/>
                </a:lnTo>
                <a:lnTo>
                  <a:pt x="368" y="760"/>
                </a:lnTo>
                <a:lnTo>
                  <a:pt x="371" y="759"/>
                </a:lnTo>
                <a:lnTo>
                  <a:pt x="373" y="756"/>
                </a:lnTo>
                <a:lnTo>
                  <a:pt x="378" y="750"/>
                </a:lnTo>
                <a:lnTo>
                  <a:pt x="385" y="733"/>
                </a:lnTo>
                <a:lnTo>
                  <a:pt x="385" y="733"/>
                </a:lnTo>
                <a:lnTo>
                  <a:pt x="388" y="723"/>
                </a:lnTo>
                <a:lnTo>
                  <a:pt x="389" y="712"/>
                </a:lnTo>
                <a:lnTo>
                  <a:pt x="390" y="703"/>
                </a:lnTo>
                <a:lnTo>
                  <a:pt x="391" y="699"/>
                </a:lnTo>
                <a:lnTo>
                  <a:pt x="394" y="699"/>
                </a:lnTo>
                <a:lnTo>
                  <a:pt x="394" y="699"/>
                </a:lnTo>
                <a:lnTo>
                  <a:pt x="409" y="699"/>
                </a:lnTo>
                <a:lnTo>
                  <a:pt x="416" y="699"/>
                </a:lnTo>
                <a:lnTo>
                  <a:pt x="420" y="699"/>
                </a:lnTo>
                <a:lnTo>
                  <a:pt x="420" y="699"/>
                </a:lnTo>
                <a:lnTo>
                  <a:pt x="426" y="699"/>
                </a:lnTo>
                <a:lnTo>
                  <a:pt x="429" y="700"/>
                </a:lnTo>
                <a:lnTo>
                  <a:pt x="434" y="700"/>
                </a:lnTo>
                <a:lnTo>
                  <a:pt x="438" y="699"/>
                </a:lnTo>
                <a:lnTo>
                  <a:pt x="441" y="695"/>
                </a:lnTo>
                <a:lnTo>
                  <a:pt x="445" y="690"/>
                </a:lnTo>
                <a:lnTo>
                  <a:pt x="446" y="681"/>
                </a:lnTo>
                <a:lnTo>
                  <a:pt x="446" y="681"/>
                </a:lnTo>
                <a:lnTo>
                  <a:pt x="448" y="675"/>
                </a:lnTo>
                <a:lnTo>
                  <a:pt x="451" y="665"/>
                </a:lnTo>
                <a:lnTo>
                  <a:pt x="462" y="642"/>
                </a:lnTo>
                <a:lnTo>
                  <a:pt x="478" y="612"/>
                </a:lnTo>
                <a:lnTo>
                  <a:pt x="496" y="581"/>
                </a:lnTo>
                <a:lnTo>
                  <a:pt x="534" y="520"/>
                </a:lnTo>
                <a:lnTo>
                  <a:pt x="560" y="481"/>
                </a:lnTo>
                <a:lnTo>
                  <a:pt x="560" y="481"/>
                </a:lnTo>
                <a:lnTo>
                  <a:pt x="579" y="450"/>
                </a:lnTo>
                <a:lnTo>
                  <a:pt x="605" y="412"/>
                </a:lnTo>
                <a:lnTo>
                  <a:pt x="638" y="367"/>
                </a:lnTo>
                <a:lnTo>
                  <a:pt x="638" y="367"/>
                </a:lnTo>
                <a:lnTo>
                  <a:pt x="642" y="371"/>
                </a:lnTo>
                <a:lnTo>
                  <a:pt x="656" y="381"/>
                </a:lnTo>
                <a:lnTo>
                  <a:pt x="663" y="388"/>
                </a:lnTo>
                <a:lnTo>
                  <a:pt x="670" y="395"/>
                </a:lnTo>
                <a:lnTo>
                  <a:pt x="677" y="403"/>
                </a:lnTo>
                <a:lnTo>
                  <a:pt x="681" y="410"/>
                </a:lnTo>
                <a:lnTo>
                  <a:pt x="681" y="410"/>
                </a:lnTo>
                <a:lnTo>
                  <a:pt x="684" y="417"/>
                </a:lnTo>
                <a:lnTo>
                  <a:pt x="688" y="423"/>
                </a:lnTo>
                <a:lnTo>
                  <a:pt x="692" y="428"/>
                </a:lnTo>
                <a:lnTo>
                  <a:pt x="696" y="433"/>
                </a:lnTo>
                <a:lnTo>
                  <a:pt x="706" y="439"/>
                </a:lnTo>
                <a:lnTo>
                  <a:pt x="716" y="445"/>
                </a:lnTo>
                <a:lnTo>
                  <a:pt x="716" y="445"/>
                </a:lnTo>
                <a:lnTo>
                  <a:pt x="727" y="451"/>
                </a:lnTo>
                <a:lnTo>
                  <a:pt x="736" y="458"/>
                </a:lnTo>
                <a:lnTo>
                  <a:pt x="745" y="464"/>
                </a:lnTo>
                <a:lnTo>
                  <a:pt x="751" y="471"/>
                </a:lnTo>
                <a:lnTo>
                  <a:pt x="751" y="471"/>
                </a:lnTo>
                <a:lnTo>
                  <a:pt x="751" y="473"/>
                </a:lnTo>
                <a:lnTo>
                  <a:pt x="751" y="477"/>
                </a:lnTo>
                <a:lnTo>
                  <a:pt x="750" y="483"/>
                </a:lnTo>
                <a:lnTo>
                  <a:pt x="746" y="492"/>
                </a:lnTo>
                <a:lnTo>
                  <a:pt x="741" y="501"/>
                </a:lnTo>
                <a:lnTo>
                  <a:pt x="735" y="511"/>
                </a:lnTo>
                <a:lnTo>
                  <a:pt x="729" y="520"/>
                </a:lnTo>
                <a:lnTo>
                  <a:pt x="722" y="527"/>
                </a:lnTo>
                <a:lnTo>
                  <a:pt x="716" y="533"/>
                </a:lnTo>
                <a:lnTo>
                  <a:pt x="716" y="533"/>
                </a:lnTo>
                <a:lnTo>
                  <a:pt x="689" y="550"/>
                </a:lnTo>
                <a:lnTo>
                  <a:pt x="644" y="582"/>
                </a:lnTo>
                <a:lnTo>
                  <a:pt x="621" y="599"/>
                </a:lnTo>
                <a:lnTo>
                  <a:pt x="597" y="616"/>
                </a:lnTo>
                <a:lnTo>
                  <a:pt x="580" y="632"/>
                </a:lnTo>
                <a:lnTo>
                  <a:pt x="573" y="639"/>
                </a:lnTo>
                <a:lnTo>
                  <a:pt x="568" y="647"/>
                </a:lnTo>
                <a:lnTo>
                  <a:pt x="568" y="647"/>
                </a:lnTo>
                <a:lnTo>
                  <a:pt x="556" y="666"/>
                </a:lnTo>
                <a:lnTo>
                  <a:pt x="550" y="679"/>
                </a:lnTo>
                <a:lnTo>
                  <a:pt x="546" y="693"/>
                </a:lnTo>
                <a:lnTo>
                  <a:pt x="541" y="707"/>
                </a:lnTo>
                <a:lnTo>
                  <a:pt x="541" y="707"/>
                </a:lnTo>
                <a:lnTo>
                  <a:pt x="540" y="714"/>
                </a:lnTo>
                <a:lnTo>
                  <a:pt x="540" y="726"/>
                </a:lnTo>
                <a:lnTo>
                  <a:pt x="540" y="759"/>
                </a:lnTo>
                <a:lnTo>
                  <a:pt x="545" y="849"/>
                </a:lnTo>
                <a:lnTo>
                  <a:pt x="550" y="937"/>
                </a:lnTo>
                <a:lnTo>
                  <a:pt x="551" y="965"/>
                </a:lnTo>
                <a:lnTo>
                  <a:pt x="551" y="974"/>
                </a:lnTo>
                <a:lnTo>
                  <a:pt x="550" y="978"/>
                </a:lnTo>
                <a:lnTo>
                  <a:pt x="550" y="978"/>
                </a:lnTo>
                <a:lnTo>
                  <a:pt x="540" y="985"/>
                </a:lnTo>
                <a:lnTo>
                  <a:pt x="523" y="998"/>
                </a:lnTo>
                <a:lnTo>
                  <a:pt x="499" y="1012"/>
                </a:lnTo>
                <a:lnTo>
                  <a:pt x="499" y="1012"/>
                </a:lnTo>
                <a:lnTo>
                  <a:pt x="495" y="1012"/>
                </a:lnTo>
                <a:lnTo>
                  <a:pt x="487" y="1015"/>
                </a:lnTo>
                <a:lnTo>
                  <a:pt x="483" y="1017"/>
                </a:lnTo>
                <a:lnTo>
                  <a:pt x="478" y="1020"/>
                </a:lnTo>
                <a:lnTo>
                  <a:pt x="474" y="1024"/>
                </a:lnTo>
                <a:lnTo>
                  <a:pt x="472" y="1030"/>
                </a:lnTo>
                <a:lnTo>
                  <a:pt x="472" y="1030"/>
                </a:lnTo>
                <a:lnTo>
                  <a:pt x="472" y="1037"/>
                </a:lnTo>
                <a:lnTo>
                  <a:pt x="472" y="1043"/>
                </a:lnTo>
                <a:lnTo>
                  <a:pt x="474" y="1050"/>
                </a:lnTo>
                <a:lnTo>
                  <a:pt x="478" y="1055"/>
                </a:lnTo>
                <a:lnTo>
                  <a:pt x="483" y="1060"/>
                </a:lnTo>
                <a:lnTo>
                  <a:pt x="488" y="1063"/>
                </a:lnTo>
                <a:lnTo>
                  <a:pt x="493" y="1065"/>
                </a:lnTo>
                <a:lnTo>
                  <a:pt x="499" y="1065"/>
                </a:lnTo>
                <a:lnTo>
                  <a:pt x="499" y="1065"/>
                </a:lnTo>
                <a:lnTo>
                  <a:pt x="507" y="1065"/>
                </a:lnTo>
                <a:lnTo>
                  <a:pt x="523" y="1063"/>
                </a:lnTo>
                <a:lnTo>
                  <a:pt x="563" y="1065"/>
                </a:lnTo>
                <a:lnTo>
                  <a:pt x="602" y="1065"/>
                </a:lnTo>
                <a:lnTo>
                  <a:pt x="621" y="1065"/>
                </a:lnTo>
                <a:lnTo>
                  <a:pt x="621" y="1065"/>
                </a:lnTo>
                <a:lnTo>
                  <a:pt x="633" y="1062"/>
                </a:lnTo>
                <a:lnTo>
                  <a:pt x="658" y="1059"/>
                </a:lnTo>
                <a:lnTo>
                  <a:pt x="672" y="1055"/>
                </a:lnTo>
                <a:lnTo>
                  <a:pt x="684" y="1050"/>
                </a:lnTo>
                <a:lnTo>
                  <a:pt x="694" y="1045"/>
                </a:lnTo>
                <a:lnTo>
                  <a:pt x="696" y="1041"/>
                </a:lnTo>
                <a:lnTo>
                  <a:pt x="699" y="1039"/>
                </a:lnTo>
                <a:lnTo>
                  <a:pt x="699" y="1039"/>
                </a:lnTo>
                <a:lnTo>
                  <a:pt x="702" y="1024"/>
                </a:lnTo>
                <a:lnTo>
                  <a:pt x="705" y="1012"/>
                </a:lnTo>
                <a:lnTo>
                  <a:pt x="705" y="1006"/>
                </a:lnTo>
                <a:lnTo>
                  <a:pt x="703" y="1001"/>
                </a:lnTo>
                <a:lnTo>
                  <a:pt x="701" y="998"/>
                </a:lnTo>
                <a:lnTo>
                  <a:pt x="699" y="995"/>
                </a:lnTo>
                <a:lnTo>
                  <a:pt x="699" y="995"/>
                </a:lnTo>
                <a:lnTo>
                  <a:pt x="691" y="990"/>
                </a:lnTo>
                <a:lnTo>
                  <a:pt x="686" y="984"/>
                </a:lnTo>
                <a:lnTo>
                  <a:pt x="681" y="978"/>
                </a:lnTo>
                <a:lnTo>
                  <a:pt x="681" y="978"/>
                </a:lnTo>
                <a:lnTo>
                  <a:pt x="683" y="977"/>
                </a:lnTo>
                <a:lnTo>
                  <a:pt x="686" y="976"/>
                </a:lnTo>
                <a:lnTo>
                  <a:pt x="689" y="974"/>
                </a:lnTo>
                <a:lnTo>
                  <a:pt x="690" y="973"/>
                </a:lnTo>
                <a:lnTo>
                  <a:pt x="690" y="971"/>
                </a:lnTo>
                <a:lnTo>
                  <a:pt x="690" y="968"/>
                </a:lnTo>
                <a:lnTo>
                  <a:pt x="690" y="968"/>
                </a:lnTo>
                <a:lnTo>
                  <a:pt x="689" y="965"/>
                </a:lnTo>
                <a:lnTo>
                  <a:pt x="690" y="955"/>
                </a:lnTo>
                <a:lnTo>
                  <a:pt x="691" y="923"/>
                </a:lnTo>
                <a:lnTo>
                  <a:pt x="700" y="832"/>
                </a:lnTo>
                <a:lnTo>
                  <a:pt x="709" y="740"/>
                </a:lnTo>
                <a:lnTo>
                  <a:pt x="713" y="710"/>
                </a:lnTo>
                <a:lnTo>
                  <a:pt x="716" y="699"/>
                </a:lnTo>
                <a:lnTo>
                  <a:pt x="716" y="699"/>
                </a:lnTo>
                <a:lnTo>
                  <a:pt x="724" y="696"/>
                </a:lnTo>
                <a:lnTo>
                  <a:pt x="742" y="694"/>
                </a:lnTo>
                <a:lnTo>
                  <a:pt x="785" y="689"/>
                </a:lnTo>
                <a:lnTo>
                  <a:pt x="785" y="689"/>
                </a:lnTo>
                <a:lnTo>
                  <a:pt x="791" y="688"/>
                </a:lnTo>
                <a:lnTo>
                  <a:pt x="797" y="687"/>
                </a:lnTo>
                <a:lnTo>
                  <a:pt x="813" y="679"/>
                </a:lnTo>
                <a:lnTo>
                  <a:pt x="830" y="670"/>
                </a:lnTo>
                <a:lnTo>
                  <a:pt x="847" y="657"/>
                </a:lnTo>
                <a:lnTo>
                  <a:pt x="878" y="638"/>
                </a:lnTo>
                <a:lnTo>
                  <a:pt x="890" y="628"/>
                </a:lnTo>
                <a:lnTo>
                  <a:pt x="890" y="628"/>
                </a:lnTo>
                <a:lnTo>
                  <a:pt x="893" y="638"/>
                </a:lnTo>
                <a:lnTo>
                  <a:pt x="896" y="647"/>
                </a:lnTo>
                <a:lnTo>
                  <a:pt x="898" y="655"/>
                </a:lnTo>
                <a:lnTo>
                  <a:pt x="898" y="655"/>
                </a:lnTo>
                <a:lnTo>
                  <a:pt x="900" y="692"/>
                </a:lnTo>
                <a:lnTo>
                  <a:pt x="903" y="762"/>
                </a:lnTo>
                <a:lnTo>
                  <a:pt x="904" y="799"/>
                </a:lnTo>
                <a:lnTo>
                  <a:pt x="908" y="832"/>
                </a:lnTo>
                <a:lnTo>
                  <a:pt x="912" y="855"/>
                </a:lnTo>
                <a:lnTo>
                  <a:pt x="913" y="861"/>
                </a:lnTo>
                <a:lnTo>
                  <a:pt x="914" y="863"/>
                </a:lnTo>
                <a:lnTo>
                  <a:pt x="915" y="865"/>
                </a:lnTo>
                <a:lnTo>
                  <a:pt x="915" y="865"/>
                </a:lnTo>
                <a:lnTo>
                  <a:pt x="934" y="867"/>
                </a:lnTo>
                <a:lnTo>
                  <a:pt x="939" y="868"/>
                </a:lnTo>
                <a:lnTo>
                  <a:pt x="941" y="871"/>
                </a:lnTo>
                <a:lnTo>
                  <a:pt x="942" y="873"/>
                </a:lnTo>
                <a:lnTo>
                  <a:pt x="942" y="873"/>
                </a:lnTo>
                <a:lnTo>
                  <a:pt x="943" y="878"/>
                </a:lnTo>
                <a:lnTo>
                  <a:pt x="947" y="884"/>
                </a:lnTo>
                <a:lnTo>
                  <a:pt x="951" y="890"/>
                </a:lnTo>
                <a:lnTo>
                  <a:pt x="951" y="890"/>
                </a:lnTo>
                <a:lnTo>
                  <a:pt x="951" y="892"/>
                </a:lnTo>
                <a:lnTo>
                  <a:pt x="950" y="895"/>
                </a:lnTo>
                <a:lnTo>
                  <a:pt x="947" y="901"/>
                </a:lnTo>
                <a:lnTo>
                  <a:pt x="942" y="907"/>
                </a:lnTo>
                <a:lnTo>
                  <a:pt x="942" y="907"/>
                </a:lnTo>
                <a:lnTo>
                  <a:pt x="935" y="916"/>
                </a:lnTo>
                <a:lnTo>
                  <a:pt x="929" y="924"/>
                </a:lnTo>
                <a:lnTo>
                  <a:pt x="926" y="929"/>
                </a:lnTo>
                <a:lnTo>
                  <a:pt x="924" y="934"/>
                </a:lnTo>
                <a:lnTo>
                  <a:pt x="924" y="938"/>
                </a:lnTo>
                <a:lnTo>
                  <a:pt x="924" y="943"/>
                </a:lnTo>
                <a:lnTo>
                  <a:pt x="924" y="943"/>
                </a:lnTo>
                <a:lnTo>
                  <a:pt x="925" y="945"/>
                </a:lnTo>
                <a:lnTo>
                  <a:pt x="928" y="946"/>
                </a:lnTo>
                <a:lnTo>
                  <a:pt x="932" y="949"/>
                </a:lnTo>
                <a:lnTo>
                  <a:pt x="939" y="951"/>
                </a:lnTo>
                <a:lnTo>
                  <a:pt x="946" y="952"/>
                </a:lnTo>
                <a:lnTo>
                  <a:pt x="959" y="956"/>
                </a:lnTo>
                <a:lnTo>
                  <a:pt x="965" y="957"/>
                </a:lnTo>
                <a:lnTo>
                  <a:pt x="968" y="960"/>
                </a:lnTo>
                <a:lnTo>
                  <a:pt x="968" y="960"/>
                </a:lnTo>
                <a:lnTo>
                  <a:pt x="971" y="963"/>
                </a:lnTo>
                <a:lnTo>
                  <a:pt x="976" y="966"/>
                </a:lnTo>
                <a:lnTo>
                  <a:pt x="984" y="968"/>
                </a:lnTo>
                <a:lnTo>
                  <a:pt x="993" y="970"/>
                </a:lnTo>
                <a:lnTo>
                  <a:pt x="1002" y="971"/>
                </a:lnTo>
                <a:lnTo>
                  <a:pt x="1012" y="972"/>
                </a:lnTo>
                <a:lnTo>
                  <a:pt x="1021" y="971"/>
                </a:lnTo>
                <a:lnTo>
                  <a:pt x="1029" y="968"/>
                </a:lnTo>
                <a:lnTo>
                  <a:pt x="1029" y="968"/>
                </a:lnTo>
                <a:lnTo>
                  <a:pt x="1045" y="963"/>
                </a:lnTo>
                <a:lnTo>
                  <a:pt x="1059" y="959"/>
                </a:lnTo>
                <a:lnTo>
                  <a:pt x="1065" y="955"/>
                </a:lnTo>
                <a:lnTo>
                  <a:pt x="1069" y="951"/>
                </a:lnTo>
                <a:lnTo>
                  <a:pt x="1073" y="948"/>
                </a:lnTo>
                <a:lnTo>
                  <a:pt x="1073" y="943"/>
                </a:lnTo>
                <a:lnTo>
                  <a:pt x="1073" y="943"/>
                </a:lnTo>
                <a:lnTo>
                  <a:pt x="1066" y="911"/>
                </a:lnTo>
                <a:lnTo>
                  <a:pt x="1064" y="890"/>
                </a:lnTo>
                <a:lnTo>
                  <a:pt x="1064" y="890"/>
                </a:lnTo>
                <a:lnTo>
                  <a:pt x="1065" y="888"/>
                </a:lnTo>
                <a:lnTo>
                  <a:pt x="1070" y="881"/>
                </a:lnTo>
                <a:lnTo>
                  <a:pt x="1073" y="872"/>
                </a:lnTo>
                <a:lnTo>
                  <a:pt x="1073" y="868"/>
                </a:lnTo>
                <a:lnTo>
                  <a:pt x="1073" y="865"/>
                </a:lnTo>
                <a:lnTo>
                  <a:pt x="1073" y="865"/>
                </a:lnTo>
                <a:lnTo>
                  <a:pt x="1056" y="828"/>
                </a:lnTo>
                <a:lnTo>
                  <a:pt x="1037" y="785"/>
                </a:lnTo>
                <a:lnTo>
                  <a:pt x="1037" y="785"/>
                </a:lnTo>
                <a:lnTo>
                  <a:pt x="1035" y="775"/>
                </a:lnTo>
                <a:lnTo>
                  <a:pt x="1035" y="760"/>
                </a:lnTo>
                <a:lnTo>
                  <a:pt x="1037" y="699"/>
                </a:lnTo>
                <a:lnTo>
                  <a:pt x="1037" y="699"/>
                </a:lnTo>
                <a:lnTo>
                  <a:pt x="1040" y="653"/>
                </a:lnTo>
                <a:lnTo>
                  <a:pt x="1043" y="614"/>
                </a:lnTo>
                <a:lnTo>
                  <a:pt x="1046" y="576"/>
                </a:lnTo>
                <a:lnTo>
                  <a:pt x="1046" y="576"/>
                </a:lnTo>
                <a:lnTo>
                  <a:pt x="1077" y="575"/>
                </a:lnTo>
                <a:lnTo>
                  <a:pt x="1104" y="571"/>
                </a:lnTo>
                <a:lnTo>
                  <a:pt x="1115" y="570"/>
                </a:lnTo>
                <a:lnTo>
                  <a:pt x="1125" y="567"/>
                </a:lnTo>
                <a:lnTo>
                  <a:pt x="1125" y="567"/>
                </a:lnTo>
                <a:lnTo>
                  <a:pt x="1129" y="566"/>
                </a:lnTo>
                <a:lnTo>
                  <a:pt x="1133" y="562"/>
                </a:lnTo>
                <a:lnTo>
                  <a:pt x="1146" y="553"/>
                </a:lnTo>
                <a:lnTo>
                  <a:pt x="1158" y="540"/>
                </a:lnTo>
                <a:lnTo>
                  <a:pt x="1171" y="526"/>
                </a:lnTo>
                <a:lnTo>
                  <a:pt x="1193" y="500"/>
                </a:lnTo>
                <a:lnTo>
                  <a:pt x="1203" y="489"/>
                </a:lnTo>
                <a:lnTo>
                  <a:pt x="1220" y="462"/>
                </a:lnTo>
                <a:lnTo>
                  <a:pt x="1220" y="462"/>
                </a:lnTo>
                <a:lnTo>
                  <a:pt x="1220" y="465"/>
                </a:lnTo>
                <a:lnTo>
                  <a:pt x="1220" y="469"/>
                </a:lnTo>
                <a:lnTo>
                  <a:pt x="1224" y="477"/>
                </a:lnTo>
                <a:lnTo>
                  <a:pt x="1229" y="489"/>
                </a:lnTo>
                <a:lnTo>
                  <a:pt x="1229" y="489"/>
                </a:lnTo>
                <a:lnTo>
                  <a:pt x="1233" y="499"/>
                </a:lnTo>
                <a:lnTo>
                  <a:pt x="1242" y="523"/>
                </a:lnTo>
                <a:lnTo>
                  <a:pt x="1247" y="538"/>
                </a:lnTo>
                <a:lnTo>
                  <a:pt x="1252" y="553"/>
                </a:lnTo>
                <a:lnTo>
                  <a:pt x="1254" y="566"/>
                </a:lnTo>
                <a:lnTo>
                  <a:pt x="1255" y="576"/>
                </a:lnTo>
                <a:lnTo>
                  <a:pt x="1255" y="576"/>
                </a:lnTo>
                <a:lnTo>
                  <a:pt x="1253" y="592"/>
                </a:lnTo>
                <a:lnTo>
                  <a:pt x="1250" y="604"/>
                </a:lnTo>
                <a:lnTo>
                  <a:pt x="1250" y="608"/>
                </a:lnTo>
                <a:lnTo>
                  <a:pt x="1250" y="610"/>
                </a:lnTo>
                <a:lnTo>
                  <a:pt x="1252" y="611"/>
                </a:lnTo>
                <a:lnTo>
                  <a:pt x="1255" y="611"/>
                </a:lnTo>
                <a:lnTo>
                  <a:pt x="1255" y="611"/>
                </a:lnTo>
                <a:lnTo>
                  <a:pt x="1259" y="609"/>
                </a:lnTo>
                <a:lnTo>
                  <a:pt x="1261" y="605"/>
                </a:lnTo>
                <a:lnTo>
                  <a:pt x="1268" y="593"/>
                </a:lnTo>
                <a:lnTo>
                  <a:pt x="1271" y="581"/>
                </a:lnTo>
                <a:lnTo>
                  <a:pt x="1272" y="576"/>
                </a:lnTo>
                <a:lnTo>
                  <a:pt x="1272" y="576"/>
                </a:lnTo>
                <a:lnTo>
                  <a:pt x="1276" y="583"/>
                </a:lnTo>
                <a:lnTo>
                  <a:pt x="1281" y="594"/>
                </a:lnTo>
                <a:lnTo>
                  <a:pt x="1281" y="594"/>
                </a:lnTo>
                <a:lnTo>
                  <a:pt x="1282" y="598"/>
                </a:lnTo>
                <a:lnTo>
                  <a:pt x="1282" y="603"/>
                </a:lnTo>
                <a:lnTo>
                  <a:pt x="1281" y="611"/>
                </a:lnTo>
                <a:lnTo>
                  <a:pt x="1281" y="611"/>
                </a:lnTo>
                <a:lnTo>
                  <a:pt x="1280" y="614"/>
                </a:lnTo>
                <a:lnTo>
                  <a:pt x="1277" y="617"/>
                </a:lnTo>
                <a:lnTo>
                  <a:pt x="1272" y="627"/>
                </a:lnTo>
                <a:lnTo>
                  <a:pt x="1270" y="632"/>
                </a:lnTo>
                <a:lnTo>
                  <a:pt x="1269" y="636"/>
                </a:lnTo>
                <a:lnTo>
                  <a:pt x="1269" y="637"/>
                </a:lnTo>
                <a:lnTo>
                  <a:pt x="1272" y="637"/>
                </a:lnTo>
                <a:lnTo>
                  <a:pt x="1272" y="637"/>
                </a:lnTo>
                <a:lnTo>
                  <a:pt x="1293" y="634"/>
                </a:lnTo>
                <a:lnTo>
                  <a:pt x="1303" y="632"/>
                </a:lnTo>
                <a:lnTo>
                  <a:pt x="1305" y="631"/>
                </a:lnTo>
                <a:lnTo>
                  <a:pt x="1307" y="628"/>
                </a:lnTo>
                <a:lnTo>
                  <a:pt x="1307" y="628"/>
                </a:lnTo>
                <a:lnTo>
                  <a:pt x="1309" y="626"/>
                </a:lnTo>
                <a:lnTo>
                  <a:pt x="1311" y="625"/>
                </a:lnTo>
                <a:lnTo>
                  <a:pt x="1316" y="621"/>
                </a:lnTo>
                <a:lnTo>
                  <a:pt x="1325" y="611"/>
                </a:lnTo>
                <a:lnTo>
                  <a:pt x="1325" y="611"/>
                </a:lnTo>
                <a:lnTo>
                  <a:pt x="1337" y="599"/>
                </a:lnTo>
                <a:lnTo>
                  <a:pt x="1349" y="586"/>
                </a:lnTo>
                <a:lnTo>
                  <a:pt x="1355" y="579"/>
                </a:lnTo>
                <a:lnTo>
                  <a:pt x="1359" y="573"/>
                </a:lnTo>
                <a:lnTo>
                  <a:pt x="1360" y="566"/>
                </a:lnTo>
                <a:lnTo>
                  <a:pt x="1359" y="559"/>
                </a:lnTo>
                <a:lnTo>
                  <a:pt x="1359" y="559"/>
                </a:lnTo>
                <a:lnTo>
                  <a:pt x="1355" y="549"/>
                </a:lnTo>
                <a:lnTo>
                  <a:pt x="1347" y="538"/>
                </a:lnTo>
                <a:lnTo>
                  <a:pt x="1326" y="510"/>
                </a:lnTo>
                <a:lnTo>
                  <a:pt x="1305" y="484"/>
                </a:lnTo>
                <a:lnTo>
                  <a:pt x="1300" y="476"/>
                </a:lnTo>
                <a:lnTo>
                  <a:pt x="1298" y="473"/>
                </a:lnTo>
                <a:lnTo>
                  <a:pt x="1298" y="471"/>
                </a:lnTo>
                <a:lnTo>
                  <a:pt x="1298" y="471"/>
                </a:lnTo>
                <a:lnTo>
                  <a:pt x="1304" y="458"/>
                </a:lnTo>
                <a:lnTo>
                  <a:pt x="1307" y="450"/>
                </a:lnTo>
                <a:lnTo>
                  <a:pt x="1307" y="445"/>
                </a:lnTo>
                <a:lnTo>
                  <a:pt x="1307" y="445"/>
                </a:lnTo>
                <a:lnTo>
                  <a:pt x="1302" y="430"/>
                </a:lnTo>
                <a:lnTo>
                  <a:pt x="1289" y="395"/>
                </a:lnTo>
                <a:lnTo>
                  <a:pt x="1272" y="356"/>
                </a:lnTo>
                <a:lnTo>
                  <a:pt x="1264" y="338"/>
                </a:lnTo>
                <a:lnTo>
                  <a:pt x="1255" y="323"/>
                </a:lnTo>
                <a:lnTo>
                  <a:pt x="1255" y="323"/>
                </a:lnTo>
                <a:lnTo>
                  <a:pt x="1239" y="299"/>
                </a:lnTo>
                <a:lnTo>
                  <a:pt x="1225" y="278"/>
                </a:lnTo>
                <a:lnTo>
                  <a:pt x="1218" y="270"/>
                </a:lnTo>
                <a:lnTo>
                  <a:pt x="1210" y="264"/>
                </a:lnTo>
                <a:lnTo>
                  <a:pt x="1203" y="258"/>
                </a:lnTo>
                <a:lnTo>
                  <a:pt x="1194" y="254"/>
                </a:lnTo>
                <a:lnTo>
                  <a:pt x="1194" y="254"/>
                </a:lnTo>
                <a:lnTo>
                  <a:pt x="1163" y="241"/>
                </a:lnTo>
                <a:lnTo>
                  <a:pt x="1115" y="220"/>
                </a:lnTo>
                <a:lnTo>
                  <a:pt x="1054" y="192"/>
                </a:lnTo>
                <a:lnTo>
                  <a:pt x="1054" y="192"/>
                </a:lnTo>
                <a:lnTo>
                  <a:pt x="1035" y="177"/>
                </a:lnTo>
                <a:lnTo>
                  <a:pt x="1014" y="163"/>
                </a:lnTo>
                <a:lnTo>
                  <a:pt x="989" y="146"/>
                </a:lnTo>
                <a:lnTo>
                  <a:pt x="960" y="127"/>
                </a:lnTo>
                <a:lnTo>
                  <a:pt x="934" y="113"/>
                </a:lnTo>
                <a:lnTo>
                  <a:pt x="921" y="105"/>
                </a:lnTo>
                <a:lnTo>
                  <a:pt x="909" y="100"/>
                </a:lnTo>
                <a:lnTo>
                  <a:pt x="898" y="98"/>
                </a:lnTo>
                <a:lnTo>
                  <a:pt x="890" y="97"/>
                </a:lnTo>
                <a:lnTo>
                  <a:pt x="890" y="97"/>
                </a:lnTo>
                <a:lnTo>
                  <a:pt x="808" y="94"/>
                </a:lnTo>
                <a:lnTo>
                  <a:pt x="772" y="96"/>
                </a:lnTo>
                <a:lnTo>
                  <a:pt x="758" y="96"/>
                </a:lnTo>
                <a:lnTo>
                  <a:pt x="751" y="97"/>
                </a:lnTo>
                <a:lnTo>
                  <a:pt x="751" y="97"/>
                </a:lnTo>
                <a:lnTo>
                  <a:pt x="736" y="99"/>
                </a:lnTo>
                <a:lnTo>
                  <a:pt x="716" y="102"/>
                </a:lnTo>
                <a:lnTo>
                  <a:pt x="690" y="105"/>
                </a:lnTo>
                <a:lnTo>
                  <a:pt x="690" y="78"/>
                </a:lnTo>
                <a:lnTo>
                  <a:pt x="699" y="61"/>
                </a:lnTo>
                <a:lnTo>
                  <a:pt x="699" y="61"/>
                </a:lnTo>
                <a:lnTo>
                  <a:pt x="689" y="50"/>
                </a:lnTo>
                <a:lnTo>
                  <a:pt x="683" y="41"/>
                </a:lnTo>
                <a:lnTo>
                  <a:pt x="681" y="38"/>
                </a:lnTo>
                <a:lnTo>
                  <a:pt x="681" y="36"/>
                </a:lnTo>
                <a:lnTo>
                  <a:pt x="681" y="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6C678605-C923-469B-A0FE-3DCEFACA9DB3}"/>
              </a:ext>
            </a:extLst>
          </p:cNvPr>
          <p:cNvSpPr>
            <a:spLocks/>
          </p:cNvSpPr>
          <p:nvPr/>
        </p:nvSpPr>
        <p:spPr bwMode="auto">
          <a:xfrm>
            <a:off x="6981658" y="3828854"/>
            <a:ext cx="1713834" cy="2584930"/>
          </a:xfrm>
          <a:custGeom>
            <a:avLst/>
            <a:gdLst>
              <a:gd name="T0" fmla="*/ 28 w 846"/>
              <a:gd name="T1" fmla="*/ 601 h 1276"/>
              <a:gd name="T2" fmla="*/ 24 w 846"/>
              <a:gd name="T3" fmla="*/ 637 h 1276"/>
              <a:gd name="T4" fmla="*/ 1 w 846"/>
              <a:gd name="T5" fmla="*/ 660 h 1276"/>
              <a:gd name="T6" fmla="*/ 10 w 846"/>
              <a:gd name="T7" fmla="*/ 676 h 1276"/>
              <a:gd name="T8" fmla="*/ 59 w 846"/>
              <a:gd name="T9" fmla="*/ 655 h 1276"/>
              <a:gd name="T10" fmla="*/ 55 w 846"/>
              <a:gd name="T11" fmla="*/ 680 h 1276"/>
              <a:gd name="T12" fmla="*/ 77 w 846"/>
              <a:gd name="T13" fmla="*/ 680 h 1276"/>
              <a:gd name="T14" fmla="*/ 99 w 846"/>
              <a:gd name="T15" fmla="*/ 659 h 1276"/>
              <a:gd name="T16" fmla="*/ 138 w 846"/>
              <a:gd name="T17" fmla="*/ 608 h 1276"/>
              <a:gd name="T18" fmla="*/ 298 w 846"/>
              <a:gd name="T19" fmla="*/ 432 h 1276"/>
              <a:gd name="T20" fmla="*/ 411 w 846"/>
              <a:gd name="T21" fmla="*/ 545 h 1276"/>
              <a:gd name="T22" fmla="*/ 414 w 846"/>
              <a:gd name="T23" fmla="*/ 652 h 1276"/>
              <a:gd name="T24" fmla="*/ 428 w 846"/>
              <a:gd name="T25" fmla="*/ 697 h 1276"/>
              <a:gd name="T26" fmla="*/ 453 w 846"/>
              <a:gd name="T27" fmla="*/ 869 h 1276"/>
              <a:gd name="T28" fmla="*/ 475 w 846"/>
              <a:gd name="T29" fmla="*/ 984 h 1276"/>
              <a:gd name="T30" fmla="*/ 465 w 846"/>
              <a:gd name="T31" fmla="*/ 1096 h 1276"/>
              <a:gd name="T32" fmla="*/ 424 w 846"/>
              <a:gd name="T33" fmla="*/ 1146 h 1276"/>
              <a:gd name="T34" fmla="*/ 408 w 846"/>
              <a:gd name="T35" fmla="*/ 1167 h 1276"/>
              <a:gd name="T36" fmla="*/ 386 w 846"/>
              <a:gd name="T37" fmla="*/ 1202 h 1276"/>
              <a:gd name="T38" fmla="*/ 333 w 846"/>
              <a:gd name="T39" fmla="*/ 1216 h 1276"/>
              <a:gd name="T40" fmla="*/ 348 w 846"/>
              <a:gd name="T41" fmla="*/ 1258 h 1276"/>
              <a:gd name="T42" fmla="*/ 488 w 846"/>
              <a:gd name="T43" fmla="*/ 1247 h 1276"/>
              <a:gd name="T44" fmla="*/ 566 w 846"/>
              <a:gd name="T45" fmla="*/ 1224 h 1276"/>
              <a:gd name="T46" fmla="*/ 560 w 846"/>
              <a:gd name="T47" fmla="*/ 1137 h 1276"/>
              <a:gd name="T48" fmla="*/ 550 w 846"/>
              <a:gd name="T49" fmla="*/ 1068 h 1276"/>
              <a:gd name="T50" fmla="*/ 566 w 846"/>
              <a:gd name="T51" fmla="*/ 911 h 1276"/>
              <a:gd name="T52" fmla="*/ 614 w 846"/>
              <a:gd name="T53" fmla="*/ 927 h 1276"/>
              <a:gd name="T54" fmla="*/ 640 w 846"/>
              <a:gd name="T55" fmla="*/ 959 h 1276"/>
              <a:gd name="T56" fmla="*/ 682 w 846"/>
              <a:gd name="T57" fmla="*/ 1043 h 1276"/>
              <a:gd name="T58" fmla="*/ 683 w 846"/>
              <a:gd name="T59" fmla="*/ 1083 h 1276"/>
              <a:gd name="T60" fmla="*/ 688 w 846"/>
              <a:gd name="T61" fmla="*/ 1137 h 1276"/>
              <a:gd name="T62" fmla="*/ 683 w 846"/>
              <a:gd name="T63" fmla="*/ 1166 h 1276"/>
              <a:gd name="T64" fmla="*/ 645 w 846"/>
              <a:gd name="T65" fmla="*/ 1227 h 1276"/>
              <a:gd name="T66" fmla="*/ 601 w 846"/>
              <a:gd name="T67" fmla="*/ 1249 h 1276"/>
              <a:gd name="T68" fmla="*/ 633 w 846"/>
              <a:gd name="T69" fmla="*/ 1275 h 1276"/>
              <a:gd name="T70" fmla="*/ 791 w 846"/>
              <a:gd name="T71" fmla="*/ 1225 h 1276"/>
              <a:gd name="T72" fmla="*/ 845 w 846"/>
              <a:gd name="T73" fmla="*/ 1168 h 1276"/>
              <a:gd name="T74" fmla="*/ 804 w 846"/>
              <a:gd name="T75" fmla="*/ 1131 h 1276"/>
              <a:gd name="T76" fmla="*/ 790 w 846"/>
              <a:gd name="T77" fmla="*/ 1074 h 1276"/>
              <a:gd name="T78" fmla="*/ 776 w 846"/>
              <a:gd name="T79" fmla="*/ 1047 h 1276"/>
              <a:gd name="T80" fmla="*/ 664 w 846"/>
              <a:gd name="T81" fmla="*/ 817 h 1276"/>
              <a:gd name="T82" fmla="*/ 649 w 846"/>
              <a:gd name="T83" fmla="*/ 745 h 1276"/>
              <a:gd name="T84" fmla="*/ 664 w 846"/>
              <a:gd name="T85" fmla="*/ 500 h 1276"/>
              <a:gd name="T86" fmla="*/ 684 w 846"/>
              <a:gd name="T87" fmla="*/ 458 h 1276"/>
              <a:gd name="T88" fmla="*/ 615 w 846"/>
              <a:gd name="T89" fmla="*/ 373 h 1276"/>
              <a:gd name="T90" fmla="*/ 482 w 846"/>
              <a:gd name="T91" fmla="*/ 178 h 1276"/>
              <a:gd name="T92" fmla="*/ 382 w 846"/>
              <a:gd name="T93" fmla="*/ 98 h 1276"/>
              <a:gd name="T94" fmla="*/ 251 w 846"/>
              <a:gd name="T95" fmla="*/ 98 h 1276"/>
              <a:gd name="T96" fmla="*/ 183 w 846"/>
              <a:gd name="T97" fmla="*/ 49 h 1276"/>
              <a:gd name="T98" fmla="*/ 104 w 846"/>
              <a:gd name="T99" fmla="*/ 0 h 1276"/>
              <a:gd name="T100" fmla="*/ 44 w 846"/>
              <a:gd name="T101" fmla="*/ 34 h 1276"/>
              <a:gd name="T102" fmla="*/ 4 w 846"/>
              <a:gd name="T103" fmla="*/ 134 h 1276"/>
              <a:gd name="T104" fmla="*/ 33 w 846"/>
              <a:gd name="T105" fmla="*/ 200 h 1276"/>
              <a:gd name="T106" fmla="*/ 77 w 846"/>
              <a:gd name="T107" fmla="*/ 199 h 1276"/>
              <a:gd name="T108" fmla="*/ 101 w 846"/>
              <a:gd name="T109" fmla="*/ 230 h 1276"/>
              <a:gd name="T110" fmla="*/ 144 w 846"/>
              <a:gd name="T111" fmla="*/ 250 h 1276"/>
              <a:gd name="T112" fmla="*/ 202 w 846"/>
              <a:gd name="T113" fmla="*/ 227 h 1276"/>
              <a:gd name="T114" fmla="*/ 219 w 846"/>
              <a:gd name="T115" fmla="*/ 377 h 1276"/>
              <a:gd name="T116" fmla="*/ 73 w 846"/>
              <a:gd name="T117" fmla="*/ 568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6" h="1276">
                <a:moveTo>
                  <a:pt x="78" y="581"/>
                </a:moveTo>
                <a:lnTo>
                  <a:pt x="78" y="581"/>
                </a:lnTo>
                <a:lnTo>
                  <a:pt x="63" y="598"/>
                </a:lnTo>
                <a:lnTo>
                  <a:pt x="63" y="598"/>
                </a:lnTo>
                <a:lnTo>
                  <a:pt x="59" y="601"/>
                </a:lnTo>
                <a:lnTo>
                  <a:pt x="54" y="602"/>
                </a:lnTo>
                <a:lnTo>
                  <a:pt x="43" y="602"/>
                </a:lnTo>
                <a:lnTo>
                  <a:pt x="32" y="601"/>
                </a:lnTo>
                <a:lnTo>
                  <a:pt x="28" y="601"/>
                </a:lnTo>
                <a:lnTo>
                  <a:pt x="26" y="602"/>
                </a:lnTo>
                <a:lnTo>
                  <a:pt x="26" y="602"/>
                </a:lnTo>
                <a:lnTo>
                  <a:pt x="26" y="603"/>
                </a:lnTo>
                <a:lnTo>
                  <a:pt x="28" y="607"/>
                </a:lnTo>
                <a:lnTo>
                  <a:pt x="37" y="612"/>
                </a:lnTo>
                <a:lnTo>
                  <a:pt x="49" y="620"/>
                </a:lnTo>
                <a:lnTo>
                  <a:pt x="49" y="620"/>
                </a:lnTo>
                <a:lnTo>
                  <a:pt x="35" y="630"/>
                </a:lnTo>
                <a:lnTo>
                  <a:pt x="24" y="637"/>
                </a:lnTo>
                <a:lnTo>
                  <a:pt x="16" y="643"/>
                </a:lnTo>
                <a:lnTo>
                  <a:pt x="16" y="643"/>
                </a:lnTo>
                <a:lnTo>
                  <a:pt x="11" y="647"/>
                </a:lnTo>
                <a:lnTo>
                  <a:pt x="5" y="650"/>
                </a:lnTo>
                <a:lnTo>
                  <a:pt x="1" y="652"/>
                </a:lnTo>
                <a:lnTo>
                  <a:pt x="0" y="655"/>
                </a:lnTo>
                <a:lnTo>
                  <a:pt x="0" y="657"/>
                </a:lnTo>
                <a:lnTo>
                  <a:pt x="0" y="657"/>
                </a:lnTo>
                <a:lnTo>
                  <a:pt x="1" y="660"/>
                </a:lnTo>
                <a:lnTo>
                  <a:pt x="4" y="661"/>
                </a:lnTo>
                <a:lnTo>
                  <a:pt x="6" y="661"/>
                </a:lnTo>
                <a:lnTo>
                  <a:pt x="10" y="661"/>
                </a:lnTo>
                <a:lnTo>
                  <a:pt x="16" y="659"/>
                </a:lnTo>
                <a:lnTo>
                  <a:pt x="19" y="657"/>
                </a:lnTo>
                <a:lnTo>
                  <a:pt x="47" y="641"/>
                </a:lnTo>
                <a:lnTo>
                  <a:pt x="47" y="641"/>
                </a:lnTo>
                <a:lnTo>
                  <a:pt x="24" y="662"/>
                </a:lnTo>
                <a:lnTo>
                  <a:pt x="10" y="676"/>
                </a:lnTo>
                <a:lnTo>
                  <a:pt x="6" y="682"/>
                </a:lnTo>
                <a:lnTo>
                  <a:pt x="6" y="684"/>
                </a:lnTo>
                <a:lnTo>
                  <a:pt x="6" y="685"/>
                </a:lnTo>
                <a:lnTo>
                  <a:pt x="6" y="685"/>
                </a:lnTo>
                <a:lnTo>
                  <a:pt x="10" y="685"/>
                </a:lnTo>
                <a:lnTo>
                  <a:pt x="16" y="681"/>
                </a:lnTo>
                <a:lnTo>
                  <a:pt x="34" y="671"/>
                </a:lnTo>
                <a:lnTo>
                  <a:pt x="59" y="655"/>
                </a:lnTo>
                <a:lnTo>
                  <a:pt x="59" y="655"/>
                </a:lnTo>
                <a:lnTo>
                  <a:pt x="45" y="676"/>
                </a:lnTo>
                <a:lnTo>
                  <a:pt x="37" y="691"/>
                </a:lnTo>
                <a:lnTo>
                  <a:pt x="35" y="696"/>
                </a:lnTo>
                <a:lnTo>
                  <a:pt x="35" y="699"/>
                </a:lnTo>
                <a:lnTo>
                  <a:pt x="35" y="699"/>
                </a:lnTo>
                <a:lnTo>
                  <a:pt x="37" y="699"/>
                </a:lnTo>
                <a:lnTo>
                  <a:pt x="38" y="699"/>
                </a:lnTo>
                <a:lnTo>
                  <a:pt x="43" y="694"/>
                </a:lnTo>
                <a:lnTo>
                  <a:pt x="55" y="680"/>
                </a:lnTo>
                <a:lnTo>
                  <a:pt x="74" y="657"/>
                </a:lnTo>
                <a:lnTo>
                  <a:pt x="74" y="657"/>
                </a:lnTo>
                <a:lnTo>
                  <a:pt x="78" y="656"/>
                </a:lnTo>
                <a:lnTo>
                  <a:pt x="80" y="656"/>
                </a:lnTo>
                <a:lnTo>
                  <a:pt x="82" y="657"/>
                </a:lnTo>
                <a:lnTo>
                  <a:pt x="82" y="660"/>
                </a:lnTo>
                <a:lnTo>
                  <a:pt x="82" y="660"/>
                </a:lnTo>
                <a:lnTo>
                  <a:pt x="80" y="667"/>
                </a:lnTo>
                <a:lnTo>
                  <a:pt x="77" y="680"/>
                </a:lnTo>
                <a:lnTo>
                  <a:pt x="75" y="691"/>
                </a:lnTo>
                <a:lnTo>
                  <a:pt x="77" y="694"/>
                </a:lnTo>
                <a:lnTo>
                  <a:pt x="78" y="695"/>
                </a:lnTo>
                <a:lnTo>
                  <a:pt x="78" y="695"/>
                </a:lnTo>
                <a:lnTo>
                  <a:pt x="80" y="694"/>
                </a:lnTo>
                <a:lnTo>
                  <a:pt x="84" y="690"/>
                </a:lnTo>
                <a:lnTo>
                  <a:pt x="92" y="677"/>
                </a:lnTo>
                <a:lnTo>
                  <a:pt x="99" y="659"/>
                </a:lnTo>
                <a:lnTo>
                  <a:pt x="99" y="659"/>
                </a:lnTo>
                <a:lnTo>
                  <a:pt x="106" y="645"/>
                </a:lnTo>
                <a:lnTo>
                  <a:pt x="111" y="632"/>
                </a:lnTo>
                <a:lnTo>
                  <a:pt x="117" y="622"/>
                </a:lnTo>
                <a:lnTo>
                  <a:pt x="117" y="622"/>
                </a:lnTo>
                <a:lnTo>
                  <a:pt x="121" y="617"/>
                </a:lnTo>
                <a:lnTo>
                  <a:pt x="123" y="611"/>
                </a:lnTo>
                <a:lnTo>
                  <a:pt x="123" y="611"/>
                </a:lnTo>
                <a:lnTo>
                  <a:pt x="132" y="610"/>
                </a:lnTo>
                <a:lnTo>
                  <a:pt x="138" y="608"/>
                </a:lnTo>
                <a:lnTo>
                  <a:pt x="138" y="608"/>
                </a:lnTo>
                <a:lnTo>
                  <a:pt x="144" y="602"/>
                </a:lnTo>
                <a:lnTo>
                  <a:pt x="158" y="587"/>
                </a:lnTo>
                <a:lnTo>
                  <a:pt x="200" y="540"/>
                </a:lnTo>
                <a:lnTo>
                  <a:pt x="242" y="493"/>
                </a:lnTo>
                <a:lnTo>
                  <a:pt x="269" y="463"/>
                </a:lnTo>
                <a:lnTo>
                  <a:pt x="269" y="463"/>
                </a:lnTo>
                <a:lnTo>
                  <a:pt x="289" y="441"/>
                </a:lnTo>
                <a:lnTo>
                  <a:pt x="298" y="432"/>
                </a:lnTo>
                <a:lnTo>
                  <a:pt x="304" y="422"/>
                </a:lnTo>
                <a:lnTo>
                  <a:pt x="304" y="422"/>
                </a:lnTo>
                <a:lnTo>
                  <a:pt x="309" y="414"/>
                </a:lnTo>
                <a:lnTo>
                  <a:pt x="315" y="397"/>
                </a:lnTo>
                <a:lnTo>
                  <a:pt x="315" y="397"/>
                </a:lnTo>
                <a:lnTo>
                  <a:pt x="337" y="422"/>
                </a:lnTo>
                <a:lnTo>
                  <a:pt x="408" y="523"/>
                </a:lnTo>
                <a:lnTo>
                  <a:pt x="408" y="523"/>
                </a:lnTo>
                <a:lnTo>
                  <a:pt x="411" y="545"/>
                </a:lnTo>
                <a:lnTo>
                  <a:pt x="412" y="579"/>
                </a:lnTo>
                <a:lnTo>
                  <a:pt x="412" y="579"/>
                </a:lnTo>
                <a:lnTo>
                  <a:pt x="413" y="596"/>
                </a:lnTo>
                <a:lnTo>
                  <a:pt x="414" y="616"/>
                </a:lnTo>
                <a:lnTo>
                  <a:pt x="416" y="633"/>
                </a:lnTo>
                <a:lnTo>
                  <a:pt x="417" y="638"/>
                </a:lnTo>
                <a:lnTo>
                  <a:pt x="416" y="640"/>
                </a:lnTo>
                <a:lnTo>
                  <a:pt x="416" y="640"/>
                </a:lnTo>
                <a:lnTo>
                  <a:pt x="414" y="652"/>
                </a:lnTo>
                <a:lnTo>
                  <a:pt x="414" y="662"/>
                </a:lnTo>
                <a:lnTo>
                  <a:pt x="416" y="670"/>
                </a:lnTo>
                <a:lnTo>
                  <a:pt x="416" y="670"/>
                </a:lnTo>
                <a:lnTo>
                  <a:pt x="416" y="675"/>
                </a:lnTo>
                <a:lnTo>
                  <a:pt x="416" y="680"/>
                </a:lnTo>
                <a:lnTo>
                  <a:pt x="417" y="685"/>
                </a:lnTo>
                <a:lnTo>
                  <a:pt x="423" y="692"/>
                </a:lnTo>
                <a:lnTo>
                  <a:pt x="423" y="692"/>
                </a:lnTo>
                <a:lnTo>
                  <a:pt x="428" y="697"/>
                </a:lnTo>
                <a:lnTo>
                  <a:pt x="433" y="700"/>
                </a:lnTo>
                <a:lnTo>
                  <a:pt x="437" y="702"/>
                </a:lnTo>
                <a:lnTo>
                  <a:pt x="441" y="704"/>
                </a:lnTo>
                <a:lnTo>
                  <a:pt x="447" y="704"/>
                </a:lnTo>
                <a:lnTo>
                  <a:pt x="450" y="704"/>
                </a:lnTo>
                <a:lnTo>
                  <a:pt x="450" y="704"/>
                </a:lnTo>
                <a:lnTo>
                  <a:pt x="451" y="782"/>
                </a:lnTo>
                <a:lnTo>
                  <a:pt x="453" y="869"/>
                </a:lnTo>
                <a:lnTo>
                  <a:pt x="453" y="869"/>
                </a:lnTo>
                <a:lnTo>
                  <a:pt x="456" y="881"/>
                </a:lnTo>
                <a:lnTo>
                  <a:pt x="460" y="892"/>
                </a:lnTo>
                <a:lnTo>
                  <a:pt x="463" y="906"/>
                </a:lnTo>
                <a:lnTo>
                  <a:pt x="465" y="912"/>
                </a:lnTo>
                <a:lnTo>
                  <a:pt x="465" y="918"/>
                </a:lnTo>
                <a:lnTo>
                  <a:pt x="465" y="918"/>
                </a:lnTo>
                <a:lnTo>
                  <a:pt x="466" y="929"/>
                </a:lnTo>
                <a:lnTo>
                  <a:pt x="468" y="944"/>
                </a:lnTo>
                <a:lnTo>
                  <a:pt x="475" y="984"/>
                </a:lnTo>
                <a:lnTo>
                  <a:pt x="481" y="1021"/>
                </a:lnTo>
                <a:lnTo>
                  <a:pt x="483" y="1035"/>
                </a:lnTo>
                <a:lnTo>
                  <a:pt x="483" y="1043"/>
                </a:lnTo>
                <a:lnTo>
                  <a:pt x="483" y="1043"/>
                </a:lnTo>
                <a:lnTo>
                  <a:pt x="480" y="1054"/>
                </a:lnTo>
                <a:lnTo>
                  <a:pt x="473" y="1072"/>
                </a:lnTo>
                <a:lnTo>
                  <a:pt x="467" y="1087"/>
                </a:lnTo>
                <a:lnTo>
                  <a:pt x="465" y="1096"/>
                </a:lnTo>
                <a:lnTo>
                  <a:pt x="465" y="1096"/>
                </a:lnTo>
                <a:lnTo>
                  <a:pt x="466" y="1102"/>
                </a:lnTo>
                <a:lnTo>
                  <a:pt x="466" y="1106"/>
                </a:lnTo>
                <a:lnTo>
                  <a:pt x="465" y="1111"/>
                </a:lnTo>
                <a:lnTo>
                  <a:pt x="465" y="1111"/>
                </a:lnTo>
                <a:lnTo>
                  <a:pt x="453" y="1128"/>
                </a:lnTo>
                <a:lnTo>
                  <a:pt x="446" y="1141"/>
                </a:lnTo>
                <a:lnTo>
                  <a:pt x="423" y="1141"/>
                </a:lnTo>
                <a:lnTo>
                  <a:pt x="423" y="1141"/>
                </a:lnTo>
                <a:lnTo>
                  <a:pt x="424" y="1146"/>
                </a:lnTo>
                <a:lnTo>
                  <a:pt x="424" y="1151"/>
                </a:lnTo>
                <a:lnTo>
                  <a:pt x="423" y="1156"/>
                </a:lnTo>
                <a:lnTo>
                  <a:pt x="423" y="1156"/>
                </a:lnTo>
                <a:lnTo>
                  <a:pt x="422" y="1157"/>
                </a:lnTo>
                <a:lnTo>
                  <a:pt x="421" y="1158"/>
                </a:lnTo>
                <a:lnTo>
                  <a:pt x="417" y="1160"/>
                </a:lnTo>
                <a:lnTo>
                  <a:pt x="412" y="1162"/>
                </a:lnTo>
                <a:lnTo>
                  <a:pt x="409" y="1163"/>
                </a:lnTo>
                <a:lnTo>
                  <a:pt x="408" y="1167"/>
                </a:lnTo>
                <a:lnTo>
                  <a:pt x="408" y="1167"/>
                </a:lnTo>
                <a:lnTo>
                  <a:pt x="406" y="1172"/>
                </a:lnTo>
                <a:lnTo>
                  <a:pt x="403" y="1175"/>
                </a:lnTo>
                <a:lnTo>
                  <a:pt x="399" y="1178"/>
                </a:lnTo>
                <a:lnTo>
                  <a:pt x="393" y="1186"/>
                </a:lnTo>
                <a:lnTo>
                  <a:pt x="393" y="1186"/>
                </a:lnTo>
                <a:lnTo>
                  <a:pt x="389" y="1193"/>
                </a:lnTo>
                <a:lnTo>
                  <a:pt x="387" y="1200"/>
                </a:lnTo>
                <a:lnTo>
                  <a:pt x="386" y="1202"/>
                </a:lnTo>
                <a:lnTo>
                  <a:pt x="382" y="1205"/>
                </a:lnTo>
                <a:lnTo>
                  <a:pt x="382" y="1205"/>
                </a:lnTo>
                <a:lnTo>
                  <a:pt x="373" y="1206"/>
                </a:lnTo>
                <a:lnTo>
                  <a:pt x="359" y="1206"/>
                </a:lnTo>
                <a:lnTo>
                  <a:pt x="352" y="1207"/>
                </a:lnTo>
                <a:lnTo>
                  <a:pt x="344" y="1209"/>
                </a:lnTo>
                <a:lnTo>
                  <a:pt x="338" y="1212"/>
                </a:lnTo>
                <a:lnTo>
                  <a:pt x="333" y="1216"/>
                </a:lnTo>
                <a:lnTo>
                  <a:pt x="333" y="1216"/>
                </a:lnTo>
                <a:lnTo>
                  <a:pt x="330" y="1221"/>
                </a:lnTo>
                <a:lnTo>
                  <a:pt x="329" y="1227"/>
                </a:lnTo>
                <a:lnTo>
                  <a:pt x="329" y="1234"/>
                </a:lnTo>
                <a:lnTo>
                  <a:pt x="330" y="1240"/>
                </a:lnTo>
                <a:lnTo>
                  <a:pt x="334" y="1246"/>
                </a:lnTo>
                <a:lnTo>
                  <a:pt x="338" y="1251"/>
                </a:lnTo>
                <a:lnTo>
                  <a:pt x="343" y="1255"/>
                </a:lnTo>
                <a:lnTo>
                  <a:pt x="348" y="1258"/>
                </a:lnTo>
                <a:lnTo>
                  <a:pt x="348" y="1258"/>
                </a:lnTo>
                <a:lnTo>
                  <a:pt x="354" y="1258"/>
                </a:lnTo>
                <a:lnTo>
                  <a:pt x="362" y="1256"/>
                </a:lnTo>
                <a:lnTo>
                  <a:pt x="382" y="1253"/>
                </a:lnTo>
                <a:lnTo>
                  <a:pt x="407" y="1247"/>
                </a:lnTo>
                <a:lnTo>
                  <a:pt x="422" y="1246"/>
                </a:lnTo>
                <a:lnTo>
                  <a:pt x="438" y="1246"/>
                </a:lnTo>
                <a:lnTo>
                  <a:pt x="438" y="1246"/>
                </a:lnTo>
                <a:lnTo>
                  <a:pt x="467" y="1246"/>
                </a:lnTo>
                <a:lnTo>
                  <a:pt x="488" y="1247"/>
                </a:lnTo>
                <a:lnTo>
                  <a:pt x="506" y="1247"/>
                </a:lnTo>
                <a:lnTo>
                  <a:pt x="525" y="1246"/>
                </a:lnTo>
                <a:lnTo>
                  <a:pt x="525" y="1246"/>
                </a:lnTo>
                <a:lnTo>
                  <a:pt x="535" y="1244"/>
                </a:lnTo>
                <a:lnTo>
                  <a:pt x="544" y="1241"/>
                </a:lnTo>
                <a:lnTo>
                  <a:pt x="550" y="1237"/>
                </a:lnTo>
                <a:lnTo>
                  <a:pt x="556" y="1234"/>
                </a:lnTo>
                <a:lnTo>
                  <a:pt x="564" y="1226"/>
                </a:lnTo>
                <a:lnTo>
                  <a:pt x="566" y="1224"/>
                </a:lnTo>
                <a:lnTo>
                  <a:pt x="555" y="1163"/>
                </a:lnTo>
                <a:lnTo>
                  <a:pt x="555" y="1163"/>
                </a:lnTo>
                <a:lnTo>
                  <a:pt x="556" y="1160"/>
                </a:lnTo>
                <a:lnTo>
                  <a:pt x="556" y="1157"/>
                </a:lnTo>
                <a:lnTo>
                  <a:pt x="559" y="1156"/>
                </a:lnTo>
                <a:lnTo>
                  <a:pt x="559" y="1156"/>
                </a:lnTo>
                <a:lnTo>
                  <a:pt x="559" y="1153"/>
                </a:lnTo>
                <a:lnTo>
                  <a:pt x="560" y="1150"/>
                </a:lnTo>
                <a:lnTo>
                  <a:pt x="560" y="1137"/>
                </a:lnTo>
                <a:lnTo>
                  <a:pt x="559" y="1118"/>
                </a:lnTo>
                <a:lnTo>
                  <a:pt x="559" y="1118"/>
                </a:lnTo>
                <a:lnTo>
                  <a:pt x="552" y="1109"/>
                </a:lnTo>
                <a:lnTo>
                  <a:pt x="549" y="1103"/>
                </a:lnTo>
                <a:lnTo>
                  <a:pt x="547" y="1099"/>
                </a:lnTo>
                <a:lnTo>
                  <a:pt x="547" y="1099"/>
                </a:lnTo>
                <a:lnTo>
                  <a:pt x="547" y="1082"/>
                </a:lnTo>
                <a:lnTo>
                  <a:pt x="549" y="1072"/>
                </a:lnTo>
                <a:lnTo>
                  <a:pt x="550" y="1068"/>
                </a:lnTo>
                <a:lnTo>
                  <a:pt x="551" y="1065"/>
                </a:lnTo>
                <a:lnTo>
                  <a:pt x="551" y="1065"/>
                </a:lnTo>
                <a:lnTo>
                  <a:pt x="554" y="1060"/>
                </a:lnTo>
                <a:lnTo>
                  <a:pt x="556" y="1050"/>
                </a:lnTo>
                <a:lnTo>
                  <a:pt x="563" y="1021"/>
                </a:lnTo>
                <a:lnTo>
                  <a:pt x="568" y="993"/>
                </a:lnTo>
                <a:lnTo>
                  <a:pt x="570" y="975"/>
                </a:lnTo>
                <a:lnTo>
                  <a:pt x="570" y="975"/>
                </a:lnTo>
                <a:lnTo>
                  <a:pt x="566" y="911"/>
                </a:lnTo>
                <a:lnTo>
                  <a:pt x="563" y="854"/>
                </a:lnTo>
                <a:lnTo>
                  <a:pt x="563" y="854"/>
                </a:lnTo>
                <a:lnTo>
                  <a:pt x="578" y="880"/>
                </a:lnTo>
                <a:lnTo>
                  <a:pt x="590" y="898"/>
                </a:lnTo>
                <a:lnTo>
                  <a:pt x="595" y="906"/>
                </a:lnTo>
                <a:lnTo>
                  <a:pt x="600" y="911"/>
                </a:lnTo>
                <a:lnTo>
                  <a:pt x="600" y="911"/>
                </a:lnTo>
                <a:lnTo>
                  <a:pt x="606" y="918"/>
                </a:lnTo>
                <a:lnTo>
                  <a:pt x="614" y="927"/>
                </a:lnTo>
                <a:lnTo>
                  <a:pt x="623" y="937"/>
                </a:lnTo>
                <a:lnTo>
                  <a:pt x="623" y="937"/>
                </a:lnTo>
                <a:lnTo>
                  <a:pt x="624" y="937"/>
                </a:lnTo>
                <a:lnTo>
                  <a:pt x="628" y="939"/>
                </a:lnTo>
                <a:lnTo>
                  <a:pt x="633" y="944"/>
                </a:lnTo>
                <a:lnTo>
                  <a:pt x="635" y="947"/>
                </a:lnTo>
                <a:lnTo>
                  <a:pt x="638" y="952"/>
                </a:lnTo>
                <a:lnTo>
                  <a:pt x="638" y="952"/>
                </a:lnTo>
                <a:lnTo>
                  <a:pt x="640" y="959"/>
                </a:lnTo>
                <a:lnTo>
                  <a:pt x="645" y="967"/>
                </a:lnTo>
                <a:lnTo>
                  <a:pt x="658" y="985"/>
                </a:lnTo>
                <a:lnTo>
                  <a:pt x="669" y="1003"/>
                </a:lnTo>
                <a:lnTo>
                  <a:pt x="673" y="1010"/>
                </a:lnTo>
                <a:lnTo>
                  <a:pt x="676" y="1016"/>
                </a:lnTo>
                <a:lnTo>
                  <a:pt x="676" y="1016"/>
                </a:lnTo>
                <a:lnTo>
                  <a:pt x="677" y="1026"/>
                </a:lnTo>
                <a:lnTo>
                  <a:pt x="681" y="1035"/>
                </a:lnTo>
                <a:lnTo>
                  <a:pt x="682" y="1043"/>
                </a:lnTo>
                <a:lnTo>
                  <a:pt x="683" y="1050"/>
                </a:lnTo>
                <a:lnTo>
                  <a:pt x="683" y="1050"/>
                </a:lnTo>
                <a:lnTo>
                  <a:pt x="681" y="1055"/>
                </a:lnTo>
                <a:lnTo>
                  <a:pt x="679" y="1059"/>
                </a:lnTo>
                <a:lnTo>
                  <a:pt x="678" y="1064"/>
                </a:lnTo>
                <a:lnTo>
                  <a:pt x="679" y="1073"/>
                </a:lnTo>
                <a:lnTo>
                  <a:pt x="679" y="1073"/>
                </a:lnTo>
                <a:lnTo>
                  <a:pt x="681" y="1078"/>
                </a:lnTo>
                <a:lnTo>
                  <a:pt x="683" y="1083"/>
                </a:lnTo>
                <a:lnTo>
                  <a:pt x="687" y="1087"/>
                </a:lnTo>
                <a:lnTo>
                  <a:pt x="691" y="1089"/>
                </a:lnTo>
                <a:lnTo>
                  <a:pt x="698" y="1094"/>
                </a:lnTo>
                <a:lnTo>
                  <a:pt x="701" y="1096"/>
                </a:lnTo>
                <a:lnTo>
                  <a:pt x="697" y="1133"/>
                </a:lnTo>
                <a:lnTo>
                  <a:pt x="697" y="1133"/>
                </a:lnTo>
                <a:lnTo>
                  <a:pt x="696" y="1133"/>
                </a:lnTo>
                <a:lnTo>
                  <a:pt x="691" y="1136"/>
                </a:lnTo>
                <a:lnTo>
                  <a:pt x="688" y="1137"/>
                </a:lnTo>
                <a:lnTo>
                  <a:pt x="686" y="1139"/>
                </a:lnTo>
                <a:lnTo>
                  <a:pt x="684" y="1143"/>
                </a:lnTo>
                <a:lnTo>
                  <a:pt x="683" y="1148"/>
                </a:lnTo>
                <a:lnTo>
                  <a:pt x="683" y="1148"/>
                </a:lnTo>
                <a:lnTo>
                  <a:pt x="682" y="1152"/>
                </a:lnTo>
                <a:lnTo>
                  <a:pt x="682" y="1156"/>
                </a:lnTo>
                <a:lnTo>
                  <a:pt x="684" y="1161"/>
                </a:lnTo>
                <a:lnTo>
                  <a:pt x="684" y="1162"/>
                </a:lnTo>
                <a:lnTo>
                  <a:pt x="683" y="1166"/>
                </a:lnTo>
                <a:lnTo>
                  <a:pt x="679" y="1175"/>
                </a:lnTo>
                <a:lnTo>
                  <a:pt x="679" y="1175"/>
                </a:lnTo>
                <a:lnTo>
                  <a:pt x="674" y="1181"/>
                </a:lnTo>
                <a:lnTo>
                  <a:pt x="670" y="1188"/>
                </a:lnTo>
                <a:lnTo>
                  <a:pt x="663" y="1206"/>
                </a:lnTo>
                <a:lnTo>
                  <a:pt x="659" y="1214"/>
                </a:lnTo>
                <a:lnTo>
                  <a:pt x="654" y="1220"/>
                </a:lnTo>
                <a:lnTo>
                  <a:pt x="650" y="1225"/>
                </a:lnTo>
                <a:lnTo>
                  <a:pt x="645" y="1227"/>
                </a:lnTo>
                <a:lnTo>
                  <a:pt x="645" y="1227"/>
                </a:lnTo>
                <a:lnTo>
                  <a:pt x="633" y="1229"/>
                </a:lnTo>
                <a:lnTo>
                  <a:pt x="620" y="1231"/>
                </a:lnTo>
                <a:lnTo>
                  <a:pt x="614" y="1234"/>
                </a:lnTo>
                <a:lnTo>
                  <a:pt x="609" y="1236"/>
                </a:lnTo>
                <a:lnTo>
                  <a:pt x="605" y="1239"/>
                </a:lnTo>
                <a:lnTo>
                  <a:pt x="604" y="1242"/>
                </a:lnTo>
                <a:lnTo>
                  <a:pt x="604" y="1242"/>
                </a:lnTo>
                <a:lnTo>
                  <a:pt x="601" y="1249"/>
                </a:lnTo>
                <a:lnTo>
                  <a:pt x="599" y="1256"/>
                </a:lnTo>
                <a:lnTo>
                  <a:pt x="599" y="1259"/>
                </a:lnTo>
                <a:lnTo>
                  <a:pt x="599" y="1263"/>
                </a:lnTo>
                <a:lnTo>
                  <a:pt x="601" y="1265"/>
                </a:lnTo>
                <a:lnTo>
                  <a:pt x="604" y="1269"/>
                </a:lnTo>
                <a:lnTo>
                  <a:pt x="604" y="1269"/>
                </a:lnTo>
                <a:lnTo>
                  <a:pt x="609" y="1271"/>
                </a:lnTo>
                <a:lnTo>
                  <a:pt x="619" y="1274"/>
                </a:lnTo>
                <a:lnTo>
                  <a:pt x="633" y="1275"/>
                </a:lnTo>
                <a:lnTo>
                  <a:pt x="648" y="1276"/>
                </a:lnTo>
                <a:lnTo>
                  <a:pt x="665" y="1276"/>
                </a:lnTo>
                <a:lnTo>
                  <a:pt x="683" y="1274"/>
                </a:lnTo>
                <a:lnTo>
                  <a:pt x="701" y="1270"/>
                </a:lnTo>
                <a:lnTo>
                  <a:pt x="716" y="1265"/>
                </a:lnTo>
                <a:lnTo>
                  <a:pt x="716" y="1265"/>
                </a:lnTo>
                <a:lnTo>
                  <a:pt x="733" y="1256"/>
                </a:lnTo>
                <a:lnTo>
                  <a:pt x="751" y="1247"/>
                </a:lnTo>
                <a:lnTo>
                  <a:pt x="791" y="1225"/>
                </a:lnTo>
                <a:lnTo>
                  <a:pt x="824" y="1205"/>
                </a:lnTo>
                <a:lnTo>
                  <a:pt x="840" y="1193"/>
                </a:lnTo>
                <a:lnTo>
                  <a:pt x="840" y="1193"/>
                </a:lnTo>
                <a:lnTo>
                  <a:pt x="842" y="1190"/>
                </a:lnTo>
                <a:lnTo>
                  <a:pt x="845" y="1186"/>
                </a:lnTo>
                <a:lnTo>
                  <a:pt x="846" y="1182"/>
                </a:lnTo>
                <a:lnTo>
                  <a:pt x="846" y="1177"/>
                </a:lnTo>
                <a:lnTo>
                  <a:pt x="846" y="1173"/>
                </a:lnTo>
                <a:lnTo>
                  <a:pt x="845" y="1168"/>
                </a:lnTo>
                <a:lnTo>
                  <a:pt x="842" y="1163"/>
                </a:lnTo>
                <a:lnTo>
                  <a:pt x="840" y="1160"/>
                </a:lnTo>
                <a:lnTo>
                  <a:pt x="840" y="1160"/>
                </a:lnTo>
                <a:lnTo>
                  <a:pt x="832" y="1151"/>
                </a:lnTo>
                <a:lnTo>
                  <a:pt x="826" y="1143"/>
                </a:lnTo>
                <a:lnTo>
                  <a:pt x="817" y="1137"/>
                </a:lnTo>
                <a:lnTo>
                  <a:pt x="817" y="1137"/>
                </a:lnTo>
                <a:lnTo>
                  <a:pt x="810" y="1134"/>
                </a:lnTo>
                <a:lnTo>
                  <a:pt x="804" y="1131"/>
                </a:lnTo>
                <a:lnTo>
                  <a:pt x="801" y="1128"/>
                </a:lnTo>
                <a:lnTo>
                  <a:pt x="799" y="1126"/>
                </a:lnTo>
                <a:lnTo>
                  <a:pt x="799" y="1126"/>
                </a:lnTo>
                <a:lnTo>
                  <a:pt x="795" y="1117"/>
                </a:lnTo>
                <a:lnTo>
                  <a:pt x="791" y="1108"/>
                </a:lnTo>
                <a:lnTo>
                  <a:pt x="789" y="1099"/>
                </a:lnTo>
                <a:lnTo>
                  <a:pt x="787" y="1092"/>
                </a:lnTo>
                <a:lnTo>
                  <a:pt x="787" y="1092"/>
                </a:lnTo>
                <a:lnTo>
                  <a:pt x="790" y="1074"/>
                </a:lnTo>
                <a:lnTo>
                  <a:pt x="791" y="1062"/>
                </a:lnTo>
                <a:lnTo>
                  <a:pt x="791" y="1062"/>
                </a:lnTo>
                <a:lnTo>
                  <a:pt x="790" y="1062"/>
                </a:lnTo>
                <a:lnTo>
                  <a:pt x="785" y="1062"/>
                </a:lnTo>
                <a:lnTo>
                  <a:pt x="782" y="1060"/>
                </a:lnTo>
                <a:lnTo>
                  <a:pt x="780" y="1058"/>
                </a:lnTo>
                <a:lnTo>
                  <a:pt x="778" y="1053"/>
                </a:lnTo>
                <a:lnTo>
                  <a:pt x="776" y="1047"/>
                </a:lnTo>
                <a:lnTo>
                  <a:pt x="776" y="1047"/>
                </a:lnTo>
                <a:lnTo>
                  <a:pt x="771" y="1024"/>
                </a:lnTo>
                <a:lnTo>
                  <a:pt x="762" y="994"/>
                </a:lnTo>
                <a:lnTo>
                  <a:pt x="751" y="962"/>
                </a:lnTo>
                <a:lnTo>
                  <a:pt x="745" y="949"/>
                </a:lnTo>
                <a:lnTo>
                  <a:pt x="738" y="937"/>
                </a:lnTo>
                <a:lnTo>
                  <a:pt x="738" y="937"/>
                </a:lnTo>
                <a:lnTo>
                  <a:pt x="721" y="907"/>
                </a:lnTo>
                <a:lnTo>
                  <a:pt x="696" y="867"/>
                </a:lnTo>
                <a:lnTo>
                  <a:pt x="664" y="817"/>
                </a:lnTo>
                <a:lnTo>
                  <a:pt x="664" y="817"/>
                </a:lnTo>
                <a:lnTo>
                  <a:pt x="660" y="787"/>
                </a:lnTo>
                <a:lnTo>
                  <a:pt x="660" y="787"/>
                </a:lnTo>
                <a:lnTo>
                  <a:pt x="658" y="780"/>
                </a:lnTo>
                <a:lnTo>
                  <a:pt x="653" y="772"/>
                </a:lnTo>
                <a:lnTo>
                  <a:pt x="649" y="759"/>
                </a:lnTo>
                <a:lnTo>
                  <a:pt x="649" y="753"/>
                </a:lnTo>
                <a:lnTo>
                  <a:pt x="649" y="745"/>
                </a:lnTo>
                <a:lnTo>
                  <a:pt x="649" y="745"/>
                </a:lnTo>
                <a:lnTo>
                  <a:pt x="649" y="718"/>
                </a:lnTo>
                <a:lnTo>
                  <a:pt x="649" y="674"/>
                </a:lnTo>
                <a:lnTo>
                  <a:pt x="649" y="617"/>
                </a:lnTo>
                <a:lnTo>
                  <a:pt x="649" y="617"/>
                </a:lnTo>
                <a:lnTo>
                  <a:pt x="657" y="567"/>
                </a:lnTo>
                <a:lnTo>
                  <a:pt x="662" y="528"/>
                </a:lnTo>
                <a:lnTo>
                  <a:pt x="663" y="512"/>
                </a:lnTo>
                <a:lnTo>
                  <a:pt x="664" y="500"/>
                </a:lnTo>
                <a:lnTo>
                  <a:pt x="664" y="500"/>
                </a:lnTo>
                <a:lnTo>
                  <a:pt x="663" y="481"/>
                </a:lnTo>
                <a:lnTo>
                  <a:pt x="664" y="478"/>
                </a:lnTo>
                <a:lnTo>
                  <a:pt x="664" y="478"/>
                </a:lnTo>
                <a:lnTo>
                  <a:pt x="669" y="476"/>
                </a:lnTo>
                <a:lnTo>
                  <a:pt x="674" y="473"/>
                </a:lnTo>
                <a:lnTo>
                  <a:pt x="679" y="469"/>
                </a:lnTo>
                <a:lnTo>
                  <a:pt x="683" y="464"/>
                </a:lnTo>
                <a:lnTo>
                  <a:pt x="684" y="461"/>
                </a:lnTo>
                <a:lnTo>
                  <a:pt x="684" y="458"/>
                </a:lnTo>
                <a:lnTo>
                  <a:pt x="683" y="455"/>
                </a:lnTo>
                <a:lnTo>
                  <a:pt x="682" y="451"/>
                </a:lnTo>
                <a:lnTo>
                  <a:pt x="679" y="448"/>
                </a:lnTo>
                <a:lnTo>
                  <a:pt x="676" y="445"/>
                </a:lnTo>
                <a:lnTo>
                  <a:pt x="676" y="445"/>
                </a:lnTo>
                <a:lnTo>
                  <a:pt x="658" y="430"/>
                </a:lnTo>
                <a:lnTo>
                  <a:pt x="644" y="415"/>
                </a:lnTo>
                <a:lnTo>
                  <a:pt x="632" y="397"/>
                </a:lnTo>
                <a:lnTo>
                  <a:pt x="615" y="373"/>
                </a:lnTo>
                <a:lnTo>
                  <a:pt x="615" y="373"/>
                </a:lnTo>
                <a:lnTo>
                  <a:pt x="595" y="342"/>
                </a:lnTo>
                <a:lnTo>
                  <a:pt x="576" y="311"/>
                </a:lnTo>
                <a:lnTo>
                  <a:pt x="558" y="279"/>
                </a:lnTo>
                <a:lnTo>
                  <a:pt x="540" y="253"/>
                </a:lnTo>
                <a:lnTo>
                  <a:pt x="540" y="253"/>
                </a:lnTo>
                <a:lnTo>
                  <a:pt x="522" y="228"/>
                </a:lnTo>
                <a:lnTo>
                  <a:pt x="504" y="203"/>
                </a:lnTo>
                <a:lnTo>
                  <a:pt x="482" y="178"/>
                </a:lnTo>
                <a:lnTo>
                  <a:pt x="461" y="155"/>
                </a:lnTo>
                <a:lnTo>
                  <a:pt x="461" y="155"/>
                </a:lnTo>
                <a:lnTo>
                  <a:pt x="438" y="135"/>
                </a:lnTo>
                <a:lnTo>
                  <a:pt x="417" y="117"/>
                </a:lnTo>
                <a:lnTo>
                  <a:pt x="407" y="110"/>
                </a:lnTo>
                <a:lnTo>
                  <a:pt x="398" y="105"/>
                </a:lnTo>
                <a:lnTo>
                  <a:pt x="389" y="100"/>
                </a:lnTo>
                <a:lnTo>
                  <a:pt x="382" y="98"/>
                </a:lnTo>
                <a:lnTo>
                  <a:pt x="382" y="98"/>
                </a:lnTo>
                <a:lnTo>
                  <a:pt x="364" y="95"/>
                </a:lnTo>
                <a:lnTo>
                  <a:pt x="342" y="90"/>
                </a:lnTo>
                <a:lnTo>
                  <a:pt x="319" y="86"/>
                </a:lnTo>
                <a:lnTo>
                  <a:pt x="303" y="83"/>
                </a:lnTo>
                <a:lnTo>
                  <a:pt x="303" y="83"/>
                </a:lnTo>
                <a:lnTo>
                  <a:pt x="296" y="83"/>
                </a:lnTo>
                <a:lnTo>
                  <a:pt x="289" y="86"/>
                </a:lnTo>
                <a:lnTo>
                  <a:pt x="271" y="91"/>
                </a:lnTo>
                <a:lnTo>
                  <a:pt x="251" y="98"/>
                </a:lnTo>
                <a:lnTo>
                  <a:pt x="206" y="91"/>
                </a:lnTo>
                <a:lnTo>
                  <a:pt x="206" y="91"/>
                </a:lnTo>
                <a:lnTo>
                  <a:pt x="206" y="90"/>
                </a:lnTo>
                <a:lnTo>
                  <a:pt x="207" y="87"/>
                </a:lnTo>
                <a:lnTo>
                  <a:pt x="206" y="85"/>
                </a:lnTo>
                <a:lnTo>
                  <a:pt x="203" y="80"/>
                </a:lnTo>
                <a:lnTo>
                  <a:pt x="200" y="72"/>
                </a:lnTo>
                <a:lnTo>
                  <a:pt x="193" y="62"/>
                </a:lnTo>
                <a:lnTo>
                  <a:pt x="183" y="49"/>
                </a:lnTo>
                <a:lnTo>
                  <a:pt x="183" y="49"/>
                </a:lnTo>
                <a:lnTo>
                  <a:pt x="172" y="37"/>
                </a:lnTo>
                <a:lnTo>
                  <a:pt x="162" y="26"/>
                </a:lnTo>
                <a:lnTo>
                  <a:pt x="152" y="17"/>
                </a:lnTo>
                <a:lnTo>
                  <a:pt x="143" y="11"/>
                </a:lnTo>
                <a:lnTo>
                  <a:pt x="134" y="5"/>
                </a:lnTo>
                <a:lnTo>
                  <a:pt x="124" y="3"/>
                </a:lnTo>
                <a:lnTo>
                  <a:pt x="114" y="0"/>
                </a:lnTo>
                <a:lnTo>
                  <a:pt x="104" y="0"/>
                </a:lnTo>
                <a:lnTo>
                  <a:pt x="104" y="0"/>
                </a:lnTo>
                <a:lnTo>
                  <a:pt x="93" y="2"/>
                </a:lnTo>
                <a:lnTo>
                  <a:pt x="84" y="3"/>
                </a:lnTo>
                <a:lnTo>
                  <a:pt x="77" y="5"/>
                </a:lnTo>
                <a:lnTo>
                  <a:pt x="69" y="9"/>
                </a:lnTo>
                <a:lnTo>
                  <a:pt x="63" y="14"/>
                </a:lnTo>
                <a:lnTo>
                  <a:pt x="57" y="21"/>
                </a:lnTo>
                <a:lnTo>
                  <a:pt x="44" y="34"/>
                </a:lnTo>
                <a:lnTo>
                  <a:pt x="44" y="34"/>
                </a:lnTo>
                <a:lnTo>
                  <a:pt x="32" y="49"/>
                </a:lnTo>
                <a:lnTo>
                  <a:pt x="18" y="65"/>
                </a:lnTo>
                <a:lnTo>
                  <a:pt x="13" y="72"/>
                </a:lnTo>
                <a:lnTo>
                  <a:pt x="8" y="82"/>
                </a:lnTo>
                <a:lnTo>
                  <a:pt x="4" y="93"/>
                </a:lnTo>
                <a:lnTo>
                  <a:pt x="3" y="106"/>
                </a:lnTo>
                <a:lnTo>
                  <a:pt x="3" y="106"/>
                </a:lnTo>
                <a:lnTo>
                  <a:pt x="3" y="120"/>
                </a:lnTo>
                <a:lnTo>
                  <a:pt x="4" y="134"/>
                </a:lnTo>
                <a:lnTo>
                  <a:pt x="6" y="160"/>
                </a:lnTo>
                <a:lnTo>
                  <a:pt x="9" y="170"/>
                </a:lnTo>
                <a:lnTo>
                  <a:pt x="13" y="179"/>
                </a:lnTo>
                <a:lnTo>
                  <a:pt x="15" y="185"/>
                </a:lnTo>
                <a:lnTo>
                  <a:pt x="18" y="189"/>
                </a:lnTo>
                <a:lnTo>
                  <a:pt x="18" y="189"/>
                </a:lnTo>
                <a:lnTo>
                  <a:pt x="23" y="191"/>
                </a:lnTo>
                <a:lnTo>
                  <a:pt x="28" y="195"/>
                </a:lnTo>
                <a:lnTo>
                  <a:pt x="33" y="200"/>
                </a:lnTo>
                <a:lnTo>
                  <a:pt x="33" y="181"/>
                </a:lnTo>
                <a:lnTo>
                  <a:pt x="44" y="185"/>
                </a:lnTo>
                <a:lnTo>
                  <a:pt x="48" y="178"/>
                </a:lnTo>
                <a:lnTo>
                  <a:pt x="48" y="178"/>
                </a:lnTo>
                <a:lnTo>
                  <a:pt x="53" y="180"/>
                </a:lnTo>
                <a:lnTo>
                  <a:pt x="63" y="186"/>
                </a:lnTo>
                <a:lnTo>
                  <a:pt x="68" y="190"/>
                </a:lnTo>
                <a:lnTo>
                  <a:pt x="73" y="195"/>
                </a:lnTo>
                <a:lnTo>
                  <a:pt x="77" y="199"/>
                </a:lnTo>
                <a:lnTo>
                  <a:pt x="78" y="204"/>
                </a:lnTo>
                <a:lnTo>
                  <a:pt x="78" y="204"/>
                </a:lnTo>
                <a:lnTo>
                  <a:pt x="78" y="214"/>
                </a:lnTo>
                <a:lnTo>
                  <a:pt x="78" y="216"/>
                </a:lnTo>
                <a:lnTo>
                  <a:pt x="82" y="219"/>
                </a:lnTo>
                <a:lnTo>
                  <a:pt x="82" y="219"/>
                </a:lnTo>
                <a:lnTo>
                  <a:pt x="93" y="224"/>
                </a:lnTo>
                <a:lnTo>
                  <a:pt x="98" y="227"/>
                </a:lnTo>
                <a:lnTo>
                  <a:pt x="101" y="230"/>
                </a:lnTo>
                <a:lnTo>
                  <a:pt x="101" y="230"/>
                </a:lnTo>
                <a:lnTo>
                  <a:pt x="103" y="234"/>
                </a:lnTo>
                <a:lnTo>
                  <a:pt x="108" y="240"/>
                </a:lnTo>
                <a:lnTo>
                  <a:pt x="117" y="248"/>
                </a:lnTo>
                <a:lnTo>
                  <a:pt x="123" y="250"/>
                </a:lnTo>
                <a:lnTo>
                  <a:pt x="131" y="253"/>
                </a:lnTo>
                <a:lnTo>
                  <a:pt x="131" y="253"/>
                </a:lnTo>
                <a:lnTo>
                  <a:pt x="137" y="253"/>
                </a:lnTo>
                <a:lnTo>
                  <a:pt x="144" y="250"/>
                </a:lnTo>
                <a:lnTo>
                  <a:pt x="150" y="247"/>
                </a:lnTo>
                <a:lnTo>
                  <a:pt x="156" y="242"/>
                </a:lnTo>
                <a:lnTo>
                  <a:pt x="166" y="232"/>
                </a:lnTo>
                <a:lnTo>
                  <a:pt x="171" y="228"/>
                </a:lnTo>
                <a:lnTo>
                  <a:pt x="176" y="227"/>
                </a:lnTo>
                <a:lnTo>
                  <a:pt x="176" y="227"/>
                </a:lnTo>
                <a:lnTo>
                  <a:pt x="191" y="225"/>
                </a:lnTo>
                <a:lnTo>
                  <a:pt x="202" y="227"/>
                </a:lnTo>
                <a:lnTo>
                  <a:pt x="202" y="227"/>
                </a:lnTo>
                <a:lnTo>
                  <a:pt x="207" y="228"/>
                </a:lnTo>
                <a:lnTo>
                  <a:pt x="214" y="230"/>
                </a:lnTo>
                <a:lnTo>
                  <a:pt x="221" y="234"/>
                </a:lnTo>
                <a:lnTo>
                  <a:pt x="221" y="234"/>
                </a:lnTo>
                <a:lnTo>
                  <a:pt x="236" y="265"/>
                </a:lnTo>
                <a:lnTo>
                  <a:pt x="236" y="265"/>
                </a:lnTo>
                <a:lnTo>
                  <a:pt x="226" y="336"/>
                </a:lnTo>
                <a:lnTo>
                  <a:pt x="221" y="363"/>
                </a:lnTo>
                <a:lnTo>
                  <a:pt x="219" y="377"/>
                </a:lnTo>
                <a:lnTo>
                  <a:pt x="219" y="377"/>
                </a:lnTo>
                <a:lnTo>
                  <a:pt x="211" y="387"/>
                </a:lnTo>
                <a:lnTo>
                  <a:pt x="195" y="409"/>
                </a:lnTo>
                <a:lnTo>
                  <a:pt x="144" y="473"/>
                </a:lnTo>
                <a:lnTo>
                  <a:pt x="96" y="535"/>
                </a:lnTo>
                <a:lnTo>
                  <a:pt x="79" y="557"/>
                </a:lnTo>
                <a:lnTo>
                  <a:pt x="74" y="564"/>
                </a:lnTo>
                <a:lnTo>
                  <a:pt x="73" y="568"/>
                </a:lnTo>
                <a:lnTo>
                  <a:pt x="73" y="568"/>
                </a:lnTo>
                <a:lnTo>
                  <a:pt x="74" y="573"/>
                </a:lnTo>
                <a:lnTo>
                  <a:pt x="78" y="581"/>
                </a:lnTo>
                <a:lnTo>
                  <a:pt x="78" y="5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007E632E-EF50-40BC-8ADF-CBB6D7C6BAC7}"/>
              </a:ext>
            </a:extLst>
          </p:cNvPr>
          <p:cNvSpPr>
            <a:spLocks noEditPoints="1"/>
          </p:cNvSpPr>
          <p:nvPr/>
        </p:nvSpPr>
        <p:spPr bwMode="auto">
          <a:xfrm>
            <a:off x="4471579" y="972403"/>
            <a:ext cx="962842" cy="2508066"/>
          </a:xfrm>
          <a:custGeom>
            <a:avLst/>
            <a:gdLst>
              <a:gd name="T0" fmla="*/ 409 w 658"/>
              <a:gd name="T1" fmla="*/ 16 h 1714"/>
              <a:gd name="T2" fmla="*/ 333 w 658"/>
              <a:gd name="T3" fmla="*/ 91 h 1714"/>
              <a:gd name="T4" fmla="*/ 311 w 658"/>
              <a:gd name="T5" fmla="*/ 195 h 1714"/>
              <a:gd name="T6" fmla="*/ 208 w 658"/>
              <a:gd name="T7" fmla="*/ 213 h 1714"/>
              <a:gd name="T8" fmla="*/ 126 w 658"/>
              <a:gd name="T9" fmla="*/ 280 h 1714"/>
              <a:gd name="T10" fmla="*/ 93 w 658"/>
              <a:gd name="T11" fmla="*/ 407 h 1714"/>
              <a:gd name="T12" fmla="*/ 73 w 658"/>
              <a:gd name="T13" fmla="*/ 514 h 1714"/>
              <a:gd name="T14" fmla="*/ 41 w 658"/>
              <a:gd name="T15" fmla="*/ 644 h 1714"/>
              <a:gd name="T16" fmla="*/ 7 w 658"/>
              <a:gd name="T17" fmla="*/ 799 h 1714"/>
              <a:gd name="T18" fmla="*/ 5 w 658"/>
              <a:gd name="T19" fmla="*/ 874 h 1714"/>
              <a:gd name="T20" fmla="*/ 28 w 658"/>
              <a:gd name="T21" fmla="*/ 941 h 1714"/>
              <a:gd name="T22" fmla="*/ 42 w 658"/>
              <a:gd name="T23" fmla="*/ 906 h 1714"/>
              <a:gd name="T24" fmla="*/ 65 w 658"/>
              <a:gd name="T25" fmla="*/ 896 h 1714"/>
              <a:gd name="T26" fmla="*/ 64 w 658"/>
              <a:gd name="T27" fmla="*/ 889 h 1714"/>
              <a:gd name="T28" fmla="*/ 59 w 658"/>
              <a:gd name="T29" fmla="*/ 861 h 1714"/>
              <a:gd name="T30" fmla="*/ 69 w 658"/>
              <a:gd name="T31" fmla="*/ 816 h 1714"/>
              <a:gd name="T32" fmla="*/ 76 w 658"/>
              <a:gd name="T33" fmla="*/ 705 h 1714"/>
              <a:gd name="T34" fmla="*/ 154 w 658"/>
              <a:gd name="T35" fmla="*/ 633 h 1714"/>
              <a:gd name="T36" fmla="*/ 133 w 658"/>
              <a:gd name="T37" fmla="*/ 713 h 1714"/>
              <a:gd name="T38" fmla="*/ 145 w 658"/>
              <a:gd name="T39" fmla="*/ 743 h 1714"/>
              <a:gd name="T40" fmla="*/ 161 w 658"/>
              <a:gd name="T41" fmla="*/ 1023 h 1714"/>
              <a:gd name="T42" fmla="*/ 205 w 658"/>
              <a:gd name="T43" fmla="*/ 1163 h 1714"/>
              <a:gd name="T44" fmla="*/ 252 w 658"/>
              <a:gd name="T45" fmla="*/ 1407 h 1714"/>
              <a:gd name="T46" fmla="*/ 298 w 658"/>
              <a:gd name="T47" fmla="*/ 1530 h 1714"/>
              <a:gd name="T48" fmla="*/ 280 w 658"/>
              <a:gd name="T49" fmla="*/ 1608 h 1714"/>
              <a:gd name="T50" fmla="*/ 246 w 658"/>
              <a:gd name="T51" fmla="*/ 1667 h 1714"/>
              <a:gd name="T52" fmla="*/ 251 w 658"/>
              <a:gd name="T53" fmla="*/ 1703 h 1714"/>
              <a:gd name="T54" fmla="*/ 353 w 658"/>
              <a:gd name="T55" fmla="*/ 1701 h 1714"/>
              <a:gd name="T56" fmla="*/ 368 w 658"/>
              <a:gd name="T57" fmla="*/ 1710 h 1714"/>
              <a:gd name="T58" fmla="*/ 487 w 658"/>
              <a:gd name="T59" fmla="*/ 1706 h 1714"/>
              <a:gd name="T60" fmla="*/ 552 w 658"/>
              <a:gd name="T61" fmla="*/ 1656 h 1714"/>
              <a:gd name="T62" fmla="*/ 547 w 658"/>
              <a:gd name="T63" fmla="*/ 1587 h 1714"/>
              <a:gd name="T64" fmla="*/ 529 w 658"/>
              <a:gd name="T65" fmla="*/ 1513 h 1714"/>
              <a:gd name="T66" fmla="*/ 530 w 658"/>
              <a:gd name="T67" fmla="*/ 1258 h 1714"/>
              <a:gd name="T68" fmla="*/ 553 w 658"/>
              <a:gd name="T69" fmla="*/ 1011 h 1714"/>
              <a:gd name="T70" fmla="*/ 531 w 658"/>
              <a:gd name="T71" fmla="*/ 1139 h 1714"/>
              <a:gd name="T72" fmla="*/ 546 w 658"/>
              <a:gd name="T73" fmla="*/ 1157 h 1714"/>
              <a:gd name="T74" fmla="*/ 557 w 658"/>
              <a:gd name="T75" fmla="*/ 1104 h 1714"/>
              <a:gd name="T76" fmla="*/ 575 w 658"/>
              <a:gd name="T77" fmla="*/ 1150 h 1714"/>
              <a:gd name="T78" fmla="*/ 575 w 658"/>
              <a:gd name="T79" fmla="*/ 1191 h 1714"/>
              <a:gd name="T80" fmla="*/ 592 w 658"/>
              <a:gd name="T81" fmla="*/ 1195 h 1714"/>
              <a:gd name="T82" fmla="*/ 626 w 658"/>
              <a:gd name="T83" fmla="*/ 1172 h 1714"/>
              <a:gd name="T84" fmla="*/ 638 w 658"/>
              <a:gd name="T85" fmla="*/ 1108 h 1714"/>
              <a:gd name="T86" fmla="*/ 616 w 658"/>
              <a:gd name="T87" fmla="*/ 993 h 1714"/>
              <a:gd name="T88" fmla="*/ 623 w 658"/>
              <a:gd name="T89" fmla="*/ 680 h 1714"/>
              <a:gd name="T90" fmla="*/ 658 w 658"/>
              <a:gd name="T91" fmla="*/ 438 h 1714"/>
              <a:gd name="T92" fmla="*/ 627 w 658"/>
              <a:gd name="T93" fmla="*/ 352 h 1714"/>
              <a:gd name="T94" fmla="*/ 605 w 658"/>
              <a:gd name="T95" fmla="*/ 286 h 1714"/>
              <a:gd name="T96" fmla="*/ 598 w 658"/>
              <a:gd name="T97" fmla="*/ 140 h 1714"/>
              <a:gd name="T98" fmla="*/ 573 w 658"/>
              <a:gd name="T99" fmla="*/ 51 h 1714"/>
              <a:gd name="T100" fmla="*/ 484 w 658"/>
              <a:gd name="T101" fmla="*/ 0 h 1714"/>
              <a:gd name="T102" fmla="*/ 346 w 658"/>
              <a:gd name="T103" fmla="*/ 996 h 1714"/>
              <a:gd name="T104" fmla="*/ 353 w 658"/>
              <a:gd name="T105" fmla="*/ 1098 h 1714"/>
              <a:gd name="T106" fmla="*/ 360 w 658"/>
              <a:gd name="T107" fmla="*/ 1125 h 1714"/>
              <a:gd name="T108" fmla="*/ 395 w 658"/>
              <a:gd name="T109" fmla="*/ 1240 h 1714"/>
              <a:gd name="T110" fmla="*/ 450 w 658"/>
              <a:gd name="T111" fmla="*/ 1516 h 1714"/>
              <a:gd name="T112" fmla="*/ 420 w 658"/>
              <a:gd name="T113" fmla="*/ 1608 h 1714"/>
              <a:gd name="T114" fmla="*/ 378 w 658"/>
              <a:gd name="T115" fmla="*/ 1573 h 1714"/>
              <a:gd name="T116" fmla="*/ 363 w 658"/>
              <a:gd name="T117" fmla="*/ 1507 h 1714"/>
              <a:gd name="T118" fmla="*/ 360 w 658"/>
              <a:gd name="T119" fmla="*/ 1352 h 1714"/>
              <a:gd name="T120" fmla="*/ 356 w 658"/>
              <a:gd name="T121" fmla="*/ 1147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8" h="1714">
                <a:moveTo>
                  <a:pt x="447" y="7"/>
                </a:moveTo>
                <a:lnTo>
                  <a:pt x="447" y="7"/>
                </a:lnTo>
                <a:lnTo>
                  <a:pt x="444" y="6"/>
                </a:lnTo>
                <a:lnTo>
                  <a:pt x="442" y="5"/>
                </a:lnTo>
                <a:lnTo>
                  <a:pt x="437" y="5"/>
                </a:lnTo>
                <a:lnTo>
                  <a:pt x="430" y="6"/>
                </a:lnTo>
                <a:lnTo>
                  <a:pt x="421" y="10"/>
                </a:lnTo>
                <a:lnTo>
                  <a:pt x="409" y="16"/>
                </a:lnTo>
                <a:lnTo>
                  <a:pt x="395" y="24"/>
                </a:lnTo>
                <a:lnTo>
                  <a:pt x="395" y="24"/>
                </a:lnTo>
                <a:lnTo>
                  <a:pt x="379" y="36"/>
                </a:lnTo>
                <a:lnTo>
                  <a:pt x="367" y="47"/>
                </a:lnTo>
                <a:lnTo>
                  <a:pt x="356" y="59"/>
                </a:lnTo>
                <a:lnTo>
                  <a:pt x="346" y="70"/>
                </a:lnTo>
                <a:lnTo>
                  <a:pt x="339" y="81"/>
                </a:lnTo>
                <a:lnTo>
                  <a:pt x="333" y="91"/>
                </a:lnTo>
                <a:lnTo>
                  <a:pt x="329" y="99"/>
                </a:lnTo>
                <a:lnTo>
                  <a:pt x="326" y="108"/>
                </a:lnTo>
                <a:lnTo>
                  <a:pt x="326" y="108"/>
                </a:lnTo>
                <a:lnTo>
                  <a:pt x="322" y="117"/>
                </a:lnTo>
                <a:lnTo>
                  <a:pt x="320" y="131"/>
                </a:lnTo>
                <a:lnTo>
                  <a:pt x="316" y="160"/>
                </a:lnTo>
                <a:lnTo>
                  <a:pt x="311" y="195"/>
                </a:lnTo>
                <a:lnTo>
                  <a:pt x="311" y="195"/>
                </a:lnTo>
                <a:lnTo>
                  <a:pt x="275" y="200"/>
                </a:lnTo>
                <a:lnTo>
                  <a:pt x="245" y="205"/>
                </a:lnTo>
                <a:lnTo>
                  <a:pt x="230" y="208"/>
                </a:lnTo>
                <a:lnTo>
                  <a:pt x="218" y="212"/>
                </a:lnTo>
                <a:lnTo>
                  <a:pt x="218" y="212"/>
                </a:lnTo>
                <a:lnTo>
                  <a:pt x="211" y="214"/>
                </a:lnTo>
                <a:lnTo>
                  <a:pt x="209" y="214"/>
                </a:lnTo>
                <a:lnTo>
                  <a:pt x="208" y="213"/>
                </a:lnTo>
                <a:lnTo>
                  <a:pt x="207" y="212"/>
                </a:lnTo>
                <a:lnTo>
                  <a:pt x="207" y="209"/>
                </a:lnTo>
                <a:lnTo>
                  <a:pt x="206" y="209"/>
                </a:lnTo>
                <a:lnTo>
                  <a:pt x="201" y="213"/>
                </a:lnTo>
                <a:lnTo>
                  <a:pt x="173" y="236"/>
                </a:lnTo>
                <a:lnTo>
                  <a:pt x="173" y="236"/>
                </a:lnTo>
                <a:lnTo>
                  <a:pt x="138" y="267"/>
                </a:lnTo>
                <a:lnTo>
                  <a:pt x="126" y="280"/>
                </a:lnTo>
                <a:lnTo>
                  <a:pt x="116" y="290"/>
                </a:lnTo>
                <a:lnTo>
                  <a:pt x="110" y="300"/>
                </a:lnTo>
                <a:lnTo>
                  <a:pt x="105" y="309"/>
                </a:lnTo>
                <a:lnTo>
                  <a:pt x="102" y="317"/>
                </a:lnTo>
                <a:lnTo>
                  <a:pt x="101" y="327"/>
                </a:lnTo>
                <a:lnTo>
                  <a:pt x="101" y="327"/>
                </a:lnTo>
                <a:lnTo>
                  <a:pt x="97" y="362"/>
                </a:lnTo>
                <a:lnTo>
                  <a:pt x="93" y="407"/>
                </a:lnTo>
                <a:lnTo>
                  <a:pt x="93" y="407"/>
                </a:lnTo>
                <a:lnTo>
                  <a:pt x="92" y="421"/>
                </a:lnTo>
                <a:lnTo>
                  <a:pt x="88" y="438"/>
                </a:lnTo>
                <a:lnTo>
                  <a:pt x="84" y="454"/>
                </a:lnTo>
                <a:lnTo>
                  <a:pt x="79" y="470"/>
                </a:lnTo>
                <a:lnTo>
                  <a:pt x="70" y="494"/>
                </a:lnTo>
                <a:lnTo>
                  <a:pt x="65" y="504"/>
                </a:lnTo>
                <a:lnTo>
                  <a:pt x="73" y="514"/>
                </a:lnTo>
                <a:lnTo>
                  <a:pt x="73" y="514"/>
                </a:lnTo>
                <a:lnTo>
                  <a:pt x="65" y="553"/>
                </a:lnTo>
                <a:lnTo>
                  <a:pt x="57" y="586"/>
                </a:lnTo>
                <a:lnTo>
                  <a:pt x="53" y="602"/>
                </a:lnTo>
                <a:lnTo>
                  <a:pt x="49" y="615"/>
                </a:lnTo>
                <a:lnTo>
                  <a:pt x="49" y="615"/>
                </a:lnTo>
                <a:lnTo>
                  <a:pt x="45" y="628"/>
                </a:lnTo>
                <a:lnTo>
                  <a:pt x="41" y="644"/>
                </a:lnTo>
                <a:lnTo>
                  <a:pt x="34" y="679"/>
                </a:lnTo>
                <a:lnTo>
                  <a:pt x="24" y="740"/>
                </a:lnTo>
                <a:lnTo>
                  <a:pt x="24" y="740"/>
                </a:lnTo>
                <a:lnTo>
                  <a:pt x="21" y="759"/>
                </a:lnTo>
                <a:lnTo>
                  <a:pt x="16" y="776"/>
                </a:lnTo>
                <a:lnTo>
                  <a:pt x="11" y="789"/>
                </a:lnTo>
                <a:lnTo>
                  <a:pt x="7" y="799"/>
                </a:lnTo>
                <a:lnTo>
                  <a:pt x="7" y="799"/>
                </a:lnTo>
                <a:lnTo>
                  <a:pt x="5" y="803"/>
                </a:lnTo>
                <a:lnTo>
                  <a:pt x="4" y="807"/>
                </a:lnTo>
                <a:lnTo>
                  <a:pt x="1" y="818"/>
                </a:lnTo>
                <a:lnTo>
                  <a:pt x="0" y="840"/>
                </a:lnTo>
                <a:lnTo>
                  <a:pt x="0" y="840"/>
                </a:lnTo>
                <a:lnTo>
                  <a:pt x="0" y="846"/>
                </a:lnTo>
                <a:lnTo>
                  <a:pt x="1" y="855"/>
                </a:lnTo>
                <a:lnTo>
                  <a:pt x="5" y="874"/>
                </a:lnTo>
                <a:lnTo>
                  <a:pt x="9" y="892"/>
                </a:lnTo>
                <a:lnTo>
                  <a:pt x="11" y="903"/>
                </a:lnTo>
                <a:lnTo>
                  <a:pt x="11" y="903"/>
                </a:lnTo>
                <a:lnTo>
                  <a:pt x="13" y="912"/>
                </a:lnTo>
                <a:lnTo>
                  <a:pt x="18" y="925"/>
                </a:lnTo>
                <a:lnTo>
                  <a:pt x="24" y="936"/>
                </a:lnTo>
                <a:lnTo>
                  <a:pt x="27" y="941"/>
                </a:lnTo>
                <a:lnTo>
                  <a:pt x="28" y="941"/>
                </a:lnTo>
                <a:lnTo>
                  <a:pt x="28" y="941"/>
                </a:lnTo>
                <a:lnTo>
                  <a:pt x="29" y="939"/>
                </a:lnTo>
                <a:lnTo>
                  <a:pt x="29" y="935"/>
                </a:lnTo>
                <a:lnTo>
                  <a:pt x="29" y="921"/>
                </a:lnTo>
                <a:lnTo>
                  <a:pt x="28" y="903"/>
                </a:lnTo>
                <a:lnTo>
                  <a:pt x="35" y="903"/>
                </a:lnTo>
                <a:lnTo>
                  <a:pt x="35" y="903"/>
                </a:lnTo>
                <a:lnTo>
                  <a:pt x="42" y="906"/>
                </a:lnTo>
                <a:lnTo>
                  <a:pt x="49" y="907"/>
                </a:lnTo>
                <a:lnTo>
                  <a:pt x="56" y="907"/>
                </a:lnTo>
                <a:lnTo>
                  <a:pt x="56" y="907"/>
                </a:lnTo>
                <a:lnTo>
                  <a:pt x="61" y="906"/>
                </a:lnTo>
                <a:lnTo>
                  <a:pt x="64" y="902"/>
                </a:lnTo>
                <a:lnTo>
                  <a:pt x="67" y="900"/>
                </a:lnTo>
                <a:lnTo>
                  <a:pt x="65" y="896"/>
                </a:lnTo>
                <a:lnTo>
                  <a:pt x="65" y="896"/>
                </a:lnTo>
                <a:lnTo>
                  <a:pt x="63" y="893"/>
                </a:lnTo>
                <a:lnTo>
                  <a:pt x="59" y="891"/>
                </a:lnTo>
                <a:lnTo>
                  <a:pt x="56" y="889"/>
                </a:lnTo>
                <a:lnTo>
                  <a:pt x="56" y="889"/>
                </a:lnTo>
                <a:lnTo>
                  <a:pt x="57" y="890"/>
                </a:lnTo>
                <a:lnTo>
                  <a:pt x="61" y="890"/>
                </a:lnTo>
                <a:lnTo>
                  <a:pt x="63" y="890"/>
                </a:lnTo>
                <a:lnTo>
                  <a:pt x="64" y="889"/>
                </a:lnTo>
                <a:lnTo>
                  <a:pt x="65" y="886"/>
                </a:lnTo>
                <a:lnTo>
                  <a:pt x="65" y="883"/>
                </a:lnTo>
                <a:lnTo>
                  <a:pt x="65" y="883"/>
                </a:lnTo>
                <a:lnTo>
                  <a:pt x="65" y="875"/>
                </a:lnTo>
                <a:lnTo>
                  <a:pt x="64" y="870"/>
                </a:lnTo>
                <a:lnTo>
                  <a:pt x="62" y="864"/>
                </a:lnTo>
                <a:lnTo>
                  <a:pt x="62" y="864"/>
                </a:lnTo>
                <a:lnTo>
                  <a:pt x="59" y="861"/>
                </a:lnTo>
                <a:lnTo>
                  <a:pt x="59" y="857"/>
                </a:lnTo>
                <a:lnTo>
                  <a:pt x="59" y="851"/>
                </a:lnTo>
                <a:lnTo>
                  <a:pt x="59" y="851"/>
                </a:lnTo>
                <a:lnTo>
                  <a:pt x="61" y="843"/>
                </a:lnTo>
                <a:lnTo>
                  <a:pt x="64" y="834"/>
                </a:lnTo>
                <a:lnTo>
                  <a:pt x="67" y="824"/>
                </a:lnTo>
                <a:lnTo>
                  <a:pt x="69" y="816"/>
                </a:lnTo>
                <a:lnTo>
                  <a:pt x="69" y="816"/>
                </a:lnTo>
                <a:lnTo>
                  <a:pt x="70" y="806"/>
                </a:lnTo>
                <a:lnTo>
                  <a:pt x="70" y="795"/>
                </a:lnTo>
                <a:lnTo>
                  <a:pt x="69" y="771"/>
                </a:lnTo>
                <a:lnTo>
                  <a:pt x="69" y="771"/>
                </a:lnTo>
                <a:lnTo>
                  <a:pt x="69" y="757"/>
                </a:lnTo>
                <a:lnTo>
                  <a:pt x="70" y="737"/>
                </a:lnTo>
                <a:lnTo>
                  <a:pt x="73" y="719"/>
                </a:lnTo>
                <a:lnTo>
                  <a:pt x="76" y="705"/>
                </a:lnTo>
                <a:lnTo>
                  <a:pt x="76" y="705"/>
                </a:lnTo>
                <a:lnTo>
                  <a:pt x="92" y="672"/>
                </a:lnTo>
                <a:lnTo>
                  <a:pt x="121" y="613"/>
                </a:lnTo>
                <a:lnTo>
                  <a:pt x="162" y="531"/>
                </a:lnTo>
                <a:lnTo>
                  <a:pt x="162" y="531"/>
                </a:lnTo>
                <a:lnTo>
                  <a:pt x="161" y="554"/>
                </a:lnTo>
                <a:lnTo>
                  <a:pt x="156" y="604"/>
                </a:lnTo>
                <a:lnTo>
                  <a:pt x="154" y="633"/>
                </a:lnTo>
                <a:lnTo>
                  <a:pt x="150" y="659"/>
                </a:lnTo>
                <a:lnTo>
                  <a:pt x="147" y="679"/>
                </a:lnTo>
                <a:lnTo>
                  <a:pt x="144" y="686"/>
                </a:lnTo>
                <a:lnTo>
                  <a:pt x="142" y="691"/>
                </a:lnTo>
                <a:lnTo>
                  <a:pt x="142" y="691"/>
                </a:lnTo>
                <a:lnTo>
                  <a:pt x="138" y="699"/>
                </a:lnTo>
                <a:lnTo>
                  <a:pt x="136" y="706"/>
                </a:lnTo>
                <a:lnTo>
                  <a:pt x="133" y="713"/>
                </a:lnTo>
                <a:lnTo>
                  <a:pt x="133" y="720"/>
                </a:lnTo>
                <a:lnTo>
                  <a:pt x="133" y="731"/>
                </a:lnTo>
                <a:lnTo>
                  <a:pt x="133" y="735"/>
                </a:lnTo>
                <a:lnTo>
                  <a:pt x="136" y="736"/>
                </a:lnTo>
                <a:lnTo>
                  <a:pt x="136" y="736"/>
                </a:lnTo>
                <a:lnTo>
                  <a:pt x="138" y="737"/>
                </a:lnTo>
                <a:lnTo>
                  <a:pt x="142" y="740"/>
                </a:lnTo>
                <a:lnTo>
                  <a:pt x="145" y="743"/>
                </a:lnTo>
                <a:lnTo>
                  <a:pt x="145" y="743"/>
                </a:lnTo>
                <a:lnTo>
                  <a:pt x="151" y="855"/>
                </a:lnTo>
                <a:lnTo>
                  <a:pt x="155" y="938"/>
                </a:lnTo>
                <a:lnTo>
                  <a:pt x="156" y="990"/>
                </a:lnTo>
                <a:lnTo>
                  <a:pt x="156" y="990"/>
                </a:lnTo>
                <a:lnTo>
                  <a:pt x="156" y="1001"/>
                </a:lnTo>
                <a:lnTo>
                  <a:pt x="159" y="1012"/>
                </a:lnTo>
                <a:lnTo>
                  <a:pt x="161" y="1023"/>
                </a:lnTo>
                <a:lnTo>
                  <a:pt x="165" y="1033"/>
                </a:lnTo>
                <a:lnTo>
                  <a:pt x="171" y="1047"/>
                </a:lnTo>
                <a:lnTo>
                  <a:pt x="173" y="1052"/>
                </a:lnTo>
                <a:lnTo>
                  <a:pt x="194" y="1048"/>
                </a:lnTo>
                <a:lnTo>
                  <a:pt x="194" y="1048"/>
                </a:lnTo>
                <a:lnTo>
                  <a:pt x="199" y="1094"/>
                </a:lnTo>
                <a:lnTo>
                  <a:pt x="205" y="1163"/>
                </a:lnTo>
                <a:lnTo>
                  <a:pt x="205" y="1163"/>
                </a:lnTo>
                <a:lnTo>
                  <a:pt x="207" y="1201"/>
                </a:lnTo>
                <a:lnTo>
                  <a:pt x="213" y="1255"/>
                </a:lnTo>
                <a:lnTo>
                  <a:pt x="218" y="1286"/>
                </a:lnTo>
                <a:lnTo>
                  <a:pt x="223" y="1316"/>
                </a:lnTo>
                <a:lnTo>
                  <a:pt x="229" y="1343"/>
                </a:lnTo>
                <a:lnTo>
                  <a:pt x="235" y="1364"/>
                </a:lnTo>
                <a:lnTo>
                  <a:pt x="235" y="1364"/>
                </a:lnTo>
                <a:lnTo>
                  <a:pt x="252" y="1407"/>
                </a:lnTo>
                <a:lnTo>
                  <a:pt x="269" y="1448"/>
                </a:lnTo>
                <a:lnTo>
                  <a:pt x="283" y="1483"/>
                </a:lnTo>
                <a:lnTo>
                  <a:pt x="288" y="1495"/>
                </a:lnTo>
                <a:lnTo>
                  <a:pt x="291" y="1504"/>
                </a:lnTo>
                <a:lnTo>
                  <a:pt x="291" y="1504"/>
                </a:lnTo>
                <a:lnTo>
                  <a:pt x="293" y="1513"/>
                </a:lnTo>
                <a:lnTo>
                  <a:pt x="295" y="1522"/>
                </a:lnTo>
                <a:lnTo>
                  <a:pt x="298" y="1530"/>
                </a:lnTo>
                <a:lnTo>
                  <a:pt x="298" y="1542"/>
                </a:lnTo>
                <a:lnTo>
                  <a:pt x="298" y="1542"/>
                </a:lnTo>
                <a:lnTo>
                  <a:pt x="298" y="1567"/>
                </a:lnTo>
                <a:lnTo>
                  <a:pt x="297" y="1578"/>
                </a:lnTo>
                <a:lnTo>
                  <a:pt x="294" y="1584"/>
                </a:lnTo>
                <a:lnTo>
                  <a:pt x="291" y="1591"/>
                </a:lnTo>
                <a:lnTo>
                  <a:pt x="291" y="1591"/>
                </a:lnTo>
                <a:lnTo>
                  <a:pt x="280" y="1608"/>
                </a:lnTo>
                <a:lnTo>
                  <a:pt x="268" y="1627"/>
                </a:lnTo>
                <a:lnTo>
                  <a:pt x="255" y="1643"/>
                </a:lnTo>
                <a:lnTo>
                  <a:pt x="249" y="1653"/>
                </a:lnTo>
                <a:lnTo>
                  <a:pt x="249" y="1653"/>
                </a:lnTo>
                <a:lnTo>
                  <a:pt x="246" y="1661"/>
                </a:lnTo>
                <a:lnTo>
                  <a:pt x="245" y="1663"/>
                </a:lnTo>
                <a:lnTo>
                  <a:pt x="246" y="1667"/>
                </a:lnTo>
                <a:lnTo>
                  <a:pt x="246" y="1667"/>
                </a:lnTo>
                <a:lnTo>
                  <a:pt x="247" y="1671"/>
                </a:lnTo>
                <a:lnTo>
                  <a:pt x="247" y="1677"/>
                </a:lnTo>
                <a:lnTo>
                  <a:pt x="246" y="1683"/>
                </a:lnTo>
                <a:lnTo>
                  <a:pt x="246" y="1688"/>
                </a:lnTo>
                <a:lnTo>
                  <a:pt x="246" y="1688"/>
                </a:lnTo>
                <a:lnTo>
                  <a:pt x="247" y="1697"/>
                </a:lnTo>
                <a:lnTo>
                  <a:pt x="248" y="1702"/>
                </a:lnTo>
                <a:lnTo>
                  <a:pt x="251" y="1703"/>
                </a:lnTo>
                <a:lnTo>
                  <a:pt x="253" y="1705"/>
                </a:lnTo>
                <a:lnTo>
                  <a:pt x="253" y="1705"/>
                </a:lnTo>
                <a:lnTo>
                  <a:pt x="259" y="1706"/>
                </a:lnTo>
                <a:lnTo>
                  <a:pt x="270" y="1706"/>
                </a:lnTo>
                <a:lnTo>
                  <a:pt x="301" y="1705"/>
                </a:lnTo>
                <a:lnTo>
                  <a:pt x="334" y="1703"/>
                </a:lnTo>
                <a:lnTo>
                  <a:pt x="353" y="1701"/>
                </a:lnTo>
                <a:lnTo>
                  <a:pt x="353" y="1701"/>
                </a:lnTo>
                <a:lnTo>
                  <a:pt x="364" y="1699"/>
                </a:lnTo>
                <a:lnTo>
                  <a:pt x="367" y="1699"/>
                </a:lnTo>
                <a:lnTo>
                  <a:pt x="367" y="1699"/>
                </a:lnTo>
                <a:lnTo>
                  <a:pt x="366" y="1699"/>
                </a:lnTo>
                <a:lnTo>
                  <a:pt x="363" y="1702"/>
                </a:lnTo>
                <a:lnTo>
                  <a:pt x="363" y="1705"/>
                </a:lnTo>
                <a:lnTo>
                  <a:pt x="366" y="1707"/>
                </a:lnTo>
                <a:lnTo>
                  <a:pt x="368" y="1710"/>
                </a:lnTo>
                <a:lnTo>
                  <a:pt x="374" y="1712"/>
                </a:lnTo>
                <a:lnTo>
                  <a:pt x="374" y="1712"/>
                </a:lnTo>
                <a:lnTo>
                  <a:pt x="378" y="1713"/>
                </a:lnTo>
                <a:lnTo>
                  <a:pt x="384" y="1714"/>
                </a:lnTo>
                <a:lnTo>
                  <a:pt x="401" y="1714"/>
                </a:lnTo>
                <a:lnTo>
                  <a:pt x="421" y="1713"/>
                </a:lnTo>
                <a:lnTo>
                  <a:pt x="443" y="1712"/>
                </a:lnTo>
                <a:lnTo>
                  <a:pt x="487" y="1706"/>
                </a:lnTo>
                <a:lnTo>
                  <a:pt x="516" y="1701"/>
                </a:lnTo>
                <a:lnTo>
                  <a:pt x="516" y="1701"/>
                </a:lnTo>
                <a:lnTo>
                  <a:pt x="519" y="1700"/>
                </a:lnTo>
                <a:lnTo>
                  <a:pt x="523" y="1699"/>
                </a:lnTo>
                <a:lnTo>
                  <a:pt x="531" y="1691"/>
                </a:lnTo>
                <a:lnTo>
                  <a:pt x="537" y="1684"/>
                </a:lnTo>
                <a:lnTo>
                  <a:pt x="543" y="1674"/>
                </a:lnTo>
                <a:lnTo>
                  <a:pt x="552" y="1656"/>
                </a:lnTo>
                <a:lnTo>
                  <a:pt x="557" y="1647"/>
                </a:lnTo>
                <a:lnTo>
                  <a:pt x="557" y="1647"/>
                </a:lnTo>
                <a:lnTo>
                  <a:pt x="562" y="1638"/>
                </a:lnTo>
                <a:lnTo>
                  <a:pt x="562" y="1633"/>
                </a:lnTo>
                <a:lnTo>
                  <a:pt x="560" y="1625"/>
                </a:lnTo>
                <a:lnTo>
                  <a:pt x="560" y="1625"/>
                </a:lnTo>
                <a:lnTo>
                  <a:pt x="547" y="1587"/>
                </a:lnTo>
                <a:lnTo>
                  <a:pt x="547" y="1587"/>
                </a:lnTo>
                <a:lnTo>
                  <a:pt x="542" y="1578"/>
                </a:lnTo>
                <a:lnTo>
                  <a:pt x="537" y="1569"/>
                </a:lnTo>
                <a:lnTo>
                  <a:pt x="535" y="1563"/>
                </a:lnTo>
                <a:lnTo>
                  <a:pt x="533" y="1555"/>
                </a:lnTo>
                <a:lnTo>
                  <a:pt x="530" y="1545"/>
                </a:lnTo>
                <a:lnTo>
                  <a:pt x="529" y="1532"/>
                </a:lnTo>
                <a:lnTo>
                  <a:pt x="529" y="1532"/>
                </a:lnTo>
                <a:lnTo>
                  <a:pt x="529" y="1513"/>
                </a:lnTo>
                <a:lnTo>
                  <a:pt x="530" y="1489"/>
                </a:lnTo>
                <a:lnTo>
                  <a:pt x="533" y="1431"/>
                </a:lnTo>
                <a:lnTo>
                  <a:pt x="540" y="1327"/>
                </a:lnTo>
                <a:lnTo>
                  <a:pt x="540" y="1327"/>
                </a:lnTo>
                <a:lnTo>
                  <a:pt x="540" y="1317"/>
                </a:lnTo>
                <a:lnTo>
                  <a:pt x="539" y="1308"/>
                </a:lnTo>
                <a:lnTo>
                  <a:pt x="535" y="1285"/>
                </a:lnTo>
                <a:lnTo>
                  <a:pt x="530" y="1258"/>
                </a:lnTo>
                <a:lnTo>
                  <a:pt x="524" y="1231"/>
                </a:lnTo>
                <a:lnTo>
                  <a:pt x="512" y="1183"/>
                </a:lnTo>
                <a:lnTo>
                  <a:pt x="508" y="1163"/>
                </a:lnTo>
                <a:lnTo>
                  <a:pt x="508" y="1155"/>
                </a:lnTo>
                <a:lnTo>
                  <a:pt x="508" y="1150"/>
                </a:lnTo>
                <a:lnTo>
                  <a:pt x="508" y="1150"/>
                </a:lnTo>
                <a:lnTo>
                  <a:pt x="533" y="1011"/>
                </a:lnTo>
                <a:lnTo>
                  <a:pt x="553" y="1011"/>
                </a:lnTo>
                <a:lnTo>
                  <a:pt x="553" y="1011"/>
                </a:lnTo>
                <a:lnTo>
                  <a:pt x="548" y="1033"/>
                </a:lnTo>
                <a:lnTo>
                  <a:pt x="540" y="1063"/>
                </a:lnTo>
                <a:lnTo>
                  <a:pt x="540" y="1063"/>
                </a:lnTo>
                <a:lnTo>
                  <a:pt x="536" y="1077"/>
                </a:lnTo>
                <a:lnTo>
                  <a:pt x="533" y="1103"/>
                </a:lnTo>
                <a:lnTo>
                  <a:pt x="531" y="1128"/>
                </a:lnTo>
                <a:lnTo>
                  <a:pt x="531" y="1139"/>
                </a:lnTo>
                <a:lnTo>
                  <a:pt x="533" y="1147"/>
                </a:lnTo>
                <a:lnTo>
                  <a:pt x="533" y="1147"/>
                </a:lnTo>
                <a:lnTo>
                  <a:pt x="537" y="1160"/>
                </a:lnTo>
                <a:lnTo>
                  <a:pt x="539" y="1161"/>
                </a:lnTo>
                <a:lnTo>
                  <a:pt x="540" y="1162"/>
                </a:lnTo>
                <a:lnTo>
                  <a:pt x="543" y="1160"/>
                </a:lnTo>
                <a:lnTo>
                  <a:pt x="543" y="1160"/>
                </a:lnTo>
                <a:lnTo>
                  <a:pt x="546" y="1157"/>
                </a:lnTo>
                <a:lnTo>
                  <a:pt x="547" y="1154"/>
                </a:lnTo>
                <a:lnTo>
                  <a:pt x="551" y="1145"/>
                </a:lnTo>
                <a:lnTo>
                  <a:pt x="553" y="1136"/>
                </a:lnTo>
                <a:lnTo>
                  <a:pt x="553" y="1125"/>
                </a:lnTo>
                <a:lnTo>
                  <a:pt x="553" y="1125"/>
                </a:lnTo>
                <a:lnTo>
                  <a:pt x="554" y="1116"/>
                </a:lnTo>
                <a:lnTo>
                  <a:pt x="556" y="1108"/>
                </a:lnTo>
                <a:lnTo>
                  <a:pt x="557" y="1104"/>
                </a:lnTo>
                <a:lnTo>
                  <a:pt x="559" y="1103"/>
                </a:lnTo>
                <a:lnTo>
                  <a:pt x="560" y="1104"/>
                </a:lnTo>
                <a:lnTo>
                  <a:pt x="560" y="1104"/>
                </a:lnTo>
                <a:lnTo>
                  <a:pt x="563" y="1108"/>
                </a:lnTo>
                <a:lnTo>
                  <a:pt x="565" y="1113"/>
                </a:lnTo>
                <a:lnTo>
                  <a:pt x="569" y="1126"/>
                </a:lnTo>
                <a:lnTo>
                  <a:pt x="573" y="1140"/>
                </a:lnTo>
                <a:lnTo>
                  <a:pt x="575" y="1150"/>
                </a:lnTo>
                <a:lnTo>
                  <a:pt x="575" y="1150"/>
                </a:lnTo>
                <a:lnTo>
                  <a:pt x="574" y="1160"/>
                </a:lnTo>
                <a:lnTo>
                  <a:pt x="571" y="1173"/>
                </a:lnTo>
                <a:lnTo>
                  <a:pt x="571" y="1186"/>
                </a:lnTo>
                <a:lnTo>
                  <a:pt x="573" y="1190"/>
                </a:lnTo>
                <a:lnTo>
                  <a:pt x="573" y="1191"/>
                </a:lnTo>
                <a:lnTo>
                  <a:pt x="575" y="1191"/>
                </a:lnTo>
                <a:lnTo>
                  <a:pt x="575" y="1191"/>
                </a:lnTo>
                <a:lnTo>
                  <a:pt x="586" y="1189"/>
                </a:lnTo>
                <a:lnTo>
                  <a:pt x="592" y="1188"/>
                </a:lnTo>
                <a:lnTo>
                  <a:pt x="592" y="1188"/>
                </a:lnTo>
                <a:lnTo>
                  <a:pt x="591" y="1189"/>
                </a:lnTo>
                <a:lnTo>
                  <a:pt x="589" y="1193"/>
                </a:lnTo>
                <a:lnTo>
                  <a:pt x="588" y="1194"/>
                </a:lnTo>
                <a:lnTo>
                  <a:pt x="589" y="1195"/>
                </a:lnTo>
                <a:lnTo>
                  <a:pt x="592" y="1195"/>
                </a:lnTo>
                <a:lnTo>
                  <a:pt x="596" y="1195"/>
                </a:lnTo>
                <a:lnTo>
                  <a:pt x="596" y="1195"/>
                </a:lnTo>
                <a:lnTo>
                  <a:pt x="600" y="1193"/>
                </a:lnTo>
                <a:lnTo>
                  <a:pt x="604" y="1190"/>
                </a:lnTo>
                <a:lnTo>
                  <a:pt x="614" y="1183"/>
                </a:lnTo>
                <a:lnTo>
                  <a:pt x="623" y="1174"/>
                </a:lnTo>
                <a:lnTo>
                  <a:pt x="623" y="1174"/>
                </a:lnTo>
                <a:lnTo>
                  <a:pt x="626" y="1172"/>
                </a:lnTo>
                <a:lnTo>
                  <a:pt x="628" y="1168"/>
                </a:lnTo>
                <a:lnTo>
                  <a:pt x="633" y="1160"/>
                </a:lnTo>
                <a:lnTo>
                  <a:pt x="633" y="1160"/>
                </a:lnTo>
                <a:lnTo>
                  <a:pt x="635" y="1154"/>
                </a:lnTo>
                <a:lnTo>
                  <a:pt x="638" y="1148"/>
                </a:lnTo>
                <a:lnTo>
                  <a:pt x="639" y="1132"/>
                </a:lnTo>
                <a:lnTo>
                  <a:pt x="639" y="1116"/>
                </a:lnTo>
                <a:lnTo>
                  <a:pt x="638" y="1108"/>
                </a:lnTo>
                <a:lnTo>
                  <a:pt x="637" y="1100"/>
                </a:lnTo>
                <a:lnTo>
                  <a:pt x="637" y="1100"/>
                </a:lnTo>
                <a:lnTo>
                  <a:pt x="626" y="1065"/>
                </a:lnTo>
                <a:lnTo>
                  <a:pt x="620" y="1046"/>
                </a:lnTo>
                <a:lnTo>
                  <a:pt x="616" y="1028"/>
                </a:lnTo>
                <a:lnTo>
                  <a:pt x="616" y="1028"/>
                </a:lnTo>
                <a:lnTo>
                  <a:pt x="616" y="1015"/>
                </a:lnTo>
                <a:lnTo>
                  <a:pt x="616" y="993"/>
                </a:lnTo>
                <a:lnTo>
                  <a:pt x="620" y="932"/>
                </a:lnTo>
                <a:lnTo>
                  <a:pt x="623" y="868"/>
                </a:lnTo>
                <a:lnTo>
                  <a:pt x="626" y="820"/>
                </a:lnTo>
                <a:lnTo>
                  <a:pt x="626" y="820"/>
                </a:lnTo>
                <a:lnTo>
                  <a:pt x="626" y="781"/>
                </a:lnTo>
                <a:lnTo>
                  <a:pt x="625" y="738"/>
                </a:lnTo>
                <a:lnTo>
                  <a:pt x="622" y="701"/>
                </a:lnTo>
                <a:lnTo>
                  <a:pt x="623" y="680"/>
                </a:lnTo>
                <a:lnTo>
                  <a:pt x="623" y="680"/>
                </a:lnTo>
                <a:lnTo>
                  <a:pt x="637" y="556"/>
                </a:lnTo>
                <a:lnTo>
                  <a:pt x="650" y="548"/>
                </a:lnTo>
                <a:lnTo>
                  <a:pt x="650" y="548"/>
                </a:lnTo>
                <a:lnTo>
                  <a:pt x="654" y="500"/>
                </a:lnTo>
                <a:lnTo>
                  <a:pt x="654" y="500"/>
                </a:lnTo>
                <a:lnTo>
                  <a:pt x="658" y="452"/>
                </a:lnTo>
                <a:lnTo>
                  <a:pt x="658" y="438"/>
                </a:lnTo>
                <a:lnTo>
                  <a:pt x="657" y="427"/>
                </a:lnTo>
                <a:lnTo>
                  <a:pt x="657" y="427"/>
                </a:lnTo>
                <a:lnTo>
                  <a:pt x="655" y="416"/>
                </a:lnTo>
                <a:lnTo>
                  <a:pt x="650" y="406"/>
                </a:lnTo>
                <a:lnTo>
                  <a:pt x="640" y="379"/>
                </a:lnTo>
                <a:lnTo>
                  <a:pt x="640" y="379"/>
                </a:lnTo>
                <a:lnTo>
                  <a:pt x="634" y="366"/>
                </a:lnTo>
                <a:lnTo>
                  <a:pt x="627" y="352"/>
                </a:lnTo>
                <a:lnTo>
                  <a:pt x="622" y="343"/>
                </a:lnTo>
                <a:lnTo>
                  <a:pt x="620" y="338"/>
                </a:lnTo>
                <a:lnTo>
                  <a:pt x="620" y="338"/>
                </a:lnTo>
                <a:lnTo>
                  <a:pt x="617" y="333"/>
                </a:lnTo>
                <a:lnTo>
                  <a:pt x="612" y="322"/>
                </a:lnTo>
                <a:lnTo>
                  <a:pt x="608" y="306"/>
                </a:lnTo>
                <a:lnTo>
                  <a:pt x="606" y="297"/>
                </a:lnTo>
                <a:lnTo>
                  <a:pt x="605" y="286"/>
                </a:lnTo>
                <a:lnTo>
                  <a:pt x="605" y="286"/>
                </a:lnTo>
                <a:lnTo>
                  <a:pt x="603" y="236"/>
                </a:lnTo>
                <a:lnTo>
                  <a:pt x="602" y="209"/>
                </a:lnTo>
                <a:lnTo>
                  <a:pt x="602" y="180"/>
                </a:lnTo>
                <a:lnTo>
                  <a:pt x="602" y="180"/>
                </a:lnTo>
                <a:lnTo>
                  <a:pt x="602" y="168"/>
                </a:lnTo>
                <a:lnTo>
                  <a:pt x="602" y="157"/>
                </a:lnTo>
                <a:lnTo>
                  <a:pt x="598" y="140"/>
                </a:lnTo>
                <a:lnTo>
                  <a:pt x="593" y="120"/>
                </a:lnTo>
                <a:lnTo>
                  <a:pt x="591" y="105"/>
                </a:lnTo>
                <a:lnTo>
                  <a:pt x="588" y="87"/>
                </a:lnTo>
                <a:lnTo>
                  <a:pt x="588" y="87"/>
                </a:lnTo>
                <a:lnTo>
                  <a:pt x="586" y="77"/>
                </a:lnTo>
                <a:lnTo>
                  <a:pt x="583" y="68"/>
                </a:lnTo>
                <a:lnTo>
                  <a:pt x="579" y="59"/>
                </a:lnTo>
                <a:lnTo>
                  <a:pt x="573" y="51"/>
                </a:lnTo>
                <a:lnTo>
                  <a:pt x="565" y="43"/>
                </a:lnTo>
                <a:lnTo>
                  <a:pt x="558" y="36"/>
                </a:lnTo>
                <a:lnTo>
                  <a:pt x="551" y="30"/>
                </a:lnTo>
                <a:lnTo>
                  <a:pt x="542" y="24"/>
                </a:lnTo>
                <a:lnTo>
                  <a:pt x="524" y="14"/>
                </a:lnTo>
                <a:lnTo>
                  <a:pt x="508" y="7"/>
                </a:lnTo>
                <a:lnTo>
                  <a:pt x="494" y="2"/>
                </a:lnTo>
                <a:lnTo>
                  <a:pt x="484" y="0"/>
                </a:lnTo>
                <a:lnTo>
                  <a:pt x="484" y="0"/>
                </a:lnTo>
                <a:lnTo>
                  <a:pt x="477" y="0"/>
                </a:lnTo>
                <a:lnTo>
                  <a:pt x="470" y="0"/>
                </a:lnTo>
                <a:lnTo>
                  <a:pt x="458" y="2"/>
                </a:lnTo>
                <a:lnTo>
                  <a:pt x="449" y="6"/>
                </a:lnTo>
                <a:lnTo>
                  <a:pt x="447" y="7"/>
                </a:lnTo>
                <a:lnTo>
                  <a:pt x="447" y="7"/>
                </a:lnTo>
                <a:close/>
                <a:moveTo>
                  <a:pt x="346" y="996"/>
                </a:moveTo>
                <a:lnTo>
                  <a:pt x="378" y="996"/>
                </a:lnTo>
                <a:lnTo>
                  <a:pt x="378" y="996"/>
                </a:lnTo>
                <a:lnTo>
                  <a:pt x="374" y="1028"/>
                </a:lnTo>
                <a:lnTo>
                  <a:pt x="370" y="1051"/>
                </a:lnTo>
                <a:lnTo>
                  <a:pt x="369" y="1061"/>
                </a:lnTo>
                <a:lnTo>
                  <a:pt x="367" y="1067"/>
                </a:lnTo>
                <a:lnTo>
                  <a:pt x="367" y="1067"/>
                </a:lnTo>
                <a:lnTo>
                  <a:pt x="353" y="1098"/>
                </a:lnTo>
                <a:lnTo>
                  <a:pt x="353" y="1098"/>
                </a:lnTo>
                <a:lnTo>
                  <a:pt x="353" y="1091"/>
                </a:lnTo>
                <a:lnTo>
                  <a:pt x="353" y="1070"/>
                </a:lnTo>
                <a:lnTo>
                  <a:pt x="353" y="1070"/>
                </a:lnTo>
                <a:lnTo>
                  <a:pt x="349" y="1025"/>
                </a:lnTo>
                <a:lnTo>
                  <a:pt x="346" y="996"/>
                </a:lnTo>
                <a:lnTo>
                  <a:pt x="346" y="996"/>
                </a:lnTo>
                <a:close/>
                <a:moveTo>
                  <a:pt x="360" y="1125"/>
                </a:moveTo>
                <a:lnTo>
                  <a:pt x="360" y="1125"/>
                </a:lnTo>
                <a:lnTo>
                  <a:pt x="364" y="1148"/>
                </a:lnTo>
                <a:lnTo>
                  <a:pt x="369" y="1166"/>
                </a:lnTo>
                <a:lnTo>
                  <a:pt x="374" y="1180"/>
                </a:lnTo>
                <a:lnTo>
                  <a:pt x="374" y="1180"/>
                </a:lnTo>
                <a:lnTo>
                  <a:pt x="384" y="1208"/>
                </a:lnTo>
                <a:lnTo>
                  <a:pt x="395" y="1240"/>
                </a:lnTo>
                <a:lnTo>
                  <a:pt x="395" y="1240"/>
                </a:lnTo>
                <a:lnTo>
                  <a:pt x="402" y="1266"/>
                </a:lnTo>
                <a:lnTo>
                  <a:pt x="413" y="1306"/>
                </a:lnTo>
                <a:lnTo>
                  <a:pt x="422" y="1347"/>
                </a:lnTo>
                <a:lnTo>
                  <a:pt x="429" y="1379"/>
                </a:lnTo>
                <a:lnTo>
                  <a:pt x="429" y="1379"/>
                </a:lnTo>
                <a:lnTo>
                  <a:pt x="436" y="1420"/>
                </a:lnTo>
                <a:lnTo>
                  <a:pt x="445" y="1483"/>
                </a:lnTo>
                <a:lnTo>
                  <a:pt x="450" y="1516"/>
                </a:lnTo>
                <a:lnTo>
                  <a:pt x="453" y="1544"/>
                </a:lnTo>
                <a:lnTo>
                  <a:pt x="454" y="1565"/>
                </a:lnTo>
                <a:lnTo>
                  <a:pt x="454" y="1573"/>
                </a:lnTo>
                <a:lnTo>
                  <a:pt x="453" y="1576"/>
                </a:lnTo>
                <a:lnTo>
                  <a:pt x="453" y="1576"/>
                </a:lnTo>
                <a:lnTo>
                  <a:pt x="449" y="1582"/>
                </a:lnTo>
                <a:lnTo>
                  <a:pt x="441" y="1591"/>
                </a:lnTo>
                <a:lnTo>
                  <a:pt x="420" y="1608"/>
                </a:lnTo>
                <a:lnTo>
                  <a:pt x="391" y="1628"/>
                </a:lnTo>
                <a:lnTo>
                  <a:pt x="391" y="1608"/>
                </a:lnTo>
                <a:lnTo>
                  <a:pt x="391" y="1608"/>
                </a:lnTo>
                <a:lnTo>
                  <a:pt x="384" y="1594"/>
                </a:lnTo>
                <a:lnTo>
                  <a:pt x="379" y="1582"/>
                </a:lnTo>
                <a:lnTo>
                  <a:pt x="378" y="1578"/>
                </a:lnTo>
                <a:lnTo>
                  <a:pt x="378" y="1573"/>
                </a:lnTo>
                <a:lnTo>
                  <a:pt x="378" y="1573"/>
                </a:lnTo>
                <a:lnTo>
                  <a:pt x="376" y="1565"/>
                </a:lnTo>
                <a:lnTo>
                  <a:pt x="375" y="1559"/>
                </a:lnTo>
                <a:lnTo>
                  <a:pt x="374" y="1545"/>
                </a:lnTo>
                <a:lnTo>
                  <a:pt x="374" y="1545"/>
                </a:lnTo>
                <a:lnTo>
                  <a:pt x="372" y="1536"/>
                </a:lnTo>
                <a:lnTo>
                  <a:pt x="369" y="1527"/>
                </a:lnTo>
                <a:lnTo>
                  <a:pt x="366" y="1517"/>
                </a:lnTo>
                <a:lnTo>
                  <a:pt x="363" y="1507"/>
                </a:lnTo>
                <a:lnTo>
                  <a:pt x="363" y="1507"/>
                </a:lnTo>
                <a:lnTo>
                  <a:pt x="362" y="1490"/>
                </a:lnTo>
                <a:lnTo>
                  <a:pt x="362" y="1465"/>
                </a:lnTo>
                <a:lnTo>
                  <a:pt x="363" y="1413"/>
                </a:lnTo>
                <a:lnTo>
                  <a:pt x="363" y="1413"/>
                </a:lnTo>
                <a:lnTo>
                  <a:pt x="363" y="1402"/>
                </a:lnTo>
                <a:lnTo>
                  <a:pt x="363" y="1387"/>
                </a:lnTo>
                <a:lnTo>
                  <a:pt x="360" y="1352"/>
                </a:lnTo>
                <a:lnTo>
                  <a:pt x="353" y="1278"/>
                </a:lnTo>
                <a:lnTo>
                  <a:pt x="353" y="1278"/>
                </a:lnTo>
                <a:lnTo>
                  <a:pt x="351" y="1249"/>
                </a:lnTo>
                <a:lnTo>
                  <a:pt x="352" y="1226"/>
                </a:lnTo>
                <a:lnTo>
                  <a:pt x="353" y="1188"/>
                </a:lnTo>
                <a:lnTo>
                  <a:pt x="353" y="1188"/>
                </a:lnTo>
                <a:lnTo>
                  <a:pt x="353" y="1167"/>
                </a:lnTo>
                <a:lnTo>
                  <a:pt x="356" y="1147"/>
                </a:lnTo>
                <a:lnTo>
                  <a:pt x="360" y="1125"/>
                </a:lnTo>
                <a:lnTo>
                  <a:pt x="360" y="11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5BFC579C-9736-4EF5-9325-986241384FC8}"/>
              </a:ext>
            </a:extLst>
          </p:cNvPr>
          <p:cNvSpPr>
            <a:spLocks noEditPoints="1"/>
          </p:cNvSpPr>
          <p:nvPr/>
        </p:nvSpPr>
        <p:spPr bwMode="auto">
          <a:xfrm>
            <a:off x="1194777" y="968635"/>
            <a:ext cx="1445188" cy="2512708"/>
          </a:xfrm>
          <a:custGeom>
            <a:avLst/>
            <a:gdLst>
              <a:gd name="T0" fmla="*/ 316 w 949"/>
              <a:gd name="T1" fmla="*/ 533 h 1650"/>
              <a:gd name="T2" fmla="*/ 286 w 949"/>
              <a:gd name="T3" fmla="*/ 587 h 1650"/>
              <a:gd name="T4" fmla="*/ 264 w 949"/>
              <a:gd name="T5" fmla="*/ 705 h 1650"/>
              <a:gd name="T6" fmla="*/ 237 w 949"/>
              <a:gd name="T7" fmla="*/ 926 h 1650"/>
              <a:gd name="T8" fmla="*/ 252 w 949"/>
              <a:gd name="T9" fmla="*/ 1001 h 1650"/>
              <a:gd name="T10" fmla="*/ 291 w 949"/>
              <a:gd name="T11" fmla="*/ 1168 h 1650"/>
              <a:gd name="T12" fmla="*/ 425 w 949"/>
              <a:gd name="T13" fmla="*/ 1337 h 1650"/>
              <a:gd name="T14" fmla="*/ 477 w 949"/>
              <a:gd name="T15" fmla="*/ 1431 h 1650"/>
              <a:gd name="T16" fmla="*/ 443 w 949"/>
              <a:gd name="T17" fmla="*/ 1496 h 1650"/>
              <a:gd name="T18" fmla="*/ 363 w 949"/>
              <a:gd name="T19" fmla="*/ 1572 h 1650"/>
              <a:gd name="T20" fmla="*/ 397 w 949"/>
              <a:gd name="T21" fmla="*/ 1618 h 1650"/>
              <a:gd name="T22" fmla="*/ 523 w 949"/>
              <a:gd name="T23" fmla="*/ 1611 h 1650"/>
              <a:gd name="T24" fmla="*/ 544 w 949"/>
              <a:gd name="T25" fmla="*/ 1621 h 1650"/>
              <a:gd name="T26" fmla="*/ 688 w 949"/>
              <a:gd name="T27" fmla="*/ 1624 h 1650"/>
              <a:gd name="T28" fmla="*/ 769 w 949"/>
              <a:gd name="T29" fmla="*/ 1615 h 1650"/>
              <a:gd name="T30" fmla="*/ 777 w 949"/>
              <a:gd name="T31" fmla="*/ 1595 h 1650"/>
              <a:gd name="T32" fmla="*/ 803 w 949"/>
              <a:gd name="T33" fmla="*/ 1592 h 1650"/>
              <a:gd name="T34" fmla="*/ 839 w 949"/>
              <a:gd name="T35" fmla="*/ 1641 h 1650"/>
              <a:gd name="T36" fmla="*/ 845 w 949"/>
              <a:gd name="T37" fmla="*/ 1620 h 1650"/>
              <a:gd name="T38" fmla="*/ 870 w 949"/>
              <a:gd name="T39" fmla="*/ 1613 h 1650"/>
              <a:gd name="T40" fmla="*/ 910 w 949"/>
              <a:gd name="T41" fmla="*/ 1644 h 1650"/>
              <a:gd name="T42" fmla="*/ 908 w 949"/>
              <a:gd name="T43" fmla="*/ 1613 h 1650"/>
              <a:gd name="T44" fmla="*/ 933 w 949"/>
              <a:gd name="T45" fmla="*/ 1621 h 1650"/>
              <a:gd name="T46" fmla="*/ 886 w 949"/>
              <a:gd name="T47" fmla="*/ 1541 h 1650"/>
              <a:gd name="T48" fmla="*/ 949 w 949"/>
              <a:gd name="T49" fmla="*/ 1565 h 1650"/>
              <a:gd name="T50" fmla="*/ 910 w 949"/>
              <a:gd name="T51" fmla="*/ 1515 h 1650"/>
              <a:gd name="T52" fmla="*/ 803 w 949"/>
              <a:gd name="T53" fmla="*/ 1435 h 1650"/>
              <a:gd name="T54" fmla="*/ 803 w 949"/>
              <a:gd name="T55" fmla="*/ 1098 h 1650"/>
              <a:gd name="T56" fmla="*/ 896 w 949"/>
              <a:gd name="T57" fmla="*/ 829 h 1650"/>
              <a:gd name="T58" fmla="*/ 862 w 949"/>
              <a:gd name="T59" fmla="*/ 626 h 1650"/>
              <a:gd name="T60" fmla="*/ 867 w 949"/>
              <a:gd name="T61" fmla="*/ 510 h 1650"/>
              <a:gd name="T62" fmla="*/ 833 w 949"/>
              <a:gd name="T63" fmla="*/ 379 h 1650"/>
              <a:gd name="T64" fmla="*/ 847 w 949"/>
              <a:gd name="T65" fmla="*/ 200 h 1650"/>
              <a:gd name="T66" fmla="*/ 813 w 949"/>
              <a:gd name="T67" fmla="*/ 102 h 1650"/>
              <a:gd name="T68" fmla="*/ 761 w 949"/>
              <a:gd name="T69" fmla="*/ 36 h 1650"/>
              <a:gd name="T70" fmla="*/ 694 w 949"/>
              <a:gd name="T71" fmla="*/ 4 h 1650"/>
              <a:gd name="T72" fmla="*/ 590 w 949"/>
              <a:gd name="T73" fmla="*/ 16 h 1650"/>
              <a:gd name="T74" fmla="*/ 501 w 949"/>
              <a:gd name="T75" fmla="*/ 77 h 1650"/>
              <a:gd name="T76" fmla="*/ 282 w 949"/>
              <a:gd name="T77" fmla="*/ 179 h 1650"/>
              <a:gd name="T78" fmla="*/ 204 w 949"/>
              <a:gd name="T79" fmla="*/ 229 h 1650"/>
              <a:gd name="T80" fmla="*/ 197 w 949"/>
              <a:gd name="T81" fmla="*/ 349 h 1650"/>
              <a:gd name="T82" fmla="*/ 103 w 949"/>
              <a:gd name="T83" fmla="*/ 554 h 1650"/>
              <a:gd name="T84" fmla="*/ 20 w 949"/>
              <a:gd name="T85" fmla="*/ 718 h 1650"/>
              <a:gd name="T86" fmla="*/ 4 w 949"/>
              <a:gd name="T87" fmla="*/ 794 h 1650"/>
              <a:gd name="T88" fmla="*/ 56 w 949"/>
              <a:gd name="T89" fmla="*/ 829 h 1650"/>
              <a:gd name="T90" fmla="*/ 97 w 949"/>
              <a:gd name="T91" fmla="*/ 829 h 1650"/>
              <a:gd name="T92" fmla="*/ 109 w 949"/>
              <a:gd name="T93" fmla="*/ 804 h 1650"/>
              <a:gd name="T94" fmla="*/ 113 w 949"/>
              <a:gd name="T95" fmla="*/ 776 h 1650"/>
              <a:gd name="T96" fmla="*/ 96 w 949"/>
              <a:gd name="T97" fmla="*/ 740 h 1650"/>
              <a:gd name="T98" fmla="*/ 124 w 949"/>
              <a:gd name="T99" fmla="*/ 677 h 1650"/>
              <a:gd name="T100" fmla="*/ 184 w 949"/>
              <a:gd name="T101" fmla="*/ 593 h 1650"/>
              <a:gd name="T102" fmla="*/ 263 w 949"/>
              <a:gd name="T103" fmla="*/ 506 h 1650"/>
              <a:gd name="T104" fmla="*/ 678 w 949"/>
              <a:gd name="T105" fmla="*/ 1055 h 1650"/>
              <a:gd name="T106" fmla="*/ 691 w 949"/>
              <a:gd name="T107" fmla="*/ 1137 h 1650"/>
              <a:gd name="T108" fmla="*/ 634 w 949"/>
              <a:gd name="T109" fmla="*/ 1062 h 1650"/>
              <a:gd name="T110" fmla="*/ 638 w 949"/>
              <a:gd name="T111" fmla="*/ 1381 h 1650"/>
              <a:gd name="T112" fmla="*/ 644 w 949"/>
              <a:gd name="T113" fmla="*/ 1458 h 1650"/>
              <a:gd name="T114" fmla="*/ 596 w 949"/>
              <a:gd name="T115" fmla="*/ 1493 h 1650"/>
              <a:gd name="T116" fmla="*/ 603 w 949"/>
              <a:gd name="T117" fmla="*/ 1414 h 1650"/>
              <a:gd name="T118" fmla="*/ 538 w 949"/>
              <a:gd name="T119" fmla="*/ 1251 h 1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9" h="1650">
                <a:moveTo>
                  <a:pt x="305" y="471"/>
                </a:moveTo>
                <a:lnTo>
                  <a:pt x="320" y="505"/>
                </a:lnTo>
                <a:lnTo>
                  <a:pt x="320" y="505"/>
                </a:lnTo>
                <a:lnTo>
                  <a:pt x="321" y="508"/>
                </a:lnTo>
                <a:lnTo>
                  <a:pt x="322" y="516"/>
                </a:lnTo>
                <a:lnTo>
                  <a:pt x="321" y="522"/>
                </a:lnTo>
                <a:lnTo>
                  <a:pt x="319" y="528"/>
                </a:lnTo>
                <a:lnTo>
                  <a:pt x="316" y="533"/>
                </a:lnTo>
                <a:lnTo>
                  <a:pt x="310" y="539"/>
                </a:lnTo>
                <a:lnTo>
                  <a:pt x="310" y="539"/>
                </a:lnTo>
                <a:lnTo>
                  <a:pt x="304" y="545"/>
                </a:lnTo>
                <a:lnTo>
                  <a:pt x="299" y="550"/>
                </a:lnTo>
                <a:lnTo>
                  <a:pt x="296" y="556"/>
                </a:lnTo>
                <a:lnTo>
                  <a:pt x="293" y="562"/>
                </a:lnTo>
                <a:lnTo>
                  <a:pt x="288" y="574"/>
                </a:lnTo>
                <a:lnTo>
                  <a:pt x="286" y="587"/>
                </a:lnTo>
                <a:lnTo>
                  <a:pt x="286" y="587"/>
                </a:lnTo>
                <a:lnTo>
                  <a:pt x="281" y="609"/>
                </a:lnTo>
                <a:lnTo>
                  <a:pt x="276" y="631"/>
                </a:lnTo>
                <a:lnTo>
                  <a:pt x="276" y="631"/>
                </a:lnTo>
                <a:lnTo>
                  <a:pt x="271" y="655"/>
                </a:lnTo>
                <a:lnTo>
                  <a:pt x="266" y="684"/>
                </a:lnTo>
                <a:lnTo>
                  <a:pt x="266" y="684"/>
                </a:lnTo>
                <a:lnTo>
                  <a:pt x="264" y="705"/>
                </a:lnTo>
                <a:lnTo>
                  <a:pt x="262" y="725"/>
                </a:lnTo>
                <a:lnTo>
                  <a:pt x="258" y="749"/>
                </a:lnTo>
                <a:lnTo>
                  <a:pt x="252" y="776"/>
                </a:lnTo>
                <a:lnTo>
                  <a:pt x="252" y="776"/>
                </a:lnTo>
                <a:lnTo>
                  <a:pt x="248" y="792"/>
                </a:lnTo>
                <a:lnTo>
                  <a:pt x="246" y="812"/>
                </a:lnTo>
                <a:lnTo>
                  <a:pt x="241" y="856"/>
                </a:lnTo>
                <a:lnTo>
                  <a:pt x="237" y="926"/>
                </a:lnTo>
                <a:lnTo>
                  <a:pt x="237" y="926"/>
                </a:lnTo>
                <a:lnTo>
                  <a:pt x="237" y="936"/>
                </a:lnTo>
                <a:lnTo>
                  <a:pt x="239" y="946"/>
                </a:lnTo>
                <a:lnTo>
                  <a:pt x="245" y="964"/>
                </a:lnTo>
                <a:lnTo>
                  <a:pt x="250" y="978"/>
                </a:lnTo>
                <a:lnTo>
                  <a:pt x="252" y="984"/>
                </a:lnTo>
                <a:lnTo>
                  <a:pt x="252" y="984"/>
                </a:lnTo>
                <a:lnTo>
                  <a:pt x="252" y="1001"/>
                </a:lnTo>
                <a:lnTo>
                  <a:pt x="252" y="1021"/>
                </a:lnTo>
                <a:lnTo>
                  <a:pt x="254" y="1045"/>
                </a:lnTo>
                <a:lnTo>
                  <a:pt x="258" y="1073"/>
                </a:lnTo>
                <a:lnTo>
                  <a:pt x="265" y="1104"/>
                </a:lnTo>
                <a:lnTo>
                  <a:pt x="270" y="1120"/>
                </a:lnTo>
                <a:lnTo>
                  <a:pt x="276" y="1137"/>
                </a:lnTo>
                <a:lnTo>
                  <a:pt x="282" y="1153"/>
                </a:lnTo>
                <a:lnTo>
                  <a:pt x="291" y="1168"/>
                </a:lnTo>
                <a:lnTo>
                  <a:pt x="291" y="1168"/>
                </a:lnTo>
                <a:lnTo>
                  <a:pt x="300" y="1184"/>
                </a:lnTo>
                <a:lnTo>
                  <a:pt x="311" y="1201"/>
                </a:lnTo>
                <a:lnTo>
                  <a:pt x="323" y="1218"/>
                </a:lnTo>
                <a:lnTo>
                  <a:pt x="338" y="1236"/>
                </a:lnTo>
                <a:lnTo>
                  <a:pt x="367" y="1270"/>
                </a:lnTo>
                <a:lnTo>
                  <a:pt x="396" y="1304"/>
                </a:lnTo>
                <a:lnTo>
                  <a:pt x="425" y="1337"/>
                </a:lnTo>
                <a:lnTo>
                  <a:pt x="449" y="1364"/>
                </a:lnTo>
                <a:lnTo>
                  <a:pt x="459" y="1377"/>
                </a:lnTo>
                <a:lnTo>
                  <a:pt x="466" y="1389"/>
                </a:lnTo>
                <a:lnTo>
                  <a:pt x="472" y="1398"/>
                </a:lnTo>
                <a:lnTo>
                  <a:pt x="475" y="1406"/>
                </a:lnTo>
                <a:lnTo>
                  <a:pt x="475" y="1406"/>
                </a:lnTo>
                <a:lnTo>
                  <a:pt x="477" y="1419"/>
                </a:lnTo>
                <a:lnTo>
                  <a:pt x="477" y="1431"/>
                </a:lnTo>
                <a:lnTo>
                  <a:pt x="477" y="1442"/>
                </a:lnTo>
                <a:lnTo>
                  <a:pt x="476" y="1452"/>
                </a:lnTo>
                <a:lnTo>
                  <a:pt x="472" y="1465"/>
                </a:lnTo>
                <a:lnTo>
                  <a:pt x="470" y="1473"/>
                </a:lnTo>
                <a:lnTo>
                  <a:pt x="470" y="1473"/>
                </a:lnTo>
                <a:lnTo>
                  <a:pt x="467" y="1477"/>
                </a:lnTo>
                <a:lnTo>
                  <a:pt x="461" y="1482"/>
                </a:lnTo>
                <a:lnTo>
                  <a:pt x="443" y="1496"/>
                </a:lnTo>
                <a:lnTo>
                  <a:pt x="402" y="1527"/>
                </a:lnTo>
                <a:lnTo>
                  <a:pt x="402" y="1527"/>
                </a:lnTo>
                <a:lnTo>
                  <a:pt x="387" y="1539"/>
                </a:lnTo>
                <a:lnTo>
                  <a:pt x="380" y="1545"/>
                </a:lnTo>
                <a:lnTo>
                  <a:pt x="374" y="1551"/>
                </a:lnTo>
                <a:lnTo>
                  <a:pt x="369" y="1557"/>
                </a:lnTo>
                <a:lnTo>
                  <a:pt x="366" y="1564"/>
                </a:lnTo>
                <a:lnTo>
                  <a:pt x="363" y="1572"/>
                </a:lnTo>
                <a:lnTo>
                  <a:pt x="363" y="1580"/>
                </a:lnTo>
                <a:lnTo>
                  <a:pt x="363" y="1580"/>
                </a:lnTo>
                <a:lnTo>
                  <a:pt x="365" y="1588"/>
                </a:lnTo>
                <a:lnTo>
                  <a:pt x="368" y="1596"/>
                </a:lnTo>
                <a:lnTo>
                  <a:pt x="374" y="1603"/>
                </a:lnTo>
                <a:lnTo>
                  <a:pt x="380" y="1609"/>
                </a:lnTo>
                <a:lnTo>
                  <a:pt x="387" y="1614"/>
                </a:lnTo>
                <a:lnTo>
                  <a:pt x="397" y="1618"/>
                </a:lnTo>
                <a:lnTo>
                  <a:pt x="407" y="1621"/>
                </a:lnTo>
                <a:lnTo>
                  <a:pt x="417" y="1624"/>
                </a:lnTo>
                <a:lnTo>
                  <a:pt x="417" y="1624"/>
                </a:lnTo>
                <a:lnTo>
                  <a:pt x="430" y="1625"/>
                </a:lnTo>
                <a:lnTo>
                  <a:pt x="447" y="1624"/>
                </a:lnTo>
                <a:lnTo>
                  <a:pt x="467" y="1621"/>
                </a:lnTo>
                <a:lnTo>
                  <a:pt x="488" y="1618"/>
                </a:lnTo>
                <a:lnTo>
                  <a:pt x="523" y="1611"/>
                </a:lnTo>
                <a:lnTo>
                  <a:pt x="538" y="1609"/>
                </a:lnTo>
                <a:lnTo>
                  <a:pt x="538" y="1609"/>
                </a:lnTo>
                <a:lnTo>
                  <a:pt x="534" y="1610"/>
                </a:lnTo>
                <a:lnTo>
                  <a:pt x="532" y="1611"/>
                </a:lnTo>
                <a:lnTo>
                  <a:pt x="530" y="1614"/>
                </a:lnTo>
                <a:lnTo>
                  <a:pt x="532" y="1616"/>
                </a:lnTo>
                <a:lnTo>
                  <a:pt x="535" y="1619"/>
                </a:lnTo>
                <a:lnTo>
                  <a:pt x="544" y="1621"/>
                </a:lnTo>
                <a:lnTo>
                  <a:pt x="557" y="1624"/>
                </a:lnTo>
                <a:lnTo>
                  <a:pt x="557" y="1624"/>
                </a:lnTo>
                <a:lnTo>
                  <a:pt x="574" y="1626"/>
                </a:lnTo>
                <a:lnTo>
                  <a:pt x="592" y="1627"/>
                </a:lnTo>
                <a:lnTo>
                  <a:pt x="628" y="1627"/>
                </a:lnTo>
                <a:lnTo>
                  <a:pt x="662" y="1626"/>
                </a:lnTo>
                <a:lnTo>
                  <a:pt x="688" y="1624"/>
                </a:lnTo>
                <a:lnTo>
                  <a:pt x="688" y="1624"/>
                </a:lnTo>
                <a:lnTo>
                  <a:pt x="699" y="1621"/>
                </a:lnTo>
                <a:lnTo>
                  <a:pt x="708" y="1619"/>
                </a:lnTo>
                <a:lnTo>
                  <a:pt x="728" y="1610"/>
                </a:lnTo>
                <a:lnTo>
                  <a:pt x="741" y="1603"/>
                </a:lnTo>
                <a:lnTo>
                  <a:pt x="746" y="1599"/>
                </a:lnTo>
                <a:lnTo>
                  <a:pt x="746" y="1599"/>
                </a:lnTo>
                <a:lnTo>
                  <a:pt x="758" y="1609"/>
                </a:lnTo>
                <a:lnTo>
                  <a:pt x="769" y="1615"/>
                </a:lnTo>
                <a:lnTo>
                  <a:pt x="775" y="1618"/>
                </a:lnTo>
                <a:lnTo>
                  <a:pt x="780" y="1619"/>
                </a:lnTo>
                <a:lnTo>
                  <a:pt x="780" y="1619"/>
                </a:lnTo>
                <a:lnTo>
                  <a:pt x="782" y="1619"/>
                </a:lnTo>
                <a:lnTo>
                  <a:pt x="783" y="1618"/>
                </a:lnTo>
                <a:lnTo>
                  <a:pt x="783" y="1611"/>
                </a:lnTo>
                <a:lnTo>
                  <a:pt x="781" y="1604"/>
                </a:lnTo>
                <a:lnTo>
                  <a:pt x="777" y="1595"/>
                </a:lnTo>
                <a:lnTo>
                  <a:pt x="769" y="1578"/>
                </a:lnTo>
                <a:lnTo>
                  <a:pt x="765" y="1570"/>
                </a:lnTo>
                <a:lnTo>
                  <a:pt x="765" y="1570"/>
                </a:lnTo>
                <a:lnTo>
                  <a:pt x="776" y="1574"/>
                </a:lnTo>
                <a:lnTo>
                  <a:pt x="786" y="1579"/>
                </a:lnTo>
                <a:lnTo>
                  <a:pt x="794" y="1585"/>
                </a:lnTo>
                <a:lnTo>
                  <a:pt x="794" y="1585"/>
                </a:lnTo>
                <a:lnTo>
                  <a:pt x="803" y="1592"/>
                </a:lnTo>
                <a:lnTo>
                  <a:pt x="812" y="1599"/>
                </a:lnTo>
                <a:lnTo>
                  <a:pt x="822" y="1609"/>
                </a:lnTo>
                <a:lnTo>
                  <a:pt x="826" y="1614"/>
                </a:lnTo>
                <a:lnTo>
                  <a:pt x="828" y="1619"/>
                </a:lnTo>
                <a:lnTo>
                  <a:pt x="828" y="1619"/>
                </a:lnTo>
                <a:lnTo>
                  <a:pt x="832" y="1628"/>
                </a:lnTo>
                <a:lnTo>
                  <a:pt x="836" y="1638"/>
                </a:lnTo>
                <a:lnTo>
                  <a:pt x="839" y="1641"/>
                </a:lnTo>
                <a:lnTo>
                  <a:pt x="841" y="1643"/>
                </a:lnTo>
                <a:lnTo>
                  <a:pt x="845" y="1644"/>
                </a:lnTo>
                <a:lnTo>
                  <a:pt x="847" y="1643"/>
                </a:lnTo>
                <a:lnTo>
                  <a:pt x="847" y="1643"/>
                </a:lnTo>
                <a:lnTo>
                  <a:pt x="849" y="1642"/>
                </a:lnTo>
                <a:lnTo>
                  <a:pt x="849" y="1638"/>
                </a:lnTo>
                <a:lnTo>
                  <a:pt x="847" y="1631"/>
                </a:lnTo>
                <a:lnTo>
                  <a:pt x="845" y="1620"/>
                </a:lnTo>
                <a:lnTo>
                  <a:pt x="841" y="1607"/>
                </a:lnTo>
                <a:lnTo>
                  <a:pt x="832" y="1585"/>
                </a:lnTo>
                <a:lnTo>
                  <a:pt x="828" y="1575"/>
                </a:lnTo>
                <a:lnTo>
                  <a:pt x="828" y="1575"/>
                </a:lnTo>
                <a:lnTo>
                  <a:pt x="836" y="1581"/>
                </a:lnTo>
                <a:lnTo>
                  <a:pt x="857" y="1599"/>
                </a:lnTo>
                <a:lnTo>
                  <a:pt x="857" y="1599"/>
                </a:lnTo>
                <a:lnTo>
                  <a:pt x="870" y="1613"/>
                </a:lnTo>
                <a:lnTo>
                  <a:pt x="885" y="1628"/>
                </a:lnTo>
                <a:lnTo>
                  <a:pt x="901" y="1648"/>
                </a:lnTo>
                <a:lnTo>
                  <a:pt x="901" y="1648"/>
                </a:lnTo>
                <a:lnTo>
                  <a:pt x="903" y="1649"/>
                </a:lnTo>
                <a:lnTo>
                  <a:pt x="907" y="1650"/>
                </a:lnTo>
                <a:lnTo>
                  <a:pt x="909" y="1650"/>
                </a:lnTo>
                <a:lnTo>
                  <a:pt x="910" y="1648"/>
                </a:lnTo>
                <a:lnTo>
                  <a:pt x="910" y="1644"/>
                </a:lnTo>
                <a:lnTo>
                  <a:pt x="910" y="1638"/>
                </a:lnTo>
                <a:lnTo>
                  <a:pt x="910" y="1638"/>
                </a:lnTo>
                <a:lnTo>
                  <a:pt x="907" y="1624"/>
                </a:lnTo>
                <a:lnTo>
                  <a:pt x="902" y="1611"/>
                </a:lnTo>
                <a:lnTo>
                  <a:pt x="896" y="1599"/>
                </a:lnTo>
                <a:lnTo>
                  <a:pt x="896" y="1599"/>
                </a:lnTo>
                <a:lnTo>
                  <a:pt x="899" y="1604"/>
                </a:lnTo>
                <a:lnTo>
                  <a:pt x="908" y="1613"/>
                </a:lnTo>
                <a:lnTo>
                  <a:pt x="913" y="1618"/>
                </a:lnTo>
                <a:lnTo>
                  <a:pt x="919" y="1622"/>
                </a:lnTo>
                <a:lnTo>
                  <a:pt x="924" y="1624"/>
                </a:lnTo>
                <a:lnTo>
                  <a:pt x="927" y="1624"/>
                </a:lnTo>
                <a:lnTo>
                  <a:pt x="930" y="1624"/>
                </a:lnTo>
                <a:lnTo>
                  <a:pt x="930" y="1624"/>
                </a:lnTo>
                <a:lnTo>
                  <a:pt x="932" y="1622"/>
                </a:lnTo>
                <a:lnTo>
                  <a:pt x="933" y="1621"/>
                </a:lnTo>
                <a:lnTo>
                  <a:pt x="936" y="1616"/>
                </a:lnTo>
                <a:lnTo>
                  <a:pt x="936" y="1610"/>
                </a:lnTo>
                <a:lnTo>
                  <a:pt x="933" y="1603"/>
                </a:lnTo>
                <a:lnTo>
                  <a:pt x="931" y="1597"/>
                </a:lnTo>
                <a:lnTo>
                  <a:pt x="927" y="1590"/>
                </a:lnTo>
                <a:lnTo>
                  <a:pt x="920" y="1580"/>
                </a:lnTo>
                <a:lnTo>
                  <a:pt x="920" y="1580"/>
                </a:lnTo>
                <a:lnTo>
                  <a:pt x="886" y="1541"/>
                </a:lnTo>
                <a:lnTo>
                  <a:pt x="886" y="1541"/>
                </a:lnTo>
                <a:lnTo>
                  <a:pt x="896" y="1546"/>
                </a:lnTo>
                <a:lnTo>
                  <a:pt x="916" y="1557"/>
                </a:lnTo>
                <a:lnTo>
                  <a:pt x="927" y="1563"/>
                </a:lnTo>
                <a:lnTo>
                  <a:pt x="938" y="1567"/>
                </a:lnTo>
                <a:lnTo>
                  <a:pt x="945" y="1568"/>
                </a:lnTo>
                <a:lnTo>
                  <a:pt x="948" y="1567"/>
                </a:lnTo>
                <a:lnTo>
                  <a:pt x="949" y="1565"/>
                </a:lnTo>
                <a:lnTo>
                  <a:pt x="949" y="1565"/>
                </a:lnTo>
                <a:lnTo>
                  <a:pt x="949" y="1561"/>
                </a:lnTo>
                <a:lnTo>
                  <a:pt x="947" y="1555"/>
                </a:lnTo>
                <a:lnTo>
                  <a:pt x="942" y="1547"/>
                </a:lnTo>
                <a:lnTo>
                  <a:pt x="936" y="1539"/>
                </a:lnTo>
                <a:lnTo>
                  <a:pt x="928" y="1530"/>
                </a:lnTo>
                <a:lnTo>
                  <a:pt x="920" y="1522"/>
                </a:lnTo>
                <a:lnTo>
                  <a:pt x="910" y="1515"/>
                </a:lnTo>
                <a:lnTo>
                  <a:pt x="901" y="1507"/>
                </a:lnTo>
                <a:lnTo>
                  <a:pt x="901" y="1507"/>
                </a:lnTo>
                <a:lnTo>
                  <a:pt x="846" y="1472"/>
                </a:lnTo>
                <a:lnTo>
                  <a:pt x="820" y="1454"/>
                </a:lnTo>
                <a:lnTo>
                  <a:pt x="810" y="1446"/>
                </a:lnTo>
                <a:lnTo>
                  <a:pt x="804" y="1440"/>
                </a:lnTo>
                <a:lnTo>
                  <a:pt x="804" y="1440"/>
                </a:lnTo>
                <a:lnTo>
                  <a:pt x="803" y="1435"/>
                </a:lnTo>
                <a:lnTo>
                  <a:pt x="801" y="1425"/>
                </a:lnTo>
                <a:lnTo>
                  <a:pt x="800" y="1395"/>
                </a:lnTo>
                <a:lnTo>
                  <a:pt x="799" y="1354"/>
                </a:lnTo>
                <a:lnTo>
                  <a:pt x="800" y="1306"/>
                </a:lnTo>
                <a:lnTo>
                  <a:pt x="803" y="1213"/>
                </a:lnTo>
                <a:lnTo>
                  <a:pt x="804" y="1149"/>
                </a:lnTo>
                <a:lnTo>
                  <a:pt x="804" y="1149"/>
                </a:lnTo>
                <a:lnTo>
                  <a:pt x="803" y="1098"/>
                </a:lnTo>
                <a:lnTo>
                  <a:pt x="799" y="1034"/>
                </a:lnTo>
                <a:lnTo>
                  <a:pt x="794" y="955"/>
                </a:lnTo>
                <a:lnTo>
                  <a:pt x="794" y="955"/>
                </a:lnTo>
                <a:lnTo>
                  <a:pt x="836" y="904"/>
                </a:lnTo>
                <a:lnTo>
                  <a:pt x="870" y="863"/>
                </a:lnTo>
                <a:lnTo>
                  <a:pt x="885" y="845"/>
                </a:lnTo>
                <a:lnTo>
                  <a:pt x="896" y="829"/>
                </a:lnTo>
                <a:lnTo>
                  <a:pt x="896" y="829"/>
                </a:lnTo>
                <a:lnTo>
                  <a:pt x="899" y="822"/>
                </a:lnTo>
                <a:lnTo>
                  <a:pt x="903" y="815"/>
                </a:lnTo>
                <a:lnTo>
                  <a:pt x="910" y="797"/>
                </a:lnTo>
                <a:lnTo>
                  <a:pt x="915" y="777"/>
                </a:lnTo>
                <a:lnTo>
                  <a:pt x="919" y="758"/>
                </a:lnTo>
                <a:lnTo>
                  <a:pt x="924" y="726"/>
                </a:lnTo>
                <a:lnTo>
                  <a:pt x="925" y="713"/>
                </a:lnTo>
                <a:lnTo>
                  <a:pt x="862" y="626"/>
                </a:lnTo>
                <a:lnTo>
                  <a:pt x="862" y="626"/>
                </a:lnTo>
                <a:lnTo>
                  <a:pt x="866" y="620"/>
                </a:lnTo>
                <a:lnTo>
                  <a:pt x="868" y="611"/>
                </a:lnTo>
                <a:lnTo>
                  <a:pt x="872" y="600"/>
                </a:lnTo>
                <a:lnTo>
                  <a:pt x="874" y="584"/>
                </a:lnTo>
                <a:lnTo>
                  <a:pt x="874" y="564"/>
                </a:lnTo>
                <a:lnTo>
                  <a:pt x="872" y="539"/>
                </a:lnTo>
                <a:lnTo>
                  <a:pt x="867" y="510"/>
                </a:lnTo>
                <a:lnTo>
                  <a:pt x="867" y="510"/>
                </a:lnTo>
                <a:lnTo>
                  <a:pt x="859" y="481"/>
                </a:lnTo>
                <a:lnTo>
                  <a:pt x="853" y="459"/>
                </a:lnTo>
                <a:lnTo>
                  <a:pt x="843" y="427"/>
                </a:lnTo>
                <a:lnTo>
                  <a:pt x="839" y="415"/>
                </a:lnTo>
                <a:lnTo>
                  <a:pt x="835" y="404"/>
                </a:lnTo>
                <a:lnTo>
                  <a:pt x="834" y="392"/>
                </a:lnTo>
                <a:lnTo>
                  <a:pt x="833" y="379"/>
                </a:lnTo>
                <a:lnTo>
                  <a:pt x="833" y="379"/>
                </a:lnTo>
                <a:lnTo>
                  <a:pt x="834" y="363"/>
                </a:lnTo>
                <a:lnTo>
                  <a:pt x="835" y="346"/>
                </a:lnTo>
                <a:lnTo>
                  <a:pt x="840" y="309"/>
                </a:lnTo>
                <a:lnTo>
                  <a:pt x="844" y="286"/>
                </a:lnTo>
                <a:lnTo>
                  <a:pt x="846" y="260"/>
                </a:lnTo>
                <a:lnTo>
                  <a:pt x="847" y="231"/>
                </a:lnTo>
                <a:lnTo>
                  <a:pt x="847" y="200"/>
                </a:lnTo>
                <a:lnTo>
                  <a:pt x="847" y="200"/>
                </a:lnTo>
                <a:lnTo>
                  <a:pt x="846" y="183"/>
                </a:lnTo>
                <a:lnTo>
                  <a:pt x="844" y="167"/>
                </a:lnTo>
                <a:lnTo>
                  <a:pt x="839" y="153"/>
                </a:lnTo>
                <a:lnTo>
                  <a:pt x="834" y="138"/>
                </a:lnTo>
                <a:lnTo>
                  <a:pt x="828" y="125"/>
                </a:lnTo>
                <a:lnTo>
                  <a:pt x="821" y="113"/>
                </a:lnTo>
                <a:lnTo>
                  <a:pt x="813" y="102"/>
                </a:lnTo>
                <a:lnTo>
                  <a:pt x="806" y="91"/>
                </a:lnTo>
                <a:lnTo>
                  <a:pt x="790" y="74"/>
                </a:lnTo>
                <a:lnTo>
                  <a:pt x="777" y="60"/>
                </a:lnTo>
                <a:lnTo>
                  <a:pt x="765" y="50"/>
                </a:lnTo>
                <a:lnTo>
                  <a:pt x="765" y="50"/>
                </a:lnTo>
                <a:lnTo>
                  <a:pt x="765" y="48"/>
                </a:lnTo>
                <a:lnTo>
                  <a:pt x="764" y="44"/>
                </a:lnTo>
                <a:lnTo>
                  <a:pt x="761" y="36"/>
                </a:lnTo>
                <a:lnTo>
                  <a:pt x="754" y="29"/>
                </a:lnTo>
                <a:lnTo>
                  <a:pt x="751" y="24"/>
                </a:lnTo>
                <a:lnTo>
                  <a:pt x="745" y="21"/>
                </a:lnTo>
                <a:lnTo>
                  <a:pt x="737" y="16"/>
                </a:lnTo>
                <a:lnTo>
                  <a:pt x="729" y="12"/>
                </a:lnTo>
                <a:lnTo>
                  <a:pt x="719" y="8"/>
                </a:lnTo>
                <a:lnTo>
                  <a:pt x="707" y="6"/>
                </a:lnTo>
                <a:lnTo>
                  <a:pt x="694" y="4"/>
                </a:lnTo>
                <a:lnTo>
                  <a:pt x="678" y="1"/>
                </a:lnTo>
                <a:lnTo>
                  <a:pt x="678" y="1"/>
                </a:lnTo>
                <a:lnTo>
                  <a:pt x="661" y="0"/>
                </a:lnTo>
                <a:lnTo>
                  <a:pt x="645" y="1"/>
                </a:lnTo>
                <a:lnTo>
                  <a:pt x="631" y="4"/>
                </a:lnTo>
                <a:lnTo>
                  <a:pt x="616" y="6"/>
                </a:lnTo>
                <a:lnTo>
                  <a:pt x="603" y="11"/>
                </a:lnTo>
                <a:lnTo>
                  <a:pt x="590" y="16"/>
                </a:lnTo>
                <a:lnTo>
                  <a:pt x="577" y="21"/>
                </a:lnTo>
                <a:lnTo>
                  <a:pt x="567" y="27"/>
                </a:lnTo>
                <a:lnTo>
                  <a:pt x="546" y="39"/>
                </a:lnTo>
                <a:lnTo>
                  <a:pt x="529" y="51"/>
                </a:lnTo>
                <a:lnTo>
                  <a:pt x="517" y="62"/>
                </a:lnTo>
                <a:lnTo>
                  <a:pt x="509" y="69"/>
                </a:lnTo>
                <a:lnTo>
                  <a:pt x="509" y="69"/>
                </a:lnTo>
                <a:lnTo>
                  <a:pt x="501" y="77"/>
                </a:lnTo>
                <a:lnTo>
                  <a:pt x="492" y="90"/>
                </a:lnTo>
                <a:lnTo>
                  <a:pt x="471" y="120"/>
                </a:lnTo>
                <a:lnTo>
                  <a:pt x="446" y="161"/>
                </a:lnTo>
                <a:lnTo>
                  <a:pt x="334" y="171"/>
                </a:lnTo>
                <a:lnTo>
                  <a:pt x="334" y="171"/>
                </a:lnTo>
                <a:lnTo>
                  <a:pt x="319" y="172"/>
                </a:lnTo>
                <a:lnTo>
                  <a:pt x="302" y="176"/>
                </a:lnTo>
                <a:lnTo>
                  <a:pt x="282" y="179"/>
                </a:lnTo>
                <a:lnTo>
                  <a:pt x="263" y="185"/>
                </a:lnTo>
                <a:lnTo>
                  <a:pt x="245" y="192"/>
                </a:lnTo>
                <a:lnTo>
                  <a:pt x="236" y="197"/>
                </a:lnTo>
                <a:lnTo>
                  <a:pt x="228" y="202"/>
                </a:lnTo>
                <a:lnTo>
                  <a:pt x="220" y="208"/>
                </a:lnTo>
                <a:lnTo>
                  <a:pt x="213" y="214"/>
                </a:lnTo>
                <a:lnTo>
                  <a:pt x="208" y="222"/>
                </a:lnTo>
                <a:lnTo>
                  <a:pt x="204" y="229"/>
                </a:lnTo>
                <a:lnTo>
                  <a:pt x="204" y="229"/>
                </a:lnTo>
                <a:lnTo>
                  <a:pt x="200" y="237"/>
                </a:lnTo>
                <a:lnTo>
                  <a:pt x="197" y="248"/>
                </a:lnTo>
                <a:lnTo>
                  <a:pt x="196" y="259"/>
                </a:lnTo>
                <a:lnTo>
                  <a:pt x="195" y="271"/>
                </a:lnTo>
                <a:lnTo>
                  <a:pt x="194" y="298"/>
                </a:lnTo>
                <a:lnTo>
                  <a:pt x="196" y="324"/>
                </a:lnTo>
                <a:lnTo>
                  <a:pt x="197" y="349"/>
                </a:lnTo>
                <a:lnTo>
                  <a:pt x="201" y="369"/>
                </a:lnTo>
                <a:lnTo>
                  <a:pt x="204" y="389"/>
                </a:lnTo>
                <a:lnTo>
                  <a:pt x="204" y="389"/>
                </a:lnTo>
                <a:lnTo>
                  <a:pt x="166" y="449"/>
                </a:lnTo>
                <a:lnTo>
                  <a:pt x="136" y="499"/>
                </a:lnTo>
                <a:lnTo>
                  <a:pt x="112" y="539"/>
                </a:lnTo>
                <a:lnTo>
                  <a:pt x="112" y="539"/>
                </a:lnTo>
                <a:lnTo>
                  <a:pt x="103" y="554"/>
                </a:lnTo>
                <a:lnTo>
                  <a:pt x="96" y="570"/>
                </a:lnTo>
                <a:lnTo>
                  <a:pt x="83" y="602"/>
                </a:lnTo>
                <a:lnTo>
                  <a:pt x="70" y="628"/>
                </a:lnTo>
                <a:lnTo>
                  <a:pt x="63" y="645"/>
                </a:lnTo>
                <a:lnTo>
                  <a:pt x="63" y="645"/>
                </a:lnTo>
                <a:lnTo>
                  <a:pt x="41" y="682"/>
                </a:lnTo>
                <a:lnTo>
                  <a:pt x="20" y="718"/>
                </a:lnTo>
                <a:lnTo>
                  <a:pt x="20" y="718"/>
                </a:lnTo>
                <a:lnTo>
                  <a:pt x="14" y="729"/>
                </a:lnTo>
                <a:lnTo>
                  <a:pt x="7" y="743"/>
                </a:lnTo>
                <a:lnTo>
                  <a:pt x="3" y="755"/>
                </a:lnTo>
                <a:lnTo>
                  <a:pt x="0" y="766"/>
                </a:lnTo>
                <a:lnTo>
                  <a:pt x="0" y="766"/>
                </a:lnTo>
                <a:lnTo>
                  <a:pt x="0" y="771"/>
                </a:lnTo>
                <a:lnTo>
                  <a:pt x="0" y="778"/>
                </a:lnTo>
                <a:lnTo>
                  <a:pt x="4" y="794"/>
                </a:lnTo>
                <a:lnTo>
                  <a:pt x="6" y="810"/>
                </a:lnTo>
                <a:lnTo>
                  <a:pt x="10" y="820"/>
                </a:lnTo>
                <a:lnTo>
                  <a:pt x="10" y="820"/>
                </a:lnTo>
                <a:lnTo>
                  <a:pt x="11" y="821"/>
                </a:lnTo>
                <a:lnTo>
                  <a:pt x="14" y="822"/>
                </a:lnTo>
                <a:lnTo>
                  <a:pt x="20" y="824"/>
                </a:lnTo>
                <a:lnTo>
                  <a:pt x="38" y="828"/>
                </a:lnTo>
                <a:lnTo>
                  <a:pt x="56" y="829"/>
                </a:lnTo>
                <a:lnTo>
                  <a:pt x="63" y="829"/>
                </a:lnTo>
                <a:lnTo>
                  <a:pt x="63" y="829"/>
                </a:lnTo>
                <a:lnTo>
                  <a:pt x="67" y="832"/>
                </a:lnTo>
                <a:lnTo>
                  <a:pt x="76" y="834"/>
                </a:lnTo>
                <a:lnTo>
                  <a:pt x="83" y="835"/>
                </a:lnTo>
                <a:lnTo>
                  <a:pt x="89" y="835"/>
                </a:lnTo>
                <a:lnTo>
                  <a:pt x="93" y="833"/>
                </a:lnTo>
                <a:lnTo>
                  <a:pt x="97" y="829"/>
                </a:lnTo>
                <a:lnTo>
                  <a:pt x="97" y="829"/>
                </a:lnTo>
                <a:lnTo>
                  <a:pt x="101" y="820"/>
                </a:lnTo>
                <a:lnTo>
                  <a:pt x="103" y="811"/>
                </a:lnTo>
                <a:lnTo>
                  <a:pt x="102" y="806"/>
                </a:lnTo>
                <a:lnTo>
                  <a:pt x="102" y="805"/>
                </a:lnTo>
                <a:lnTo>
                  <a:pt x="102" y="805"/>
                </a:lnTo>
                <a:lnTo>
                  <a:pt x="104" y="805"/>
                </a:lnTo>
                <a:lnTo>
                  <a:pt x="109" y="804"/>
                </a:lnTo>
                <a:lnTo>
                  <a:pt x="112" y="803"/>
                </a:lnTo>
                <a:lnTo>
                  <a:pt x="114" y="799"/>
                </a:lnTo>
                <a:lnTo>
                  <a:pt x="115" y="795"/>
                </a:lnTo>
                <a:lnTo>
                  <a:pt x="116" y="791"/>
                </a:lnTo>
                <a:lnTo>
                  <a:pt x="116" y="791"/>
                </a:lnTo>
                <a:lnTo>
                  <a:pt x="116" y="785"/>
                </a:lnTo>
                <a:lnTo>
                  <a:pt x="115" y="780"/>
                </a:lnTo>
                <a:lnTo>
                  <a:pt x="113" y="776"/>
                </a:lnTo>
                <a:lnTo>
                  <a:pt x="112" y="771"/>
                </a:lnTo>
                <a:lnTo>
                  <a:pt x="106" y="764"/>
                </a:lnTo>
                <a:lnTo>
                  <a:pt x="103" y="760"/>
                </a:lnTo>
                <a:lnTo>
                  <a:pt x="102" y="757"/>
                </a:lnTo>
                <a:lnTo>
                  <a:pt x="102" y="757"/>
                </a:lnTo>
                <a:lnTo>
                  <a:pt x="98" y="749"/>
                </a:lnTo>
                <a:lnTo>
                  <a:pt x="96" y="743"/>
                </a:lnTo>
                <a:lnTo>
                  <a:pt x="96" y="740"/>
                </a:lnTo>
                <a:lnTo>
                  <a:pt x="96" y="735"/>
                </a:lnTo>
                <a:lnTo>
                  <a:pt x="98" y="730"/>
                </a:lnTo>
                <a:lnTo>
                  <a:pt x="102" y="723"/>
                </a:lnTo>
                <a:lnTo>
                  <a:pt x="102" y="723"/>
                </a:lnTo>
                <a:lnTo>
                  <a:pt x="110" y="707"/>
                </a:lnTo>
                <a:lnTo>
                  <a:pt x="118" y="693"/>
                </a:lnTo>
                <a:lnTo>
                  <a:pt x="122" y="680"/>
                </a:lnTo>
                <a:lnTo>
                  <a:pt x="124" y="677"/>
                </a:lnTo>
                <a:lnTo>
                  <a:pt x="126" y="674"/>
                </a:lnTo>
                <a:lnTo>
                  <a:pt x="126" y="674"/>
                </a:lnTo>
                <a:lnTo>
                  <a:pt x="131" y="668"/>
                </a:lnTo>
                <a:lnTo>
                  <a:pt x="139" y="659"/>
                </a:lnTo>
                <a:lnTo>
                  <a:pt x="160" y="631"/>
                </a:lnTo>
                <a:lnTo>
                  <a:pt x="160" y="631"/>
                </a:lnTo>
                <a:lnTo>
                  <a:pt x="171" y="614"/>
                </a:lnTo>
                <a:lnTo>
                  <a:pt x="184" y="593"/>
                </a:lnTo>
                <a:lnTo>
                  <a:pt x="191" y="582"/>
                </a:lnTo>
                <a:lnTo>
                  <a:pt x="200" y="570"/>
                </a:lnTo>
                <a:lnTo>
                  <a:pt x="211" y="559"/>
                </a:lnTo>
                <a:lnTo>
                  <a:pt x="223" y="548"/>
                </a:lnTo>
                <a:lnTo>
                  <a:pt x="223" y="548"/>
                </a:lnTo>
                <a:lnTo>
                  <a:pt x="236" y="536"/>
                </a:lnTo>
                <a:lnTo>
                  <a:pt x="250" y="522"/>
                </a:lnTo>
                <a:lnTo>
                  <a:pt x="263" y="506"/>
                </a:lnTo>
                <a:lnTo>
                  <a:pt x="275" y="492"/>
                </a:lnTo>
                <a:lnTo>
                  <a:pt x="293" y="466"/>
                </a:lnTo>
                <a:lnTo>
                  <a:pt x="300" y="456"/>
                </a:lnTo>
                <a:lnTo>
                  <a:pt x="305" y="471"/>
                </a:lnTo>
                <a:close/>
                <a:moveTo>
                  <a:pt x="683" y="1028"/>
                </a:moveTo>
                <a:lnTo>
                  <a:pt x="683" y="1028"/>
                </a:lnTo>
                <a:lnTo>
                  <a:pt x="680" y="1040"/>
                </a:lnTo>
                <a:lnTo>
                  <a:pt x="678" y="1055"/>
                </a:lnTo>
                <a:lnTo>
                  <a:pt x="678" y="1071"/>
                </a:lnTo>
                <a:lnTo>
                  <a:pt x="678" y="1071"/>
                </a:lnTo>
                <a:lnTo>
                  <a:pt x="679" y="1081"/>
                </a:lnTo>
                <a:lnTo>
                  <a:pt x="682" y="1093"/>
                </a:lnTo>
                <a:lnTo>
                  <a:pt x="688" y="1119"/>
                </a:lnTo>
                <a:lnTo>
                  <a:pt x="697" y="1149"/>
                </a:lnTo>
                <a:lnTo>
                  <a:pt x="697" y="1149"/>
                </a:lnTo>
                <a:lnTo>
                  <a:pt x="691" y="1137"/>
                </a:lnTo>
                <a:lnTo>
                  <a:pt x="684" y="1125"/>
                </a:lnTo>
                <a:lnTo>
                  <a:pt x="678" y="1110"/>
                </a:lnTo>
                <a:lnTo>
                  <a:pt x="678" y="1110"/>
                </a:lnTo>
                <a:lnTo>
                  <a:pt x="674" y="1103"/>
                </a:lnTo>
                <a:lnTo>
                  <a:pt x="668" y="1094"/>
                </a:lnTo>
                <a:lnTo>
                  <a:pt x="653" y="1079"/>
                </a:lnTo>
                <a:lnTo>
                  <a:pt x="640" y="1067"/>
                </a:lnTo>
                <a:lnTo>
                  <a:pt x="634" y="1062"/>
                </a:lnTo>
                <a:lnTo>
                  <a:pt x="683" y="1028"/>
                </a:lnTo>
                <a:close/>
                <a:moveTo>
                  <a:pt x="538" y="1251"/>
                </a:moveTo>
                <a:lnTo>
                  <a:pt x="538" y="1251"/>
                </a:lnTo>
                <a:lnTo>
                  <a:pt x="553" y="1269"/>
                </a:lnTo>
                <a:lnTo>
                  <a:pt x="588" y="1312"/>
                </a:lnTo>
                <a:lnTo>
                  <a:pt x="608" y="1337"/>
                </a:lnTo>
                <a:lnTo>
                  <a:pt x="625" y="1361"/>
                </a:lnTo>
                <a:lnTo>
                  <a:pt x="638" y="1381"/>
                </a:lnTo>
                <a:lnTo>
                  <a:pt x="642" y="1390"/>
                </a:lnTo>
                <a:lnTo>
                  <a:pt x="644" y="1396"/>
                </a:lnTo>
                <a:lnTo>
                  <a:pt x="644" y="1396"/>
                </a:lnTo>
                <a:lnTo>
                  <a:pt x="646" y="1407"/>
                </a:lnTo>
                <a:lnTo>
                  <a:pt x="646" y="1418"/>
                </a:lnTo>
                <a:lnTo>
                  <a:pt x="646" y="1429"/>
                </a:lnTo>
                <a:lnTo>
                  <a:pt x="646" y="1440"/>
                </a:lnTo>
                <a:lnTo>
                  <a:pt x="644" y="1458"/>
                </a:lnTo>
                <a:lnTo>
                  <a:pt x="642" y="1464"/>
                </a:lnTo>
                <a:lnTo>
                  <a:pt x="639" y="1469"/>
                </a:lnTo>
                <a:lnTo>
                  <a:pt x="639" y="1469"/>
                </a:lnTo>
                <a:lnTo>
                  <a:pt x="636" y="1472"/>
                </a:lnTo>
                <a:lnTo>
                  <a:pt x="630" y="1476"/>
                </a:lnTo>
                <a:lnTo>
                  <a:pt x="615" y="1484"/>
                </a:lnTo>
                <a:lnTo>
                  <a:pt x="596" y="1493"/>
                </a:lnTo>
                <a:lnTo>
                  <a:pt x="596" y="1493"/>
                </a:lnTo>
                <a:lnTo>
                  <a:pt x="598" y="1487"/>
                </a:lnTo>
                <a:lnTo>
                  <a:pt x="603" y="1470"/>
                </a:lnTo>
                <a:lnTo>
                  <a:pt x="605" y="1460"/>
                </a:lnTo>
                <a:lnTo>
                  <a:pt x="607" y="1448"/>
                </a:lnTo>
                <a:lnTo>
                  <a:pt x="607" y="1437"/>
                </a:lnTo>
                <a:lnTo>
                  <a:pt x="605" y="1425"/>
                </a:lnTo>
                <a:lnTo>
                  <a:pt x="605" y="1425"/>
                </a:lnTo>
                <a:lnTo>
                  <a:pt x="603" y="1414"/>
                </a:lnTo>
                <a:lnTo>
                  <a:pt x="599" y="1402"/>
                </a:lnTo>
                <a:lnTo>
                  <a:pt x="591" y="1381"/>
                </a:lnTo>
                <a:lnTo>
                  <a:pt x="581" y="1361"/>
                </a:lnTo>
                <a:lnTo>
                  <a:pt x="571" y="1343"/>
                </a:lnTo>
                <a:lnTo>
                  <a:pt x="571" y="1343"/>
                </a:lnTo>
                <a:lnTo>
                  <a:pt x="562" y="1318"/>
                </a:lnTo>
                <a:lnTo>
                  <a:pt x="551" y="1288"/>
                </a:lnTo>
                <a:lnTo>
                  <a:pt x="538" y="1251"/>
                </a:lnTo>
                <a:lnTo>
                  <a:pt x="538" y="12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151BB200-863A-4B78-9CD2-0C162D47EB4B}"/>
              </a:ext>
            </a:extLst>
          </p:cNvPr>
          <p:cNvSpPr>
            <a:spLocks/>
          </p:cNvSpPr>
          <p:nvPr/>
        </p:nvSpPr>
        <p:spPr bwMode="auto">
          <a:xfrm>
            <a:off x="6862810" y="1184486"/>
            <a:ext cx="1951530" cy="2244514"/>
          </a:xfrm>
          <a:custGeom>
            <a:avLst/>
            <a:gdLst>
              <a:gd name="T0" fmla="*/ 528 w 766"/>
              <a:gd name="T1" fmla="*/ 1 h 881"/>
              <a:gd name="T2" fmla="*/ 307 w 766"/>
              <a:gd name="T3" fmla="*/ 19 h 881"/>
              <a:gd name="T4" fmla="*/ 242 w 766"/>
              <a:gd name="T5" fmla="*/ 42 h 881"/>
              <a:gd name="T6" fmla="*/ 85 w 766"/>
              <a:gd name="T7" fmla="*/ 120 h 881"/>
              <a:gd name="T8" fmla="*/ 17 w 766"/>
              <a:gd name="T9" fmla="*/ 191 h 881"/>
              <a:gd name="T10" fmla="*/ 22 w 766"/>
              <a:gd name="T11" fmla="*/ 226 h 881"/>
              <a:gd name="T12" fmla="*/ 4 w 766"/>
              <a:gd name="T13" fmla="*/ 278 h 881"/>
              <a:gd name="T14" fmla="*/ 0 w 766"/>
              <a:gd name="T15" fmla="*/ 324 h 881"/>
              <a:gd name="T16" fmla="*/ 27 w 766"/>
              <a:gd name="T17" fmla="*/ 472 h 881"/>
              <a:gd name="T18" fmla="*/ 82 w 766"/>
              <a:gd name="T19" fmla="*/ 516 h 881"/>
              <a:gd name="T20" fmla="*/ 103 w 766"/>
              <a:gd name="T21" fmla="*/ 595 h 881"/>
              <a:gd name="T22" fmla="*/ 87 w 766"/>
              <a:gd name="T23" fmla="*/ 633 h 881"/>
              <a:gd name="T24" fmla="*/ 90 w 766"/>
              <a:gd name="T25" fmla="*/ 696 h 881"/>
              <a:gd name="T26" fmla="*/ 131 w 766"/>
              <a:gd name="T27" fmla="*/ 772 h 881"/>
              <a:gd name="T28" fmla="*/ 268 w 766"/>
              <a:gd name="T29" fmla="*/ 794 h 881"/>
              <a:gd name="T30" fmla="*/ 294 w 766"/>
              <a:gd name="T31" fmla="*/ 775 h 881"/>
              <a:gd name="T32" fmla="*/ 293 w 766"/>
              <a:gd name="T33" fmla="*/ 744 h 881"/>
              <a:gd name="T34" fmla="*/ 329 w 766"/>
              <a:gd name="T35" fmla="*/ 734 h 881"/>
              <a:gd name="T36" fmla="*/ 305 w 766"/>
              <a:gd name="T37" fmla="*/ 691 h 881"/>
              <a:gd name="T38" fmla="*/ 361 w 766"/>
              <a:gd name="T39" fmla="*/ 655 h 881"/>
              <a:gd name="T40" fmla="*/ 455 w 766"/>
              <a:gd name="T41" fmla="*/ 817 h 881"/>
              <a:gd name="T42" fmla="*/ 499 w 766"/>
              <a:gd name="T43" fmla="*/ 851 h 881"/>
              <a:gd name="T44" fmla="*/ 583 w 766"/>
              <a:gd name="T45" fmla="*/ 865 h 881"/>
              <a:gd name="T46" fmla="*/ 663 w 766"/>
              <a:gd name="T47" fmla="*/ 880 h 881"/>
              <a:gd name="T48" fmla="*/ 690 w 766"/>
              <a:gd name="T49" fmla="*/ 872 h 881"/>
              <a:gd name="T50" fmla="*/ 703 w 766"/>
              <a:gd name="T51" fmla="*/ 856 h 881"/>
              <a:gd name="T52" fmla="*/ 661 w 766"/>
              <a:gd name="T53" fmla="*/ 840 h 881"/>
              <a:gd name="T54" fmla="*/ 633 w 766"/>
              <a:gd name="T55" fmla="*/ 823 h 881"/>
              <a:gd name="T56" fmla="*/ 617 w 766"/>
              <a:gd name="T57" fmla="*/ 809 h 881"/>
              <a:gd name="T58" fmla="*/ 568 w 766"/>
              <a:gd name="T59" fmla="*/ 778 h 881"/>
              <a:gd name="T60" fmla="*/ 550 w 766"/>
              <a:gd name="T61" fmla="*/ 744 h 881"/>
              <a:gd name="T62" fmla="*/ 499 w 766"/>
              <a:gd name="T63" fmla="*/ 615 h 881"/>
              <a:gd name="T64" fmla="*/ 499 w 766"/>
              <a:gd name="T65" fmla="*/ 520 h 881"/>
              <a:gd name="T66" fmla="*/ 546 w 766"/>
              <a:gd name="T67" fmla="*/ 483 h 881"/>
              <a:gd name="T68" fmla="*/ 588 w 766"/>
              <a:gd name="T69" fmla="*/ 442 h 881"/>
              <a:gd name="T70" fmla="*/ 605 w 766"/>
              <a:gd name="T71" fmla="*/ 474 h 881"/>
              <a:gd name="T72" fmla="*/ 603 w 766"/>
              <a:gd name="T73" fmla="*/ 568 h 881"/>
              <a:gd name="T74" fmla="*/ 623 w 766"/>
              <a:gd name="T75" fmla="*/ 629 h 881"/>
              <a:gd name="T76" fmla="*/ 617 w 766"/>
              <a:gd name="T77" fmla="*/ 663 h 881"/>
              <a:gd name="T78" fmla="*/ 614 w 766"/>
              <a:gd name="T79" fmla="*/ 706 h 881"/>
              <a:gd name="T80" fmla="*/ 623 w 766"/>
              <a:gd name="T81" fmla="*/ 723 h 881"/>
              <a:gd name="T82" fmla="*/ 651 w 766"/>
              <a:gd name="T83" fmla="*/ 736 h 881"/>
              <a:gd name="T84" fmla="*/ 648 w 766"/>
              <a:gd name="T85" fmla="*/ 758 h 881"/>
              <a:gd name="T86" fmla="*/ 683 w 766"/>
              <a:gd name="T87" fmla="*/ 757 h 881"/>
              <a:gd name="T88" fmla="*/ 698 w 766"/>
              <a:gd name="T89" fmla="*/ 744 h 881"/>
              <a:gd name="T90" fmla="*/ 714 w 766"/>
              <a:gd name="T91" fmla="*/ 735 h 881"/>
              <a:gd name="T92" fmla="*/ 720 w 766"/>
              <a:gd name="T93" fmla="*/ 701 h 881"/>
              <a:gd name="T94" fmla="*/ 698 w 766"/>
              <a:gd name="T95" fmla="*/ 600 h 881"/>
              <a:gd name="T96" fmla="*/ 720 w 766"/>
              <a:gd name="T97" fmla="*/ 576 h 881"/>
              <a:gd name="T98" fmla="*/ 735 w 766"/>
              <a:gd name="T99" fmla="*/ 487 h 881"/>
              <a:gd name="T100" fmla="*/ 748 w 766"/>
              <a:gd name="T101" fmla="*/ 405 h 881"/>
              <a:gd name="T102" fmla="*/ 755 w 766"/>
              <a:gd name="T103" fmla="*/ 311 h 881"/>
              <a:gd name="T104" fmla="*/ 736 w 766"/>
              <a:gd name="T105" fmla="*/ 250 h 881"/>
              <a:gd name="T106" fmla="*/ 758 w 766"/>
              <a:gd name="T107" fmla="*/ 204 h 881"/>
              <a:gd name="T108" fmla="*/ 760 w 766"/>
              <a:gd name="T109" fmla="*/ 151 h 881"/>
              <a:gd name="T110" fmla="*/ 736 w 766"/>
              <a:gd name="T111" fmla="*/ 127 h 881"/>
              <a:gd name="T112" fmla="*/ 723 w 766"/>
              <a:gd name="T113" fmla="*/ 77 h 881"/>
              <a:gd name="T114" fmla="*/ 673 w 766"/>
              <a:gd name="T115" fmla="*/ 42 h 881"/>
              <a:gd name="T116" fmla="*/ 621 w 766"/>
              <a:gd name="T117" fmla="*/ 42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6" h="881">
                <a:moveTo>
                  <a:pt x="621" y="42"/>
                </a:moveTo>
                <a:lnTo>
                  <a:pt x="621" y="42"/>
                </a:lnTo>
                <a:lnTo>
                  <a:pt x="593" y="29"/>
                </a:lnTo>
                <a:lnTo>
                  <a:pt x="543" y="6"/>
                </a:lnTo>
                <a:lnTo>
                  <a:pt x="543" y="6"/>
                </a:lnTo>
                <a:lnTo>
                  <a:pt x="536" y="3"/>
                </a:lnTo>
                <a:lnTo>
                  <a:pt x="528" y="1"/>
                </a:lnTo>
                <a:lnTo>
                  <a:pt x="505" y="0"/>
                </a:lnTo>
                <a:lnTo>
                  <a:pt x="476" y="1"/>
                </a:lnTo>
                <a:lnTo>
                  <a:pt x="445" y="2"/>
                </a:lnTo>
                <a:lnTo>
                  <a:pt x="384" y="9"/>
                </a:lnTo>
                <a:lnTo>
                  <a:pt x="339" y="14"/>
                </a:lnTo>
                <a:lnTo>
                  <a:pt x="339" y="14"/>
                </a:lnTo>
                <a:lnTo>
                  <a:pt x="307" y="19"/>
                </a:lnTo>
                <a:lnTo>
                  <a:pt x="278" y="24"/>
                </a:lnTo>
                <a:lnTo>
                  <a:pt x="248" y="30"/>
                </a:lnTo>
                <a:lnTo>
                  <a:pt x="248" y="30"/>
                </a:lnTo>
                <a:lnTo>
                  <a:pt x="247" y="36"/>
                </a:lnTo>
                <a:lnTo>
                  <a:pt x="245" y="40"/>
                </a:lnTo>
                <a:lnTo>
                  <a:pt x="242" y="42"/>
                </a:lnTo>
                <a:lnTo>
                  <a:pt x="242" y="42"/>
                </a:lnTo>
                <a:lnTo>
                  <a:pt x="223" y="51"/>
                </a:lnTo>
                <a:lnTo>
                  <a:pt x="179" y="70"/>
                </a:lnTo>
                <a:lnTo>
                  <a:pt x="153" y="82"/>
                </a:lnTo>
                <a:lnTo>
                  <a:pt x="127" y="94"/>
                </a:lnTo>
                <a:lnTo>
                  <a:pt x="103" y="108"/>
                </a:lnTo>
                <a:lnTo>
                  <a:pt x="85" y="120"/>
                </a:lnTo>
                <a:lnTo>
                  <a:pt x="85" y="120"/>
                </a:lnTo>
                <a:lnTo>
                  <a:pt x="69" y="133"/>
                </a:lnTo>
                <a:lnTo>
                  <a:pt x="56" y="145"/>
                </a:lnTo>
                <a:lnTo>
                  <a:pt x="44" y="157"/>
                </a:lnTo>
                <a:lnTo>
                  <a:pt x="34" y="168"/>
                </a:lnTo>
                <a:lnTo>
                  <a:pt x="27" y="178"/>
                </a:lnTo>
                <a:lnTo>
                  <a:pt x="21" y="185"/>
                </a:lnTo>
                <a:lnTo>
                  <a:pt x="17" y="191"/>
                </a:lnTo>
                <a:lnTo>
                  <a:pt x="16" y="195"/>
                </a:lnTo>
                <a:lnTo>
                  <a:pt x="16" y="195"/>
                </a:lnTo>
                <a:lnTo>
                  <a:pt x="17" y="202"/>
                </a:lnTo>
                <a:lnTo>
                  <a:pt x="19" y="212"/>
                </a:lnTo>
                <a:lnTo>
                  <a:pt x="22" y="220"/>
                </a:lnTo>
                <a:lnTo>
                  <a:pt x="22" y="226"/>
                </a:lnTo>
                <a:lnTo>
                  <a:pt x="22" y="226"/>
                </a:lnTo>
                <a:lnTo>
                  <a:pt x="21" y="237"/>
                </a:lnTo>
                <a:lnTo>
                  <a:pt x="18" y="244"/>
                </a:lnTo>
                <a:lnTo>
                  <a:pt x="16" y="250"/>
                </a:lnTo>
                <a:lnTo>
                  <a:pt x="16" y="250"/>
                </a:lnTo>
                <a:lnTo>
                  <a:pt x="9" y="264"/>
                </a:lnTo>
                <a:lnTo>
                  <a:pt x="6" y="271"/>
                </a:lnTo>
                <a:lnTo>
                  <a:pt x="4" y="278"/>
                </a:lnTo>
                <a:lnTo>
                  <a:pt x="4" y="278"/>
                </a:lnTo>
                <a:lnTo>
                  <a:pt x="3" y="292"/>
                </a:lnTo>
                <a:lnTo>
                  <a:pt x="1" y="296"/>
                </a:lnTo>
                <a:lnTo>
                  <a:pt x="0" y="300"/>
                </a:lnTo>
                <a:lnTo>
                  <a:pt x="0" y="300"/>
                </a:lnTo>
                <a:lnTo>
                  <a:pt x="0" y="307"/>
                </a:lnTo>
                <a:lnTo>
                  <a:pt x="0" y="324"/>
                </a:lnTo>
                <a:lnTo>
                  <a:pt x="1" y="348"/>
                </a:lnTo>
                <a:lnTo>
                  <a:pt x="5" y="376"/>
                </a:lnTo>
                <a:lnTo>
                  <a:pt x="9" y="407"/>
                </a:lnTo>
                <a:lnTo>
                  <a:pt x="15" y="436"/>
                </a:lnTo>
                <a:lnTo>
                  <a:pt x="18" y="449"/>
                </a:lnTo>
                <a:lnTo>
                  <a:pt x="22" y="461"/>
                </a:lnTo>
                <a:lnTo>
                  <a:pt x="27" y="472"/>
                </a:lnTo>
                <a:lnTo>
                  <a:pt x="32" y="480"/>
                </a:lnTo>
                <a:lnTo>
                  <a:pt x="32" y="480"/>
                </a:lnTo>
                <a:lnTo>
                  <a:pt x="38" y="488"/>
                </a:lnTo>
                <a:lnTo>
                  <a:pt x="45" y="495"/>
                </a:lnTo>
                <a:lnTo>
                  <a:pt x="53" y="501"/>
                </a:lnTo>
                <a:lnTo>
                  <a:pt x="63" y="506"/>
                </a:lnTo>
                <a:lnTo>
                  <a:pt x="82" y="516"/>
                </a:lnTo>
                <a:lnTo>
                  <a:pt x="103" y="524"/>
                </a:lnTo>
                <a:lnTo>
                  <a:pt x="122" y="529"/>
                </a:lnTo>
                <a:lnTo>
                  <a:pt x="138" y="534"/>
                </a:lnTo>
                <a:lnTo>
                  <a:pt x="153" y="536"/>
                </a:lnTo>
                <a:lnTo>
                  <a:pt x="99" y="592"/>
                </a:lnTo>
                <a:lnTo>
                  <a:pt x="99" y="592"/>
                </a:lnTo>
                <a:lnTo>
                  <a:pt x="103" y="595"/>
                </a:lnTo>
                <a:lnTo>
                  <a:pt x="107" y="602"/>
                </a:lnTo>
                <a:lnTo>
                  <a:pt x="107" y="602"/>
                </a:lnTo>
                <a:lnTo>
                  <a:pt x="105" y="605"/>
                </a:lnTo>
                <a:lnTo>
                  <a:pt x="103" y="610"/>
                </a:lnTo>
                <a:lnTo>
                  <a:pt x="97" y="620"/>
                </a:lnTo>
                <a:lnTo>
                  <a:pt x="97" y="620"/>
                </a:lnTo>
                <a:lnTo>
                  <a:pt x="87" y="633"/>
                </a:lnTo>
                <a:lnTo>
                  <a:pt x="81" y="644"/>
                </a:lnTo>
                <a:lnTo>
                  <a:pt x="79" y="649"/>
                </a:lnTo>
                <a:lnTo>
                  <a:pt x="78" y="655"/>
                </a:lnTo>
                <a:lnTo>
                  <a:pt x="78" y="655"/>
                </a:lnTo>
                <a:lnTo>
                  <a:pt x="80" y="663"/>
                </a:lnTo>
                <a:lnTo>
                  <a:pt x="84" y="678"/>
                </a:lnTo>
                <a:lnTo>
                  <a:pt x="90" y="696"/>
                </a:lnTo>
                <a:lnTo>
                  <a:pt x="98" y="715"/>
                </a:lnTo>
                <a:lnTo>
                  <a:pt x="107" y="735"/>
                </a:lnTo>
                <a:lnTo>
                  <a:pt x="115" y="752"/>
                </a:lnTo>
                <a:lnTo>
                  <a:pt x="124" y="765"/>
                </a:lnTo>
                <a:lnTo>
                  <a:pt x="127" y="770"/>
                </a:lnTo>
                <a:lnTo>
                  <a:pt x="131" y="772"/>
                </a:lnTo>
                <a:lnTo>
                  <a:pt x="131" y="772"/>
                </a:lnTo>
                <a:lnTo>
                  <a:pt x="140" y="776"/>
                </a:lnTo>
                <a:lnTo>
                  <a:pt x="156" y="780"/>
                </a:lnTo>
                <a:lnTo>
                  <a:pt x="196" y="788"/>
                </a:lnTo>
                <a:lnTo>
                  <a:pt x="218" y="790"/>
                </a:lnTo>
                <a:lnTo>
                  <a:pt x="239" y="793"/>
                </a:lnTo>
                <a:lnTo>
                  <a:pt x="255" y="794"/>
                </a:lnTo>
                <a:lnTo>
                  <a:pt x="268" y="794"/>
                </a:lnTo>
                <a:lnTo>
                  <a:pt x="268" y="794"/>
                </a:lnTo>
                <a:lnTo>
                  <a:pt x="276" y="792"/>
                </a:lnTo>
                <a:lnTo>
                  <a:pt x="282" y="789"/>
                </a:lnTo>
                <a:lnTo>
                  <a:pt x="287" y="787"/>
                </a:lnTo>
                <a:lnTo>
                  <a:pt x="291" y="783"/>
                </a:lnTo>
                <a:lnTo>
                  <a:pt x="293" y="780"/>
                </a:lnTo>
                <a:lnTo>
                  <a:pt x="294" y="775"/>
                </a:lnTo>
                <a:lnTo>
                  <a:pt x="295" y="766"/>
                </a:lnTo>
                <a:lnTo>
                  <a:pt x="295" y="766"/>
                </a:lnTo>
                <a:lnTo>
                  <a:pt x="294" y="758"/>
                </a:lnTo>
                <a:lnTo>
                  <a:pt x="292" y="750"/>
                </a:lnTo>
                <a:lnTo>
                  <a:pt x="289" y="744"/>
                </a:lnTo>
                <a:lnTo>
                  <a:pt x="289" y="744"/>
                </a:lnTo>
                <a:lnTo>
                  <a:pt x="293" y="744"/>
                </a:lnTo>
                <a:lnTo>
                  <a:pt x="303" y="744"/>
                </a:lnTo>
                <a:lnTo>
                  <a:pt x="316" y="743"/>
                </a:lnTo>
                <a:lnTo>
                  <a:pt x="321" y="741"/>
                </a:lnTo>
                <a:lnTo>
                  <a:pt x="326" y="738"/>
                </a:lnTo>
                <a:lnTo>
                  <a:pt x="326" y="738"/>
                </a:lnTo>
                <a:lnTo>
                  <a:pt x="328" y="736"/>
                </a:lnTo>
                <a:lnTo>
                  <a:pt x="329" y="734"/>
                </a:lnTo>
                <a:lnTo>
                  <a:pt x="328" y="727"/>
                </a:lnTo>
                <a:lnTo>
                  <a:pt x="324" y="721"/>
                </a:lnTo>
                <a:lnTo>
                  <a:pt x="321" y="714"/>
                </a:lnTo>
                <a:lnTo>
                  <a:pt x="310" y="701"/>
                </a:lnTo>
                <a:lnTo>
                  <a:pt x="306" y="696"/>
                </a:lnTo>
                <a:lnTo>
                  <a:pt x="305" y="691"/>
                </a:lnTo>
                <a:lnTo>
                  <a:pt x="305" y="691"/>
                </a:lnTo>
                <a:lnTo>
                  <a:pt x="304" y="677"/>
                </a:lnTo>
                <a:lnTo>
                  <a:pt x="304" y="671"/>
                </a:lnTo>
                <a:lnTo>
                  <a:pt x="305" y="667"/>
                </a:lnTo>
                <a:lnTo>
                  <a:pt x="305" y="667"/>
                </a:lnTo>
                <a:lnTo>
                  <a:pt x="314" y="665"/>
                </a:lnTo>
                <a:lnTo>
                  <a:pt x="333" y="660"/>
                </a:lnTo>
                <a:lnTo>
                  <a:pt x="361" y="655"/>
                </a:lnTo>
                <a:lnTo>
                  <a:pt x="361" y="655"/>
                </a:lnTo>
                <a:lnTo>
                  <a:pt x="389" y="709"/>
                </a:lnTo>
                <a:lnTo>
                  <a:pt x="412" y="753"/>
                </a:lnTo>
                <a:lnTo>
                  <a:pt x="422" y="771"/>
                </a:lnTo>
                <a:lnTo>
                  <a:pt x="432" y="784"/>
                </a:lnTo>
                <a:lnTo>
                  <a:pt x="432" y="784"/>
                </a:lnTo>
                <a:lnTo>
                  <a:pt x="455" y="817"/>
                </a:lnTo>
                <a:lnTo>
                  <a:pt x="462" y="828"/>
                </a:lnTo>
                <a:lnTo>
                  <a:pt x="478" y="826"/>
                </a:lnTo>
                <a:lnTo>
                  <a:pt x="478" y="826"/>
                </a:lnTo>
                <a:lnTo>
                  <a:pt x="481" y="829"/>
                </a:lnTo>
                <a:lnTo>
                  <a:pt x="487" y="840"/>
                </a:lnTo>
                <a:lnTo>
                  <a:pt x="493" y="846"/>
                </a:lnTo>
                <a:lnTo>
                  <a:pt x="499" y="851"/>
                </a:lnTo>
                <a:lnTo>
                  <a:pt x="506" y="856"/>
                </a:lnTo>
                <a:lnTo>
                  <a:pt x="516" y="859"/>
                </a:lnTo>
                <a:lnTo>
                  <a:pt x="516" y="859"/>
                </a:lnTo>
                <a:lnTo>
                  <a:pt x="536" y="863"/>
                </a:lnTo>
                <a:lnTo>
                  <a:pt x="558" y="864"/>
                </a:lnTo>
                <a:lnTo>
                  <a:pt x="583" y="865"/>
                </a:lnTo>
                <a:lnTo>
                  <a:pt x="583" y="865"/>
                </a:lnTo>
                <a:lnTo>
                  <a:pt x="593" y="868"/>
                </a:lnTo>
                <a:lnTo>
                  <a:pt x="610" y="873"/>
                </a:lnTo>
                <a:lnTo>
                  <a:pt x="628" y="878"/>
                </a:lnTo>
                <a:lnTo>
                  <a:pt x="639" y="881"/>
                </a:lnTo>
                <a:lnTo>
                  <a:pt x="639" y="881"/>
                </a:lnTo>
                <a:lnTo>
                  <a:pt x="649" y="881"/>
                </a:lnTo>
                <a:lnTo>
                  <a:pt x="663" y="880"/>
                </a:lnTo>
                <a:lnTo>
                  <a:pt x="675" y="879"/>
                </a:lnTo>
                <a:lnTo>
                  <a:pt x="680" y="878"/>
                </a:lnTo>
                <a:lnTo>
                  <a:pt x="680" y="878"/>
                </a:lnTo>
                <a:lnTo>
                  <a:pt x="679" y="878"/>
                </a:lnTo>
                <a:lnTo>
                  <a:pt x="680" y="876"/>
                </a:lnTo>
                <a:lnTo>
                  <a:pt x="685" y="874"/>
                </a:lnTo>
                <a:lnTo>
                  <a:pt x="690" y="872"/>
                </a:lnTo>
                <a:lnTo>
                  <a:pt x="692" y="868"/>
                </a:lnTo>
                <a:lnTo>
                  <a:pt x="692" y="868"/>
                </a:lnTo>
                <a:lnTo>
                  <a:pt x="695" y="865"/>
                </a:lnTo>
                <a:lnTo>
                  <a:pt x="700" y="863"/>
                </a:lnTo>
                <a:lnTo>
                  <a:pt x="702" y="861"/>
                </a:lnTo>
                <a:lnTo>
                  <a:pt x="703" y="858"/>
                </a:lnTo>
                <a:lnTo>
                  <a:pt x="703" y="856"/>
                </a:lnTo>
                <a:lnTo>
                  <a:pt x="702" y="853"/>
                </a:lnTo>
                <a:lnTo>
                  <a:pt x="702" y="853"/>
                </a:lnTo>
                <a:lnTo>
                  <a:pt x="698" y="850"/>
                </a:lnTo>
                <a:lnTo>
                  <a:pt x="694" y="849"/>
                </a:lnTo>
                <a:lnTo>
                  <a:pt x="681" y="845"/>
                </a:lnTo>
                <a:lnTo>
                  <a:pt x="667" y="842"/>
                </a:lnTo>
                <a:lnTo>
                  <a:pt x="661" y="840"/>
                </a:lnTo>
                <a:lnTo>
                  <a:pt x="655" y="838"/>
                </a:lnTo>
                <a:lnTo>
                  <a:pt x="655" y="838"/>
                </a:lnTo>
                <a:lnTo>
                  <a:pt x="638" y="828"/>
                </a:lnTo>
                <a:lnTo>
                  <a:pt x="631" y="826"/>
                </a:lnTo>
                <a:lnTo>
                  <a:pt x="631" y="826"/>
                </a:lnTo>
                <a:lnTo>
                  <a:pt x="632" y="824"/>
                </a:lnTo>
                <a:lnTo>
                  <a:pt x="633" y="823"/>
                </a:lnTo>
                <a:lnTo>
                  <a:pt x="634" y="822"/>
                </a:lnTo>
                <a:lnTo>
                  <a:pt x="634" y="819"/>
                </a:lnTo>
                <a:lnTo>
                  <a:pt x="633" y="818"/>
                </a:lnTo>
                <a:lnTo>
                  <a:pt x="631" y="816"/>
                </a:lnTo>
                <a:lnTo>
                  <a:pt x="631" y="816"/>
                </a:lnTo>
                <a:lnTo>
                  <a:pt x="623" y="811"/>
                </a:lnTo>
                <a:lnTo>
                  <a:pt x="617" y="809"/>
                </a:lnTo>
                <a:lnTo>
                  <a:pt x="605" y="804"/>
                </a:lnTo>
                <a:lnTo>
                  <a:pt x="605" y="804"/>
                </a:lnTo>
                <a:lnTo>
                  <a:pt x="565" y="788"/>
                </a:lnTo>
                <a:lnTo>
                  <a:pt x="562" y="778"/>
                </a:lnTo>
                <a:lnTo>
                  <a:pt x="562" y="778"/>
                </a:lnTo>
                <a:lnTo>
                  <a:pt x="565" y="780"/>
                </a:lnTo>
                <a:lnTo>
                  <a:pt x="568" y="778"/>
                </a:lnTo>
                <a:lnTo>
                  <a:pt x="568" y="776"/>
                </a:lnTo>
                <a:lnTo>
                  <a:pt x="568" y="776"/>
                </a:lnTo>
                <a:lnTo>
                  <a:pt x="566" y="771"/>
                </a:lnTo>
                <a:lnTo>
                  <a:pt x="563" y="765"/>
                </a:lnTo>
                <a:lnTo>
                  <a:pt x="557" y="757"/>
                </a:lnTo>
                <a:lnTo>
                  <a:pt x="550" y="744"/>
                </a:lnTo>
                <a:lnTo>
                  <a:pt x="550" y="744"/>
                </a:lnTo>
                <a:lnTo>
                  <a:pt x="530" y="707"/>
                </a:lnTo>
                <a:lnTo>
                  <a:pt x="522" y="685"/>
                </a:lnTo>
                <a:lnTo>
                  <a:pt x="516" y="667"/>
                </a:lnTo>
                <a:lnTo>
                  <a:pt x="516" y="667"/>
                </a:lnTo>
                <a:lnTo>
                  <a:pt x="511" y="650"/>
                </a:lnTo>
                <a:lnTo>
                  <a:pt x="505" y="633"/>
                </a:lnTo>
                <a:lnTo>
                  <a:pt x="499" y="615"/>
                </a:lnTo>
                <a:lnTo>
                  <a:pt x="494" y="595"/>
                </a:lnTo>
                <a:lnTo>
                  <a:pt x="494" y="595"/>
                </a:lnTo>
                <a:lnTo>
                  <a:pt x="488" y="551"/>
                </a:lnTo>
                <a:lnTo>
                  <a:pt x="484" y="526"/>
                </a:lnTo>
                <a:lnTo>
                  <a:pt x="484" y="526"/>
                </a:lnTo>
                <a:lnTo>
                  <a:pt x="490" y="525"/>
                </a:lnTo>
                <a:lnTo>
                  <a:pt x="499" y="520"/>
                </a:lnTo>
                <a:lnTo>
                  <a:pt x="510" y="514"/>
                </a:lnTo>
                <a:lnTo>
                  <a:pt x="510" y="514"/>
                </a:lnTo>
                <a:lnTo>
                  <a:pt x="530" y="501"/>
                </a:lnTo>
                <a:lnTo>
                  <a:pt x="539" y="494"/>
                </a:lnTo>
                <a:lnTo>
                  <a:pt x="542" y="489"/>
                </a:lnTo>
                <a:lnTo>
                  <a:pt x="546" y="483"/>
                </a:lnTo>
                <a:lnTo>
                  <a:pt x="546" y="483"/>
                </a:lnTo>
                <a:lnTo>
                  <a:pt x="554" y="472"/>
                </a:lnTo>
                <a:lnTo>
                  <a:pt x="562" y="465"/>
                </a:lnTo>
                <a:lnTo>
                  <a:pt x="571" y="455"/>
                </a:lnTo>
                <a:lnTo>
                  <a:pt x="571" y="455"/>
                </a:lnTo>
                <a:lnTo>
                  <a:pt x="576" y="451"/>
                </a:lnTo>
                <a:lnTo>
                  <a:pt x="582" y="445"/>
                </a:lnTo>
                <a:lnTo>
                  <a:pt x="588" y="442"/>
                </a:lnTo>
                <a:lnTo>
                  <a:pt x="593" y="441"/>
                </a:lnTo>
                <a:lnTo>
                  <a:pt x="593" y="441"/>
                </a:lnTo>
                <a:lnTo>
                  <a:pt x="598" y="441"/>
                </a:lnTo>
                <a:lnTo>
                  <a:pt x="604" y="443"/>
                </a:lnTo>
                <a:lnTo>
                  <a:pt x="611" y="447"/>
                </a:lnTo>
                <a:lnTo>
                  <a:pt x="611" y="447"/>
                </a:lnTo>
                <a:lnTo>
                  <a:pt x="605" y="474"/>
                </a:lnTo>
                <a:lnTo>
                  <a:pt x="602" y="500"/>
                </a:lnTo>
                <a:lnTo>
                  <a:pt x="599" y="512"/>
                </a:lnTo>
                <a:lnTo>
                  <a:pt x="599" y="524"/>
                </a:lnTo>
                <a:lnTo>
                  <a:pt x="599" y="524"/>
                </a:lnTo>
                <a:lnTo>
                  <a:pt x="599" y="556"/>
                </a:lnTo>
                <a:lnTo>
                  <a:pt x="600" y="564"/>
                </a:lnTo>
                <a:lnTo>
                  <a:pt x="603" y="568"/>
                </a:lnTo>
                <a:lnTo>
                  <a:pt x="603" y="568"/>
                </a:lnTo>
                <a:lnTo>
                  <a:pt x="606" y="569"/>
                </a:lnTo>
                <a:lnTo>
                  <a:pt x="614" y="570"/>
                </a:lnTo>
                <a:lnTo>
                  <a:pt x="623" y="570"/>
                </a:lnTo>
                <a:lnTo>
                  <a:pt x="623" y="570"/>
                </a:lnTo>
                <a:lnTo>
                  <a:pt x="625" y="604"/>
                </a:lnTo>
                <a:lnTo>
                  <a:pt x="623" y="629"/>
                </a:lnTo>
                <a:lnTo>
                  <a:pt x="623" y="639"/>
                </a:lnTo>
                <a:lnTo>
                  <a:pt x="621" y="645"/>
                </a:lnTo>
                <a:lnTo>
                  <a:pt x="621" y="645"/>
                </a:lnTo>
                <a:lnTo>
                  <a:pt x="617" y="651"/>
                </a:lnTo>
                <a:lnTo>
                  <a:pt x="616" y="656"/>
                </a:lnTo>
                <a:lnTo>
                  <a:pt x="616" y="661"/>
                </a:lnTo>
                <a:lnTo>
                  <a:pt x="617" y="663"/>
                </a:lnTo>
                <a:lnTo>
                  <a:pt x="617" y="663"/>
                </a:lnTo>
                <a:lnTo>
                  <a:pt x="621" y="671"/>
                </a:lnTo>
                <a:lnTo>
                  <a:pt x="623" y="680"/>
                </a:lnTo>
                <a:lnTo>
                  <a:pt x="627" y="695"/>
                </a:lnTo>
                <a:lnTo>
                  <a:pt x="627" y="695"/>
                </a:lnTo>
                <a:lnTo>
                  <a:pt x="619" y="701"/>
                </a:lnTo>
                <a:lnTo>
                  <a:pt x="614" y="706"/>
                </a:lnTo>
                <a:lnTo>
                  <a:pt x="611" y="708"/>
                </a:lnTo>
                <a:lnTo>
                  <a:pt x="611" y="711"/>
                </a:lnTo>
                <a:lnTo>
                  <a:pt x="611" y="711"/>
                </a:lnTo>
                <a:lnTo>
                  <a:pt x="614" y="714"/>
                </a:lnTo>
                <a:lnTo>
                  <a:pt x="616" y="718"/>
                </a:lnTo>
                <a:lnTo>
                  <a:pt x="620" y="720"/>
                </a:lnTo>
                <a:lnTo>
                  <a:pt x="623" y="723"/>
                </a:lnTo>
                <a:lnTo>
                  <a:pt x="623" y="723"/>
                </a:lnTo>
                <a:lnTo>
                  <a:pt x="639" y="725"/>
                </a:lnTo>
                <a:lnTo>
                  <a:pt x="646" y="727"/>
                </a:lnTo>
                <a:lnTo>
                  <a:pt x="648" y="727"/>
                </a:lnTo>
                <a:lnTo>
                  <a:pt x="649" y="729"/>
                </a:lnTo>
                <a:lnTo>
                  <a:pt x="649" y="729"/>
                </a:lnTo>
                <a:lnTo>
                  <a:pt x="651" y="736"/>
                </a:lnTo>
                <a:lnTo>
                  <a:pt x="651" y="741"/>
                </a:lnTo>
                <a:lnTo>
                  <a:pt x="652" y="744"/>
                </a:lnTo>
                <a:lnTo>
                  <a:pt x="652" y="744"/>
                </a:lnTo>
                <a:lnTo>
                  <a:pt x="650" y="748"/>
                </a:lnTo>
                <a:lnTo>
                  <a:pt x="648" y="753"/>
                </a:lnTo>
                <a:lnTo>
                  <a:pt x="648" y="755"/>
                </a:lnTo>
                <a:lnTo>
                  <a:pt x="648" y="758"/>
                </a:lnTo>
                <a:lnTo>
                  <a:pt x="649" y="759"/>
                </a:lnTo>
                <a:lnTo>
                  <a:pt x="652" y="760"/>
                </a:lnTo>
                <a:lnTo>
                  <a:pt x="652" y="760"/>
                </a:lnTo>
                <a:lnTo>
                  <a:pt x="669" y="760"/>
                </a:lnTo>
                <a:lnTo>
                  <a:pt x="677" y="759"/>
                </a:lnTo>
                <a:lnTo>
                  <a:pt x="680" y="759"/>
                </a:lnTo>
                <a:lnTo>
                  <a:pt x="683" y="757"/>
                </a:lnTo>
                <a:lnTo>
                  <a:pt x="683" y="757"/>
                </a:lnTo>
                <a:lnTo>
                  <a:pt x="687" y="753"/>
                </a:lnTo>
                <a:lnTo>
                  <a:pt x="694" y="750"/>
                </a:lnTo>
                <a:lnTo>
                  <a:pt x="697" y="748"/>
                </a:lnTo>
                <a:lnTo>
                  <a:pt x="698" y="746"/>
                </a:lnTo>
                <a:lnTo>
                  <a:pt x="698" y="744"/>
                </a:lnTo>
                <a:lnTo>
                  <a:pt x="698" y="744"/>
                </a:lnTo>
                <a:lnTo>
                  <a:pt x="698" y="742"/>
                </a:lnTo>
                <a:lnTo>
                  <a:pt x="700" y="741"/>
                </a:lnTo>
                <a:lnTo>
                  <a:pt x="704" y="740"/>
                </a:lnTo>
                <a:lnTo>
                  <a:pt x="710" y="738"/>
                </a:lnTo>
                <a:lnTo>
                  <a:pt x="713" y="737"/>
                </a:lnTo>
                <a:lnTo>
                  <a:pt x="714" y="735"/>
                </a:lnTo>
                <a:lnTo>
                  <a:pt x="714" y="735"/>
                </a:lnTo>
                <a:lnTo>
                  <a:pt x="715" y="734"/>
                </a:lnTo>
                <a:lnTo>
                  <a:pt x="717" y="731"/>
                </a:lnTo>
                <a:lnTo>
                  <a:pt x="720" y="727"/>
                </a:lnTo>
                <a:lnTo>
                  <a:pt x="720" y="725"/>
                </a:lnTo>
                <a:lnTo>
                  <a:pt x="721" y="719"/>
                </a:lnTo>
                <a:lnTo>
                  <a:pt x="721" y="712"/>
                </a:lnTo>
                <a:lnTo>
                  <a:pt x="720" y="701"/>
                </a:lnTo>
                <a:lnTo>
                  <a:pt x="720" y="701"/>
                </a:lnTo>
                <a:lnTo>
                  <a:pt x="715" y="677"/>
                </a:lnTo>
                <a:lnTo>
                  <a:pt x="710" y="654"/>
                </a:lnTo>
                <a:lnTo>
                  <a:pt x="702" y="623"/>
                </a:lnTo>
                <a:lnTo>
                  <a:pt x="702" y="623"/>
                </a:lnTo>
                <a:lnTo>
                  <a:pt x="700" y="612"/>
                </a:lnTo>
                <a:lnTo>
                  <a:pt x="698" y="600"/>
                </a:lnTo>
                <a:lnTo>
                  <a:pt x="698" y="586"/>
                </a:lnTo>
                <a:lnTo>
                  <a:pt x="698" y="586"/>
                </a:lnTo>
                <a:lnTo>
                  <a:pt x="701" y="586"/>
                </a:lnTo>
                <a:lnTo>
                  <a:pt x="707" y="585"/>
                </a:lnTo>
                <a:lnTo>
                  <a:pt x="713" y="582"/>
                </a:lnTo>
                <a:lnTo>
                  <a:pt x="717" y="580"/>
                </a:lnTo>
                <a:lnTo>
                  <a:pt x="720" y="576"/>
                </a:lnTo>
                <a:lnTo>
                  <a:pt x="720" y="576"/>
                </a:lnTo>
                <a:lnTo>
                  <a:pt x="725" y="570"/>
                </a:lnTo>
                <a:lnTo>
                  <a:pt x="729" y="563"/>
                </a:lnTo>
                <a:lnTo>
                  <a:pt x="731" y="551"/>
                </a:lnTo>
                <a:lnTo>
                  <a:pt x="732" y="530"/>
                </a:lnTo>
                <a:lnTo>
                  <a:pt x="732" y="530"/>
                </a:lnTo>
                <a:lnTo>
                  <a:pt x="735" y="487"/>
                </a:lnTo>
                <a:lnTo>
                  <a:pt x="736" y="471"/>
                </a:lnTo>
                <a:lnTo>
                  <a:pt x="738" y="459"/>
                </a:lnTo>
                <a:lnTo>
                  <a:pt x="738" y="459"/>
                </a:lnTo>
                <a:lnTo>
                  <a:pt x="742" y="448"/>
                </a:lnTo>
                <a:lnTo>
                  <a:pt x="746" y="437"/>
                </a:lnTo>
                <a:lnTo>
                  <a:pt x="747" y="424"/>
                </a:lnTo>
                <a:lnTo>
                  <a:pt x="748" y="405"/>
                </a:lnTo>
                <a:lnTo>
                  <a:pt x="748" y="405"/>
                </a:lnTo>
                <a:lnTo>
                  <a:pt x="749" y="381"/>
                </a:lnTo>
                <a:lnTo>
                  <a:pt x="750" y="355"/>
                </a:lnTo>
                <a:lnTo>
                  <a:pt x="753" y="332"/>
                </a:lnTo>
                <a:lnTo>
                  <a:pt x="754" y="319"/>
                </a:lnTo>
                <a:lnTo>
                  <a:pt x="754" y="319"/>
                </a:lnTo>
                <a:lnTo>
                  <a:pt x="755" y="311"/>
                </a:lnTo>
                <a:lnTo>
                  <a:pt x="753" y="299"/>
                </a:lnTo>
                <a:lnTo>
                  <a:pt x="749" y="287"/>
                </a:lnTo>
                <a:lnTo>
                  <a:pt x="744" y="276"/>
                </a:lnTo>
                <a:lnTo>
                  <a:pt x="744" y="276"/>
                </a:lnTo>
                <a:lnTo>
                  <a:pt x="741" y="266"/>
                </a:lnTo>
                <a:lnTo>
                  <a:pt x="737" y="258"/>
                </a:lnTo>
                <a:lnTo>
                  <a:pt x="736" y="250"/>
                </a:lnTo>
                <a:lnTo>
                  <a:pt x="736" y="250"/>
                </a:lnTo>
                <a:lnTo>
                  <a:pt x="738" y="247"/>
                </a:lnTo>
                <a:lnTo>
                  <a:pt x="744" y="237"/>
                </a:lnTo>
                <a:lnTo>
                  <a:pt x="752" y="223"/>
                </a:lnTo>
                <a:lnTo>
                  <a:pt x="755" y="213"/>
                </a:lnTo>
                <a:lnTo>
                  <a:pt x="758" y="204"/>
                </a:lnTo>
                <a:lnTo>
                  <a:pt x="758" y="204"/>
                </a:lnTo>
                <a:lnTo>
                  <a:pt x="761" y="186"/>
                </a:lnTo>
                <a:lnTo>
                  <a:pt x="765" y="172"/>
                </a:lnTo>
                <a:lnTo>
                  <a:pt x="766" y="164"/>
                </a:lnTo>
                <a:lnTo>
                  <a:pt x="765" y="160"/>
                </a:lnTo>
                <a:lnTo>
                  <a:pt x="764" y="155"/>
                </a:lnTo>
                <a:lnTo>
                  <a:pt x="760" y="151"/>
                </a:lnTo>
                <a:lnTo>
                  <a:pt x="760" y="151"/>
                </a:lnTo>
                <a:lnTo>
                  <a:pt x="756" y="149"/>
                </a:lnTo>
                <a:lnTo>
                  <a:pt x="752" y="146"/>
                </a:lnTo>
                <a:lnTo>
                  <a:pt x="744" y="143"/>
                </a:lnTo>
                <a:lnTo>
                  <a:pt x="741" y="140"/>
                </a:lnTo>
                <a:lnTo>
                  <a:pt x="738" y="137"/>
                </a:lnTo>
                <a:lnTo>
                  <a:pt x="736" y="133"/>
                </a:lnTo>
                <a:lnTo>
                  <a:pt x="736" y="127"/>
                </a:lnTo>
                <a:lnTo>
                  <a:pt x="736" y="127"/>
                </a:lnTo>
                <a:lnTo>
                  <a:pt x="735" y="114"/>
                </a:lnTo>
                <a:lnTo>
                  <a:pt x="733" y="103"/>
                </a:lnTo>
                <a:lnTo>
                  <a:pt x="731" y="93"/>
                </a:lnTo>
                <a:lnTo>
                  <a:pt x="726" y="83"/>
                </a:lnTo>
                <a:lnTo>
                  <a:pt x="726" y="83"/>
                </a:lnTo>
                <a:lnTo>
                  <a:pt x="723" y="77"/>
                </a:lnTo>
                <a:lnTo>
                  <a:pt x="719" y="72"/>
                </a:lnTo>
                <a:lnTo>
                  <a:pt x="709" y="64"/>
                </a:lnTo>
                <a:lnTo>
                  <a:pt x="701" y="58"/>
                </a:lnTo>
                <a:lnTo>
                  <a:pt x="695" y="55"/>
                </a:lnTo>
                <a:lnTo>
                  <a:pt x="695" y="55"/>
                </a:lnTo>
                <a:lnTo>
                  <a:pt x="673" y="42"/>
                </a:lnTo>
                <a:lnTo>
                  <a:pt x="673" y="42"/>
                </a:lnTo>
                <a:lnTo>
                  <a:pt x="668" y="39"/>
                </a:lnTo>
                <a:lnTo>
                  <a:pt x="663" y="36"/>
                </a:lnTo>
                <a:lnTo>
                  <a:pt x="658" y="36"/>
                </a:lnTo>
                <a:lnTo>
                  <a:pt x="658" y="36"/>
                </a:lnTo>
                <a:lnTo>
                  <a:pt x="643" y="36"/>
                </a:lnTo>
                <a:lnTo>
                  <a:pt x="633" y="36"/>
                </a:lnTo>
                <a:lnTo>
                  <a:pt x="621" y="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33E24C19-FC5B-4A74-BF01-4BE9DA1F2B8F}"/>
              </a:ext>
            </a:extLst>
          </p:cNvPr>
          <p:cNvSpPr>
            <a:spLocks/>
          </p:cNvSpPr>
          <p:nvPr/>
        </p:nvSpPr>
        <p:spPr bwMode="auto">
          <a:xfrm>
            <a:off x="3693538" y="4161132"/>
            <a:ext cx="2518924" cy="2252652"/>
          </a:xfrm>
          <a:custGeom>
            <a:avLst/>
            <a:gdLst>
              <a:gd name="T0" fmla="*/ 887 w 1419"/>
              <a:gd name="T1" fmla="*/ 21 h 1269"/>
              <a:gd name="T2" fmla="*/ 986 w 1419"/>
              <a:gd name="T3" fmla="*/ 0 h 1269"/>
              <a:gd name="T4" fmla="*/ 1063 w 1419"/>
              <a:gd name="T5" fmla="*/ 32 h 1269"/>
              <a:gd name="T6" fmla="*/ 1092 w 1419"/>
              <a:gd name="T7" fmla="*/ 133 h 1269"/>
              <a:gd name="T8" fmla="*/ 1112 w 1419"/>
              <a:gd name="T9" fmla="*/ 206 h 1269"/>
              <a:gd name="T10" fmla="*/ 1087 w 1419"/>
              <a:gd name="T11" fmla="*/ 358 h 1269"/>
              <a:gd name="T12" fmla="*/ 1172 w 1419"/>
              <a:gd name="T13" fmla="*/ 503 h 1269"/>
              <a:gd name="T14" fmla="*/ 1277 w 1419"/>
              <a:gd name="T15" fmla="*/ 679 h 1269"/>
              <a:gd name="T16" fmla="*/ 1394 w 1419"/>
              <a:gd name="T17" fmla="*/ 777 h 1269"/>
              <a:gd name="T18" fmla="*/ 1417 w 1419"/>
              <a:gd name="T19" fmla="*/ 856 h 1269"/>
              <a:gd name="T20" fmla="*/ 1409 w 1419"/>
              <a:gd name="T21" fmla="*/ 860 h 1269"/>
              <a:gd name="T22" fmla="*/ 1400 w 1419"/>
              <a:gd name="T23" fmla="*/ 878 h 1269"/>
              <a:gd name="T24" fmla="*/ 1359 w 1419"/>
              <a:gd name="T25" fmla="*/ 865 h 1269"/>
              <a:gd name="T26" fmla="*/ 1341 w 1419"/>
              <a:gd name="T27" fmla="*/ 873 h 1269"/>
              <a:gd name="T28" fmla="*/ 1297 w 1419"/>
              <a:gd name="T29" fmla="*/ 801 h 1269"/>
              <a:gd name="T30" fmla="*/ 1216 w 1419"/>
              <a:gd name="T31" fmla="*/ 718 h 1269"/>
              <a:gd name="T32" fmla="*/ 1058 w 1419"/>
              <a:gd name="T33" fmla="*/ 514 h 1269"/>
              <a:gd name="T34" fmla="*/ 979 w 1419"/>
              <a:gd name="T35" fmla="*/ 406 h 1269"/>
              <a:gd name="T36" fmla="*/ 904 w 1419"/>
              <a:gd name="T37" fmla="*/ 386 h 1269"/>
              <a:gd name="T38" fmla="*/ 848 w 1419"/>
              <a:gd name="T39" fmla="*/ 415 h 1269"/>
              <a:gd name="T40" fmla="*/ 790 w 1419"/>
              <a:gd name="T41" fmla="*/ 470 h 1269"/>
              <a:gd name="T42" fmla="*/ 834 w 1419"/>
              <a:gd name="T43" fmla="*/ 538 h 1269"/>
              <a:gd name="T44" fmla="*/ 929 w 1419"/>
              <a:gd name="T45" fmla="*/ 633 h 1269"/>
              <a:gd name="T46" fmla="*/ 1051 w 1419"/>
              <a:gd name="T47" fmla="*/ 896 h 1269"/>
              <a:gd name="T48" fmla="*/ 1082 w 1419"/>
              <a:gd name="T49" fmla="*/ 1162 h 1269"/>
              <a:gd name="T50" fmla="*/ 1175 w 1419"/>
              <a:gd name="T51" fmla="*/ 1186 h 1269"/>
              <a:gd name="T52" fmla="*/ 1175 w 1419"/>
              <a:gd name="T53" fmla="*/ 1230 h 1269"/>
              <a:gd name="T54" fmla="*/ 991 w 1419"/>
              <a:gd name="T55" fmla="*/ 1234 h 1269"/>
              <a:gd name="T56" fmla="*/ 941 w 1419"/>
              <a:gd name="T57" fmla="*/ 1221 h 1269"/>
              <a:gd name="T58" fmla="*/ 947 w 1419"/>
              <a:gd name="T59" fmla="*/ 1123 h 1269"/>
              <a:gd name="T60" fmla="*/ 928 w 1419"/>
              <a:gd name="T61" fmla="*/ 1006 h 1269"/>
              <a:gd name="T62" fmla="*/ 846 w 1419"/>
              <a:gd name="T63" fmla="*/ 829 h 1269"/>
              <a:gd name="T64" fmla="*/ 707 w 1419"/>
              <a:gd name="T65" fmla="*/ 763 h 1269"/>
              <a:gd name="T66" fmla="*/ 605 w 1419"/>
              <a:gd name="T67" fmla="*/ 684 h 1269"/>
              <a:gd name="T68" fmla="*/ 371 w 1419"/>
              <a:gd name="T69" fmla="*/ 1006 h 1269"/>
              <a:gd name="T70" fmla="*/ 195 w 1419"/>
              <a:gd name="T71" fmla="*/ 1138 h 1269"/>
              <a:gd name="T72" fmla="*/ 153 w 1419"/>
              <a:gd name="T73" fmla="*/ 1189 h 1269"/>
              <a:gd name="T74" fmla="*/ 176 w 1419"/>
              <a:gd name="T75" fmla="*/ 1202 h 1269"/>
              <a:gd name="T76" fmla="*/ 198 w 1419"/>
              <a:gd name="T77" fmla="*/ 1258 h 1269"/>
              <a:gd name="T78" fmla="*/ 141 w 1419"/>
              <a:gd name="T79" fmla="*/ 1256 h 1269"/>
              <a:gd name="T80" fmla="*/ 60 w 1419"/>
              <a:gd name="T81" fmla="*/ 1199 h 1269"/>
              <a:gd name="T82" fmla="*/ 10 w 1419"/>
              <a:gd name="T83" fmla="*/ 1094 h 1269"/>
              <a:gd name="T84" fmla="*/ 10 w 1419"/>
              <a:gd name="T85" fmla="*/ 1074 h 1269"/>
              <a:gd name="T86" fmla="*/ 161 w 1419"/>
              <a:gd name="T87" fmla="*/ 987 h 1269"/>
              <a:gd name="T88" fmla="*/ 309 w 1419"/>
              <a:gd name="T89" fmla="*/ 856 h 1269"/>
              <a:gd name="T90" fmla="*/ 359 w 1419"/>
              <a:gd name="T91" fmla="*/ 763 h 1269"/>
              <a:gd name="T92" fmla="*/ 377 w 1419"/>
              <a:gd name="T93" fmla="*/ 650 h 1269"/>
              <a:gd name="T94" fmla="*/ 356 w 1419"/>
              <a:gd name="T95" fmla="*/ 504 h 1269"/>
              <a:gd name="T96" fmla="*/ 335 w 1419"/>
              <a:gd name="T97" fmla="*/ 450 h 1269"/>
              <a:gd name="T98" fmla="*/ 332 w 1419"/>
              <a:gd name="T99" fmla="*/ 520 h 1269"/>
              <a:gd name="T100" fmla="*/ 301 w 1419"/>
              <a:gd name="T101" fmla="*/ 570 h 1269"/>
              <a:gd name="T102" fmla="*/ 244 w 1419"/>
              <a:gd name="T103" fmla="*/ 635 h 1269"/>
              <a:gd name="T104" fmla="*/ 218 w 1419"/>
              <a:gd name="T105" fmla="*/ 624 h 1269"/>
              <a:gd name="T106" fmla="*/ 210 w 1419"/>
              <a:gd name="T107" fmla="*/ 582 h 1269"/>
              <a:gd name="T108" fmla="*/ 226 w 1419"/>
              <a:gd name="T109" fmla="*/ 535 h 1269"/>
              <a:gd name="T110" fmla="*/ 262 w 1419"/>
              <a:gd name="T111" fmla="*/ 499 h 1269"/>
              <a:gd name="T112" fmla="*/ 244 w 1419"/>
              <a:gd name="T113" fmla="*/ 465 h 1269"/>
              <a:gd name="T114" fmla="*/ 273 w 1419"/>
              <a:gd name="T115" fmla="*/ 421 h 1269"/>
              <a:gd name="T116" fmla="*/ 293 w 1419"/>
              <a:gd name="T117" fmla="*/ 333 h 1269"/>
              <a:gd name="T118" fmla="*/ 371 w 1419"/>
              <a:gd name="T119" fmla="*/ 236 h 1269"/>
              <a:gd name="T120" fmla="*/ 512 w 1419"/>
              <a:gd name="T121" fmla="*/ 148 h 1269"/>
              <a:gd name="T122" fmla="*/ 629 w 1419"/>
              <a:gd name="T123" fmla="*/ 75 h 1269"/>
              <a:gd name="T124" fmla="*/ 755 w 1419"/>
              <a:gd name="T125" fmla="*/ 71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9" h="1269">
                <a:moveTo>
                  <a:pt x="858" y="75"/>
                </a:moveTo>
                <a:lnTo>
                  <a:pt x="858" y="75"/>
                </a:lnTo>
                <a:lnTo>
                  <a:pt x="861" y="69"/>
                </a:lnTo>
                <a:lnTo>
                  <a:pt x="865" y="53"/>
                </a:lnTo>
                <a:lnTo>
                  <a:pt x="869" y="43"/>
                </a:lnTo>
                <a:lnTo>
                  <a:pt x="875" y="34"/>
                </a:lnTo>
                <a:lnTo>
                  <a:pt x="880" y="27"/>
                </a:lnTo>
                <a:lnTo>
                  <a:pt x="887" y="21"/>
                </a:lnTo>
                <a:lnTo>
                  <a:pt x="887" y="21"/>
                </a:lnTo>
                <a:lnTo>
                  <a:pt x="896" y="16"/>
                </a:lnTo>
                <a:lnTo>
                  <a:pt x="908" y="13"/>
                </a:lnTo>
                <a:lnTo>
                  <a:pt x="923" y="8"/>
                </a:lnTo>
                <a:lnTo>
                  <a:pt x="939" y="5"/>
                </a:lnTo>
                <a:lnTo>
                  <a:pt x="956" y="3"/>
                </a:lnTo>
                <a:lnTo>
                  <a:pt x="971" y="0"/>
                </a:lnTo>
                <a:lnTo>
                  <a:pt x="986" y="0"/>
                </a:lnTo>
                <a:lnTo>
                  <a:pt x="999" y="2"/>
                </a:lnTo>
                <a:lnTo>
                  <a:pt x="999" y="2"/>
                </a:lnTo>
                <a:lnTo>
                  <a:pt x="1012" y="4"/>
                </a:lnTo>
                <a:lnTo>
                  <a:pt x="1024" y="8"/>
                </a:lnTo>
                <a:lnTo>
                  <a:pt x="1035" y="13"/>
                </a:lnTo>
                <a:lnTo>
                  <a:pt x="1046" y="19"/>
                </a:lnTo>
                <a:lnTo>
                  <a:pt x="1054" y="26"/>
                </a:lnTo>
                <a:lnTo>
                  <a:pt x="1063" y="32"/>
                </a:lnTo>
                <a:lnTo>
                  <a:pt x="1069" y="39"/>
                </a:lnTo>
                <a:lnTo>
                  <a:pt x="1073" y="45"/>
                </a:lnTo>
                <a:lnTo>
                  <a:pt x="1073" y="45"/>
                </a:lnTo>
                <a:lnTo>
                  <a:pt x="1079" y="65"/>
                </a:lnTo>
                <a:lnTo>
                  <a:pt x="1086" y="91"/>
                </a:lnTo>
                <a:lnTo>
                  <a:pt x="1091" y="116"/>
                </a:lnTo>
                <a:lnTo>
                  <a:pt x="1092" y="127"/>
                </a:lnTo>
                <a:lnTo>
                  <a:pt x="1092" y="133"/>
                </a:lnTo>
                <a:lnTo>
                  <a:pt x="1092" y="133"/>
                </a:lnTo>
                <a:lnTo>
                  <a:pt x="1090" y="143"/>
                </a:lnTo>
                <a:lnTo>
                  <a:pt x="1088" y="153"/>
                </a:lnTo>
                <a:lnTo>
                  <a:pt x="1088" y="162"/>
                </a:lnTo>
                <a:lnTo>
                  <a:pt x="1090" y="167"/>
                </a:lnTo>
                <a:lnTo>
                  <a:pt x="1092" y="172"/>
                </a:lnTo>
                <a:lnTo>
                  <a:pt x="1092" y="172"/>
                </a:lnTo>
                <a:lnTo>
                  <a:pt x="1112" y="206"/>
                </a:lnTo>
                <a:lnTo>
                  <a:pt x="1068" y="177"/>
                </a:lnTo>
                <a:lnTo>
                  <a:pt x="1038" y="221"/>
                </a:lnTo>
                <a:lnTo>
                  <a:pt x="1038" y="221"/>
                </a:lnTo>
                <a:lnTo>
                  <a:pt x="1063" y="286"/>
                </a:lnTo>
                <a:lnTo>
                  <a:pt x="1080" y="332"/>
                </a:lnTo>
                <a:lnTo>
                  <a:pt x="1085" y="349"/>
                </a:lnTo>
                <a:lnTo>
                  <a:pt x="1087" y="358"/>
                </a:lnTo>
                <a:lnTo>
                  <a:pt x="1087" y="358"/>
                </a:lnTo>
                <a:lnTo>
                  <a:pt x="1088" y="362"/>
                </a:lnTo>
                <a:lnTo>
                  <a:pt x="1091" y="370"/>
                </a:lnTo>
                <a:lnTo>
                  <a:pt x="1099" y="388"/>
                </a:lnTo>
                <a:lnTo>
                  <a:pt x="1121" y="431"/>
                </a:lnTo>
                <a:lnTo>
                  <a:pt x="1121" y="431"/>
                </a:lnTo>
                <a:lnTo>
                  <a:pt x="1129" y="443"/>
                </a:lnTo>
                <a:lnTo>
                  <a:pt x="1141" y="460"/>
                </a:lnTo>
                <a:lnTo>
                  <a:pt x="1172" y="503"/>
                </a:lnTo>
                <a:lnTo>
                  <a:pt x="1204" y="544"/>
                </a:lnTo>
                <a:lnTo>
                  <a:pt x="1216" y="561"/>
                </a:lnTo>
                <a:lnTo>
                  <a:pt x="1224" y="572"/>
                </a:lnTo>
                <a:lnTo>
                  <a:pt x="1224" y="572"/>
                </a:lnTo>
                <a:lnTo>
                  <a:pt x="1246" y="615"/>
                </a:lnTo>
                <a:lnTo>
                  <a:pt x="1263" y="650"/>
                </a:lnTo>
                <a:lnTo>
                  <a:pt x="1263" y="650"/>
                </a:lnTo>
                <a:lnTo>
                  <a:pt x="1277" y="679"/>
                </a:lnTo>
                <a:lnTo>
                  <a:pt x="1287" y="699"/>
                </a:lnTo>
                <a:lnTo>
                  <a:pt x="1307" y="733"/>
                </a:lnTo>
                <a:lnTo>
                  <a:pt x="1307" y="733"/>
                </a:lnTo>
                <a:lnTo>
                  <a:pt x="1350" y="752"/>
                </a:lnTo>
                <a:lnTo>
                  <a:pt x="1381" y="767"/>
                </a:lnTo>
                <a:lnTo>
                  <a:pt x="1391" y="773"/>
                </a:lnTo>
                <a:lnTo>
                  <a:pt x="1393" y="776"/>
                </a:lnTo>
                <a:lnTo>
                  <a:pt x="1394" y="777"/>
                </a:lnTo>
                <a:lnTo>
                  <a:pt x="1394" y="777"/>
                </a:lnTo>
                <a:lnTo>
                  <a:pt x="1398" y="791"/>
                </a:lnTo>
                <a:lnTo>
                  <a:pt x="1406" y="817"/>
                </a:lnTo>
                <a:lnTo>
                  <a:pt x="1415" y="841"/>
                </a:lnTo>
                <a:lnTo>
                  <a:pt x="1419" y="855"/>
                </a:lnTo>
                <a:lnTo>
                  <a:pt x="1419" y="855"/>
                </a:lnTo>
                <a:lnTo>
                  <a:pt x="1419" y="856"/>
                </a:lnTo>
                <a:lnTo>
                  <a:pt x="1417" y="856"/>
                </a:lnTo>
                <a:lnTo>
                  <a:pt x="1414" y="852"/>
                </a:lnTo>
                <a:lnTo>
                  <a:pt x="1409" y="849"/>
                </a:lnTo>
                <a:lnTo>
                  <a:pt x="1404" y="845"/>
                </a:lnTo>
                <a:lnTo>
                  <a:pt x="1404" y="845"/>
                </a:lnTo>
                <a:lnTo>
                  <a:pt x="1403" y="845"/>
                </a:lnTo>
                <a:lnTo>
                  <a:pt x="1403" y="846"/>
                </a:lnTo>
                <a:lnTo>
                  <a:pt x="1404" y="849"/>
                </a:lnTo>
                <a:lnTo>
                  <a:pt x="1409" y="860"/>
                </a:lnTo>
                <a:lnTo>
                  <a:pt x="1411" y="867"/>
                </a:lnTo>
                <a:lnTo>
                  <a:pt x="1413" y="872"/>
                </a:lnTo>
                <a:lnTo>
                  <a:pt x="1413" y="877"/>
                </a:lnTo>
                <a:lnTo>
                  <a:pt x="1411" y="878"/>
                </a:lnTo>
                <a:lnTo>
                  <a:pt x="1409" y="879"/>
                </a:lnTo>
                <a:lnTo>
                  <a:pt x="1409" y="879"/>
                </a:lnTo>
                <a:lnTo>
                  <a:pt x="1404" y="879"/>
                </a:lnTo>
                <a:lnTo>
                  <a:pt x="1400" y="878"/>
                </a:lnTo>
                <a:lnTo>
                  <a:pt x="1395" y="876"/>
                </a:lnTo>
                <a:lnTo>
                  <a:pt x="1391" y="872"/>
                </a:lnTo>
                <a:lnTo>
                  <a:pt x="1382" y="863"/>
                </a:lnTo>
                <a:lnTo>
                  <a:pt x="1375" y="855"/>
                </a:lnTo>
                <a:lnTo>
                  <a:pt x="1360" y="840"/>
                </a:lnTo>
                <a:lnTo>
                  <a:pt x="1360" y="840"/>
                </a:lnTo>
                <a:lnTo>
                  <a:pt x="1360" y="848"/>
                </a:lnTo>
                <a:lnTo>
                  <a:pt x="1359" y="865"/>
                </a:lnTo>
                <a:lnTo>
                  <a:pt x="1356" y="872"/>
                </a:lnTo>
                <a:lnTo>
                  <a:pt x="1354" y="878"/>
                </a:lnTo>
                <a:lnTo>
                  <a:pt x="1353" y="880"/>
                </a:lnTo>
                <a:lnTo>
                  <a:pt x="1350" y="880"/>
                </a:lnTo>
                <a:lnTo>
                  <a:pt x="1348" y="880"/>
                </a:lnTo>
                <a:lnTo>
                  <a:pt x="1346" y="879"/>
                </a:lnTo>
                <a:lnTo>
                  <a:pt x="1346" y="879"/>
                </a:lnTo>
                <a:lnTo>
                  <a:pt x="1341" y="873"/>
                </a:lnTo>
                <a:lnTo>
                  <a:pt x="1336" y="866"/>
                </a:lnTo>
                <a:lnTo>
                  <a:pt x="1328" y="849"/>
                </a:lnTo>
                <a:lnTo>
                  <a:pt x="1322" y="832"/>
                </a:lnTo>
                <a:lnTo>
                  <a:pt x="1319" y="826"/>
                </a:lnTo>
                <a:lnTo>
                  <a:pt x="1316" y="821"/>
                </a:lnTo>
                <a:lnTo>
                  <a:pt x="1316" y="821"/>
                </a:lnTo>
                <a:lnTo>
                  <a:pt x="1308" y="812"/>
                </a:lnTo>
                <a:lnTo>
                  <a:pt x="1297" y="801"/>
                </a:lnTo>
                <a:lnTo>
                  <a:pt x="1286" y="790"/>
                </a:lnTo>
                <a:lnTo>
                  <a:pt x="1277" y="782"/>
                </a:lnTo>
                <a:lnTo>
                  <a:pt x="1277" y="782"/>
                </a:lnTo>
                <a:lnTo>
                  <a:pt x="1253" y="744"/>
                </a:lnTo>
                <a:lnTo>
                  <a:pt x="1233" y="713"/>
                </a:lnTo>
                <a:lnTo>
                  <a:pt x="1233" y="713"/>
                </a:lnTo>
                <a:lnTo>
                  <a:pt x="1229" y="715"/>
                </a:lnTo>
                <a:lnTo>
                  <a:pt x="1216" y="718"/>
                </a:lnTo>
                <a:lnTo>
                  <a:pt x="1210" y="720"/>
                </a:lnTo>
                <a:lnTo>
                  <a:pt x="1204" y="721"/>
                </a:lnTo>
                <a:lnTo>
                  <a:pt x="1198" y="721"/>
                </a:lnTo>
                <a:lnTo>
                  <a:pt x="1194" y="718"/>
                </a:lnTo>
                <a:lnTo>
                  <a:pt x="1194" y="718"/>
                </a:lnTo>
                <a:lnTo>
                  <a:pt x="1171" y="684"/>
                </a:lnTo>
                <a:lnTo>
                  <a:pt x="1126" y="617"/>
                </a:lnTo>
                <a:lnTo>
                  <a:pt x="1058" y="514"/>
                </a:lnTo>
                <a:lnTo>
                  <a:pt x="1058" y="514"/>
                </a:lnTo>
                <a:lnTo>
                  <a:pt x="1051" y="501"/>
                </a:lnTo>
                <a:lnTo>
                  <a:pt x="1040" y="484"/>
                </a:lnTo>
                <a:lnTo>
                  <a:pt x="1028" y="464"/>
                </a:lnTo>
                <a:lnTo>
                  <a:pt x="1014" y="445"/>
                </a:lnTo>
                <a:lnTo>
                  <a:pt x="1014" y="445"/>
                </a:lnTo>
                <a:lnTo>
                  <a:pt x="998" y="427"/>
                </a:lnTo>
                <a:lnTo>
                  <a:pt x="979" y="406"/>
                </a:lnTo>
                <a:lnTo>
                  <a:pt x="962" y="389"/>
                </a:lnTo>
                <a:lnTo>
                  <a:pt x="954" y="384"/>
                </a:lnTo>
                <a:lnTo>
                  <a:pt x="951" y="382"/>
                </a:lnTo>
                <a:lnTo>
                  <a:pt x="951" y="382"/>
                </a:lnTo>
                <a:lnTo>
                  <a:pt x="941" y="381"/>
                </a:lnTo>
                <a:lnTo>
                  <a:pt x="925" y="382"/>
                </a:lnTo>
                <a:lnTo>
                  <a:pt x="909" y="383"/>
                </a:lnTo>
                <a:lnTo>
                  <a:pt x="904" y="386"/>
                </a:lnTo>
                <a:lnTo>
                  <a:pt x="902" y="387"/>
                </a:lnTo>
                <a:lnTo>
                  <a:pt x="902" y="387"/>
                </a:lnTo>
                <a:lnTo>
                  <a:pt x="901" y="389"/>
                </a:lnTo>
                <a:lnTo>
                  <a:pt x="897" y="390"/>
                </a:lnTo>
                <a:lnTo>
                  <a:pt x="887" y="397"/>
                </a:lnTo>
                <a:lnTo>
                  <a:pt x="858" y="411"/>
                </a:lnTo>
                <a:lnTo>
                  <a:pt x="858" y="411"/>
                </a:lnTo>
                <a:lnTo>
                  <a:pt x="848" y="415"/>
                </a:lnTo>
                <a:lnTo>
                  <a:pt x="839" y="418"/>
                </a:lnTo>
                <a:lnTo>
                  <a:pt x="816" y="422"/>
                </a:lnTo>
                <a:lnTo>
                  <a:pt x="797" y="426"/>
                </a:lnTo>
                <a:lnTo>
                  <a:pt x="792" y="427"/>
                </a:lnTo>
                <a:lnTo>
                  <a:pt x="790" y="429"/>
                </a:lnTo>
                <a:lnTo>
                  <a:pt x="790" y="431"/>
                </a:lnTo>
                <a:lnTo>
                  <a:pt x="790" y="470"/>
                </a:lnTo>
                <a:lnTo>
                  <a:pt x="790" y="470"/>
                </a:lnTo>
                <a:lnTo>
                  <a:pt x="803" y="486"/>
                </a:lnTo>
                <a:lnTo>
                  <a:pt x="824" y="509"/>
                </a:lnTo>
                <a:lnTo>
                  <a:pt x="824" y="509"/>
                </a:lnTo>
                <a:lnTo>
                  <a:pt x="828" y="512"/>
                </a:lnTo>
                <a:lnTo>
                  <a:pt x="830" y="517"/>
                </a:lnTo>
                <a:lnTo>
                  <a:pt x="833" y="527"/>
                </a:lnTo>
                <a:lnTo>
                  <a:pt x="834" y="534"/>
                </a:lnTo>
                <a:lnTo>
                  <a:pt x="834" y="538"/>
                </a:lnTo>
                <a:lnTo>
                  <a:pt x="834" y="538"/>
                </a:lnTo>
                <a:lnTo>
                  <a:pt x="848" y="553"/>
                </a:lnTo>
                <a:lnTo>
                  <a:pt x="862" y="564"/>
                </a:lnTo>
                <a:lnTo>
                  <a:pt x="873" y="572"/>
                </a:lnTo>
                <a:lnTo>
                  <a:pt x="873" y="572"/>
                </a:lnTo>
                <a:lnTo>
                  <a:pt x="880" y="579"/>
                </a:lnTo>
                <a:lnTo>
                  <a:pt x="893" y="593"/>
                </a:lnTo>
                <a:lnTo>
                  <a:pt x="929" y="633"/>
                </a:lnTo>
                <a:lnTo>
                  <a:pt x="947" y="657"/>
                </a:lnTo>
                <a:lnTo>
                  <a:pt x="965" y="681"/>
                </a:lnTo>
                <a:lnTo>
                  <a:pt x="980" y="701"/>
                </a:lnTo>
                <a:lnTo>
                  <a:pt x="990" y="718"/>
                </a:lnTo>
                <a:lnTo>
                  <a:pt x="990" y="718"/>
                </a:lnTo>
                <a:lnTo>
                  <a:pt x="999" y="744"/>
                </a:lnTo>
                <a:lnTo>
                  <a:pt x="1015" y="785"/>
                </a:lnTo>
                <a:lnTo>
                  <a:pt x="1051" y="896"/>
                </a:lnTo>
                <a:lnTo>
                  <a:pt x="1084" y="1001"/>
                </a:lnTo>
                <a:lnTo>
                  <a:pt x="1097" y="1050"/>
                </a:lnTo>
                <a:lnTo>
                  <a:pt x="1097" y="1050"/>
                </a:lnTo>
                <a:lnTo>
                  <a:pt x="1093" y="1063"/>
                </a:lnTo>
                <a:lnTo>
                  <a:pt x="1085" y="1088"/>
                </a:lnTo>
                <a:lnTo>
                  <a:pt x="1073" y="1123"/>
                </a:lnTo>
                <a:lnTo>
                  <a:pt x="1082" y="1162"/>
                </a:lnTo>
                <a:lnTo>
                  <a:pt x="1082" y="1162"/>
                </a:lnTo>
                <a:lnTo>
                  <a:pt x="1095" y="1163"/>
                </a:lnTo>
                <a:lnTo>
                  <a:pt x="1124" y="1168"/>
                </a:lnTo>
                <a:lnTo>
                  <a:pt x="1140" y="1172"/>
                </a:lnTo>
                <a:lnTo>
                  <a:pt x="1154" y="1177"/>
                </a:lnTo>
                <a:lnTo>
                  <a:pt x="1166" y="1182"/>
                </a:lnTo>
                <a:lnTo>
                  <a:pt x="1171" y="1184"/>
                </a:lnTo>
                <a:lnTo>
                  <a:pt x="1175" y="1186"/>
                </a:lnTo>
                <a:lnTo>
                  <a:pt x="1175" y="1186"/>
                </a:lnTo>
                <a:lnTo>
                  <a:pt x="1180" y="1193"/>
                </a:lnTo>
                <a:lnTo>
                  <a:pt x="1182" y="1199"/>
                </a:lnTo>
                <a:lnTo>
                  <a:pt x="1185" y="1206"/>
                </a:lnTo>
                <a:lnTo>
                  <a:pt x="1185" y="1213"/>
                </a:lnTo>
                <a:lnTo>
                  <a:pt x="1185" y="1219"/>
                </a:lnTo>
                <a:lnTo>
                  <a:pt x="1182" y="1224"/>
                </a:lnTo>
                <a:lnTo>
                  <a:pt x="1179" y="1228"/>
                </a:lnTo>
                <a:lnTo>
                  <a:pt x="1175" y="1230"/>
                </a:lnTo>
                <a:lnTo>
                  <a:pt x="1175" y="1230"/>
                </a:lnTo>
                <a:lnTo>
                  <a:pt x="1146" y="1233"/>
                </a:lnTo>
                <a:lnTo>
                  <a:pt x="1091" y="1235"/>
                </a:lnTo>
                <a:lnTo>
                  <a:pt x="1035" y="1236"/>
                </a:lnTo>
                <a:lnTo>
                  <a:pt x="1013" y="1236"/>
                </a:lnTo>
                <a:lnTo>
                  <a:pt x="999" y="1235"/>
                </a:lnTo>
                <a:lnTo>
                  <a:pt x="999" y="1235"/>
                </a:lnTo>
                <a:lnTo>
                  <a:pt x="991" y="1234"/>
                </a:lnTo>
                <a:lnTo>
                  <a:pt x="981" y="1235"/>
                </a:lnTo>
                <a:lnTo>
                  <a:pt x="964" y="1236"/>
                </a:lnTo>
                <a:lnTo>
                  <a:pt x="956" y="1235"/>
                </a:lnTo>
                <a:lnTo>
                  <a:pt x="950" y="1234"/>
                </a:lnTo>
                <a:lnTo>
                  <a:pt x="946" y="1232"/>
                </a:lnTo>
                <a:lnTo>
                  <a:pt x="943" y="1229"/>
                </a:lnTo>
                <a:lnTo>
                  <a:pt x="942" y="1225"/>
                </a:lnTo>
                <a:lnTo>
                  <a:pt x="941" y="1221"/>
                </a:lnTo>
                <a:lnTo>
                  <a:pt x="941" y="1221"/>
                </a:lnTo>
                <a:lnTo>
                  <a:pt x="940" y="1208"/>
                </a:lnTo>
                <a:lnTo>
                  <a:pt x="941" y="1194"/>
                </a:lnTo>
                <a:lnTo>
                  <a:pt x="945" y="1162"/>
                </a:lnTo>
                <a:lnTo>
                  <a:pt x="948" y="1134"/>
                </a:lnTo>
                <a:lnTo>
                  <a:pt x="951" y="1123"/>
                </a:lnTo>
                <a:lnTo>
                  <a:pt x="951" y="1123"/>
                </a:lnTo>
                <a:lnTo>
                  <a:pt x="947" y="1123"/>
                </a:lnTo>
                <a:lnTo>
                  <a:pt x="939" y="1123"/>
                </a:lnTo>
                <a:lnTo>
                  <a:pt x="934" y="1123"/>
                </a:lnTo>
                <a:lnTo>
                  <a:pt x="930" y="1121"/>
                </a:lnTo>
                <a:lnTo>
                  <a:pt x="928" y="1118"/>
                </a:lnTo>
                <a:lnTo>
                  <a:pt x="926" y="1113"/>
                </a:lnTo>
                <a:lnTo>
                  <a:pt x="926" y="1113"/>
                </a:lnTo>
                <a:lnTo>
                  <a:pt x="928" y="1046"/>
                </a:lnTo>
                <a:lnTo>
                  <a:pt x="928" y="1006"/>
                </a:lnTo>
                <a:lnTo>
                  <a:pt x="928" y="993"/>
                </a:lnTo>
                <a:lnTo>
                  <a:pt x="926" y="987"/>
                </a:lnTo>
                <a:lnTo>
                  <a:pt x="926" y="987"/>
                </a:lnTo>
                <a:lnTo>
                  <a:pt x="903" y="928"/>
                </a:lnTo>
                <a:lnTo>
                  <a:pt x="883" y="874"/>
                </a:lnTo>
                <a:lnTo>
                  <a:pt x="863" y="845"/>
                </a:lnTo>
                <a:lnTo>
                  <a:pt x="863" y="845"/>
                </a:lnTo>
                <a:lnTo>
                  <a:pt x="846" y="829"/>
                </a:lnTo>
                <a:lnTo>
                  <a:pt x="831" y="817"/>
                </a:lnTo>
                <a:lnTo>
                  <a:pt x="824" y="813"/>
                </a:lnTo>
                <a:lnTo>
                  <a:pt x="819" y="811"/>
                </a:lnTo>
                <a:lnTo>
                  <a:pt x="819" y="811"/>
                </a:lnTo>
                <a:lnTo>
                  <a:pt x="797" y="804"/>
                </a:lnTo>
                <a:lnTo>
                  <a:pt x="761" y="789"/>
                </a:lnTo>
                <a:lnTo>
                  <a:pt x="722" y="772"/>
                </a:lnTo>
                <a:lnTo>
                  <a:pt x="707" y="763"/>
                </a:lnTo>
                <a:lnTo>
                  <a:pt x="697" y="757"/>
                </a:lnTo>
                <a:lnTo>
                  <a:pt x="697" y="757"/>
                </a:lnTo>
                <a:lnTo>
                  <a:pt x="649" y="712"/>
                </a:lnTo>
                <a:lnTo>
                  <a:pt x="623" y="689"/>
                </a:lnTo>
                <a:lnTo>
                  <a:pt x="614" y="682"/>
                </a:lnTo>
                <a:lnTo>
                  <a:pt x="610" y="679"/>
                </a:lnTo>
                <a:lnTo>
                  <a:pt x="610" y="679"/>
                </a:lnTo>
                <a:lnTo>
                  <a:pt x="605" y="684"/>
                </a:lnTo>
                <a:lnTo>
                  <a:pt x="595" y="698"/>
                </a:lnTo>
                <a:lnTo>
                  <a:pt x="563" y="740"/>
                </a:lnTo>
                <a:lnTo>
                  <a:pt x="497" y="835"/>
                </a:lnTo>
                <a:lnTo>
                  <a:pt x="497" y="835"/>
                </a:lnTo>
                <a:lnTo>
                  <a:pt x="434" y="922"/>
                </a:lnTo>
                <a:lnTo>
                  <a:pt x="400" y="969"/>
                </a:lnTo>
                <a:lnTo>
                  <a:pt x="371" y="1006"/>
                </a:lnTo>
                <a:lnTo>
                  <a:pt x="371" y="1006"/>
                </a:lnTo>
                <a:lnTo>
                  <a:pt x="363" y="1013"/>
                </a:lnTo>
                <a:lnTo>
                  <a:pt x="355" y="1023"/>
                </a:lnTo>
                <a:lnTo>
                  <a:pt x="331" y="1043"/>
                </a:lnTo>
                <a:lnTo>
                  <a:pt x="304" y="1065"/>
                </a:lnTo>
                <a:lnTo>
                  <a:pt x="275" y="1085"/>
                </a:lnTo>
                <a:lnTo>
                  <a:pt x="221" y="1122"/>
                </a:lnTo>
                <a:lnTo>
                  <a:pt x="195" y="1138"/>
                </a:lnTo>
                <a:lnTo>
                  <a:pt x="195" y="1138"/>
                </a:lnTo>
                <a:lnTo>
                  <a:pt x="184" y="1144"/>
                </a:lnTo>
                <a:lnTo>
                  <a:pt x="169" y="1154"/>
                </a:lnTo>
                <a:lnTo>
                  <a:pt x="153" y="1164"/>
                </a:lnTo>
                <a:lnTo>
                  <a:pt x="148" y="1169"/>
                </a:lnTo>
                <a:lnTo>
                  <a:pt x="147" y="1172"/>
                </a:lnTo>
                <a:lnTo>
                  <a:pt x="147" y="1172"/>
                </a:lnTo>
                <a:lnTo>
                  <a:pt x="148" y="1179"/>
                </a:lnTo>
                <a:lnTo>
                  <a:pt x="153" y="1189"/>
                </a:lnTo>
                <a:lnTo>
                  <a:pt x="156" y="1199"/>
                </a:lnTo>
                <a:lnTo>
                  <a:pt x="159" y="1201"/>
                </a:lnTo>
                <a:lnTo>
                  <a:pt x="161" y="1201"/>
                </a:lnTo>
                <a:lnTo>
                  <a:pt x="161" y="1201"/>
                </a:lnTo>
                <a:lnTo>
                  <a:pt x="164" y="1200"/>
                </a:lnTo>
                <a:lnTo>
                  <a:pt x="167" y="1200"/>
                </a:lnTo>
                <a:lnTo>
                  <a:pt x="171" y="1201"/>
                </a:lnTo>
                <a:lnTo>
                  <a:pt x="176" y="1202"/>
                </a:lnTo>
                <a:lnTo>
                  <a:pt x="181" y="1205"/>
                </a:lnTo>
                <a:lnTo>
                  <a:pt x="184" y="1208"/>
                </a:lnTo>
                <a:lnTo>
                  <a:pt x="188" y="1214"/>
                </a:lnTo>
                <a:lnTo>
                  <a:pt x="190" y="1221"/>
                </a:lnTo>
                <a:lnTo>
                  <a:pt x="190" y="1221"/>
                </a:lnTo>
                <a:lnTo>
                  <a:pt x="194" y="1236"/>
                </a:lnTo>
                <a:lnTo>
                  <a:pt x="198" y="1251"/>
                </a:lnTo>
                <a:lnTo>
                  <a:pt x="198" y="1258"/>
                </a:lnTo>
                <a:lnTo>
                  <a:pt x="198" y="1263"/>
                </a:lnTo>
                <a:lnTo>
                  <a:pt x="198" y="1267"/>
                </a:lnTo>
                <a:lnTo>
                  <a:pt x="195" y="1269"/>
                </a:lnTo>
                <a:lnTo>
                  <a:pt x="195" y="1269"/>
                </a:lnTo>
                <a:lnTo>
                  <a:pt x="190" y="1269"/>
                </a:lnTo>
                <a:lnTo>
                  <a:pt x="183" y="1268"/>
                </a:lnTo>
                <a:lnTo>
                  <a:pt x="162" y="1263"/>
                </a:lnTo>
                <a:lnTo>
                  <a:pt x="141" y="1256"/>
                </a:lnTo>
                <a:lnTo>
                  <a:pt x="132" y="1252"/>
                </a:lnTo>
                <a:lnTo>
                  <a:pt x="127" y="1250"/>
                </a:lnTo>
                <a:lnTo>
                  <a:pt x="127" y="1250"/>
                </a:lnTo>
                <a:lnTo>
                  <a:pt x="105" y="1232"/>
                </a:lnTo>
                <a:lnTo>
                  <a:pt x="92" y="1221"/>
                </a:lnTo>
                <a:lnTo>
                  <a:pt x="78" y="1211"/>
                </a:lnTo>
                <a:lnTo>
                  <a:pt x="78" y="1211"/>
                </a:lnTo>
                <a:lnTo>
                  <a:pt x="60" y="1199"/>
                </a:lnTo>
                <a:lnTo>
                  <a:pt x="37" y="1179"/>
                </a:lnTo>
                <a:lnTo>
                  <a:pt x="15" y="1162"/>
                </a:lnTo>
                <a:lnTo>
                  <a:pt x="5" y="1152"/>
                </a:lnTo>
                <a:lnTo>
                  <a:pt x="5" y="1152"/>
                </a:lnTo>
                <a:lnTo>
                  <a:pt x="4" y="1144"/>
                </a:lnTo>
                <a:lnTo>
                  <a:pt x="2" y="1130"/>
                </a:lnTo>
                <a:lnTo>
                  <a:pt x="0" y="1113"/>
                </a:lnTo>
                <a:lnTo>
                  <a:pt x="10" y="1094"/>
                </a:lnTo>
                <a:lnTo>
                  <a:pt x="10" y="1094"/>
                </a:lnTo>
                <a:lnTo>
                  <a:pt x="9" y="1093"/>
                </a:lnTo>
                <a:lnTo>
                  <a:pt x="6" y="1089"/>
                </a:lnTo>
                <a:lnTo>
                  <a:pt x="5" y="1085"/>
                </a:lnTo>
                <a:lnTo>
                  <a:pt x="6" y="1083"/>
                </a:lnTo>
                <a:lnTo>
                  <a:pt x="8" y="1079"/>
                </a:lnTo>
                <a:lnTo>
                  <a:pt x="10" y="1074"/>
                </a:lnTo>
                <a:lnTo>
                  <a:pt x="10" y="1074"/>
                </a:lnTo>
                <a:lnTo>
                  <a:pt x="19" y="1068"/>
                </a:lnTo>
                <a:lnTo>
                  <a:pt x="33" y="1060"/>
                </a:lnTo>
                <a:lnTo>
                  <a:pt x="78" y="1035"/>
                </a:lnTo>
                <a:lnTo>
                  <a:pt x="103" y="1023"/>
                </a:lnTo>
                <a:lnTo>
                  <a:pt x="127" y="1010"/>
                </a:lnTo>
                <a:lnTo>
                  <a:pt x="147" y="997"/>
                </a:lnTo>
                <a:lnTo>
                  <a:pt x="161" y="987"/>
                </a:lnTo>
                <a:lnTo>
                  <a:pt x="161" y="987"/>
                </a:lnTo>
                <a:lnTo>
                  <a:pt x="223" y="927"/>
                </a:lnTo>
                <a:lnTo>
                  <a:pt x="256" y="898"/>
                </a:lnTo>
                <a:lnTo>
                  <a:pt x="268" y="887"/>
                </a:lnTo>
                <a:lnTo>
                  <a:pt x="278" y="879"/>
                </a:lnTo>
                <a:lnTo>
                  <a:pt x="278" y="879"/>
                </a:lnTo>
                <a:lnTo>
                  <a:pt x="290" y="871"/>
                </a:lnTo>
                <a:lnTo>
                  <a:pt x="300" y="863"/>
                </a:lnTo>
                <a:lnTo>
                  <a:pt x="309" y="856"/>
                </a:lnTo>
                <a:lnTo>
                  <a:pt x="317" y="845"/>
                </a:lnTo>
                <a:lnTo>
                  <a:pt x="317" y="845"/>
                </a:lnTo>
                <a:lnTo>
                  <a:pt x="327" y="829"/>
                </a:lnTo>
                <a:lnTo>
                  <a:pt x="337" y="811"/>
                </a:lnTo>
                <a:lnTo>
                  <a:pt x="351" y="782"/>
                </a:lnTo>
                <a:lnTo>
                  <a:pt x="351" y="782"/>
                </a:lnTo>
                <a:lnTo>
                  <a:pt x="355" y="773"/>
                </a:lnTo>
                <a:lnTo>
                  <a:pt x="359" y="763"/>
                </a:lnTo>
                <a:lnTo>
                  <a:pt x="360" y="750"/>
                </a:lnTo>
                <a:lnTo>
                  <a:pt x="361" y="733"/>
                </a:lnTo>
                <a:lnTo>
                  <a:pt x="361" y="733"/>
                </a:lnTo>
                <a:lnTo>
                  <a:pt x="362" y="722"/>
                </a:lnTo>
                <a:lnTo>
                  <a:pt x="363" y="710"/>
                </a:lnTo>
                <a:lnTo>
                  <a:pt x="371" y="684"/>
                </a:lnTo>
                <a:lnTo>
                  <a:pt x="376" y="660"/>
                </a:lnTo>
                <a:lnTo>
                  <a:pt x="377" y="650"/>
                </a:lnTo>
                <a:lnTo>
                  <a:pt x="376" y="640"/>
                </a:lnTo>
                <a:lnTo>
                  <a:pt x="376" y="640"/>
                </a:lnTo>
                <a:lnTo>
                  <a:pt x="371" y="622"/>
                </a:lnTo>
                <a:lnTo>
                  <a:pt x="365" y="601"/>
                </a:lnTo>
                <a:lnTo>
                  <a:pt x="359" y="583"/>
                </a:lnTo>
                <a:lnTo>
                  <a:pt x="357" y="574"/>
                </a:lnTo>
                <a:lnTo>
                  <a:pt x="356" y="567"/>
                </a:lnTo>
                <a:lnTo>
                  <a:pt x="356" y="504"/>
                </a:lnTo>
                <a:lnTo>
                  <a:pt x="337" y="484"/>
                </a:lnTo>
                <a:lnTo>
                  <a:pt x="337" y="484"/>
                </a:lnTo>
                <a:lnTo>
                  <a:pt x="339" y="468"/>
                </a:lnTo>
                <a:lnTo>
                  <a:pt x="339" y="456"/>
                </a:lnTo>
                <a:lnTo>
                  <a:pt x="338" y="453"/>
                </a:lnTo>
                <a:lnTo>
                  <a:pt x="337" y="450"/>
                </a:lnTo>
                <a:lnTo>
                  <a:pt x="337" y="450"/>
                </a:lnTo>
                <a:lnTo>
                  <a:pt x="335" y="450"/>
                </a:lnTo>
                <a:lnTo>
                  <a:pt x="335" y="451"/>
                </a:lnTo>
                <a:lnTo>
                  <a:pt x="333" y="459"/>
                </a:lnTo>
                <a:lnTo>
                  <a:pt x="331" y="478"/>
                </a:lnTo>
                <a:lnTo>
                  <a:pt x="327" y="509"/>
                </a:lnTo>
                <a:lnTo>
                  <a:pt x="327" y="509"/>
                </a:lnTo>
                <a:lnTo>
                  <a:pt x="328" y="511"/>
                </a:lnTo>
                <a:lnTo>
                  <a:pt x="331" y="516"/>
                </a:lnTo>
                <a:lnTo>
                  <a:pt x="332" y="520"/>
                </a:lnTo>
                <a:lnTo>
                  <a:pt x="331" y="523"/>
                </a:lnTo>
                <a:lnTo>
                  <a:pt x="329" y="526"/>
                </a:lnTo>
                <a:lnTo>
                  <a:pt x="327" y="528"/>
                </a:lnTo>
                <a:lnTo>
                  <a:pt x="327" y="528"/>
                </a:lnTo>
                <a:lnTo>
                  <a:pt x="323" y="532"/>
                </a:lnTo>
                <a:lnTo>
                  <a:pt x="320" y="537"/>
                </a:lnTo>
                <a:lnTo>
                  <a:pt x="311" y="551"/>
                </a:lnTo>
                <a:lnTo>
                  <a:pt x="301" y="570"/>
                </a:lnTo>
                <a:lnTo>
                  <a:pt x="293" y="587"/>
                </a:lnTo>
                <a:lnTo>
                  <a:pt x="293" y="587"/>
                </a:lnTo>
                <a:lnTo>
                  <a:pt x="283" y="600"/>
                </a:lnTo>
                <a:lnTo>
                  <a:pt x="275" y="610"/>
                </a:lnTo>
                <a:lnTo>
                  <a:pt x="254" y="631"/>
                </a:lnTo>
                <a:lnTo>
                  <a:pt x="254" y="631"/>
                </a:lnTo>
                <a:lnTo>
                  <a:pt x="249" y="634"/>
                </a:lnTo>
                <a:lnTo>
                  <a:pt x="244" y="635"/>
                </a:lnTo>
                <a:lnTo>
                  <a:pt x="240" y="633"/>
                </a:lnTo>
                <a:lnTo>
                  <a:pt x="238" y="631"/>
                </a:lnTo>
                <a:lnTo>
                  <a:pt x="233" y="623"/>
                </a:lnTo>
                <a:lnTo>
                  <a:pt x="232" y="621"/>
                </a:lnTo>
                <a:lnTo>
                  <a:pt x="229" y="621"/>
                </a:lnTo>
                <a:lnTo>
                  <a:pt x="229" y="621"/>
                </a:lnTo>
                <a:lnTo>
                  <a:pt x="225" y="623"/>
                </a:lnTo>
                <a:lnTo>
                  <a:pt x="218" y="624"/>
                </a:lnTo>
                <a:lnTo>
                  <a:pt x="216" y="624"/>
                </a:lnTo>
                <a:lnTo>
                  <a:pt x="214" y="623"/>
                </a:lnTo>
                <a:lnTo>
                  <a:pt x="211" y="621"/>
                </a:lnTo>
                <a:lnTo>
                  <a:pt x="210" y="616"/>
                </a:lnTo>
                <a:lnTo>
                  <a:pt x="210" y="616"/>
                </a:lnTo>
                <a:lnTo>
                  <a:pt x="209" y="605"/>
                </a:lnTo>
                <a:lnTo>
                  <a:pt x="209" y="593"/>
                </a:lnTo>
                <a:lnTo>
                  <a:pt x="210" y="582"/>
                </a:lnTo>
                <a:lnTo>
                  <a:pt x="210" y="582"/>
                </a:lnTo>
                <a:lnTo>
                  <a:pt x="211" y="572"/>
                </a:lnTo>
                <a:lnTo>
                  <a:pt x="212" y="564"/>
                </a:lnTo>
                <a:lnTo>
                  <a:pt x="215" y="553"/>
                </a:lnTo>
                <a:lnTo>
                  <a:pt x="215" y="553"/>
                </a:lnTo>
                <a:lnTo>
                  <a:pt x="217" y="548"/>
                </a:lnTo>
                <a:lnTo>
                  <a:pt x="220" y="543"/>
                </a:lnTo>
                <a:lnTo>
                  <a:pt x="226" y="535"/>
                </a:lnTo>
                <a:lnTo>
                  <a:pt x="231" y="529"/>
                </a:lnTo>
                <a:lnTo>
                  <a:pt x="233" y="527"/>
                </a:lnTo>
                <a:lnTo>
                  <a:pt x="234" y="523"/>
                </a:lnTo>
                <a:lnTo>
                  <a:pt x="234" y="523"/>
                </a:lnTo>
                <a:lnTo>
                  <a:pt x="237" y="520"/>
                </a:lnTo>
                <a:lnTo>
                  <a:pt x="240" y="515"/>
                </a:lnTo>
                <a:lnTo>
                  <a:pt x="253" y="506"/>
                </a:lnTo>
                <a:lnTo>
                  <a:pt x="262" y="499"/>
                </a:lnTo>
                <a:lnTo>
                  <a:pt x="265" y="496"/>
                </a:lnTo>
                <a:lnTo>
                  <a:pt x="265" y="495"/>
                </a:lnTo>
                <a:lnTo>
                  <a:pt x="264" y="494"/>
                </a:lnTo>
                <a:lnTo>
                  <a:pt x="264" y="494"/>
                </a:lnTo>
                <a:lnTo>
                  <a:pt x="257" y="488"/>
                </a:lnTo>
                <a:lnTo>
                  <a:pt x="253" y="479"/>
                </a:lnTo>
                <a:lnTo>
                  <a:pt x="244" y="465"/>
                </a:lnTo>
                <a:lnTo>
                  <a:pt x="244" y="465"/>
                </a:lnTo>
                <a:lnTo>
                  <a:pt x="244" y="464"/>
                </a:lnTo>
                <a:lnTo>
                  <a:pt x="247" y="464"/>
                </a:lnTo>
                <a:lnTo>
                  <a:pt x="249" y="465"/>
                </a:lnTo>
                <a:lnTo>
                  <a:pt x="254" y="462"/>
                </a:lnTo>
                <a:lnTo>
                  <a:pt x="257" y="459"/>
                </a:lnTo>
                <a:lnTo>
                  <a:pt x="264" y="451"/>
                </a:lnTo>
                <a:lnTo>
                  <a:pt x="268" y="439"/>
                </a:lnTo>
                <a:lnTo>
                  <a:pt x="273" y="421"/>
                </a:lnTo>
                <a:lnTo>
                  <a:pt x="273" y="421"/>
                </a:lnTo>
                <a:lnTo>
                  <a:pt x="277" y="401"/>
                </a:lnTo>
                <a:lnTo>
                  <a:pt x="279" y="384"/>
                </a:lnTo>
                <a:lnTo>
                  <a:pt x="282" y="360"/>
                </a:lnTo>
                <a:lnTo>
                  <a:pt x="283" y="351"/>
                </a:lnTo>
                <a:lnTo>
                  <a:pt x="285" y="344"/>
                </a:lnTo>
                <a:lnTo>
                  <a:pt x="288" y="338"/>
                </a:lnTo>
                <a:lnTo>
                  <a:pt x="293" y="333"/>
                </a:lnTo>
                <a:lnTo>
                  <a:pt x="293" y="333"/>
                </a:lnTo>
                <a:lnTo>
                  <a:pt x="300" y="326"/>
                </a:lnTo>
                <a:lnTo>
                  <a:pt x="310" y="314"/>
                </a:lnTo>
                <a:lnTo>
                  <a:pt x="333" y="282"/>
                </a:lnTo>
                <a:lnTo>
                  <a:pt x="355" y="251"/>
                </a:lnTo>
                <a:lnTo>
                  <a:pt x="365" y="241"/>
                </a:lnTo>
                <a:lnTo>
                  <a:pt x="368" y="237"/>
                </a:lnTo>
                <a:lnTo>
                  <a:pt x="371" y="236"/>
                </a:lnTo>
                <a:lnTo>
                  <a:pt x="371" y="236"/>
                </a:lnTo>
                <a:lnTo>
                  <a:pt x="379" y="231"/>
                </a:lnTo>
                <a:lnTo>
                  <a:pt x="393" y="222"/>
                </a:lnTo>
                <a:lnTo>
                  <a:pt x="433" y="195"/>
                </a:lnTo>
                <a:lnTo>
                  <a:pt x="477" y="167"/>
                </a:lnTo>
                <a:lnTo>
                  <a:pt x="496" y="155"/>
                </a:lnTo>
                <a:lnTo>
                  <a:pt x="512" y="148"/>
                </a:lnTo>
                <a:lnTo>
                  <a:pt x="512" y="148"/>
                </a:lnTo>
                <a:lnTo>
                  <a:pt x="527" y="142"/>
                </a:lnTo>
                <a:lnTo>
                  <a:pt x="543" y="133"/>
                </a:lnTo>
                <a:lnTo>
                  <a:pt x="577" y="113"/>
                </a:lnTo>
                <a:lnTo>
                  <a:pt x="606" y="93"/>
                </a:lnTo>
                <a:lnTo>
                  <a:pt x="617" y="86"/>
                </a:lnTo>
                <a:lnTo>
                  <a:pt x="624" y="80"/>
                </a:lnTo>
                <a:lnTo>
                  <a:pt x="624" y="80"/>
                </a:lnTo>
                <a:lnTo>
                  <a:pt x="629" y="75"/>
                </a:lnTo>
                <a:lnTo>
                  <a:pt x="636" y="71"/>
                </a:lnTo>
                <a:lnTo>
                  <a:pt x="651" y="63"/>
                </a:lnTo>
                <a:lnTo>
                  <a:pt x="664" y="58"/>
                </a:lnTo>
                <a:lnTo>
                  <a:pt x="673" y="55"/>
                </a:lnTo>
                <a:lnTo>
                  <a:pt x="673" y="55"/>
                </a:lnTo>
                <a:lnTo>
                  <a:pt x="689" y="58"/>
                </a:lnTo>
                <a:lnTo>
                  <a:pt x="720" y="64"/>
                </a:lnTo>
                <a:lnTo>
                  <a:pt x="755" y="71"/>
                </a:lnTo>
                <a:lnTo>
                  <a:pt x="780" y="75"/>
                </a:lnTo>
                <a:lnTo>
                  <a:pt x="780" y="75"/>
                </a:lnTo>
                <a:lnTo>
                  <a:pt x="802" y="78"/>
                </a:lnTo>
                <a:lnTo>
                  <a:pt x="829" y="83"/>
                </a:lnTo>
                <a:lnTo>
                  <a:pt x="858" y="89"/>
                </a:lnTo>
                <a:lnTo>
                  <a:pt x="858" y="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6FAE99B6-774C-4B56-939A-CD31DD53929E}"/>
              </a:ext>
            </a:extLst>
          </p:cNvPr>
          <p:cNvSpPr>
            <a:spLocks/>
          </p:cNvSpPr>
          <p:nvPr/>
        </p:nvSpPr>
        <p:spPr bwMode="auto">
          <a:xfrm>
            <a:off x="763970" y="4161132"/>
            <a:ext cx="2544970" cy="2035974"/>
          </a:xfrm>
          <a:custGeom>
            <a:avLst/>
            <a:gdLst>
              <a:gd name="T0" fmla="*/ 624 w 1360"/>
              <a:gd name="T1" fmla="*/ 2 h 1088"/>
              <a:gd name="T2" fmla="*/ 524 w 1360"/>
              <a:gd name="T3" fmla="*/ 18 h 1088"/>
              <a:gd name="T4" fmla="*/ 499 w 1360"/>
              <a:gd name="T5" fmla="*/ 131 h 1088"/>
              <a:gd name="T6" fmla="*/ 507 w 1360"/>
              <a:gd name="T7" fmla="*/ 166 h 1088"/>
              <a:gd name="T8" fmla="*/ 568 w 1360"/>
              <a:gd name="T9" fmla="*/ 210 h 1088"/>
              <a:gd name="T10" fmla="*/ 517 w 1360"/>
              <a:gd name="T11" fmla="*/ 377 h 1088"/>
              <a:gd name="T12" fmla="*/ 417 w 1360"/>
              <a:gd name="T13" fmla="*/ 497 h 1088"/>
              <a:gd name="T14" fmla="*/ 363 w 1360"/>
              <a:gd name="T15" fmla="*/ 584 h 1088"/>
              <a:gd name="T16" fmla="*/ 324 w 1360"/>
              <a:gd name="T17" fmla="*/ 664 h 1088"/>
              <a:gd name="T18" fmla="*/ 298 w 1360"/>
              <a:gd name="T19" fmla="*/ 707 h 1088"/>
              <a:gd name="T20" fmla="*/ 262 w 1360"/>
              <a:gd name="T21" fmla="*/ 788 h 1088"/>
              <a:gd name="T22" fmla="*/ 211 w 1360"/>
              <a:gd name="T23" fmla="*/ 821 h 1088"/>
              <a:gd name="T24" fmla="*/ 81 w 1360"/>
              <a:gd name="T25" fmla="*/ 893 h 1088"/>
              <a:gd name="T26" fmla="*/ 11 w 1360"/>
              <a:gd name="T27" fmla="*/ 943 h 1088"/>
              <a:gd name="T28" fmla="*/ 11 w 1360"/>
              <a:gd name="T29" fmla="*/ 1048 h 1088"/>
              <a:gd name="T30" fmla="*/ 89 w 1360"/>
              <a:gd name="T31" fmla="*/ 1076 h 1088"/>
              <a:gd name="T32" fmla="*/ 249 w 1360"/>
              <a:gd name="T33" fmla="*/ 1087 h 1088"/>
              <a:gd name="T34" fmla="*/ 329 w 1360"/>
              <a:gd name="T35" fmla="*/ 1073 h 1088"/>
              <a:gd name="T36" fmla="*/ 359 w 1360"/>
              <a:gd name="T37" fmla="*/ 968 h 1088"/>
              <a:gd name="T38" fmla="*/ 359 w 1360"/>
              <a:gd name="T39" fmla="*/ 855 h 1088"/>
              <a:gd name="T40" fmla="*/ 333 w 1360"/>
              <a:gd name="T41" fmla="*/ 821 h 1088"/>
              <a:gd name="T42" fmla="*/ 351 w 1360"/>
              <a:gd name="T43" fmla="*/ 823 h 1088"/>
              <a:gd name="T44" fmla="*/ 365 w 1360"/>
              <a:gd name="T45" fmla="*/ 760 h 1088"/>
              <a:gd name="T46" fmla="*/ 389 w 1360"/>
              <a:gd name="T47" fmla="*/ 712 h 1088"/>
              <a:gd name="T48" fmla="*/ 426 w 1360"/>
              <a:gd name="T49" fmla="*/ 699 h 1088"/>
              <a:gd name="T50" fmla="*/ 451 w 1360"/>
              <a:gd name="T51" fmla="*/ 665 h 1088"/>
              <a:gd name="T52" fmla="*/ 638 w 1360"/>
              <a:gd name="T53" fmla="*/ 367 h 1088"/>
              <a:gd name="T54" fmla="*/ 684 w 1360"/>
              <a:gd name="T55" fmla="*/ 417 h 1088"/>
              <a:gd name="T56" fmla="*/ 745 w 1360"/>
              <a:gd name="T57" fmla="*/ 464 h 1088"/>
              <a:gd name="T58" fmla="*/ 729 w 1360"/>
              <a:gd name="T59" fmla="*/ 520 h 1088"/>
              <a:gd name="T60" fmla="*/ 573 w 1360"/>
              <a:gd name="T61" fmla="*/ 639 h 1088"/>
              <a:gd name="T62" fmla="*/ 540 w 1360"/>
              <a:gd name="T63" fmla="*/ 726 h 1088"/>
              <a:gd name="T64" fmla="*/ 523 w 1360"/>
              <a:gd name="T65" fmla="*/ 998 h 1088"/>
              <a:gd name="T66" fmla="*/ 472 w 1360"/>
              <a:gd name="T67" fmla="*/ 1030 h 1088"/>
              <a:gd name="T68" fmla="*/ 499 w 1360"/>
              <a:gd name="T69" fmla="*/ 1065 h 1088"/>
              <a:gd name="T70" fmla="*/ 672 w 1360"/>
              <a:gd name="T71" fmla="*/ 1055 h 1088"/>
              <a:gd name="T72" fmla="*/ 703 w 1360"/>
              <a:gd name="T73" fmla="*/ 1001 h 1088"/>
              <a:gd name="T74" fmla="*/ 686 w 1360"/>
              <a:gd name="T75" fmla="*/ 976 h 1088"/>
              <a:gd name="T76" fmla="*/ 700 w 1360"/>
              <a:gd name="T77" fmla="*/ 832 h 1088"/>
              <a:gd name="T78" fmla="*/ 791 w 1360"/>
              <a:gd name="T79" fmla="*/ 688 h 1088"/>
              <a:gd name="T80" fmla="*/ 896 w 1360"/>
              <a:gd name="T81" fmla="*/ 647 h 1088"/>
              <a:gd name="T82" fmla="*/ 914 w 1360"/>
              <a:gd name="T83" fmla="*/ 863 h 1088"/>
              <a:gd name="T84" fmla="*/ 947 w 1360"/>
              <a:gd name="T85" fmla="*/ 884 h 1088"/>
              <a:gd name="T86" fmla="*/ 929 w 1360"/>
              <a:gd name="T87" fmla="*/ 924 h 1088"/>
              <a:gd name="T88" fmla="*/ 939 w 1360"/>
              <a:gd name="T89" fmla="*/ 951 h 1088"/>
              <a:gd name="T90" fmla="*/ 993 w 1360"/>
              <a:gd name="T91" fmla="*/ 970 h 1088"/>
              <a:gd name="T92" fmla="*/ 1069 w 1360"/>
              <a:gd name="T93" fmla="*/ 951 h 1088"/>
              <a:gd name="T94" fmla="*/ 1073 w 1360"/>
              <a:gd name="T95" fmla="*/ 872 h 1088"/>
              <a:gd name="T96" fmla="*/ 1037 w 1360"/>
              <a:gd name="T97" fmla="*/ 699 h 1088"/>
              <a:gd name="T98" fmla="*/ 1125 w 1360"/>
              <a:gd name="T99" fmla="*/ 567 h 1088"/>
              <a:gd name="T100" fmla="*/ 1220 w 1360"/>
              <a:gd name="T101" fmla="*/ 462 h 1088"/>
              <a:gd name="T102" fmla="*/ 1247 w 1360"/>
              <a:gd name="T103" fmla="*/ 538 h 1088"/>
              <a:gd name="T104" fmla="*/ 1252 w 1360"/>
              <a:gd name="T105" fmla="*/ 611 h 1088"/>
              <a:gd name="T106" fmla="*/ 1276 w 1360"/>
              <a:gd name="T107" fmla="*/ 583 h 1088"/>
              <a:gd name="T108" fmla="*/ 1272 w 1360"/>
              <a:gd name="T109" fmla="*/ 627 h 1088"/>
              <a:gd name="T110" fmla="*/ 1307 w 1360"/>
              <a:gd name="T111" fmla="*/ 628 h 1088"/>
              <a:gd name="T112" fmla="*/ 1355 w 1360"/>
              <a:gd name="T113" fmla="*/ 579 h 1088"/>
              <a:gd name="T114" fmla="*/ 1300 w 1360"/>
              <a:gd name="T115" fmla="*/ 476 h 1088"/>
              <a:gd name="T116" fmla="*/ 1289 w 1360"/>
              <a:gd name="T117" fmla="*/ 395 h 1088"/>
              <a:gd name="T118" fmla="*/ 1203 w 1360"/>
              <a:gd name="T119" fmla="*/ 258 h 1088"/>
              <a:gd name="T120" fmla="*/ 989 w 1360"/>
              <a:gd name="T121" fmla="*/ 146 h 1088"/>
              <a:gd name="T122" fmla="*/ 772 w 1360"/>
              <a:gd name="T123" fmla="*/ 96 h 1088"/>
              <a:gd name="T124" fmla="*/ 699 w 1360"/>
              <a:gd name="T125" fmla="*/ 61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0" h="1088">
                <a:moveTo>
                  <a:pt x="681" y="36"/>
                </a:moveTo>
                <a:lnTo>
                  <a:pt x="681" y="36"/>
                </a:lnTo>
                <a:lnTo>
                  <a:pt x="680" y="32"/>
                </a:lnTo>
                <a:lnTo>
                  <a:pt x="675" y="28"/>
                </a:lnTo>
                <a:lnTo>
                  <a:pt x="668" y="22"/>
                </a:lnTo>
                <a:lnTo>
                  <a:pt x="660" y="16"/>
                </a:lnTo>
                <a:lnTo>
                  <a:pt x="649" y="10"/>
                </a:lnTo>
                <a:lnTo>
                  <a:pt x="636" y="5"/>
                </a:lnTo>
                <a:lnTo>
                  <a:pt x="624" y="2"/>
                </a:lnTo>
                <a:lnTo>
                  <a:pt x="611" y="0"/>
                </a:lnTo>
                <a:lnTo>
                  <a:pt x="611" y="0"/>
                </a:lnTo>
                <a:lnTo>
                  <a:pt x="585" y="2"/>
                </a:lnTo>
                <a:lnTo>
                  <a:pt x="560" y="4"/>
                </a:lnTo>
                <a:lnTo>
                  <a:pt x="547" y="7"/>
                </a:lnTo>
                <a:lnTo>
                  <a:pt x="538" y="10"/>
                </a:lnTo>
                <a:lnTo>
                  <a:pt x="529" y="14"/>
                </a:lnTo>
                <a:lnTo>
                  <a:pt x="524" y="18"/>
                </a:lnTo>
                <a:lnTo>
                  <a:pt x="524" y="18"/>
                </a:lnTo>
                <a:lnTo>
                  <a:pt x="516" y="30"/>
                </a:lnTo>
                <a:lnTo>
                  <a:pt x="508" y="44"/>
                </a:lnTo>
                <a:lnTo>
                  <a:pt x="501" y="59"/>
                </a:lnTo>
                <a:lnTo>
                  <a:pt x="499" y="70"/>
                </a:lnTo>
                <a:lnTo>
                  <a:pt x="499" y="70"/>
                </a:lnTo>
                <a:lnTo>
                  <a:pt x="497" y="85"/>
                </a:lnTo>
                <a:lnTo>
                  <a:pt x="497" y="105"/>
                </a:lnTo>
                <a:lnTo>
                  <a:pt x="499" y="131"/>
                </a:lnTo>
                <a:lnTo>
                  <a:pt x="499" y="131"/>
                </a:lnTo>
                <a:lnTo>
                  <a:pt x="483" y="158"/>
                </a:lnTo>
                <a:lnTo>
                  <a:pt x="473" y="176"/>
                </a:lnTo>
                <a:lnTo>
                  <a:pt x="471" y="182"/>
                </a:lnTo>
                <a:lnTo>
                  <a:pt x="472" y="183"/>
                </a:lnTo>
                <a:lnTo>
                  <a:pt x="472" y="183"/>
                </a:lnTo>
                <a:lnTo>
                  <a:pt x="472" y="183"/>
                </a:lnTo>
                <a:lnTo>
                  <a:pt x="480" y="181"/>
                </a:lnTo>
                <a:lnTo>
                  <a:pt x="493" y="175"/>
                </a:lnTo>
                <a:lnTo>
                  <a:pt x="507" y="166"/>
                </a:lnTo>
                <a:lnTo>
                  <a:pt x="507" y="166"/>
                </a:lnTo>
                <a:lnTo>
                  <a:pt x="522" y="177"/>
                </a:lnTo>
                <a:lnTo>
                  <a:pt x="534" y="186"/>
                </a:lnTo>
                <a:lnTo>
                  <a:pt x="541" y="192"/>
                </a:lnTo>
                <a:lnTo>
                  <a:pt x="541" y="192"/>
                </a:lnTo>
                <a:lnTo>
                  <a:pt x="556" y="204"/>
                </a:lnTo>
                <a:lnTo>
                  <a:pt x="563" y="209"/>
                </a:lnTo>
                <a:lnTo>
                  <a:pt x="566" y="210"/>
                </a:lnTo>
                <a:lnTo>
                  <a:pt x="568" y="210"/>
                </a:lnTo>
                <a:lnTo>
                  <a:pt x="568" y="210"/>
                </a:lnTo>
                <a:lnTo>
                  <a:pt x="573" y="209"/>
                </a:lnTo>
                <a:lnTo>
                  <a:pt x="578" y="209"/>
                </a:lnTo>
                <a:lnTo>
                  <a:pt x="585" y="210"/>
                </a:lnTo>
                <a:lnTo>
                  <a:pt x="585" y="210"/>
                </a:lnTo>
                <a:lnTo>
                  <a:pt x="573" y="241"/>
                </a:lnTo>
                <a:lnTo>
                  <a:pt x="546" y="308"/>
                </a:lnTo>
                <a:lnTo>
                  <a:pt x="530" y="344"/>
                </a:lnTo>
                <a:lnTo>
                  <a:pt x="517" y="377"/>
                </a:lnTo>
                <a:lnTo>
                  <a:pt x="505" y="400"/>
                </a:lnTo>
                <a:lnTo>
                  <a:pt x="501" y="408"/>
                </a:lnTo>
                <a:lnTo>
                  <a:pt x="499" y="410"/>
                </a:lnTo>
                <a:lnTo>
                  <a:pt x="499" y="410"/>
                </a:lnTo>
                <a:lnTo>
                  <a:pt x="491" y="416"/>
                </a:lnTo>
                <a:lnTo>
                  <a:pt x="480" y="426"/>
                </a:lnTo>
                <a:lnTo>
                  <a:pt x="454" y="454"/>
                </a:lnTo>
                <a:lnTo>
                  <a:pt x="427" y="484"/>
                </a:lnTo>
                <a:lnTo>
                  <a:pt x="417" y="497"/>
                </a:lnTo>
                <a:lnTo>
                  <a:pt x="411" y="506"/>
                </a:lnTo>
                <a:lnTo>
                  <a:pt x="411" y="506"/>
                </a:lnTo>
                <a:lnTo>
                  <a:pt x="407" y="514"/>
                </a:lnTo>
                <a:lnTo>
                  <a:pt x="404" y="522"/>
                </a:lnTo>
                <a:lnTo>
                  <a:pt x="391" y="540"/>
                </a:lnTo>
                <a:lnTo>
                  <a:pt x="379" y="559"/>
                </a:lnTo>
                <a:lnTo>
                  <a:pt x="368" y="576"/>
                </a:lnTo>
                <a:lnTo>
                  <a:pt x="368" y="576"/>
                </a:lnTo>
                <a:lnTo>
                  <a:pt x="363" y="584"/>
                </a:lnTo>
                <a:lnTo>
                  <a:pt x="360" y="593"/>
                </a:lnTo>
                <a:lnTo>
                  <a:pt x="354" y="609"/>
                </a:lnTo>
                <a:lnTo>
                  <a:pt x="349" y="625"/>
                </a:lnTo>
                <a:lnTo>
                  <a:pt x="345" y="631"/>
                </a:lnTo>
                <a:lnTo>
                  <a:pt x="342" y="637"/>
                </a:lnTo>
                <a:lnTo>
                  <a:pt x="342" y="637"/>
                </a:lnTo>
                <a:lnTo>
                  <a:pt x="331" y="653"/>
                </a:lnTo>
                <a:lnTo>
                  <a:pt x="327" y="657"/>
                </a:lnTo>
                <a:lnTo>
                  <a:pt x="324" y="664"/>
                </a:lnTo>
                <a:lnTo>
                  <a:pt x="324" y="664"/>
                </a:lnTo>
                <a:lnTo>
                  <a:pt x="322" y="671"/>
                </a:lnTo>
                <a:lnTo>
                  <a:pt x="323" y="676"/>
                </a:lnTo>
                <a:lnTo>
                  <a:pt x="324" y="681"/>
                </a:lnTo>
                <a:lnTo>
                  <a:pt x="324" y="681"/>
                </a:lnTo>
                <a:lnTo>
                  <a:pt x="324" y="681"/>
                </a:lnTo>
                <a:lnTo>
                  <a:pt x="321" y="683"/>
                </a:lnTo>
                <a:lnTo>
                  <a:pt x="314" y="690"/>
                </a:lnTo>
                <a:lnTo>
                  <a:pt x="298" y="707"/>
                </a:lnTo>
                <a:lnTo>
                  <a:pt x="298" y="707"/>
                </a:lnTo>
                <a:lnTo>
                  <a:pt x="282" y="726"/>
                </a:lnTo>
                <a:lnTo>
                  <a:pt x="273" y="739"/>
                </a:lnTo>
                <a:lnTo>
                  <a:pt x="267" y="749"/>
                </a:lnTo>
                <a:lnTo>
                  <a:pt x="264" y="760"/>
                </a:lnTo>
                <a:lnTo>
                  <a:pt x="264" y="760"/>
                </a:lnTo>
                <a:lnTo>
                  <a:pt x="262" y="766"/>
                </a:lnTo>
                <a:lnTo>
                  <a:pt x="261" y="773"/>
                </a:lnTo>
                <a:lnTo>
                  <a:pt x="262" y="788"/>
                </a:lnTo>
                <a:lnTo>
                  <a:pt x="264" y="803"/>
                </a:lnTo>
                <a:lnTo>
                  <a:pt x="264" y="803"/>
                </a:lnTo>
                <a:lnTo>
                  <a:pt x="260" y="803"/>
                </a:lnTo>
                <a:lnTo>
                  <a:pt x="250" y="804"/>
                </a:lnTo>
                <a:lnTo>
                  <a:pt x="243" y="806"/>
                </a:lnTo>
                <a:lnTo>
                  <a:pt x="233" y="809"/>
                </a:lnTo>
                <a:lnTo>
                  <a:pt x="223" y="814"/>
                </a:lnTo>
                <a:lnTo>
                  <a:pt x="211" y="821"/>
                </a:lnTo>
                <a:lnTo>
                  <a:pt x="211" y="821"/>
                </a:lnTo>
                <a:lnTo>
                  <a:pt x="187" y="835"/>
                </a:lnTo>
                <a:lnTo>
                  <a:pt x="165" y="851"/>
                </a:lnTo>
                <a:lnTo>
                  <a:pt x="144" y="866"/>
                </a:lnTo>
                <a:lnTo>
                  <a:pt x="125" y="882"/>
                </a:lnTo>
                <a:lnTo>
                  <a:pt x="125" y="882"/>
                </a:lnTo>
                <a:lnTo>
                  <a:pt x="119" y="885"/>
                </a:lnTo>
                <a:lnTo>
                  <a:pt x="112" y="888"/>
                </a:lnTo>
                <a:lnTo>
                  <a:pt x="98" y="890"/>
                </a:lnTo>
                <a:lnTo>
                  <a:pt x="81" y="893"/>
                </a:lnTo>
                <a:lnTo>
                  <a:pt x="64" y="895"/>
                </a:lnTo>
                <a:lnTo>
                  <a:pt x="55" y="898"/>
                </a:lnTo>
                <a:lnTo>
                  <a:pt x="47" y="900"/>
                </a:lnTo>
                <a:lnTo>
                  <a:pt x="38" y="904"/>
                </a:lnTo>
                <a:lnTo>
                  <a:pt x="31" y="909"/>
                </a:lnTo>
                <a:lnTo>
                  <a:pt x="25" y="915"/>
                </a:lnTo>
                <a:lnTo>
                  <a:pt x="19" y="922"/>
                </a:lnTo>
                <a:lnTo>
                  <a:pt x="15" y="932"/>
                </a:lnTo>
                <a:lnTo>
                  <a:pt x="11" y="943"/>
                </a:lnTo>
                <a:lnTo>
                  <a:pt x="11" y="943"/>
                </a:lnTo>
                <a:lnTo>
                  <a:pt x="4" y="983"/>
                </a:lnTo>
                <a:lnTo>
                  <a:pt x="2" y="999"/>
                </a:lnTo>
                <a:lnTo>
                  <a:pt x="0" y="1011"/>
                </a:lnTo>
                <a:lnTo>
                  <a:pt x="0" y="1022"/>
                </a:lnTo>
                <a:lnTo>
                  <a:pt x="3" y="1030"/>
                </a:lnTo>
                <a:lnTo>
                  <a:pt x="6" y="1039"/>
                </a:lnTo>
                <a:lnTo>
                  <a:pt x="11" y="1048"/>
                </a:lnTo>
                <a:lnTo>
                  <a:pt x="11" y="1048"/>
                </a:lnTo>
                <a:lnTo>
                  <a:pt x="17" y="1055"/>
                </a:lnTo>
                <a:lnTo>
                  <a:pt x="25" y="1060"/>
                </a:lnTo>
                <a:lnTo>
                  <a:pt x="32" y="1063"/>
                </a:lnTo>
                <a:lnTo>
                  <a:pt x="39" y="1066"/>
                </a:lnTo>
                <a:lnTo>
                  <a:pt x="55" y="1069"/>
                </a:lnTo>
                <a:lnTo>
                  <a:pt x="72" y="1073"/>
                </a:lnTo>
                <a:lnTo>
                  <a:pt x="72" y="1073"/>
                </a:lnTo>
                <a:lnTo>
                  <a:pt x="81" y="1076"/>
                </a:lnTo>
                <a:lnTo>
                  <a:pt x="89" y="1076"/>
                </a:lnTo>
                <a:lnTo>
                  <a:pt x="109" y="1072"/>
                </a:lnTo>
                <a:lnTo>
                  <a:pt x="121" y="1071"/>
                </a:lnTo>
                <a:lnTo>
                  <a:pt x="134" y="1069"/>
                </a:lnTo>
                <a:lnTo>
                  <a:pt x="150" y="1071"/>
                </a:lnTo>
                <a:lnTo>
                  <a:pt x="167" y="1073"/>
                </a:lnTo>
                <a:lnTo>
                  <a:pt x="167" y="1073"/>
                </a:lnTo>
                <a:lnTo>
                  <a:pt x="209" y="1082"/>
                </a:lnTo>
                <a:lnTo>
                  <a:pt x="228" y="1084"/>
                </a:lnTo>
                <a:lnTo>
                  <a:pt x="249" y="1087"/>
                </a:lnTo>
                <a:lnTo>
                  <a:pt x="267" y="1088"/>
                </a:lnTo>
                <a:lnTo>
                  <a:pt x="284" y="1088"/>
                </a:lnTo>
                <a:lnTo>
                  <a:pt x="298" y="1085"/>
                </a:lnTo>
                <a:lnTo>
                  <a:pt x="303" y="1084"/>
                </a:lnTo>
                <a:lnTo>
                  <a:pt x="307" y="1082"/>
                </a:lnTo>
                <a:lnTo>
                  <a:pt x="307" y="1082"/>
                </a:lnTo>
                <a:lnTo>
                  <a:pt x="314" y="1079"/>
                </a:lnTo>
                <a:lnTo>
                  <a:pt x="320" y="1077"/>
                </a:lnTo>
                <a:lnTo>
                  <a:pt x="329" y="1073"/>
                </a:lnTo>
                <a:lnTo>
                  <a:pt x="333" y="1072"/>
                </a:lnTo>
                <a:lnTo>
                  <a:pt x="337" y="1068"/>
                </a:lnTo>
                <a:lnTo>
                  <a:pt x="339" y="1063"/>
                </a:lnTo>
                <a:lnTo>
                  <a:pt x="342" y="1056"/>
                </a:lnTo>
                <a:lnTo>
                  <a:pt x="342" y="1056"/>
                </a:lnTo>
                <a:lnTo>
                  <a:pt x="348" y="1035"/>
                </a:lnTo>
                <a:lnTo>
                  <a:pt x="354" y="1012"/>
                </a:lnTo>
                <a:lnTo>
                  <a:pt x="357" y="988"/>
                </a:lnTo>
                <a:lnTo>
                  <a:pt x="359" y="968"/>
                </a:lnTo>
                <a:lnTo>
                  <a:pt x="359" y="968"/>
                </a:lnTo>
                <a:lnTo>
                  <a:pt x="359" y="937"/>
                </a:lnTo>
                <a:lnTo>
                  <a:pt x="359" y="922"/>
                </a:lnTo>
                <a:lnTo>
                  <a:pt x="359" y="907"/>
                </a:lnTo>
                <a:lnTo>
                  <a:pt x="359" y="907"/>
                </a:lnTo>
                <a:lnTo>
                  <a:pt x="360" y="878"/>
                </a:lnTo>
                <a:lnTo>
                  <a:pt x="360" y="865"/>
                </a:lnTo>
                <a:lnTo>
                  <a:pt x="359" y="855"/>
                </a:lnTo>
                <a:lnTo>
                  <a:pt x="359" y="855"/>
                </a:lnTo>
                <a:lnTo>
                  <a:pt x="357" y="853"/>
                </a:lnTo>
                <a:lnTo>
                  <a:pt x="355" y="849"/>
                </a:lnTo>
                <a:lnTo>
                  <a:pt x="348" y="840"/>
                </a:lnTo>
                <a:lnTo>
                  <a:pt x="333" y="829"/>
                </a:lnTo>
                <a:lnTo>
                  <a:pt x="333" y="829"/>
                </a:lnTo>
                <a:lnTo>
                  <a:pt x="331" y="827"/>
                </a:lnTo>
                <a:lnTo>
                  <a:pt x="331" y="826"/>
                </a:lnTo>
                <a:lnTo>
                  <a:pt x="333" y="821"/>
                </a:lnTo>
                <a:lnTo>
                  <a:pt x="333" y="821"/>
                </a:lnTo>
                <a:lnTo>
                  <a:pt x="334" y="820"/>
                </a:lnTo>
                <a:lnTo>
                  <a:pt x="337" y="822"/>
                </a:lnTo>
                <a:lnTo>
                  <a:pt x="342" y="828"/>
                </a:lnTo>
                <a:lnTo>
                  <a:pt x="344" y="831"/>
                </a:lnTo>
                <a:lnTo>
                  <a:pt x="346" y="832"/>
                </a:lnTo>
                <a:lnTo>
                  <a:pt x="349" y="832"/>
                </a:lnTo>
                <a:lnTo>
                  <a:pt x="350" y="829"/>
                </a:lnTo>
                <a:lnTo>
                  <a:pt x="350" y="829"/>
                </a:lnTo>
                <a:lnTo>
                  <a:pt x="351" y="823"/>
                </a:lnTo>
                <a:lnTo>
                  <a:pt x="351" y="817"/>
                </a:lnTo>
                <a:lnTo>
                  <a:pt x="350" y="800"/>
                </a:lnTo>
                <a:lnTo>
                  <a:pt x="349" y="785"/>
                </a:lnTo>
                <a:lnTo>
                  <a:pt x="349" y="779"/>
                </a:lnTo>
                <a:lnTo>
                  <a:pt x="350" y="777"/>
                </a:lnTo>
                <a:lnTo>
                  <a:pt x="350" y="777"/>
                </a:lnTo>
                <a:lnTo>
                  <a:pt x="357" y="767"/>
                </a:lnTo>
                <a:lnTo>
                  <a:pt x="362" y="762"/>
                </a:lnTo>
                <a:lnTo>
                  <a:pt x="365" y="760"/>
                </a:lnTo>
                <a:lnTo>
                  <a:pt x="368" y="760"/>
                </a:lnTo>
                <a:lnTo>
                  <a:pt x="368" y="760"/>
                </a:lnTo>
                <a:lnTo>
                  <a:pt x="371" y="759"/>
                </a:lnTo>
                <a:lnTo>
                  <a:pt x="373" y="756"/>
                </a:lnTo>
                <a:lnTo>
                  <a:pt x="378" y="750"/>
                </a:lnTo>
                <a:lnTo>
                  <a:pt x="385" y="733"/>
                </a:lnTo>
                <a:lnTo>
                  <a:pt x="385" y="733"/>
                </a:lnTo>
                <a:lnTo>
                  <a:pt x="388" y="723"/>
                </a:lnTo>
                <a:lnTo>
                  <a:pt x="389" y="712"/>
                </a:lnTo>
                <a:lnTo>
                  <a:pt x="390" y="703"/>
                </a:lnTo>
                <a:lnTo>
                  <a:pt x="391" y="699"/>
                </a:lnTo>
                <a:lnTo>
                  <a:pt x="394" y="699"/>
                </a:lnTo>
                <a:lnTo>
                  <a:pt x="394" y="699"/>
                </a:lnTo>
                <a:lnTo>
                  <a:pt x="409" y="699"/>
                </a:lnTo>
                <a:lnTo>
                  <a:pt x="416" y="699"/>
                </a:lnTo>
                <a:lnTo>
                  <a:pt x="420" y="699"/>
                </a:lnTo>
                <a:lnTo>
                  <a:pt x="420" y="699"/>
                </a:lnTo>
                <a:lnTo>
                  <a:pt x="426" y="699"/>
                </a:lnTo>
                <a:lnTo>
                  <a:pt x="429" y="700"/>
                </a:lnTo>
                <a:lnTo>
                  <a:pt x="434" y="700"/>
                </a:lnTo>
                <a:lnTo>
                  <a:pt x="438" y="699"/>
                </a:lnTo>
                <a:lnTo>
                  <a:pt x="441" y="695"/>
                </a:lnTo>
                <a:lnTo>
                  <a:pt x="445" y="690"/>
                </a:lnTo>
                <a:lnTo>
                  <a:pt x="446" y="681"/>
                </a:lnTo>
                <a:lnTo>
                  <a:pt x="446" y="681"/>
                </a:lnTo>
                <a:lnTo>
                  <a:pt x="448" y="675"/>
                </a:lnTo>
                <a:lnTo>
                  <a:pt x="451" y="665"/>
                </a:lnTo>
                <a:lnTo>
                  <a:pt x="462" y="642"/>
                </a:lnTo>
                <a:lnTo>
                  <a:pt x="478" y="612"/>
                </a:lnTo>
                <a:lnTo>
                  <a:pt x="496" y="581"/>
                </a:lnTo>
                <a:lnTo>
                  <a:pt x="534" y="520"/>
                </a:lnTo>
                <a:lnTo>
                  <a:pt x="560" y="481"/>
                </a:lnTo>
                <a:lnTo>
                  <a:pt x="560" y="481"/>
                </a:lnTo>
                <a:lnTo>
                  <a:pt x="579" y="450"/>
                </a:lnTo>
                <a:lnTo>
                  <a:pt x="605" y="412"/>
                </a:lnTo>
                <a:lnTo>
                  <a:pt x="638" y="367"/>
                </a:lnTo>
                <a:lnTo>
                  <a:pt x="638" y="367"/>
                </a:lnTo>
                <a:lnTo>
                  <a:pt x="642" y="371"/>
                </a:lnTo>
                <a:lnTo>
                  <a:pt x="656" y="381"/>
                </a:lnTo>
                <a:lnTo>
                  <a:pt x="663" y="388"/>
                </a:lnTo>
                <a:lnTo>
                  <a:pt x="670" y="395"/>
                </a:lnTo>
                <a:lnTo>
                  <a:pt x="677" y="403"/>
                </a:lnTo>
                <a:lnTo>
                  <a:pt x="681" y="410"/>
                </a:lnTo>
                <a:lnTo>
                  <a:pt x="681" y="410"/>
                </a:lnTo>
                <a:lnTo>
                  <a:pt x="684" y="417"/>
                </a:lnTo>
                <a:lnTo>
                  <a:pt x="688" y="423"/>
                </a:lnTo>
                <a:lnTo>
                  <a:pt x="692" y="428"/>
                </a:lnTo>
                <a:lnTo>
                  <a:pt x="696" y="433"/>
                </a:lnTo>
                <a:lnTo>
                  <a:pt x="706" y="439"/>
                </a:lnTo>
                <a:lnTo>
                  <a:pt x="716" y="445"/>
                </a:lnTo>
                <a:lnTo>
                  <a:pt x="716" y="445"/>
                </a:lnTo>
                <a:lnTo>
                  <a:pt x="727" y="451"/>
                </a:lnTo>
                <a:lnTo>
                  <a:pt x="736" y="458"/>
                </a:lnTo>
                <a:lnTo>
                  <a:pt x="745" y="464"/>
                </a:lnTo>
                <a:lnTo>
                  <a:pt x="751" y="471"/>
                </a:lnTo>
                <a:lnTo>
                  <a:pt x="751" y="471"/>
                </a:lnTo>
                <a:lnTo>
                  <a:pt x="751" y="473"/>
                </a:lnTo>
                <a:lnTo>
                  <a:pt x="751" y="477"/>
                </a:lnTo>
                <a:lnTo>
                  <a:pt x="750" y="483"/>
                </a:lnTo>
                <a:lnTo>
                  <a:pt x="746" y="492"/>
                </a:lnTo>
                <a:lnTo>
                  <a:pt x="741" y="501"/>
                </a:lnTo>
                <a:lnTo>
                  <a:pt x="735" y="511"/>
                </a:lnTo>
                <a:lnTo>
                  <a:pt x="729" y="520"/>
                </a:lnTo>
                <a:lnTo>
                  <a:pt x="722" y="527"/>
                </a:lnTo>
                <a:lnTo>
                  <a:pt x="716" y="533"/>
                </a:lnTo>
                <a:lnTo>
                  <a:pt x="716" y="533"/>
                </a:lnTo>
                <a:lnTo>
                  <a:pt x="689" y="550"/>
                </a:lnTo>
                <a:lnTo>
                  <a:pt x="644" y="582"/>
                </a:lnTo>
                <a:lnTo>
                  <a:pt x="621" y="599"/>
                </a:lnTo>
                <a:lnTo>
                  <a:pt x="597" y="616"/>
                </a:lnTo>
                <a:lnTo>
                  <a:pt x="580" y="632"/>
                </a:lnTo>
                <a:lnTo>
                  <a:pt x="573" y="639"/>
                </a:lnTo>
                <a:lnTo>
                  <a:pt x="568" y="647"/>
                </a:lnTo>
                <a:lnTo>
                  <a:pt x="568" y="647"/>
                </a:lnTo>
                <a:lnTo>
                  <a:pt x="556" y="666"/>
                </a:lnTo>
                <a:lnTo>
                  <a:pt x="550" y="679"/>
                </a:lnTo>
                <a:lnTo>
                  <a:pt x="546" y="693"/>
                </a:lnTo>
                <a:lnTo>
                  <a:pt x="541" y="707"/>
                </a:lnTo>
                <a:lnTo>
                  <a:pt x="541" y="707"/>
                </a:lnTo>
                <a:lnTo>
                  <a:pt x="540" y="714"/>
                </a:lnTo>
                <a:lnTo>
                  <a:pt x="540" y="726"/>
                </a:lnTo>
                <a:lnTo>
                  <a:pt x="540" y="759"/>
                </a:lnTo>
                <a:lnTo>
                  <a:pt x="545" y="849"/>
                </a:lnTo>
                <a:lnTo>
                  <a:pt x="550" y="937"/>
                </a:lnTo>
                <a:lnTo>
                  <a:pt x="551" y="965"/>
                </a:lnTo>
                <a:lnTo>
                  <a:pt x="551" y="974"/>
                </a:lnTo>
                <a:lnTo>
                  <a:pt x="550" y="978"/>
                </a:lnTo>
                <a:lnTo>
                  <a:pt x="550" y="978"/>
                </a:lnTo>
                <a:lnTo>
                  <a:pt x="540" y="985"/>
                </a:lnTo>
                <a:lnTo>
                  <a:pt x="523" y="998"/>
                </a:lnTo>
                <a:lnTo>
                  <a:pt x="499" y="1012"/>
                </a:lnTo>
                <a:lnTo>
                  <a:pt x="499" y="1012"/>
                </a:lnTo>
                <a:lnTo>
                  <a:pt x="495" y="1012"/>
                </a:lnTo>
                <a:lnTo>
                  <a:pt x="487" y="1015"/>
                </a:lnTo>
                <a:lnTo>
                  <a:pt x="483" y="1017"/>
                </a:lnTo>
                <a:lnTo>
                  <a:pt x="478" y="1020"/>
                </a:lnTo>
                <a:lnTo>
                  <a:pt x="474" y="1024"/>
                </a:lnTo>
                <a:lnTo>
                  <a:pt x="472" y="1030"/>
                </a:lnTo>
                <a:lnTo>
                  <a:pt x="472" y="1030"/>
                </a:lnTo>
                <a:lnTo>
                  <a:pt x="472" y="1037"/>
                </a:lnTo>
                <a:lnTo>
                  <a:pt x="472" y="1043"/>
                </a:lnTo>
                <a:lnTo>
                  <a:pt x="474" y="1050"/>
                </a:lnTo>
                <a:lnTo>
                  <a:pt x="478" y="1055"/>
                </a:lnTo>
                <a:lnTo>
                  <a:pt x="483" y="1060"/>
                </a:lnTo>
                <a:lnTo>
                  <a:pt x="488" y="1063"/>
                </a:lnTo>
                <a:lnTo>
                  <a:pt x="493" y="1065"/>
                </a:lnTo>
                <a:lnTo>
                  <a:pt x="499" y="1065"/>
                </a:lnTo>
                <a:lnTo>
                  <a:pt x="499" y="1065"/>
                </a:lnTo>
                <a:lnTo>
                  <a:pt x="507" y="1065"/>
                </a:lnTo>
                <a:lnTo>
                  <a:pt x="523" y="1063"/>
                </a:lnTo>
                <a:lnTo>
                  <a:pt x="563" y="1065"/>
                </a:lnTo>
                <a:lnTo>
                  <a:pt x="602" y="1065"/>
                </a:lnTo>
                <a:lnTo>
                  <a:pt x="621" y="1065"/>
                </a:lnTo>
                <a:lnTo>
                  <a:pt x="621" y="1065"/>
                </a:lnTo>
                <a:lnTo>
                  <a:pt x="633" y="1062"/>
                </a:lnTo>
                <a:lnTo>
                  <a:pt x="658" y="1059"/>
                </a:lnTo>
                <a:lnTo>
                  <a:pt x="672" y="1055"/>
                </a:lnTo>
                <a:lnTo>
                  <a:pt x="684" y="1050"/>
                </a:lnTo>
                <a:lnTo>
                  <a:pt x="694" y="1045"/>
                </a:lnTo>
                <a:lnTo>
                  <a:pt x="696" y="1041"/>
                </a:lnTo>
                <a:lnTo>
                  <a:pt x="699" y="1039"/>
                </a:lnTo>
                <a:lnTo>
                  <a:pt x="699" y="1039"/>
                </a:lnTo>
                <a:lnTo>
                  <a:pt x="702" y="1024"/>
                </a:lnTo>
                <a:lnTo>
                  <a:pt x="705" y="1012"/>
                </a:lnTo>
                <a:lnTo>
                  <a:pt x="705" y="1006"/>
                </a:lnTo>
                <a:lnTo>
                  <a:pt x="703" y="1001"/>
                </a:lnTo>
                <a:lnTo>
                  <a:pt x="701" y="998"/>
                </a:lnTo>
                <a:lnTo>
                  <a:pt x="699" y="995"/>
                </a:lnTo>
                <a:lnTo>
                  <a:pt x="699" y="995"/>
                </a:lnTo>
                <a:lnTo>
                  <a:pt x="691" y="990"/>
                </a:lnTo>
                <a:lnTo>
                  <a:pt x="686" y="984"/>
                </a:lnTo>
                <a:lnTo>
                  <a:pt x="681" y="978"/>
                </a:lnTo>
                <a:lnTo>
                  <a:pt x="681" y="978"/>
                </a:lnTo>
                <a:lnTo>
                  <a:pt x="683" y="977"/>
                </a:lnTo>
                <a:lnTo>
                  <a:pt x="686" y="976"/>
                </a:lnTo>
                <a:lnTo>
                  <a:pt x="689" y="974"/>
                </a:lnTo>
                <a:lnTo>
                  <a:pt x="690" y="973"/>
                </a:lnTo>
                <a:lnTo>
                  <a:pt x="690" y="971"/>
                </a:lnTo>
                <a:lnTo>
                  <a:pt x="690" y="968"/>
                </a:lnTo>
                <a:lnTo>
                  <a:pt x="690" y="968"/>
                </a:lnTo>
                <a:lnTo>
                  <a:pt x="689" y="965"/>
                </a:lnTo>
                <a:lnTo>
                  <a:pt x="690" y="955"/>
                </a:lnTo>
                <a:lnTo>
                  <a:pt x="691" y="923"/>
                </a:lnTo>
                <a:lnTo>
                  <a:pt x="700" y="832"/>
                </a:lnTo>
                <a:lnTo>
                  <a:pt x="709" y="740"/>
                </a:lnTo>
                <a:lnTo>
                  <a:pt x="713" y="710"/>
                </a:lnTo>
                <a:lnTo>
                  <a:pt x="716" y="699"/>
                </a:lnTo>
                <a:lnTo>
                  <a:pt x="716" y="699"/>
                </a:lnTo>
                <a:lnTo>
                  <a:pt x="724" y="696"/>
                </a:lnTo>
                <a:lnTo>
                  <a:pt x="742" y="694"/>
                </a:lnTo>
                <a:lnTo>
                  <a:pt x="785" y="689"/>
                </a:lnTo>
                <a:lnTo>
                  <a:pt x="785" y="689"/>
                </a:lnTo>
                <a:lnTo>
                  <a:pt x="791" y="688"/>
                </a:lnTo>
                <a:lnTo>
                  <a:pt x="797" y="687"/>
                </a:lnTo>
                <a:lnTo>
                  <a:pt x="813" y="679"/>
                </a:lnTo>
                <a:lnTo>
                  <a:pt x="830" y="670"/>
                </a:lnTo>
                <a:lnTo>
                  <a:pt x="847" y="657"/>
                </a:lnTo>
                <a:lnTo>
                  <a:pt x="878" y="638"/>
                </a:lnTo>
                <a:lnTo>
                  <a:pt x="890" y="628"/>
                </a:lnTo>
                <a:lnTo>
                  <a:pt x="890" y="628"/>
                </a:lnTo>
                <a:lnTo>
                  <a:pt x="893" y="638"/>
                </a:lnTo>
                <a:lnTo>
                  <a:pt x="896" y="647"/>
                </a:lnTo>
                <a:lnTo>
                  <a:pt x="898" y="655"/>
                </a:lnTo>
                <a:lnTo>
                  <a:pt x="898" y="655"/>
                </a:lnTo>
                <a:lnTo>
                  <a:pt x="900" y="692"/>
                </a:lnTo>
                <a:lnTo>
                  <a:pt x="903" y="762"/>
                </a:lnTo>
                <a:lnTo>
                  <a:pt x="904" y="799"/>
                </a:lnTo>
                <a:lnTo>
                  <a:pt x="908" y="832"/>
                </a:lnTo>
                <a:lnTo>
                  <a:pt x="912" y="855"/>
                </a:lnTo>
                <a:lnTo>
                  <a:pt x="913" y="861"/>
                </a:lnTo>
                <a:lnTo>
                  <a:pt x="914" y="863"/>
                </a:lnTo>
                <a:lnTo>
                  <a:pt x="915" y="865"/>
                </a:lnTo>
                <a:lnTo>
                  <a:pt x="915" y="865"/>
                </a:lnTo>
                <a:lnTo>
                  <a:pt x="934" y="867"/>
                </a:lnTo>
                <a:lnTo>
                  <a:pt x="939" y="868"/>
                </a:lnTo>
                <a:lnTo>
                  <a:pt x="941" y="871"/>
                </a:lnTo>
                <a:lnTo>
                  <a:pt x="942" y="873"/>
                </a:lnTo>
                <a:lnTo>
                  <a:pt x="942" y="873"/>
                </a:lnTo>
                <a:lnTo>
                  <a:pt x="943" y="878"/>
                </a:lnTo>
                <a:lnTo>
                  <a:pt x="947" y="884"/>
                </a:lnTo>
                <a:lnTo>
                  <a:pt x="951" y="890"/>
                </a:lnTo>
                <a:lnTo>
                  <a:pt x="951" y="890"/>
                </a:lnTo>
                <a:lnTo>
                  <a:pt x="951" y="892"/>
                </a:lnTo>
                <a:lnTo>
                  <a:pt x="950" y="895"/>
                </a:lnTo>
                <a:lnTo>
                  <a:pt x="947" y="901"/>
                </a:lnTo>
                <a:lnTo>
                  <a:pt x="942" y="907"/>
                </a:lnTo>
                <a:lnTo>
                  <a:pt x="942" y="907"/>
                </a:lnTo>
                <a:lnTo>
                  <a:pt x="935" y="916"/>
                </a:lnTo>
                <a:lnTo>
                  <a:pt x="929" y="924"/>
                </a:lnTo>
                <a:lnTo>
                  <a:pt x="926" y="929"/>
                </a:lnTo>
                <a:lnTo>
                  <a:pt x="924" y="934"/>
                </a:lnTo>
                <a:lnTo>
                  <a:pt x="924" y="938"/>
                </a:lnTo>
                <a:lnTo>
                  <a:pt x="924" y="943"/>
                </a:lnTo>
                <a:lnTo>
                  <a:pt x="924" y="943"/>
                </a:lnTo>
                <a:lnTo>
                  <a:pt x="925" y="945"/>
                </a:lnTo>
                <a:lnTo>
                  <a:pt x="928" y="946"/>
                </a:lnTo>
                <a:lnTo>
                  <a:pt x="932" y="949"/>
                </a:lnTo>
                <a:lnTo>
                  <a:pt x="939" y="951"/>
                </a:lnTo>
                <a:lnTo>
                  <a:pt x="946" y="952"/>
                </a:lnTo>
                <a:lnTo>
                  <a:pt x="959" y="956"/>
                </a:lnTo>
                <a:lnTo>
                  <a:pt x="965" y="957"/>
                </a:lnTo>
                <a:lnTo>
                  <a:pt x="968" y="960"/>
                </a:lnTo>
                <a:lnTo>
                  <a:pt x="968" y="960"/>
                </a:lnTo>
                <a:lnTo>
                  <a:pt x="971" y="963"/>
                </a:lnTo>
                <a:lnTo>
                  <a:pt x="976" y="966"/>
                </a:lnTo>
                <a:lnTo>
                  <a:pt x="984" y="968"/>
                </a:lnTo>
                <a:lnTo>
                  <a:pt x="993" y="970"/>
                </a:lnTo>
                <a:lnTo>
                  <a:pt x="1002" y="971"/>
                </a:lnTo>
                <a:lnTo>
                  <a:pt x="1012" y="972"/>
                </a:lnTo>
                <a:lnTo>
                  <a:pt x="1021" y="971"/>
                </a:lnTo>
                <a:lnTo>
                  <a:pt x="1029" y="968"/>
                </a:lnTo>
                <a:lnTo>
                  <a:pt x="1029" y="968"/>
                </a:lnTo>
                <a:lnTo>
                  <a:pt x="1045" y="963"/>
                </a:lnTo>
                <a:lnTo>
                  <a:pt x="1059" y="959"/>
                </a:lnTo>
                <a:lnTo>
                  <a:pt x="1065" y="955"/>
                </a:lnTo>
                <a:lnTo>
                  <a:pt x="1069" y="951"/>
                </a:lnTo>
                <a:lnTo>
                  <a:pt x="1073" y="948"/>
                </a:lnTo>
                <a:lnTo>
                  <a:pt x="1073" y="943"/>
                </a:lnTo>
                <a:lnTo>
                  <a:pt x="1073" y="943"/>
                </a:lnTo>
                <a:lnTo>
                  <a:pt x="1066" y="911"/>
                </a:lnTo>
                <a:lnTo>
                  <a:pt x="1064" y="890"/>
                </a:lnTo>
                <a:lnTo>
                  <a:pt x="1064" y="890"/>
                </a:lnTo>
                <a:lnTo>
                  <a:pt x="1065" y="888"/>
                </a:lnTo>
                <a:lnTo>
                  <a:pt x="1070" y="881"/>
                </a:lnTo>
                <a:lnTo>
                  <a:pt x="1073" y="872"/>
                </a:lnTo>
                <a:lnTo>
                  <a:pt x="1073" y="868"/>
                </a:lnTo>
                <a:lnTo>
                  <a:pt x="1073" y="865"/>
                </a:lnTo>
                <a:lnTo>
                  <a:pt x="1073" y="865"/>
                </a:lnTo>
                <a:lnTo>
                  <a:pt x="1056" y="828"/>
                </a:lnTo>
                <a:lnTo>
                  <a:pt x="1037" y="785"/>
                </a:lnTo>
                <a:lnTo>
                  <a:pt x="1037" y="785"/>
                </a:lnTo>
                <a:lnTo>
                  <a:pt x="1035" y="775"/>
                </a:lnTo>
                <a:lnTo>
                  <a:pt x="1035" y="760"/>
                </a:lnTo>
                <a:lnTo>
                  <a:pt x="1037" y="699"/>
                </a:lnTo>
                <a:lnTo>
                  <a:pt x="1037" y="699"/>
                </a:lnTo>
                <a:lnTo>
                  <a:pt x="1040" y="653"/>
                </a:lnTo>
                <a:lnTo>
                  <a:pt x="1043" y="614"/>
                </a:lnTo>
                <a:lnTo>
                  <a:pt x="1046" y="576"/>
                </a:lnTo>
                <a:lnTo>
                  <a:pt x="1046" y="576"/>
                </a:lnTo>
                <a:lnTo>
                  <a:pt x="1077" y="575"/>
                </a:lnTo>
                <a:lnTo>
                  <a:pt x="1104" y="571"/>
                </a:lnTo>
                <a:lnTo>
                  <a:pt x="1115" y="570"/>
                </a:lnTo>
                <a:lnTo>
                  <a:pt x="1125" y="567"/>
                </a:lnTo>
                <a:lnTo>
                  <a:pt x="1125" y="567"/>
                </a:lnTo>
                <a:lnTo>
                  <a:pt x="1129" y="566"/>
                </a:lnTo>
                <a:lnTo>
                  <a:pt x="1133" y="562"/>
                </a:lnTo>
                <a:lnTo>
                  <a:pt x="1146" y="553"/>
                </a:lnTo>
                <a:lnTo>
                  <a:pt x="1158" y="540"/>
                </a:lnTo>
                <a:lnTo>
                  <a:pt x="1171" y="526"/>
                </a:lnTo>
                <a:lnTo>
                  <a:pt x="1193" y="500"/>
                </a:lnTo>
                <a:lnTo>
                  <a:pt x="1203" y="489"/>
                </a:lnTo>
                <a:lnTo>
                  <a:pt x="1220" y="462"/>
                </a:lnTo>
                <a:lnTo>
                  <a:pt x="1220" y="462"/>
                </a:lnTo>
                <a:lnTo>
                  <a:pt x="1220" y="465"/>
                </a:lnTo>
                <a:lnTo>
                  <a:pt x="1220" y="469"/>
                </a:lnTo>
                <a:lnTo>
                  <a:pt x="1224" y="477"/>
                </a:lnTo>
                <a:lnTo>
                  <a:pt x="1229" y="489"/>
                </a:lnTo>
                <a:lnTo>
                  <a:pt x="1229" y="489"/>
                </a:lnTo>
                <a:lnTo>
                  <a:pt x="1233" y="499"/>
                </a:lnTo>
                <a:lnTo>
                  <a:pt x="1242" y="523"/>
                </a:lnTo>
                <a:lnTo>
                  <a:pt x="1247" y="538"/>
                </a:lnTo>
                <a:lnTo>
                  <a:pt x="1252" y="553"/>
                </a:lnTo>
                <a:lnTo>
                  <a:pt x="1254" y="566"/>
                </a:lnTo>
                <a:lnTo>
                  <a:pt x="1255" y="576"/>
                </a:lnTo>
                <a:lnTo>
                  <a:pt x="1255" y="576"/>
                </a:lnTo>
                <a:lnTo>
                  <a:pt x="1253" y="592"/>
                </a:lnTo>
                <a:lnTo>
                  <a:pt x="1250" y="604"/>
                </a:lnTo>
                <a:lnTo>
                  <a:pt x="1250" y="608"/>
                </a:lnTo>
                <a:lnTo>
                  <a:pt x="1250" y="610"/>
                </a:lnTo>
                <a:lnTo>
                  <a:pt x="1252" y="611"/>
                </a:lnTo>
                <a:lnTo>
                  <a:pt x="1255" y="611"/>
                </a:lnTo>
                <a:lnTo>
                  <a:pt x="1255" y="611"/>
                </a:lnTo>
                <a:lnTo>
                  <a:pt x="1259" y="609"/>
                </a:lnTo>
                <a:lnTo>
                  <a:pt x="1261" y="605"/>
                </a:lnTo>
                <a:lnTo>
                  <a:pt x="1268" y="593"/>
                </a:lnTo>
                <a:lnTo>
                  <a:pt x="1271" y="581"/>
                </a:lnTo>
                <a:lnTo>
                  <a:pt x="1272" y="576"/>
                </a:lnTo>
                <a:lnTo>
                  <a:pt x="1272" y="576"/>
                </a:lnTo>
                <a:lnTo>
                  <a:pt x="1276" y="583"/>
                </a:lnTo>
                <a:lnTo>
                  <a:pt x="1281" y="594"/>
                </a:lnTo>
                <a:lnTo>
                  <a:pt x="1281" y="594"/>
                </a:lnTo>
                <a:lnTo>
                  <a:pt x="1282" y="598"/>
                </a:lnTo>
                <a:lnTo>
                  <a:pt x="1282" y="603"/>
                </a:lnTo>
                <a:lnTo>
                  <a:pt x="1281" y="611"/>
                </a:lnTo>
                <a:lnTo>
                  <a:pt x="1281" y="611"/>
                </a:lnTo>
                <a:lnTo>
                  <a:pt x="1280" y="614"/>
                </a:lnTo>
                <a:lnTo>
                  <a:pt x="1277" y="617"/>
                </a:lnTo>
                <a:lnTo>
                  <a:pt x="1272" y="627"/>
                </a:lnTo>
                <a:lnTo>
                  <a:pt x="1270" y="632"/>
                </a:lnTo>
                <a:lnTo>
                  <a:pt x="1269" y="636"/>
                </a:lnTo>
                <a:lnTo>
                  <a:pt x="1269" y="637"/>
                </a:lnTo>
                <a:lnTo>
                  <a:pt x="1272" y="637"/>
                </a:lnTo>
                <a:lnTo>
                  <a:pt x="1272" y="637"/>
                </a:lnTo>
                <a:lnTo>
                  <a:pt x="1293" y="634"/>
                </a:lnTo>
                <a:lnTo>
                  <a:pt x="1303" y="632"/>
                </a:lnTo>
                <a:lnTo>
                  <a:pt x="1305" y="631"/>
                </a:lnTo>
                <a:lnTo>
                  <a:pt x="1307" y="628"/>
                </a:lnTo>
                <a:lnTo>
                  <a:pt x="1307" y="628"/>
                </a:lnTo>
                <a:lnTo>
                  <a:pt x="1309" y="626"/>
                </a:lnTo>
                <a:lnTo>
                  <a:pt x="1311" y="625"/>
                </a:lnTo>
                <a:lnTo>
                  <a:pt x="1316" y="621"/>
                </a:lnTo>
                <a:lnTo>
                  <a:pt x="1325" y="611"/>
                </a:lnTo>
                <a:lnTo>
                  <a:pt x="1325" y="611"/>
                </a:lnTo>
                <a:lnTo>
                  <a:pt x="1337" y="599"/>
                </a:lnTo>
                <a:lnTo>
                  <a:pt x="1349" y="586"/>
                </a:lnTo>
                <a:lnTo>
                  <a:pt x="1355" y="579"/>
                </a:lnTo>
                <a:lnTo>
                  <a:pt x="1359" y="573"/>
                </a:lnTo>
                <a:lnTo>
                  <a:pt x="1360" y="566"/>
                </a:lnTo>
                <a:lnTo>
                  <a:pt x="1359" y="559"/>
                </a:lnTo>
                <a:lnTo>
                  <a:pt x="1359" y="559"/>
                </a:lnTo>
                <a:lnTo>
                  <a:pt x="1355" y="549"/>
                </a:lnTo>
                <a:lnTo>
                  <a:pt x="1347" y="538"/>
                </a:lnTo>
                <a:lnTo>
                  <a:pt x="1326" y="510"/>
                </a:lnTo>
                <a:lnTo>
                  <a:pt x="1305" y="484"/>
                </a:lnTo>
                <a:lnTo>
                  <a:pt x="1300" y="476"/>
                </a:lnTo>
                <a:lnTo>
                  <a:pt x="1298" y="473"/>
                </a:lnTo>
                <a:lnTo>
                  <a:pt x="1298" y="471"/>
                </a:lnTo>
                <a:lnTo>
                  <a:pt x="1298" y="471"/>
                </a:lnTo>
                <a:lnTo>
                  <a:pt x="1304" y="458"/>
                </a:lnTo>
                <a:lnTo>
                  <a:pt x="1307" y="450"/>
                </a:lnTo>
                <a:lnTo>
                  <a:pt x="1307" y="445"/>
                </a:lnTo>
                <a:lnTo>
                  <a:pt x="1307" y="445"/>
                </a:lnTo>
                <a:lnTo>
                  <a:pt x="1302" y="430"/>
                </a:lnTo>
                <a:lnTo>
                  <a:pt x="1289" y="395"/>
                </a:lnTo>
                <a:lnTo>
                  <a:pt x="1272" y="356"/>
                </a:lnTo>
                <a:lnTo>
                  <a:pt x="1264" y="338"/>
                </a:lnTo>
                <a:lnTo>
                  <a:pt x="1255" y="323"/>
                </a:lnTo>
                <a:lnTo>
                  <a:pt x="1255" y="323"/>
                </a:lnTo>
                <a:lnTo>
                  <a:pt x="1239" y="299"/>
                </a:lnTo>
                <a:lnTo>
                  <a:pt x="1225" y="278"/>
                </a:lnTo>
                <a:lnTo>
                  <a:pt x="1218" y="270"/>
                </a:lnTo>
                <a:lnTo>
                  <a:pt x="1210" y="264"/>
                </a:lnTo>
                <a:lnTo>
                  <a:pt x="1203" y="258"/>
                </a:lnTo>
                <a:lnTo>
                  <a:pt x="1194" y="254"/>
                </a:lnTo>
                <a:lnTo>
                  <a:pt x="1194" y="254"/>
                </a:lnTo>
                <a:lnTo>
                  <a:pt x="1163" y="241"/>
                </a:lnTo>
                <a:lnTo>
                  <a:pt x="1115" y="220"/>
                </a:lnTo>
                <a:lnTo>
                  <a:pt x="1054" y="192"/>
                </a:lnTo>
                <a:lnTo>
                  <a:pt x="1054" y="192"/>
                </a:lnTo>
                <a:lnTo>
                  <a:pt x="1035" y="177"/>
                </a:lnTo>
                <a:lnTo>
                  <a:pt x="1014" y="163"/>
                </a:lnTo>
                <a:lnTo>
                  <a:pt x="989" y="146"/>
                </a:lnTo>
                <a:lnTo>
                  <a:pt x="960" y="127"/>
                </a:lnTo>
                <a:lnTo>
                  <a:pt x="934" y="113"/>
                </a:lnTo>
                <a:lnTo>
                  <a:pt x="921" y="105"/>
                </a:lnTo>
                <a:lnTo>
                  <a:pt x="909" y="100"/>
                </a:lnTo>
                <a:lnTo>
                  <a:pt x="898" y="98"/>
                </a:lnTo>
                <a:lnTo>
                  <a:pt x="890" y="97"/>
                </a:lnTo>
                <a:lnTo>
                  <a:pt x="890" y="97"/>
                </a:lnTo>
                <a:lnTo>
                  <a:pt x="808" y="94"/>
                </a:lnTo>
                <a:lnTo>
                  <a:pt x="772" y="96"/>
                </a:lnTo>
                <a:lnTo>
                  <a:pt x="758" y="96"/>
                </a:lnTo>
                <a:lnTo>
                  <a:pt x="751" y="97"/>
                </a:lnTo>
                <a:lnTo>
                  <a:pt x="751" y="97"/>
                </a:lnTo>
                <a:lnTo>
                  <a:pt x="736" y="99"/>
                </a:lnTo>
                <a:lnTo>
                  <a:pt x="716" y="102"/>
                </a:lnTo>
                <a:lnTo>
                  <a:pt x="690" y="105"/>
                </a:lnTo>
                <a:lnTo>
                  <a:pt x="690" y="78"/>
                </a:lnTo>
                <a:lnTo>
                  <a:pt x="699" y="61"/>
                </a:lnTo>
                <a:lnTo>
                  <a:pt x="699" y="61"/>
                </a:lnTo>
                <a:lnTo>
                  <a:pt x="689" y="50"/>
                </a:lnTo>
                <a:lnTo>
                  <a:pt x="683" y="41"/>
                </a:lnTo>
                <a:lnTo>
                  <a:pt x="681" y="38"/>
                </a:lnTo>
                <a:lnTo>
                  <a:pt x="681" y="36"/>
                </a:lnTo>
                <a:lnTo>
                  <a:pt x="681" y="3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FDF80756-BD13-467F-9E4A-525C4FBFC40D}"/>
              </a:ext>
            </a:extLst>
          </p:cNvPr>
          <p:cNvSpPr>
            <a:spLocks/>
          </p:cNvSpPr>
          <p:nvPr/>
        </p:nvSpPr>
        <p:spPr bwMode="auto">
          <a:xfrm>
            <a:off x="6981658" y="3828854"/>
            <a:ext cx="1713834" cy="2584930"/>
          </a:xfrm>
          <a:custGeom>
            <a:avLst/>
            <a:gdLst>
              <a:gd name="T0" fmla="*/ 28 w 846"/>
              <a:gd name="T1" fmla="*/ 601 h 1276"/>
              <a:gd name="T2" fmla="*/ 24 w 846"/>
              <a:gd name="T3" fmla="*/ 637 h 1276"/>
              <a:gd name="T4" fmla="*/ 1 w 846"/>
              <a:gd name="T5" fmla="*/ 660 h 1276"/>
              <a:gd name="T6" fmla="*/ 10 w 846"/>
              <a:gd name="T7" fmla="*/ 676 h 1276"/>
              <a:gd name="T8" fmla="*/ 59 w 846"/>
              <a:gd name="T9" fmla="*/ 655 h 1276"/>
              <a:gd name="T10" fmla="*/ 55 w 846"/>
              <a:gd name="T11" fmla="*/ 680 h 1276"/>
              <a:gd name="T12" fmla="*/ 77 w 846"/>
              <a:gd name="T13" fmla="*/ 680 h 1276"/>
              <a:gd name="T14" fmla="*/ 99 w 846"/>
              <a:gd name="T15" fmla="*/ 659 h 1276"/>
              <a:gd name="T16" fmla="*/ 138 w 846"/>
              <a:gd name="T17" fmla="*/ 608 h 1276"/>
              <a:gd name="T18" fmla="*/ 298 w 846"/>
              <a:gd name="T19" fmla="*/ 432 h 1276"/>
              <a:gd name="T20" fmla="*/ 411 w 846"/>
              <a:gd name="T21" fmla="*/ 545 h 1276"/>
              <a:gd name="T22" fmla="*/ 414 w 846"/>
              <a:gd name="T23" fmla="*/ 652 h 1276"/>
              <a:gd name="T24" fmla="*/ 428 w 846"/>
              <a:gd name="T25" fmla="*/ 697 h 1276"/>
              <a:gd name="T26" fmla="*/ 453 w 846"/>
              <a:gd name="T27" fmla="*/ 869 h 1276"/>
              <a:gd name="T28" fmla="*/ 475 w 846"/>
              <a:gd name="T29" fmla="*/ 984 h 1276"/>
              <a:gd name="T30" fmla="*/ 465 w 846"/>
              <a:gd name="T31" fmla="*/ 1096 h 1276"/>
              <a:gd name="T32" fmla="*/ 424 w 846"/>
              <a:gd name="T33" fmla="*/ 1146 h 1276"/>
              <a:gd name="T34" fmla="*/ 408 w 846"/>
              <a:gd name="T35" fmla="*/ 1167 h 1276"/>
              <a:gd name="T36" fmla="*/ 386 w 846"/>
              <a:gd name="T37" fmla="*/ 1202 h 1276"/>
              <a:gd name="T38" fmla="*/ 333 w 846"/>
              <a:gd name="T39" fmla="*/ 1216 h 1276"/>
              <a:gd name="T40" fmla="*/ 348 w 846"/>
              <a:gd name="T41" fmla="*/ 1258 h 1276"/>
              <a:gd name="T42" fmla="*/ 488 w 846"/>
              <a:gd name="T43" fmla="*/ 1247 h 1276"/>
              <a:gd name="T44" fmla="*/ 566 w 846"/>
              <a:gd name="T45" fmla="*/ 1224 h 1276"/>
              <a:gd name="T46" fmla="*/ 560 w 846"/>
              <a:gd name="T47" fmla="*/ 1137 h 1276"/>
              <a:gd name="T48" fmla="*/ 550 w 846"/>
              <a:gd name="T49" fmla="*/ 1068 h 1276"/>
              <a:gd name="T50" fmla="*/ 566 w 846"/>
              <a:gd name="T51" fmla="*/ 911 h 1276"/>
              <a:gd name="T52" fmla="*/ 614 w 846"/>
              <a:gd name="T53" fmla="*/ 927 h 1276"/>
              <a:gd name="T54" fmla="*/ 640 w 846"/>
              <a:gd name="T55" fmla="*/ 959 h 1276"/>
              <a:gd name="T56" fmla="*/ 682 w 846"/>
              <a:gd name="T57" fmla="*/ 1043 h 1276"/>
              <a:gd name="T58" fmla="*/ 683 w 846"/>
              <a:gd name="T59" fmla="*/ 1083 h 1276"/>
              <a:gd name="T60" fmla="*/ 688 w 846"/>
              <a:gd name="T61" fmla="*/ 1137 h 1276"/>
              <a:gd name="T62" fmla="*/ 683 w 846"/>
              <a:gd name="T63" fmla="*/ 1166 h 1276"/>
              <a:gd name="T64" fmla="*/ 645 w 846"/>
              <a:gd name="T65" fmla="*/ 1227 h 1276"/>
              <a:gd name="T66" fmla="*/ 601 w 846"/>
              <a:gd name="T67" fmla="*/ 1249 h 1276"/>
              <a:gd name="T68" fmla="*/ 633 w 846"/>
              <a:gd name="T69" fmla="*/ 1275 h 1276"/>
              <a:gd name="T70" fmla="*/ 791 w 846"/>
              <a:gd name="T71" fmla="*/ 1225 h 1276"/>
              <a:gd name="T72" fmla="*/ 845 w 846"/>
              <a:gd name="T73" fmla="*/ 1168 h 1276"/>
              <a:gd name="T74" fmla="*/ 804 w 846"/>
              <a:gd name="T75" fmla="*/ 1131 h 1276"/>
              <a:gd name="T76" fmla="*/ 790 w 846"/>
              <a:gd name="T77" fmla="*/ 1074 h 1276"/>
              <a:gd name="T78" fmla="*/ 776 w 846"/>
              <a:gd name="T79" fmla="*/ 1047 h 1276"/>
              <a:gd name="T80" fmla="*/ 664 w 846"/>
              <a:gd name="T81" fmla="*/ 817 h 1276"/>
              <a:gd name="T82" fmla="*/ 649 w 846"/>
              <a:gd name="T83" fmla="*/ 745 h 1276"/>
              <a:gd name="T84" fmla="*/ 664 w 846"/>
              <a:gd name="T85" fmla="*/ 500 h 1276"/>
              <a:gd name="T86" fmla="*/ 684 w 846"/>
              <a:gd name="T87" fmla="*/ 458 h 1276"/>
              <a:gd name="T88" fmla="*/ 615 w 846"/>
              <a:gd name="T89" fmla="*/ 373 h 1276"/>
              <a:gd name="T90" fmla="*/ 482 w 846"/>
              <a:gd name="T91" fmla="*/ 178 h 1276"/>
              <a:gd name="T92" fmla="*/ 382 w 846"/>
              <a:gd name="T93" fmla="*/ 98 h 1276"/>
              <a:gd name="T94" fmla="*/ 251 w 846"/>
              <a:gd name="T95" fmla="*/ 98 h 1276"/>
              <a:gd name="T96" fmla="*/ 183 w 846"/>
              <a:gd name="T97" fmla="*/ 49 h 1276"/>
              <a:gd name="T98" fmla="*/ 104 w 846"/>
              <a:gd name="T99" fmla="*/ 0 h 1276"/>
              <a:gd name="T100" fmla="*/ 44 w 846"/>
              <a:gd name="T101" fmla="*/ 34 h 1276"/>
              <a:gd name="T102" fmla="*/ 4 w 846"/>
              <a:gd name="T103" fmla="*/ 134 h 1276"/>
              <a:gd name="T104" fmla="*/ 33 w 846"/>
              <a:gd name="T105" fmla="*/ 200 h 1276"/>
              <a:gd name="T106" fmla="*/ 77 w 846"/>
              <a:gd name="T107" fmla="*/ 199 h 1276"/>
              <a:gd name="T108" fmla="*/ 101 w 846"/>
              <a:gd name="T109" fmla="*/ 230 h 1276"/>
              <a:gd name="T110" fmla="*/ 144 w 846"/>
              <a:gd name="T111" fmla="*/ 250 h 1276"/>
              <a:gd name="T112" fmla="*/ 202 w 846"/>
              <a:gd name="T113" fmla="*/ 227 h 1276"/>
              <a:gd name="T114" fmla="*/ 219 w 846"/>
              <a:gd name="T115" fmla="*/ 377 h 1276"/>
              <a:gd name="T116" fmla="*/ 73 w 846"/>
              <a:gd name="T117" fmla="*/ 568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6" h="1276">
                <a:moveTo>
                  <a:pt x="78" y="581"/>
                </a:moveTo>
                <a:lnTo>
                  <a:pt x="78" y="581"/>
                </a:lnTo>
                <a:lnTo>
                  <a:pt x="63" y="598"/>
                </a:lnTo>
                <a:lnTo>
                  <a:pt x="63" y="598"/>
                </a:lnTo>
                <a:lnTo>
                  <a:pt x="59" y="601"/>
                </a:lnTo>
                <a:lnTo>
                  <a:pt x="54" y="602"/>
                </a:lnTo>
                <a:lnTo>
                  <a:pt x="43" y="602"/>
                </a:lnTo>
                <a:lnTo>
                  <a:pt x="32" y="601"/>
                </a:lnTo>
                <a:lnTo>
                  <a:pt x="28" y="601"/>
                </a:lnTo>
                <a:lnTo>
                  <a:pt x="26" y="602"/>
                </a:lnTo>
                <a:lnTo>
                  <a:pt x="26" y="602"/>
                </a:lnTo>
                <a:lnTo>
                  <a:pt x="26" y="603"/>
                </a:lnTo>
                <a:lnTo>
                  <a:pt x="28" y="607"/>
                </a:lnTo>
                <a:lnTo>
                  <a:pt x="37" y="612"/>
                </a:lnTo>
                <a:lnTo>
                  <a:pt x="49" y="620"/>
                </a:lnTo>
                <a:lnTo>
                  <a:pt x="49" y="620"/>
                </a:lnTo>
                <a:lnTo>
                  <a:pt x="35" y="630"/>
                </a:lnTo>
                <a:lnTo>
                  <a:pt x="24" y="637"/>
                </a:lnTo>
                <a:lnTo>
                  <a:pt x="16" y="643"/>
                </a:lnTo>
                <a:lnTo>
                  <a:pt x="16" y="643"/>
                </a:lnTo>
                <a:lnTo>
                  <a:pt x="11" y="647"/>
                </a:lnTo>
                <a:lnTo>
                  <a:pt x="5" y="650"/>
                </a:lnTo>
                <a:lnTo>
                  <a:pt x="1" y="652"/>
                </a:lnTo>
                <a:lnTo>
                  <a:pt x="0" y="655"/>
                </a:lnTo>
                <a:lnTo>
                  <a:pt x="0" y="657"/>
                </a:lnTo>
                <a:lnTo>
                  <a:pt x="0" y="657"/>
                </a:lnTo>
                <a:lnTo>
                  <a:pt x="1" y="660"/>
                </a:lnTo>
                <a:lnTo>
                  <a:pt x="4" y="661"/>
                </a:lnTo>
                <a:lnTo>
                  <a:pt x="6" y="661"/>
                </a:lnTo>
                <a:lnTo>
                  <a:pt x="10" y="661"/>
                </a:lnTo>
                <a:lnTo>
                  <a:pt x="16" y="659"/>
                </a:lnTo>
                <a:lnTo>
                  <a:pt x="19" y="657"/>
                </a:lnTo>
                <a:lnTo>
                  <a:pt x="47" y="641"/>
                </a:lnTo>
                <a:lnTo>
                  <a:pt x="47" y="641"/>
                </a:lnTo>
                <a:lnTo>
                  <a:pt x="24" y="662"/>
                </a:lnTo>
                <a:lnTo>
                  <a:pt x="10" y="676"/>
                </a:lnTo>
                <a:lnTo>
                  <a:pt x="6" y="682"/>
                </a:lnTo>
                <a:lnTo>
                  <a:pt x="6" y="684"/>
                </a:lnTo>
                <a:lnTo>
                  <a:pt x="6" y="685"/>
                </a:lnTo>
                <a:lnTo>
                  <a:pt x="6" y="685"/>
                </a:lnTo>
                <a:lnTo>
                  <a:pt x="10" y="685"/>
                </a:lnTo>
                <a:lnTo>
                  <a:pt x="16" y="681"/>
                </a:lnTo>
                <a:lnTo>
                  <a:pt x="34" y="671"/>
                </a:lnTo>
                <a:lnTo>
                  <a:pt x="59" y="655"/>
                </a:lnTo>
                <a:lnTo>
                  <a:pt x="59" y="655"/>
                </a:lnTo>
                <a:lnTo>
                  <a:pt x="45" y="676"/>
                </a:lnTo>
                <a:lnTo>
                  <a:pt x="37" y="691"/>
                </a:lnTo>
                <a:lnTo>
                  <a:pt x="35" y="696"/>
                </a:lnTo>
                <a:lnTo>
                  <a:pt x="35" y="699"/>
                </a:lnTo>
                <a:lnTo>
                  <a:pt x="35" y="699"/>
                </a:lnTo>
                <a:lnTo>
                  <a:pt x="37" y="699"/>
                </a:lnTo>
                <a:lnTo>
                  <a:pt x="38" y="699"/>
                </a:lnTo>
                <a:lnTo>
                  <a:pt x="43" y="694"/>
                </a:lnTo>
                <a:lnTo>
                  <a:pt x="55" y="680"/>
                </a:lnTo>
                <a:lnTo>
                  <a:pt x="74" y="657"/>
                </a:lnTo>
                <a:lnTo>
                  <a:pt x="74" y="657"/>
                </a:lnTo>
                <a:lnTo>
                  <a:pt x="78" y="656"/>
                </a:lnTo>
                <a:lnTo>
                  <a:pt x="80" y="656"/>
                </a:lnTo>
                <a:lnTo>
                  <a:pt x="82" y="657"/>
                </a:lnTo>
                <a:lnTo>
                  <a:pt x="82" y="660"/>
                </a:lnTo>
                <a:lnTo>
                  <a:pt x="82" y="660"/>
                </a:lnTo>
                <a:lnTo>
                  <a:pt x="80" y="667"/>
                </a:lnTo>
                <a:lnTo>
                  <a:pt x="77" y="680"/>
                </a:lnTo>
                <a:lnTo>
                  <a:pt x="75" y="691"/>
                </a:lnTo>
                <a:lnTo>
                  <a:pt x="77" y="694"/>
                </a:lnTo>
                <a:lnTo>
                  <a:pt x="78" y="695"/>
                </a:lnTo>
                <a:lnTo>
                  <a:pt x="78" y="695"/>
                </a:lnTo>
                <a:lnTo>
                  <a:pt x="80" y="694"/>
                </a:lnTo>
                <a:lnTo>
                  <a:pt x="84" y="690"/>
                </a:lnTo>
                <a:lnTo>
                  <a:pt x="92" y="677"/>
                </a:lnTo>
                <a:lnTo>
                  <a:pt x="99" y="659"/>
                </a:lnTo>
                <a:lnTo>
                  <a:pt x="99" y="659"/>
                </a:lnTo>
                <a:lnTo>
                  <a:pt x="106" y="645"/>
                </a:lnTo>
                <a:lnTo>
                  <a:pt x="111" y="632"/>
                </a:lnTo>
                <a:lnTo>
                  <a:pt x="117" y="622"/>
                </a:lnTo>
                <a:lnTo>
                  <a:pt x="117" y="622"/>
                </a:lnTo>
                <a:lnTo>
                  <a:pt x="121" y="617"/>
                </a:lnTo>
                <a:lnTo>
                  <a:pt x="123" y="611"/>
                </a:lnTo>
                <a:lnTo>
                  <a:pt x="123" y="611"/>
                </a:lnTo>
                <a:lnTo>
                  <a:pt x="132" y="610"/>
                </a:lnTo>
                <a:lnTo>
                  <a:pt x="138" y="608"/>
                </a:lnTo>
                <a:lnTo>
                  <a:pt x="138" y="608"/>
                </a:lnTo>
                <a:lnTo>
                  <a:pt x="144" y="602"/>
                </a:lnTo>
                <a:lnTo>
                  <a:pt x="158" y="587"/>
                </a:lnTo>
                <a:lnTo>
                  <a:pt x="200" y="540"/>
                </a:lnTo>
                <a:lnTo>
                  <a:pt x="242" y="493"/>
                </a:lnTo>
                <a:lnTo>
                  <a:pt x="269" y="463"/>
                </a:lnTo>
                <a:lnTo>
                  <a:pt x="269" y="463"/>
                </a:lnTo>
                <a:lnTo>
                  <a:pt x="289" y="441"/>
                </a:lnTo>
                <a:lnTo>
                  <a:pt x="298" y="432"/>
                </a:lnTo>
                <a:lnTo>
                  <a:pt x="304" y="422"/>
                </a:lnTo>
                <a:lnTo>
                  <a:pt x="304" y="422"/>
                </a:lnTo>
                <a:lnTo>
                  <a:pt x="309" y="414"/>
                </a:lnTo>
                <a:lnTo>
                  <a:pt x="315" y="397"/>
                </a:lnTo>
                <a:lnTo>
                  <a:pt x="315" y="397"/>
                </a:lnTo>
                <a:lnTo>
                  <a:pt x="337" y="422"/>
                </a:lnTo>
                <a:lnTo>
                  <a:pt x="408" y="523"/>
                </a:lnTo>
                <a:lnTo>
                  <a:pt x="408" y="523"/>
                </a:lnTo>
                <a:lnTo>
                  <a:pt x="411" y="545"/>
                </a:lnTo>
                <a:lnTo>
                  <a:pt x="412" y="579"/>
                </a:lnTo>
                <a:lnTo>
                  <a:pt x="412" y="579"/>
                </a:lnTo>
                <a:lnTo>
                  <a:pt x="413" y="596"/>
                </a:lnTo>
                <a:lnTo>
                  <a:pt x="414" y="616"/>
                </a:lnTo>
                <a:lnTo>
                  <a:pt x="416" y="633"/>
                </a:lnTo>
                <a:lnTo>
                  <a:pt x="417" y="638"/>
                </a:lnTo>
                <a:lnTo>
                  <a:pt x="416" y="640"/>
                </a:lnTo>
                <a:lnTo>
                  <a:pt x="416" y="640"/>
                </a:lnTo>
                <a:lnTo>
                  <a:pt x="414" y="652"/>
                </a:lnTo>
                <a:lnTo>
                  <a:pt x="414" y="662"/>
                </a:lnTo>
                <a:lnTo>
                  <a:pt x="416" y="670"/>
                </a:lnTo>
                <a:lnTo>
                  <a:pt x="416" y="670"/>
                </a:lnTo>
                <a:lnTo>
                  <a:pt x="416" y="675"/>
                </a:lnTo>
                <a:lnTo>
                  <a:pt x="416" y="680"/>
                </a:lnTo>
                <a:lnTo>
                  <a:pt x="417" y="685"/>
                </a:lnTo>
                <a:lnTo>
                  <a:pt x="423" y="692"/>
                </a:lnTo>
                <a:lnTo>
                  <a:pt x="423" y="692"/>
                </a:lnTo>
                <a:lnTo>
                  <a:pt x="428" y="697"/>
                </a:lnTo>
                <a:lnTo>
                  <a:pt x="433" y="700"/>
                </a:lnTo>
                <a:lnTo>
                  <a:pt x="437" y="702"/>
                </a:lnTo>
                <a:lnTo>
                  <a:pt x="441" y="704"/>
                </a:lnTo>
                <a:lnTo>
                  <a:pt x="447" y="704"/>
                </a:lnTo>
                <a:lnTo>
                  <a:pt x="450" y="704"/>
                </a:lnTo>
                <a:lnTo>
                  <a:pt x="450" y="704"/>
                </a:lnTo>
                <a:lnTo>
                  <a:pt x="451" y="782"/>
                </a:lnTo>
                <a:lnTo>
                  <a:pt x="453" y="869"/>
                </a:lnTo>
                <a:lnTo>
                  <a:pt x="453" y="869"/>
                </a:lnTo>
                <a:lnTo>
                  <a:pt x="456" y="881"/>
                </a:lnTo>
                <a:lnTo>
                  <a:pt x="460" y="892"/>
                </a:lnTo>
                <a:lnTo>
                  <a:pt x="463" y="906"/>
                </a:lnTo>
                <a:lnTo>
                  <a:pt x="465" y="912"/>
                </a:lnTo>
                <a:lnTo>
                  <a:pt x="465" y="918"/>
                </a:lnTo>
                <a:lnTo>
                  <a:pt x="465" y="918"/>
                </a:lnTo>
                <a:lnTo>
                  <a:pt x="466" y="929"/>
                </a:lnTo>
                <a:lnTo>
                  <a:pt x="468" y="944"/>
                </a:lnTo>
                <a:lnTo>
                  <a:pt x="475" y="984"/>
                </a:lnTo>
                <a:lnTo>
                  <a:pt x="481" y="1021"/>
                </a:lnTo>
                <a:lnTo>
                  <a:pt x="483" y="1035"/>
                </a:lnTo>
                <a:lnTo>
                  <a:pt x="483" y="1043"/>
                </a:lnTo>
                <a:lnTo>
                  <a:pt x="483" y="1043"/>
                </a:lnTo>
                <a:lnTo>
                  <a:pt x="480" y="1054"/>
                </a:lnTo>
                <a:lnTo>
                  <a:pt x="473" y="1072"/>
                </a:lnTo>
                <a:lnTo>
                  <a:pt x="467" y="1087"/>
                </a:lnTo>
                <a:lnTo>
                  <a:pt x="465" y="1096"/>
                </a:lnTo>
                <a:lnTo>
                  <a:pt x="465" y="1096"/>
                </a:lnTo>
                <a:lnTo>
                  <a:pt x="466" y="1102"/>
                </a:lnTo>
                <a:lnTo>
                  <a:pt x="466" y="1106"/>
                </a:lnTo>
                <a:lnTo>
                  <a:pt x="465" y="1111"/>
                </a:lnTo>
                <a:lnTo>
                  <a:pt x="465" y="1111"/>
                </a:lnTo>
                <a:lnTo>
                  <a:pt x="453" y="1128"/>
                </a:lnTo>
                <a:lnTo>
                  <a:pt x="446" y="1141"/>
                </a:lnTo>
                <a:lnTo>
                  <a:pt x="423" y="1141"/>
                </a:lnTo>
                <a:lnTo>
                  <a:pt x="423" y="1141"/>
                </a:lnTo>
                <a:lnTo>
                  <a:pt x="424" y="1146"/>
                </a:lnTo>
                <a:lnTo>
                  <a:pt x="424" y="1151"/>
                </a:lnTo>
                <a:lnTo>
                  <a:pt x="423" y="1156"/>
                </a:lnTo>
                <a:lnTo>
                  <a:pt x="423" y="1156"/>
                </a:lnTo>
                <a:lnTo>
                  <a:pt x="422" y="1157"/>
                </a:lnTo>
                <a:lnTo>
                  <a:pt x="421" y="1158"/>
                </a:lnTo>
                <a:lnTo>
                  <a:pt x="417" y="1160"/>
                </a:lnTo>
                <a:lnTo>
                  <a:pt x="412" y="1162"/>
                </a:lnTo>
                <a:lnTo>
                  <a:pt x="409" y="1163"/>
                </a:lnTo>
                <a:lnTo>
                  <a:pt x="408" y="1167"/>
                </a:lnTo>
                <a:lnTo>
                  <a:pt x="408" y="1167"/>
                </a:lnTo>
                <a:lnTo>
                  <a:pt x="406" y="1172"/>
                </a:lnTo>
                <a:lnTo>
                  <a:pt x="403" y="1175"/>
                </a:lnTo>
                <a:lnTo>
                  <a:pt x="399" y="1178"/>
                </a:lnTo>
                <a:lnTo>
                  <a:pt x="393" y="1186"/>
                </a:lnTo>
                <a:lnTo>
                  <a:pt x="393" y="1186"/>
                </a:lnTo>
                <a:lnTo>
                  <a:pt x="389" y="1193"/>
                </a:lnTo>
                <a:lnTo>
                  <a:pt x="387" y="1200"/>
                </a:lnTo>
                <a:lnTo>
                  <a:pt x="386" y="1202"/>
                </a:lnTo>
                <a:lnTo>
                  <a:pt x="382" y="1205"/>
                </a:lnTo>
                <a:lnTo>
                  <a:pt x="382" y="1205"/>
                </a:lnTo>
                <a:lnTo>
                  <a:pt x="373" y="1206"/>
                </a:lnTo>
                <a:lnTo>
                  <a:pt x="359" y="1206"/>
                </a:lnTo>
                <a:lnTo>
                  <a:pt x="352" y="1207"/>
                </a:lnTo>
                <a:lnTo>
                  <a:pt x="344" y="1209"/>
                </a:lnTo>
                <a:lnTo>
                  <a:pt x="338" y="1212"/>
                </a:lnTo>
                <a:lnTo>
                  <a:pt x="333" y="1216"/>
                </a:lnTo>
                <a:lnTo>
                  <a:pt x="333" y="1216"/>
                </a:lnTo>
                <a:lnTo>
                  <a:pt x="330" y="1221"/>
                </a:lnTo>
                <a:lnTo>
                  <a:pt x="329" y="1227"/>
                </a:lnTo>
                <a:lnTo>
                  <a:pt x="329" y="1234"/>
                </a:lnTo>
                <a:lnTo>
                  <a:pt x="330" y="1240"/>
                </a:lnTo>
                <a:lnTo>
                  <a:pt x="334" y="1246"/>
                </a:lnTo>
                <a:lnTo>
                  <a:pt x="338" y="1251"/>
                </a:lnTo>
                <a:lnTo>
                  <a:pt x="343" y="1255"/>
                </a:lnTo>
                <a:lnTo>
                  <a:pt x="348" y="1258"/>
                </a:lnTo>
                <a:lnTo>
                  <a:pt x="348" y="1258"/>
                </a:lnTo>
                <a:lnTo>
                  <a:pt x="354" y="1258"/>
                </a:lnTo>
                <a:lnTo>
                  <a:pt x="362" y="1256"/>
                </a:lnTo>
                <a:lnTo>
                  <a:pt x="382" y="1253"/>
                </a:lnTo>
                <a:lnTo>
                  <a:pt x="407" y="1247"/>
                </a:lnTo>
                <a:lnTo>
                  <a:pt x="422" y="1246"/>
                </a:lnTo>
                <a:lnTo>
                  <a:pt x="438" y="1246"/>
                </a:lnTo>
                <a:lnTo>
                  <a:pt x="438" y="1246"/>
                </a:lnTo>
                <a:lnTo>
                  <a:pt x="467" y="1246"/>
                </a:lnTo>
                <a:lnTo>
                  <a:pt x="488" y="1247"/>
                </a:lnTo>
                <a:lnTo>
                  <a:pt x="506" y="1247"/>
                </a:lnTo>
                <a:lnTo>
                  <a:pt x="525" y="1246"/>
                </a:lnTo>
                <a:lnTo>
                  <a:pt x="525" y="1246"/>
                </a:lnTo>
                <a:lnTo>
                  <a:pt x="535" y="1244"/>
                </a:lnTo>
                <a:lnTo>
                  <a:pt x="544" y="1241"/>
                </a:lnTo>
                <a:lnTo>
                  <a:pt x="550" y="1237"/>
                </a:lnTo>
                <a:lnTo>
                  <a:pt x="556" y="1234"/>
                </a:lnTo>
                <a:lnTo>
                  <a:pt x="564" y="1226"/>
                </a:lnTo>
                <a:lnTo>
                  <a:pt x="566" y="1224"/>
                </a:lnTo>
                <a:lnTo>
                  <a:pt x="555" y="1163"/>
                </a:lnTo>
                <a:lnTo>
                  <a:pt x="555" y="1163"/>
                </a:lnTo>
                <a:lnTo>
                  <a:pt x="556" y="1160"/>
                </a:lnTo>
                <a:lnTo>
                  <a:pt x="556" y="1157"/>
                </a:lnTo>
                <a:lnTo>
                  <a:pt x="559" y="1156"/>
                </a:lnTo>
                <a:lnTo>
                  <a:pt x="559" y="1156"/>
                </a:lnTo>
                <a:lnTo>
                  <a:pt x="559" y="1153"/>
                </a:lnTo>
                <a:lnTo>
                  <a:pt x="560" y="1150"/>
                </a:lnTo>
                <a:lnTo>
                  <a:pt x="560" y="1137"/>
                </a:lnTo>
                <a:lnTo>
                  <a:pt x="559" y="1118"/>
                </a:lnTo>
                <a:lnTo>
                  <a:pt x="559" y="1118"/>
                </a:lnTo>
                <a:lnTo>
                  <a:pt x="552" y="1109"/>
                </a:lnTo>
                <a:lnTo>
                  <a:pt x="549" y="1103"/>
                </a:lnTo>
                <a:lnTo>
                  <a:pt x="547" y="1099"/>
                </a:lnTo>
                <a:lnTo>
                  <a:pt x="547" y="1099"/>
                </a:lnTo>
                <a:lnTo>
                  <a:pt x="547" y="1082"/>
                </a:lnTo>
                <a:lnTo>
                  <a:pt x="549" y="1072"/>
                </a:lnTo>
                <a:lnTo>
                  <a:pt x="550" y="1068"/>
                </a:lnTo>
                <a:lnTo>
                  <a:pt x="551" y="1065"/>
                </a:lnTo>
                <a:lnTo>
                  <a:pt x="551" y="1065"/>
                </a:lnTo>
                <a:lnTo>
                  <a:pt x="554" y="1060"/>
                </a:lnTo>
                <a:lnTo>
                  <a:pt x="556" y="1050"/>
                </a:lnTo>
                <a:lnTo>
                  <a:pt x="563" y="1021"/>
                </a:lnTo>
                <a:lnTo>
                  <a:pt x="568" y="993"/>
                </a:lnTo>
                <a:lnTo>
                  <a:pt x="570" y="975"/>
                </a:lnTo>
                <a:lnTo>
                  <a:pt x="570" y="975"/>
                </a:lnTo>
                <a:lnTo>
                  <a:pt x="566" y="911"/>
                </a:lnTo>
                <a:lnTo>
                  <a:pt x="563" y="854"/>
                </a:lnTo>
                <a:lnTo>
                  <a:pt x="563" y="854"/>
                </a:lnTo>
                <a:lnTo>
                  <a:pt x="578" y="880"/>
                </a:lnTo>
                <a:lnTo>
                  <a:pt x="590" y="898"/>
                </a:lnTo>
                <a:lnTo>
                  <a:pt x="595" y="906"/>
                </a:lnTo>
                <a:lnTo>
                  <a:pt x="600" y="911"/>
                </a:lnTo>
                <a:lnTo>
                  <a:pt x="600" y="911"/>
                </a:lnTo>
                <a:lnTo>
                  <a:pt x="606" y="918"/>
                </a:lnTo>
                <a:lnTo>
                  <a:pt x="614" y="927"/>
                </a:lnTo>
                <a:lnTo>
                  <a:pt x="623" y="937"/>
                </a:lnTo>
                <a:lnTo>
                  <a:pt x="623" y="937"/>
                </a:lnTo>
                <a:lnTo>
                  <a:pt x="624" y="937"/>
                </a:lnTo>
                <a:lnTo>
                  <a:pt x="628" y="939"/>
                </a:lnTo>
                <a:lnTo>
                  <a:pt x="633" y="944"/>
                </a:lnTo>
                <a:lnTo>
                  <a:pt x="635" y="947"/>
                </a:lnTo>
                <a:lnTo>
                  <a:pt x="638" y="952"/>
                </a:lnTo>
                <a:lnTo>
                  <a:pt x="638" y="952"/>
                </a:lnTo>
                <a:lnTo>
                  <a:pt x="640" y="959"/>
                </a:lnTo>
                <a:lnTo>
                  <a:pt x="645" y="967"/>
                </a:lnTo>
                <a:lnTo>
                  <a:pt x="658" y="985"/>
                </a:lnTo>
                <a:lnTo>
                  <a:pt x="669" y="1003"/>
                </a:lnTo>
                <a:lnTo>
                  <a:pt x="673" y="1010"/>
                </a:lnTo>
                <a:lnTo>
                  <a:pt x="676" y="1016"/>
                </a:lnTo>
                <a:lnTo>
                  <a:pt x="676" y="1016"/>
                </a:lnTo>
                <a:lnTo>
                  <a:pt x="677" y="1026"/>
                </a:lnTo>
                <a:lnTo>
                  <a:pt x="681" y="1035"/>
                </a:lnTo>
                <a:lnTo>
                  <a:pt x="682" y="1043"/>
                </a:lnTo>
                <a:lnTo>
                  <a:pt x="683" y="1050"/>
                </a:lnTo>
                <a:lnTo>
                  <a:pt x="683" y="1050"/>
                </a:lnTo>
                <a:lnTo>
                  <a:pt x="681" y="1055"/>
                </a:lnTo>
                <a:lnTo>
                  <a:pt x="679" y="1059"/>
                </a:lnTo>
                <a:lnTo>
                  <a:pt x="678" y="1064"/>
                </a:lnTo>
                <a:lnTo>
                  <a:pt x="679" y="1073"/>
                </a:lnTo>
                <a:lnTo>
                  <a:pt x="679" y="1073"/>
                </a:lnTo>
                <a:lnTo>
                  <a:pt x="681" y="1078"/>
                </a:lnTo>
                <a:lnTo>
                  <a:pt x="683" y="1083"/>
                </a:lnTo>
                <a:lnTo>
                  <a:pt x="687" y="1087"/>
                </a:lnTo>
                <a:lnTo>
                  <a:pt x="691" y="1089"/>
                </a:lnTo>
                <a:lnTo>
                  <a:pt x="698" y="1094"/>
                </a:lnTo>
                <a:lnTo>
                  <a:pt x="701" y="1096"/>
                </a:lnTo>
                <a:lnTo>
                  <a:pt x="697" y="1133"/>
                </a:lnTo>
                <a:lnTo>
                  <a:pt x="697" y="1133"/>
                </a:lnTo>
                <a:lnTo>
                  <a:pt x="696" y="1133"/>
                </a:lnTo>
                <a:lnTo>
                  <a:pt x="691" y="1136"/>
                </a:lnTo>
                <a:lnTo>
                  <a:pt x="688" y="1137"/>
                </a:lnTo>
                <a:lnTo>
                  <a:pt x="686" y="1139"/>
                </a:lnTo>
                <a:lnTo>
                  <a:pt x="684" y="1143"/>
                </a:lnTo>
                <a:lnTo>
                  <a:pt x="683" y="1148"/>
                </a:lnTo>
                <a:lnTo>
                  <a:pt x="683" y="1148"/>
                </a:lnTo>
                <a:lnTo>
                  <a:pt x="682" y="1152"/>
                </a:lnTo>
                <a:lnTo>
                  <a:pt x="682" y="1156"/>
                </a:lnTo>
                <a:lnTo>
                  <a:pt x="684" y="1161"/>
                </a:lnTo>
                <a:lnTo>
                  <a:pt x="684" y="1162"/>
                </a:lnTo>
                <a:lnTo>
                  <a:pt x="683" y="1166"/>
                </a:lnTo>
                <a:lnTo>
                  <a:pt x="679" y="1175"/>
                </a:lnTo>
                <a:lnTo>
                  <a:pt x="679" y="1175"/>
                </a:lnTo>
                <a:lnTo>
                  <a:pt x="674" y="1181"/>
                </a:lnTo>
                <a:lnTo>
                  <a:pt x="670" y="1188"/>
                </a:lnTo>
                <a:lnTo>
                  <a:pt x="663" y="1206"/>
                </a:lnTo>
                <a:lnTo>
                  <a:pt x="659" y="1214"/>
                </a:lnTo>
                <a:lnTo>
                  <a:pt x="654" y="1220"/>
                </a:lnTo>
                <a:lnTo>
                  <a:pt x="650" y="1225"/>
                </a:lnTo>
                <a:lnTo>
                  <a:pt x="645" y="1227"/>
                </a:lnTo>
                <a:lnTo>
                  <a:pt x="645" y="1227"/>
                </a:lnTo>
                <a:lnTo>
                  <a:pt x="633" y="1229"/>
                </a:lnTo>
                <a:lnTo>
                  <a:pt x="620" y="1231"/>
                </a:lnTo>
                <a:lnTo>
                  <a:pt x="614" y="1234"/>
                </a:lnTo>
                <a:lnTo>
                  <a:pt x="609" y="1236"/>
                </a:lnTo>
                <a:lnTo>
                  <a:pt x="605" y="1239"/>
                </a:lnTo>
                <a:lnTo>
                  <a:pt x="604" y="1242"/>
                </a:lnTo>
                <a:lnTo>
                  <a:pt x="604" y="1242"/>
                </a:lnTo>
                <a:lnTo>
                  <a:pt x="601" y="1249"/>
                </a:lnTo>
                <a:lnTo>
                  <a:pt x="599" y="1256"/>
                </a:lnTo>
                <a:lnTo>
                  <a:pt x="599" y="1259"/>
                </a:lnTo>
                <a:lnTo>
                  <a:pt x="599" y="1263"/>
                </a:lnTo>
                <a:lnTo>
                  <a:pt x="601" y="1265"/>
                </a:lnTo>
                <a:lnTo>
                  <a:pt x="604" y="1269"/>
                </a:lnTo>
                <a:lnTo>
                  <a:pt x="604" y="1269"/>
                </a:lnTo>
                <a:lnTo>
                  <a:pt x="609" y="1271"/>
                </a:lnTo>
                <a:lnTo>
                  <a:pt x="619" y="1274"/>
                </a:lnTo>
                <a:lnTo>
                  <a:pt x="633" y="1275"/>
                </a:lnTo>
                <a:lnTo>
                  <a:pt x="648" y="1276"/>
                </a:lnTo>
                <a:lnTo>
                  <a:pt x="665" y="1276"/>
                </a:lnTo>
                <a:lnTo>
                  <a:pt x="683" y="1274"/>
                </a:lnTo>
                <a:lnTo>
                  <a:pt x="701" y="1270"/>
                </a:lnTo>
                <a:lnTo>
                  <a:pt x="716" y="1265"/>
                </a:lnTo>
                <a:lnTo>
                  <a:pt x="716" y="1265"/>
                </a:lnTo>
                <a:lnTo>
                  <a:pt x="733" y="1256"/>
                </a:lnTo>
                <a:lnTo>
                  <a:pt x="751" y="1247"/>
                </a:lnTo>
                <a:lnTo>
                  <a:pt x="791" y="1225"/>
                </a:lnTo>
                <a:lnTo>
                  <a:pt x="824" y="1205"/>
                </a:lnTo>
                <a:lnTo>
                  <a:pt x="840" y="1193"/>
                </a:lnTo>
                <a:lnTo>
                  <a:pt x="840" y="1193"/>
                </a:lnTo>
                <a:lnTo>
                  <a:pt x="842" y="1190"/>
                </a:lnTo>
                <a:lnTo>
                  <a:pt x="845" y="1186"/>
                </a:lnTo>
                <a:lnTo>
                  <a:pt x="846" y="1182"/>
                </a:lnTo>
                <a:lnTo>
                  <a:pt x="846" y="1177"/>
                </a:lnTo>
                <a:lnTo>
                  <a:pt x="846" y="1173"/>
                </a:lnTo>
                <a:lnTo>
                  <a:pt x="845" y="1168"/>
                </a:lnTo>
                <a:lnTo>
                  <a:pt x="842" y="1163"/>
                </a:lnTo>
                <a:lnTo>
                  <a:pt x="840" y="1160"/>
                </a:lnTo>
                <a:lnTo>
                  <a:pt x="840" y="1160"/>
                </a:lnTo>
                <a:lnTo>
                  <a:pt x="832" y="1151"/>
                </a:lnTo>
                <a:lnTo>
                  <a:pt x="826" y="1143"/>
                </a:lnTo>
                <a:lnTo>
                  <a:pt x="817" y="1137"/>
                </a:lnTo>
                <a:lnTo>
                  <a:pt x="817" y="1137"/>
                </a:lnTo>
                <a:lnTo>
                  <a:pt x="810" y="1134"/>
                </a:lnTo>
                <a:lnTo>
                  <a:pt x="804" y="1131"/>
                </a:lnTo>
                <a:lnTo>
                  <a:pt x="801" y="1128"/>
                </a:lnTo>
                <a:lnTo>
                  <a:pt x="799" y="1126"/>
                </a:lnTo>
                <a:lnTo>
                  <a:pt x="799" y="1126"/>
                </a:lnTo>
                <a:lnTo>
                  <a:pt x="795" y="1117"/>
                </a:lnTo>
                <a:lnTo>
                  <a:pt x="791" y="1108"/>
                </a:lnTo>
                <a:lnTo>
                  <a:pt x="789" y="1099"/>
                </a:lnTo>
                <a:lnTo>
                  <a:pt x="787" y="1092"/>
                </a:lnTo>
                <a:lnTo>
                  <a:pt x="787" y="1092"/>
                </a:lnTo>
                <a:lnTo>
                  <a:pt x="790" y="1074"/>
                </a:lnTo>
                <a:lnTo>
                  <a:pt x="791" y="1062"/>
                </a:lnTo>
                <a:lnTo>
                  <a:pt x="791" y="1062"/>
                </a:lnTo>
                <a:lnTo>
                  <a:pt x="790" y="1062"/>
                </a:lnTo>
                <a:lnTo>
                  <a:pt x="785" y="1062"/>
                </a:lnTo>
                <a:lnTo>
                  <a:pt x="782" y="1060"/>
                </a:lnTo>
                <a:lnTo>
                  <a:pt x="780" y="1058"/>
                </a:lnTo>
                <a:lnTo>
                  <a:pt x="778" y="1053"/>
                </a:lnTo>
                <a:lnTo>
                  <a:pt x="776" y="1047"/>
                </a:lnTo>
                <a:lnTo>
                  <a:pt x="776" y="1047"/>
                </a:lnTo>
                <a:lnTo>
                  <a:pt x="771" y="1024"/>
                </a:lnTo>
                <a:lnTo>
                  <a:pt x="762" y="994"/>
                </a:lnTo>
                <a:lnTo>
                  <a:pt x="751" y="962"/>
                </a:lnTo>
                <a:lnTo>
                  <a:pt x="745" y="949"/>
                </a:lnTo>
                <a:lnTo>
                  <a:pt x="738" y="937"/>
                </a:lnTo>
                <a:lnTo>
                  <a:pt x="738" y="937"/>
                </a:lnTo>
                <a:lnTo>
                  <a:pt x="721" y="907"/>
                </a:lnTo>
                <a:lnTo>
                  <a:pt x="696" y="867"/>
                </a:lnTo>
                <a:lnTo>
                  <a:pt x="664" y="817"/>
                </a:lnTo>
                <a:lnTo>
                  <a:pt x="664" y="817"/>
                </a:lnTo>
                <a:lnTo>
                  <a:pt x="660" y="787"/>
                </a:lnTo>
                <a:lnTo>
                  <a:pt x="660" y="787"/>
                </a:lnTo>
                <a:lnTo>
                  <a:pt x="658" y="780"/>
                </a:lnTo>
                <a:lnTo>
                  <a:pt x="653" y="772"/>
                </a:lnTo>
                <a:lnTo>
                  <a:pt x="649" y="759"/>
                </a:lnTo>
                <a:lnTo>
                  <a:pt x="649" y="753"/>
                </a:lnTo>
                <a:lnTo>
                  <a:pt x="649" y="745"/>
                </a:lnTo>
                <a:lnTo>
                  <a:pt x="649" y="745"/>
                </a:lnTo>
                <a:lnTo>
                  <a:pt x="649" y="718"/>
                </a:lnTo>
                <a:lnTo>
                  <a:pt x="649" y="674"/>
                </a:lnTo>
                <a:lnTo>
                  <a:pt x="649" y="617"/>
                </a:lnTo>
                <a:lnTo>
                  <a:pt x="649" y="617"/>
                </a:lnTo>
                <a:lnTo>
                  <a:pt x="657" y="567"/>
                </a:lnTo>
                <a:lnTo>
                  <a:pt x="662" y="528"/>
                </a:lnTo>
                <a:lnTo>
                  <a:pt x="663" y="512"/>
                </a:lnTo>
                <a:lnTo>
                  <a:pt x="664" y="500"/>
                </a:lnTo>
                <a:lnTo>
                  <a:pt x="664" y="500"/>
                </a:lnTo>
                <a:lnTo>
                  <a:pt x="663" y="481"/>
                </a:lnTo>
                <a:lnTo>
                  <a:pt x="664" y="478"/>
                </a:lnTo>
                <a:lnTo>
                  <a:pt x="664" y="478"/>
                </a:lnTo>
                <a:lnTo>
                  <a:pt x="669" y="476"/>
                </a:lnTo>
                <a:lnTo>
                  <a:pt x="674" y="473"/>
                </a:lnTo>
                <a:lnTo>
                  <a:pt x="679" y="469"/>
                </a:lnTo>
                <a:lnTo>
                  <a:pt x="683" y="464"/>
                </a:lnTo>
                <a:lnTo>
                  <a:pt x="684" y="461"/>
                </a:lnTo>
                <a:lnTo>
                  <a:pt x="684" y="458"/>
                </a:lnTo>
                <a:lnTo>
                  <a:pt x="683" y="455"/>
                </a:lnTo>
                <a:lnTo>
                  <a:pt x="682" y="451"/>
                </a:lnTo>
                <a:lnTo>
                  <a:pt x="679" y="448"/>
                </a:lnTo>
                <a:lnTo>
                  <a:pt x="676" y="445"/>
                </a:lnTo>
                <a:lnTo>
                  <a:pt x="676" y="445"/>
                </a:lnTo>
                <a:lnTo>
                  <a:pt x="658" y="430"/>
                </a:lnTo>
                <a:lnTo>
                  <a:pt x="644" y="415"/>
                </a:lnTo>
                <a:lnTo>
                  <a:pt x="632" y="397"/>
                </a:lnTo>
                <a:lnTo>
                  <a:pt x="615" y="373"/>
                </a:lnTo>
                <a:lnTo>
                  <a:pt x="615" y="373"/>
                </a:lnTo>
                <a:lnTo>
                  <a:pt x="595" y="342"/>
                </a:lnTo>
                <a:lnTo>
                  <a:pt x="576" y="311"/>
                </a:lnTo>
                <a:lnTo>
                  <a:pt x="558" y="279"/>
                </a:lnTo>
                <a:lnTo>
                  <a:pt x="540" y="253"/>
                </a:lnTo>
                <a:lnTo>
                  <a:pt x="540" y="253"/>
                </a:lnTo>
                <a:lnTo>
                  <a:pt x="522" y="228"/>
                </a:lnTo>
                <a:lnTo>
                  <a:pt x="504" y="203"/>
                </a:lnTo>
                <a:lnTo>
                  <a:pt x="482" y="178"/>
                </a:lnTo>
                <a:lnTo>
                  <a:pt x="461" y="155"/>
                </a:lnTo>
                <a:lnTo>
                  <a:pt x="461" y="155"/>
                </a:lnTo>
                <a:lnTo>
                  <a:pt x="438" y="135"/>
                </a:lnTo>
                <a:lnTo>
                  <a:pt x="417" y="117"/>
                </a:lnTo>
                <a:lnTo>
                  <a:pt x="407" y="110"/>
                </a:lnTo>
                <a:lnTo>
                  <a:pt x="398" y="105"/>
                </a:lnTo>
                <a:lnTo>
                  <a:pt x="389" y="100"/>
                </a:lnTo>
                <a:lnTo>
                  <a:pt x="382" y="98"/>
                </a:lnTo>
                <a:lnTo>
                  <a:pt x="382" y="98"/>
                </a:lnTo>
                <a:lnTo>
                  <a:pt x="364" y="95"/>
                </a:lnTo>
                <a:lnTo>
                  <a:pt x="342" y="90"/>
                </a:lnTo>
                <a:lnTo>
                  <a:pt x="319" y="86"/>
                </a:lnTo>
                <a:lnTo>
                  <a:pt x="303" y="83"/>
                </a:lnTo>
                <a:lnTo>
                  <a:pt x="303" y="83"/>
                </a:lnTo>
                <a:lnTo>
                  <a:pt x="296" y="83"/>
                </a:lnTo>
                <a:lnTo>
                  <a:pt x="289" y="86"/>
                </a:lnTo>
                <a:lnTo>
                  <a:pt x="271" y="91"/>
                </a:lnTo>
                <a:lnTo>
                  <a:pt x="251" y="98"/>
                </a:lnTo>
                <a:lnTo>
                  <a:pt x="206" y="91"/>
                </a:lnTo>
                <a:lnTo>
                  <a:pt x="206" y="91"/>
                </a:lnTo>
                <a:lnTo>
                  <a:pt x="206" y="90"/>
                </a:lnTo>
                <a:lnTo>
                  <a:pt x="207" y="87"/>
                </a:lnTo>
                <a:lnTo>
                  <a:pt x="206" y="85"/>
                </a:lnTo>
                <a:lnTo>
                  <a:pt x="203" y="80"/>
                </a:lnTo>
                <a:lnTo>
                  <a:pt x="200" y="72"/>
                </a:lnTo>
                <a:lnTo>
                  <a:pt x="193" y="62"/>
                </a:lnTo>
                <a:lnTo>
                  <a:pt x="183" y="49"/>
                </a:lnTo>
                <a:lnTo>
                  <a:pt x="183" y="49"/>
                </a:lnTo>
                <a:lnTo>
                  <a:pt x="172" y="37"/>
                </a:lnTo>
                <a:lnTo>
                  <a:pt x="162" y="26"/>
                </a:lnTo>
                <a:lnTo>
                  <a:pt x="152" y="17"/>
                </a:lnTo>
                <a:lnTo>
                  <a:pt x="143" y="11"/>
                </a:lnTo>
                <a:lnTo>
                  <a:pt x="134" y="5"/>
                </a:lnTo>
                <a:lnTo>
                  <a:pt x="124" y="3"/>
                </a:lnTo>
                <a:lnTo>
                  <a:pt x="114" y="0"/>
                </a:lnTo>
                <a:lnTo>
                  <a:pt x="104" y="0"/>
                </a:lnTo>
                <a:lnTo>
                  <a:pt x="104" y="0"/>
                </a:lnTo>
                <a:lnTo>
                  <a:pt x="93" y="2"/>
                </a:lnTo>
                <a:lnTo>
                  <a:pt x="84" y="3"/>
                </a:lnTo>
                <a:lnTo>
                  <a:pt x="77" y="5"/>
                </a:lnTo>
                <a:lnTo>
                  <a:pt x="69" y="9"/>
                </a:lnTo>
                <a:lnTo>
                  <a:pt x="63" y="14"/>
                </a:lnTo>
                <a:lnTo>
                  <a:pt x="57" y="21"/>
                </a:lnTo>
                <a:lnTo>
                  <a:pt x="44" y="34"/>
                </a:lnTo>
                <a:lnTo>
                  <a:pt x="44" y="34"/>
                </a:lnTo>
                <a:lnTo>
                  <a:pt x="32" y="49"/>
                </a:lnTo>
                <a:lnTo>
                  <a:pt x="18" y="65"/>
                </a:lnTo>
                <a:lnTo>
                  <a:pt x="13" y="72"/>
                </a:lnTo>
                <a:lnTo>
                  <a:pt x="8" y="82"/>
                </a:lnTo>
                <a:lnTo>
                  <a:pt x="4" y="93"/>
                </a:lnTo>
                <a:lnTo>
                  <a:pt x="3" y="106"/>
                </a:lnTo>
                <a:lnTo>
                  <a:pt x="3" y="106"/>
                </a:lnTo>
                <a:lnTo>
                  <a:pt x="3" y="120"/>
                </a:lnTo>
                <a:lnTo>
                  <a:pt x="4" y="134"/>
                </a:lnTo>
                <a:lnTo>
                  <a:pt x="6" y="160"/>
                </a:lnTo>
                <a:lnTo>
                  <a:pt x="9" y="170"/>
                </a:lnTo>
                <a:lnTo>
                  <a:pt x="13" y="179"/>
                </a:lnTo>
                <a:lnTo>
                  <a:pt x="15" y="185"/>
                </a:lnTo>
                <a:lnTo>
                  <a:pt x="18" y="189"/>
                </a:lnTo>
                <a:lnTo>
                  <a:pt x="18" y="189"/>
                </a:lnTo>
                <a:lnTo>
                  <a:pt x="23" y="191"/>
                </a:lnTo>
                <a:lnTo>
                  <a:pt x="28" y="195"/>
                </a:lnTo>
                <a:lnTo>
                  <a:pt x="33" y="200"/>
                </a:lnTo>
                <a:lnTo>
                  <a:pt x="33" y="181"/>
                </a:lnTo>
                <a:lnTo>
                  <a:pt x="44" y="185"/>
                </a:lnTo>
                <a:lnTo>
                  <a:pt x="48" y="178"/>
                </a:lnTo>
                <a:lnTo>
                  <a:pt x="48" y="178"/>
                </a:lnTo>
                <a:lnTo>
                  <a:pt x="53" y="180"/>
                </a:lnTo>
                <a:lnTo>
                  <a:pt x="63" y="186"/>
                </a:lnTo>
                <a:lnTo>
                  <a:pt x="68" y="190"/>
                </a:lnTo>
                <a:lnTo>
                  <a:pt x="73" y="195"/>
                </a:lnTo>
                <a:lnTo>
                  <a:pt x="77" y="199"/>
                </a:lnTo>
                <a:lnTo>
                  <a:pt x="78" y="204"/>
                </a:lnTo>
                <a:lnTo>
                  <a:pt x="78" y="204"/>
                </a:lnTo>
                <a:lnTo>
                  <a:pt x="78" y="214"/>
                </a:lnTo>
                <a:lnTo>
                  <a:pt x="78" y="216"/>
                </a:lnTo>
                <a:lnTo>
                  <a:pt x="82" y="219"/>
                </a:lnTo>
                <a:lnTo>
                  <a:pt x="82" y="219"/>
                </a:lnTo>
                <a:lnTo>
                  <a:pt x="93" y="224"/>
                </a:lnTo>
                <a:lnTo>
                  <a:pt x="98" y="227"/>
                </a:lnTo>
                <a:lnTo>
                  <a:pt x="101" y="230"/>
                </a:lnTo>
                <a:lnTo>
                  <a:pt x="101" y="230"/>
                </a:lnTo>
                <a:lnTo>
                  <a:pt x="103" y="234"/>
                </a:lnTo>
                <a:lnTo>
                  <a:pt x="108" y="240"/>
                </a:lnTo>
                <a:lnTo>
                  <a:pt x="117" y="248"/>
                </a:lnTo>
                <a:lnTo>
                  <a:pt x="123" y="250"/>
                </a:lnTo>
                <a:lnTo>
                  <a:pt x="131" y="253"/>
                </a:lnTo>
                <a:lnTo>
                  <a:pt x="131" y="253"/>
                </a:lnTo>
                <a:lnTo>
                  <a:pt x="137" y="253"/>
                </a:lnTo>
                <a:lnTo>
                  <a:pt x="144" y="250"/>
                </a:lnTo>
                <a:lnTo>
                  <a:pt x="150" y="247"/>
                </a:lnTo>
                <a:lnTo>
                  <a:pt x="156" y="242"/>
                </a:lnTo>
                <a:lnTo>
                  <a:pt x="166" y="232"/>
                </a:lnTo>
                <a:lnTo>
                  <a:pt x="171" y="228"/>
                </a:lnTo>
                <a:lnTo>
                  <a:pt x="176" y="227"/>
                </a:lnTo>
                <a:lnTo>
                  <a:pt x="176" y="227"/>
                </a:lnTo>
                <a:lnTo>
                  <a:pt x="191" y="225"/>
                </a:lnTo>
                <a:lnTo>
                  <a:pt x="202" y="227"/>
                </a:lnTo>
                <a:lnTo>
                  <a:pt x="202" y="227"/>
                </a:lnTo>
                <a:lnTo>
                  <a:pt x="207" y="228"/>
                </a:lnTo>
                <a:lnTo>
                  <a:pt x="214" y="230"/>
                </a:lnTo>
                <a:lnTo>
                  <a:pt x="221" y="234"/>
                </a:lnTo>
                <a:lnTo>
                  <a:pt x="221" y="234"/>
                </a:lnTo>
                <a:lnTo>
                  <a:pt x="236" y="265"/>
                </a:lnTo>
                <a:lnTo>
                  <a:pt x="236" y="265"/>
                </a:lnTo>
                <a:lnTo>
                  <a:pt x="226" y="336"/>
                </a:lnTo>
                <a:lnTo>
                  <a:pt x="221" y="363"/>
                </a:lnTo>
                <a:lnTo>
                  <a:pt x="219" y="377"/>
                </a:lnTo>
                <a:lnTo>
                  <a:pt x="219" y="377"/>
                </a:lnTo>
                <a:lnTo>
                  <a:pt x="211" y="387"/>
                </a:lnTo>
                <a:lnTo>
                  <a:pt x="195" y="409"/>
                </a:lnTo>
                <a:lnTo>
                  <a:pt x="144" y="473"/>
                </a:lnTo>
                <a:lnTo>
                  <a:pt x="96" y="535"/>
                </a:lnTo>
                <a:lnTo>
                  <a:pt x="79" y="557"/>
                </a:lnTo>
                <a:lnTo>
                  <a:pt x="74" y="564"/>
                </a:lnTo>
                <a:lnTo>
                  <a:pt x="73" y="568"/>
                </a:lnTo>
                <a:lnTo>
                  <a:pt x="73" y="568"/>
                </a:lnTo>
                <a:lnTo>
                  <a:pt x="74" y="573"/>
                </a:lnTo>
                <a:lnTo>
                  <a:pt x="78" y="581"/>
                </a:lnTo>
                <a:lnTo>
                  <a:pt x="78" y="5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pptxa95_何かを拾う人物のシルエット</dc:title>
  <dc:subject>pptxa95_何かを拾う人物のシルエット</dc:subject>
  <dc:creator>でじけろお</dc:creator>
  <cp:revision>1</cp:revision>
  <dcterms:created xsi:type="dcterms:W3CDTF">2018-05-20T00:31:01Z</dcterms:created>
  <dcterms:modified xsi:type="dcterms:W3CDTF">2019-07-26T05:49:27Z</dcterms:modified>
  <cp:version>1</cp:version>
</cp:coreProperties>
</file>