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3" d="100"/>
          <a:sy n="73" d="100"/>
        </p:scale>
        <p:origin x="66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1">
            <a:extLst>
              <a:ext uri="{FF2B5EF4-FFF2-40B4-BE49-F238E27FC236}">
                <a16:creationId xmlns:a16="http://schemas.microsoft.com/office/drawing/2014/main" id="{AA1C7716-EF68-4EF7-8D51-7D949235273D}"/>
              </a:ext>
            </a:extLst>
          </p:cNvPr>
          <p:cNvSpPr>
            <a:spLocks noEditPoints="1"/>
          </p:cNvSpPr>
          <p:nvPr/>
        </p:nvSpPr>
        <p:spPr bwMode="auto">
          <a:xfrm>
            <a:off x="936280" y="3928800"/>
            <a:ext cx="2351826" cy="2422978"/>
          </a:xfrm>
          <a:custGeom>
            <a:avLst/>
            <a:gdLst>
              <a:gd name="T0" fmla="*/ 156 w 1851"/>
              <a:gd name="T1" fmla="*/ 1190 h 1907"/>
              <a:gd name="T2" fmla="*/ 18 w 1851"/>
              <a:gd name="T3" fmla="*/ 1356 h 1907"/>
              <a:gd name="T4" fmla="*/ 38 w 1851"/>
              <a:gd name="T5" fmla="*/ 1333 h 1907"/>
              <a:gd name="T6" fmla="*/ 30 w 1851"/>
              <a:gd name="T7" fmla="*/ 1539 h 1907"/>
              <a:gd name="T8" fmla="*/ 32 w 1851"/>
              <a:gd name="T9" fmla="*/ 1592 h 1907"/>
              <a:gd name="T10" fmla="*/ 88 w 1851"/>
              <a:gd name="T11" fmla="*/ 1711 h 1907"/>
              <a:gd name="T12" fmla="*/ 147 w 1851"/>
              <a:gd name="T13" fmla="*/ 1729 h 1907"/>
              <a:gd name="T14" fmla="*/ 258 w 1851"/>
              <a:gd name="T15" fmla="*/ 1848 h 1907"/>
              <a:gd name="T16" fmla="*/ 386 w 1851"/>
              <a:gd name="T17" fmla="*/ 1867 h 1907"/>
              <a:gd name="T18" fmla="*/ 552 w 1851"/>
              <a:gd name="T19" fmla="*/ 1888 h 1907"/>
              <a:gd name="T20" fmla="*/ 669 w 1851"/>
              <a:gd name="T21" fmla="*/ 1795 h 1907"/>
              <a:gd name="T22" fmla="*/ 914 w 1851"/>
              <a:gd name="T23" fmla="*/ 1771 h 1907"/>
              <a:gd name="T24" fmla="*/ 1068 w 1851"/>
              <a:gd name="T25" fmla="*/ 1742 h 1907"/>
              <a:gd name="T26" fmla="*/ 1168 w 1851"/>
              <a:gd name="T27" fmla="*/ 1806 h 1907"/>
              <a:gd name="T28" fmla="*/ 1330 w 1851"/>
              <a:gd name="T29" fmla="*/ 1784 h 1907"/>
              <a:gd name="T30" fmla="*/ 1464 w 1851"/>
              <a:gd name="T31" fmla="*/ 1792 h 1907"/>
              <a:gd name="T32" fmla="*/ 1565 w 1851"/>
              <a:gd name="T33" fmla="*/ 1711 h 1907"/>
              <a:gd name="T34" fmla="*/ 1851 w 1851"/>
              <a:gd name="T35" fmla="*/ 1350 h 1907"/>
              <a:gd name="T36" fmla="*/ 1575 w 1851"/>
              <a:gd name="T37" fmla="*/ 1231 h 1907"/>
              <a:gd name="T38" fmla="*/ 1487 w 1851"/>
              <a:gd name="T39" fmla="*/ 1151 h 1907"/>
              <a:gd name="T40" fmla="*/ 1504 w 1851"/>
              <a:gd name="T41" fmla="*/ 761 h 1907"/>
              <a:gd name="T42" fmla="*/ 1541 w 1851"/>
              <a:gd name="T43" fmla="*/ 534 h 1907"/>
              <a:gd name="T44" fmla="*/ 1550 w 1851"/>
              <a:gd name="T45" fmla="*/ 426 h 1907"/>
              <a:gd name="T46" fmla="*/ 1600 w 1851"/>
              <a:gd name="T47" fmla="*/ 328 h 1907"/>
              <a:gd name="T48" fmla="*/ 1500 w 1851"/>
              <a:gd name="T49" fmla="*/ 299 h 1907"/>
              <a:gd name="T50" fmla="*/ 1592 w 1851"/>
              <a:gd name="T51" fmla="*/ 164 h 1907"/>
              <a:gd name="T52" fmla="*/ 1523 w 1851"/>
              <a:gd name="T53" fmla="*/ 18 h 1907"/>
              <a:gd name="T54" fmla="*/ 1430 w 1851"/>
              <a:gd name="T55" fmla="*/ 168 h 1907"/>
              <a:gd name="T56" fmla="*/ 1440 w 1851"/>
              <a:gd name="T57" fmla="*/ 393 h 1907"/>
              <a:gd name="T58" fmla="*/ 1440 w 1851"/>
              <a:gd name="T59" fmla="*/ 597 h 1907"/>
              <a:gd name="T60" fmla="*/ 1422 w 1851"/>
              <a:gd name="T61" fmla="*/ 1218 h 1907"/>
              <a:gd name="T62" fmla="*/ 1264 w 1851"/>
              <a:gd name="T63" fmla="*/ 1128 h 1907"/>
              <a:gd name="T64" fmla="*/ 716 w 1851"/>
              <a:gd name="T65" fmla="*/ 1165 h 1907"/>
              <a:gd name="T66" fmla="*/ 627 w 1851"/>
              <a:gd name="T67" fmla="*/ 1223 h 1907"/>
              <a:gd name="T68" fmla="*/ 572 w 1851"/>
              <a:gd name="T69" fmla="*/ 1354 h 1907"/>
              <a:gd name="T70" fmla="*/ 410 w 1851"/>
              <a:gd name="T71" fmla="*/ 1340 h 1907"/>
              <a:gd name="T72" fmla="*/ 315 w 1851"/>
              <a:gd name="T73" fmla="*/ 1237 h 1907"/>
              <a:gd name="T74" fmla="*/ 204 w 1851"/>
              <a:gd name="T75" fmla="*/ 1314 h 1907"/>
              <a:gd name="T76" fmla="*/ 260 w 1851"/>
              <a:gd name="T77" fmla="*/ 1292 h 1907"/>
              <a:gd name="T78" fmla="*/ 235 w 1851"/>
              <a:gd name="T79" fmla="*/ 1216 h 1907"/>
              <a:gd name="T80" fmla="*/ 70 w 1851"/>
              <a:gd name="T81" fmla="*/ 1371 h 1907"/>
              <a:gd name="T82" fmla="*/ 165 w 1851"/>
              <a:gd name="T83" fmla="*/ 1240 h 1907"/>
              <a:gd name="T84" fmla="*/ 245 w 1851"/>
              <a:gd name="T85" fmla="*/ 1575 h 1907"/>
              <a:gd name="T86" fmla="*/ 253 w 1851"/>
              <a:gd name="T87" fmla="*/ 1652 h 1907"/>
              <a:gd name="T88" fmla="*/ 33 w 1851"/>
              <a:gd name="T89" fmla="*/ 1546 h 1907"/>
              <a:gd name="T90" fmla="*/ 196 w 1851"/>
              <a:gd name="T91" fmla="*/ 1677 h 1907"/>
              <a:gd name="T92" fmla="*/ 210 w 1851"/>
              <a:gd name="T93" fmla="*/ 1662 h 1907"/>
              <a:gd name="T94" fmla="*/ 206 w 1851"/>
              <a:gd name="T95" fmla="*/ 1678 h 1907"/>
              <a:gd name="T96" fmla="*/ 11 w 1851"/>
              <a:gd name="T97" fmla="*/ 1664 h 1907"/>
              <a:gd name="T98" fmla="*/ 900 w 1851"/>
              <a:gd name="T99" fmla="*/ 1761 h 1907"/>
              <a:gd name="T100" fmla="*/ 1608 w 1851"/>
              <a:gd name="T101" fmla="*/ 1283 h 1907"/>
              <a:gd name="T102" fmla="*/ 1658 w 1851"/>
              <a:gd name="T103" fmla="*/ 1306 h 1907"/>
              <a:gd name="T104" fmla="*/ 1662 w 1851"/>
              <a:gd name="T105" fmla="*/ 1427 h 1907"/>
              <a:gd name="T106" fmla="*/ 1054 w 1851"/>
              <a:gd name="T107" fmla="*/ 1464 h 1907"/>
              <a:gd name="T108" fmla="*/ 1190 w 1851"/>
              <a:gd name="T109" fmla="*/ 1433 h 1907"/>
              <a:gd name="T110" fmla="*/ 1171 w 1851"/>
              <a:gd name="T111" fmla="*/ 1503 h 1907"/>
              <a:gd name="T112" fmla="*/ 1190 w 1851"/>
              <a:gd name="T113" fmla="*/ 1433 h 1907"/>
              <a:gd name="T114" fmla="*/ 764 w 1851"/>
              <a:gd name="T115" fmla="*/ 1446 h 1907"/>
              <a:gd name="T116" fmla="*/ 77 w 1851"/>
              <a:gd name="T117" fmla="*/ 1709 h 1907"/>
              <a:gd name="T118" fmla="*/ 1492 w 1851"/>
              <a:gd name="T119" fmla="*/ 811 h 1907"/>
              <a:gd name="T120" fmla="*/ 1501 w 1851"/>
              <a:gd name="T121" fmla="*/ 694 h 1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851" h="1907">
                <a:moveTo>
                  <a:pt x="709" y="1165"/>
                </a:moveTo>
                <a:lnTo>
                  <a:pt x="638" y="1178"/>
                </a:lnTo>
                <a:lnTo>
                  <a:pt x="376" y="1148"/>
                </a:lnTo>
                <a:lnTo>
                  <a:pt x="376" y="1148"/>
                </a:lnTo>
                <a:lnTo>
                  <a:pt x="365" y="1147"/>
                </a:lnTo>
                <a:lnTo>
                  <a:pt x="335" y="1148"/>
                </a:lnTo>
                <a:lnTo>
                  <a:pt x="293" y="1150"/>
                </a:lnTo>
                <a:lnTo>
                  <a:pt x="269" y="1152"/>
                </a:lnTo>
                <a:lnTo>
                  <a:pt x="245" y="1155"/>
                </a:lnTo>
                <a:lnTo>
                  <a:pt x="245" y="1155"/>
                </a:lnTo>
                <a:lnTo>
                  <a:pt x="222" y="1160"/>
                </a:lnTo>
                <a:lnTo>
                  <a:pt x="203" y="1166"/>
                </a:lnTo>
                <a:lnTo>
                  <a:pt x="187" y="1172"/>
                </a:lnTo>
                <a:lnTo>
                  <a:pt x="173" y="1179"/>
                </a:lnTo>
                <a:lnTo>
                  <a:pt x="163" y="1185"/>
                </a:lnTo>
                <a:lnTo>
                  <a:pt x="156" y="1190"/>
                </a:lnTo>
                <a:lnTo>
                  <a:pt x="150" y="1195"/>
                </a:lnTo>
                <a:lnTo>
                  <a:pt x="126" y="1226"/>
                </a:lnTo>
                <a:lnTo>
                  <a:pt x="126" y="1226"/>
                </a:lnTo>
                <a:lnTo>
                  <a:pt x="114" y="1222"/>
                </a:lnTo>
                <a:lnTo>
                  <a:pt x="100" y="1218"/>
                </a:lnTo>
                <a:lnTo>
                  <a:pt x="100" y="1218"/>
                </a:lnTo>
                <a:lnTo>
                  <a:pt x="96" y="1221"/>
                </a:lnTo>
                <a:lnTo>
                  <a:pt x="89" y="1228"/>
                </a:lnTo>
                <a:lnTo>
                  <a:pt x="68" y="1251"/>
                </a:lnTo>
                <a:lnTo>
                  <a:pt x="40" y="1286"/>
                </a:lnTo>
                <a:lnTo>
                  <a:pt x="25" y="1288"/>
                </a:lnTo>
                <a:lnTo>
                  <a:pt x="25" y="1288"/>
                </a:lnTo>
                <a:lnTo>
                  <a:pt x="20" y="1321"/>
                </a:lnTo>
                <a:lnTo>
                  <a:pt x="18" y="1344"/>
                </a:lnTo>
                <a:lnTo>
                  <a:pt x="18" y="1356"/>
                </a:lnTo>
                <a:lnTo>
                  <a:pt x="18" y="1356"/>
                </a:lnTo>
                <a:lnTo>
                  <a:pt x="19" y="1358"/>
                </a:lnTo>
                <a:lnTo>
                  <a:pt x="20" y="1358"/>
                </a:lnTo>
                <a:lnTo>
                  <a:pt x="23" y="1358"/>
                </a:lnTo>
                <a:lnTo>
                  <a:pt x="23" y="1358"/>
                </a:lnTo>
                <a:lnTo>
                  <a:pt x="25" y="1357"/>
                </a:lnTo>
                <a:lnTo>
                  <a:pt x="28" y="1354"/>
                </a:lnTo>
                <a:lnTo>
                  <a:pt x="29" y="1353"/>
                </a:lnTo>
                <a:lnTo>
                  <a:pt x="30" y="1350"/>
                </a:lnTo>
                <a:lnTo>
                  <a:pt x="30" y="1350"/>
                </a:lnTo>
                <a:lnTo>
                  <a:pt x="30" y="1342"/>
                </a:lnTo>
                <a:lnTo>
                  <a:pt x="33" y="1333"/>
                </a:lnTo>
                <a:lnTo>
                  <a:pt x="33" y="1333"/>
                </a:lnTo>
                <a:lnTo>
                  <a:pt x="33" y="1333"/>
                </a:lnTo>
                <a:lnTo>
                  <a:pt x="35" y="1333"/>
                </a:lnTo>
                <a:lnTo>
                  <a:pt x="38" y="1333"/>
                </a:lnTo>
                <a:lnTo>
                  <a:pt x="38" y="1333"/>
                </a:lnTo>
                <a:lnTo>
                  <a:pt x="32" y="1362"/>
                </a:lnTo>
                <a:lnTo>
                  <a:pt x="29" y="1383"/>
                </a:lnTo>
                <a:lnTo>
                  <a:pt x="29" y="1391"/>
                </a:lnTo>
                <a:lnTo>
                  <a:pt x="30" y="1396"/>
                </a:lnTo>
                <a:lnTo>
                  <a:pt x="30" y="1396"/>
                </a:lnTo>
                <a:lnTo>
                  <a:pt x="34" y="1400"/>
                </a:lnTo>
                <a:lnTo>
                  <a:pt x="39" y="1403"/>
                </a:lnTo>
                <a:lnTo>
                  <a:pt x="44" y="1406"/>
                </a:lnTo>
                <a:lnTo>
                  <a:pt x="44" y="1406"/>
                </a:lnTo>
                <a:lnTo>
                  <a:pt x="40" y="1423"/>
                </a:lnTo>
                <a:lnTo>
                  <a:pt x="35" y="1438"/>
                </a:lnTo>
                <a:lnTo>
                  <a:pt x="35" y="1438"/>
                </a:lnTo>
                <a:lnTo>
                  <a:pt x="33" y="1531"/>
                </a:lnTo>
                <a:lnTo>
                  <a:pt x="33" y="1531"/>
                </a:lnTo>
                <a:lnTo>
                  <a:pt x="30" y="1539"/>
                </a:lnTo>
                <a:lnTo>
                  <a:pt x="30" y="1539"/>
                </a:lnTo>
                <a:lnTo>
                  <a:pt x="28" y="1544"/>
                </a:lnTo>
                <a:lnTo>
                  <a:pt x="28" y="1549"/>
                </a:lnTo>
                <a:lnTo>
                  <a:pt x="28" y="1549"/>
                </a:lnTo>
                <a:lnTo>
                  <a:pt x="26" y="1563"/>
                </a:lnTo>
                <a:lnTo>
                  <a:pt x="25" y="1577"/>
                </a:lnTo>
                <a:lnTo>
                  <a:pt x="25" y="1577"/>
                </a:lnTo>
                <a:lnTo>
                  <a:pt x="33" y="1581"/>
                </a:lnTo>
                <a:lnTo>
                  <a:pt x="33" y="1581"/>
                </a:lnTo>
                <a:lnTo>
                  <a:pt x="32" y="1582"/>
                </a:lnTo>
                <a:lnTo>
                  <a:pt x="33" y="1583"/>
                </a:lnTo>
                <a:lnTo>
                  <a:pt x="33" y="1583"/>
                </a:lnTo>
                <a:lnTo>
                  <a:pt x="33" y="1586"/>
                </a:lnTo>
                <a:lnTo>
                  <a:pt x="33" y="1587"/>
                </a:lnTo>
                <a:lnTo>
                  <a:pt x="33" y="1588"/>
                </a:lnTo>
                <a:lnTo>
                  <a:pt x="33" y="1588"/>
                </a:lnTo>
                <a:lnTo>
                  <a:pt x="32" y="1592"/>
                </a:lnTo>
                <a:lnTo>
                  <a:pt x="30" y="1600"/>
                </a:lnTo>
                <a:lnTo>
                  <a:pt x="30" y="1609"/>
                </a:lnTo>
                <a:lnTo>
                  <a:pt x="52" y="1616"/>
                </a:lnTo>
                <a:lnTo>
                  <a:pt x="2" y="1614"/>
                </a:lnTo>
                <a:lnTo>
                  <a:pt x="0" y="1619"/>
                </a:lnTo>
                <a:lnTo>
                  <a:pt x="2" y="1678"/>
                </a:lnTo>
                <a:lnTo>
                  <a:pt x="23" y="1691"/>
                </a:lnTo>
                <a:lnTo>
                  <a:pt x="65" y="1696"/>
                </a:lnTo>
                <a:lnTo>
                  <a:pt x="65" y="1696"/>
                </a:lnTo>
                <a:lnTo>
                  <a:pt x="67" y="1703"/>
                </a:lnTo>
                <a:lnTo>
                  <a:pt x="70" y="1708"/>
                </a:lnTo>
                <a:lnTo>
                  <a:pt x="72" y="1711"/>
                </a:lnTo>
                <a:lnTo>
                  <a:pt x="72" y="1711"/>
                </a:lnTo>
                <a:lnTo>
                  <a:pt x="76" y="1713"/>
                </a:lnTo>
                <a:lnTo>
                  <a:pt x="81" y="1713"/>
                </a:lnTo>
                <a:lnTo>
                  <a:pt x="88" y="1711"/>
                </a:lnTo>
                <a:lnTo>
                  <a:pt x="93" y="1706"/>
                </a:lnTo>
                <a:lnTo>
                  <a:pt x="93" y="1706"/>
                </a:lnTo>
                <a:lnTo>
                  <a:pt x="95" y="1709"/>
                </a:lnTo>
                <a:lnTo>
                  <a:pt x="100" y="1711"/>
                </a:lnTo>
                <a:lnTo>
                  <a:pt x="100" y="1711"/>
                </a:lnTo>
                <a:lnTo>
                  <a:pt x="108" y="1714"/>
                </a:lnTo>
                <a:lnTo>
                  <a:pt x="112" y="1714"/>
                </a:lnTo>
                <a:lnTo>
                  <a:pt x="113" y="1714"/>
                </a:lnTo>
                <a:lnTo>
                  <a:pt x="113" y="1714"/>
                </a:lnTo>
                <a:lnTo>
                  <a:pt x="113" y="1714"/>
                </a:lnTo>
                <a:lnTo>
                  <a:pt x="113" y="1713"/>
                </a:lnTo>
                <a:lnTo>
                  <a:pt x="113" y="1710"/>
                </a:lnTo>
                <a:lnTo>
                  <a:pt x="115" y="1709"/>
                </a:lnTo>
                <a:lnTo>
                  <a:pt x="147" y="1717"/>
                </a:lnTo>
                <a:lnTo>
                  <a:pt x="147" y="1717"/>
                </a:lnTo>
                <a:lnTo>
                  <a:pt x="147" y="1729"/>
                </a:lnTo>
                <a:lnTo>
                  <a:pt x="147" y="1742"/>
                </a:lnTo>
                <a:lnTo>
                  <a:pt x="150" y="1759"/>
                </a:lnTo>
                <a:lnTo>
                  <a:pt x="154" y="1776"/>
                </a:lnTo>
                <a:lnTo>
                  <a:pt x="156" y="1785"/>
                </a:lnTo>
                <a:lnTo>
                  <a:pt x="160" y="1794"/>
                </a:lnTo>
                <a:lnTo>
                  <a:pt x="165" y="1802"/>
                </a:lnTo>
                <a:lnTo>
                  <a:pt x="170" y="1811"/>
                </a:lnTo>
                <a:lnTo>
                  <a:pt x="178" y="1817"/>
                </a:lnTo>
                <a:lnTo>
                  <a:pt x="185" y="1825"/>
                </a:lnTo>
                <a:lnTo>
                  <a:pt x="185" y="1825"/>
                </a:lnTo>
                <a:lnTo>
                  <a:pt x="194" y="1830"/>
                </a:lnTo>
                <a:lnTo>
                  <a:pt x="203" y="1835"/>
                </a:lnTo>
                <a:lnTo>
                  <a:pt x="212" y="1839"/>
                </a:lnTo>
                <a:lnTo>
                  <a:pt x="221" y="1841"/>
                </a:lnTo>
                <a:lnTo>
                  <a:pt x="240" y="1846"/>
                </a:lnTo>
                <a:lnTo>
                  <a:pt x="258" y="1848"/>
                </a:lnTo>
                <a:lnTo>
                  <a:pt x="276" y="1848"/>
                </a:lnTo>
                <a:lnTo>
                  <a:pt x="291" y="1846"/>
                </a:lnTo>
                <a:lnTo>
                  <a:pt x="304" y="1842"/>
                </a:lnTo>
                <a:lnTo>
                  <a:pt x="313" y="1839"/>
                </a:lnTo>
                <a:lnTo>
                  <a:pt x="313" y="1839"/>
                </a:lnTo>
                <a:lnTo>
                  <a:pt x="328" y="1830"/>
                </a:lnTo>
                <a:lnTo>
                  <a:pt x="342" y="1820"/>
                </a:lnTo>
                <a:lnTo>
                  <a:pt x="356" y="1807"/>
                </a:lnTo>
                <a:lnTo>
                  <a:pt x="356" y="1807"/>
                </a:lnTo>
                <a:lnTo>
                  <a:pt x="357" y="1812"/>
                </a:lnTo>
                <a:lnTo>
                  <a:pt x="361" y="1826"/>
                </a:lnTo>
                <a:lnTo>
                  <a:pt x="367" y="1842"/>
                </a:lnTo>
                <a:lnTo>
                  <a:pt x="371" y="1850"/>
                </a:lnTo>
                <a:lnTo>
                  <a:pt x="376" y="1856"/>
                </a:lnTo>
                <a:lnTo>
                  <a:pt x="376" y="1856"/>
                </a:lnTo>
                <a:lnTo>
                  <a:pt x="386" y="1867"/>
                </a:lnTo>
                <a:lnTo>
                  <a:pt x="399" y="1875"/>
                </a:lnTo>
                <a:lnTo>
                  <a:pt x="413" y="1884"/>
                </a:lnTo>
                <a:lnTo>
                  <a:pt x="413" y="1884"/>
                </a:lnTo>
                <a:lnTo>
                  <a:pt x="419" y="1888"/>
                </a:lnTo>
                <a:lnTo>
                  <a:pt x="428" y="1893"/>
                </a:lnTo>
                <a:lnTo>
                  <a:pt x="438" y="1897"/>
                </a:lnTo>
                <a:lnTo>
                  <a:pt x="451" y="1902"/>
                </a:lnTo>
                <a:lnTo>
                  <a:pt x="466" y="1905"/>
                </a:lnTo>
                <a:lnTo>
                  <a:pt x="484" y="1907"/>
                </a:lnTo>
                <a:lnTo>
                  <a:pt x="503" y="1907"/>
                </a:lnTo>
                <a:lnTo>
                  <a:pt x="503" y="1907"/>
                </a:lnTo>
                <a:lnTo>
                  <a:pt x="513" y="1905"/>
                </a:lnTo>
                <a:lnTo>
                  <a:pt x="524" y="1902"/>
                </a:lnTo>
                <a:lnTo>
                  <a:pt x="533" y="1898"/>
                </a:lnTo>
                <a:lnTo>
                  <a:pt x="543" y="1893"/>
                </a:lnTo>
                <a:lnTo>
                  <a:pt x="552" y="1888"/>
                </a:lnTo>
                <a:lnTo>
                  <a:pt x="559" y="1881"/>
                </a:lnTo>
                <a:lnTo>
                  <a:pt x="574" y="1867"/>
                </a:lnTo>
                <a:lnTo>
                  <a:pt x="587" y="1853"/>
                </a:lnTo>
                <a:lnTo>
                  <a:pt x="597" y="1839"/>
                </a:lnTo>
                <a:lnTo>
                  <a:pt x="605" y="1827"/>
                </a:lnTo>
                <a:lnTo>
                  <a:pt x="609" y="1820"/>
                </a:lnTo>
                <a:lnTo>
                  <a:pt x="609" y="1820"/>
                </a:lnTo>
                <a:lnTo>
                  <a:pt x="613" y="1807"/>
                </a:lnTo>
                <a:lnTo>
                  <a:pt x="615" y="1794"/>
                </a:lnTo>
                <a:lnTo>
                  <a:pt x="619" y="1779"/>
                </a:lnTo>
                <a:lnTo>
                  <a:pt x="627" y="1792"/>
                </a:lnTo>
                <a:lnTo>
                  <a:pt x="653" y="1792"/>
                </a:lnTo>
                <a:lnTo>
                  <a:pt x="653" y="1797"/>
                </a:lnTo>
                <a:lnTo>
                  <a:pt x="653" y="1797"/>
                </a:lnTo>
                <a:lnTo>
                  <a:pt x="662" y="1795"/>
                </a:lnTo>
                <a:lnTo>
                  <a:pt x="669" y="1795"/>
                </a:lnTo>
                <a:lnTo>
                  <a:pt x="670" y="1795"/>
                </a:lnTo>
                <a:lnTo>
                  <a:pt x="671" y="1797"/>
                </a:lnTo>
                <a:lnTo>
                  <a:pt x="671" y="1797"/>
                </a:lnTo>
                <a:lnTo>
                  <a:pt x="671" y="1797"/>
                </a:lnTo>
                <a:lnTo>
                  <a:pt x="672" y="1797"/>
                </a:lnTo>
                <a:lnTo>
                  <a:pt x="675" y="1794"/>
                </a:lnTo>
                <a:lnTo>
                  <a:pt x="679" y="1789"/>
                </a:lnTo>
                <a:lnTo>
                  <a:pt x="679" y="1786"/>
                </a:lnTo>
                <a:lnTo>
                  <a:pt x="733" y="1784"/>
                </a:lnTo>
                <a:lnTo>
                  <a:pt x="731" y="1794"/>
                </a:lnTo>
                <a:lnTo>
                  <a:pt x="772" y="1794"/>
                </a:lnTo>
                <a:lnTo>
                  <a:pt x="779" y="1786"/>
                </a:lnTo>
                <a:lnTo>
                  <a:pt x="826" y="1786"/>
                </a:lnTo>
                <a:lnTo>
                  <a:pt x="826" y="1776"/>
                </a:lnTo>
                <a:lnTo>
                  <a:pt x="914" y="1771"/>
                </a:lnTo>
                <a:lnTo>
                  <a:pt x="914" y="1771"/>
                </a:lnTo>
                <a:lnTo>
                  <a:pt x="919" y="1774"/>
                </a:lnTo>
                <a:lnTo>
                  <a:pt x="934" y="1780"/>
                </a:lnTo>
                <a:lnTo>
                  <a:pt x="946" y="1784"/>
                </a:lnTo>
                <a:lnTo>
                  <a:pt x="961" y="1786"/>
                </a:lnTo>
                <a:lnTo>
                  <a:pt x="977" y="1788"/>
                </a:lnTo>
                <a:lnTo>
                  <a:pt x="997" y="1789"/>
                </a:lnTo>
                <a:lnTo>
                  <a:pt x="997" y="1789"/>
                </a:lnTo>
                <a:lnTo>
                  <a:pt x="1007" y="1789"/>
                </a:lnTo>
                <a:lnTo>
                  <a:pt x="1016" y="1786"/>
                </a:lnTo>
                <a:lnTo>
                  <a:pt x="1025" y="1784"/>
                </a:lnTo>
                <a:lnTo>
                  <a:pt x="1032" y="1780"/>
                </a:lnTo>
                <a:lnTo>
                  <a:pt x="1039" y="1776"/>
                </a:lnTo>
                <a:lnTo>
                  <a:pt x="1045" y="1771"/>
                </a:lnTo>
                <a:lnTo>
                  <a:pt x="1055" y="1761"/>
                </a:lnTo>
                <a:lnTo>
                  <a:pt x="1063" y="1751"/>
                </a:lnTo>
                <a:lnTo>
                  <a:pt x="1068" y="1742"/>
                </a:lnTo>
                <a:lnTo>
                  <a:pt x="1072" y="1734"/>
                </a:lnTo>
                <a:lnTo>
                  <a:pt x="1072" y="1734"/>
                </a:lnTo>
                <a:lnTo>
                  <a:pt x="1079" y="1741"/>
                </a:lnTo>
                <a:lnTo>
                  <a:pt x="1086" y="1747"/>
                </a:lnTo>
                <a:lnTo>
                  <a:pt x="1094" y="1751"/>
                </a:lnTo>
                <a:lnTo>
                  <a:pt x="1094" y="1751"/>
                </a:lnTo>
                <a:lnTo>
                  <a:pt x="1110" y="1756"/>
                </a:lnTo>
                <a:lnTo>
                  <a:pt x="1110" y="1756"/>
                </a:lnTo>
                <a:lnTo>
                  <a:pt x="1116" y="1769"/>
                </a:lnTo>
                <a:lnTo>
                  <a:pt x="1125" y="1780"/>
                </a:lnTo>
                <a:lnTo>
                  <a:pt x="1136" y="1792"/>
                </a:lnTo>
                <a:lnTo>
                  <a:pt x="1136" y="1792"/>
                </a:lnTo>
                <a:lnTo>
                  <a:pt x="1144" y="1797"/>
                </a:lnTo>
                <a:lnTo>
                  <a:pt x="1152" y="1800"/>
                </a:lnTo>
                <a:lnTo>
                  <a:pt x="1161" y="1804"/>
                </a:lnTo>
                <a:lnTo>
                  <a:pt x="1168" y="1806"/>
                </a:lnTo>
                <a:lnTo>
                  <a:pt x="1180" y="1808"/>
                </a:lnTo>
                <a:lnTo>
                  <a:pt x="1185" y="1809"/>
                </a:lnTo>
                <a:lnTo>
                  <a:pt x="1185" y="1809"/>
                </a:lnTo>
                <a:lnTo>
                  <a:pt x="1191" y="1811"/>
                </a:lnTo>
                <a:lnTo>
                  <a:pt x="1208" y="1813"/>
                </a:lnTo>
                <a:lnTo>
                  <a:pt x="1234" y="1816"/>
                </a:lnTo>
                <a:lnTo>
                  <a:pt x="1270" y="1817"/>
                </a:lnTo>
                <a:lnTo>
                  <a:pt x="1270" y="1817"/>
                </a:lnTo>
                <a:lnTo>
                  <a:pt x="1279" y="1816"/>
                </a:lnTo>
                <a:lnTo>
                  <a:pt x="1288" y="1814"/>
                </a:lnTo>
                <a:lnTo>
                  <a:pt x="1295" y="1812"/>
                </a:lnTo>
                <a:lnTo>
                  <a:pt x="1303" y="1809"/>
                </a:lnTo>
                <a:lnTo>
                  <a:pt x="1308" y="1806"/>
                </a:lnTo>
                <a:lnTo>
                  <a:pt x="1314" y="1802"/>
                </a:lnTo>
                <a:lnTo>
                  <a:pt x="1323" y="1793"/>
                </a:lnTo>
                <a:lnTo>
                  <a:pt x="1330" y="1784"/>
                </a:lnTo>
                <a:lnTo>
                  <a:pt x="1335" y="1776"/>
                </a:lnTo>
                <a:lnTo>
                  <a:pt x="1337" y="1769"/>
                </a:lnTo>
                <a:lnTo>
                  <a:pt x="1337" y="1769"/>
                </a:lnTo>
                <a:lnTo>
                  <a:pt x="1346" y="1778"/>
                </a:lnTo>
                <a:lnTo>
                  <a:pt x="1355" y="1784"/>
                </a:lnTo>
                <a:lnTo>
                  <a:pt x="1360" y="1786"/>
                </a:lnTo>
                <a:lnTo>
                  <a:pt x="1365" y="1789"/>
                </a:lnTo>
                <a:lnTo>
                  <a:pt x="1365" y="1789"/>
                </a:lnTo>
                <a:lnTo>
                  <a:pt x="1383" y="1794"/>
                </a:lnTo>
                <a:lnTo>
                  <a:pt x="1392" y="1797"/>
                </a:lnTo>
                <a:lnTo>
                  <a:pt x="1392" y="1797"/>
                </a:lnTo>
                <a:lnTo>
                  <a:pt x="1402" y="1797"/>
                </a:lnTo>
                <a:lnTo>
                  <a:pt x="1425" y="1798"/>
                </a:lnTo>
                <a:lnTo>
                  <a:pt x="1439" y="1797"/>
                </a:lnTo>
                <a:lnTo>
                  <a:pt x="1453" y="1794"/>
                </a:lnTo>
                <a:lnTo>
                  <a:pt x="1464" y="1792"/>
                </a:lnTo>
                <a:lnTo>
                  <a:pt x="1475" y="1786"/>
                </a:lnTo>
                <a:lnTo>
                  <a:pt x="1475" y="1786"/>
                </a:lnTo>
                <a:lnTo>
                  <a:pt x="1484" y="1780"/>
                </a:lnTo>
                <a:lnTo>
                  <a:pt x="1490" y="1774"/>
                </a:lnTo>
                <a:lnTo>
                  <a:pt x="1495" y="1766"/>
                </a:lnTo>
                <a:lnTo>
                  <a:pt x="1500" y="1760"/>
                </a:lnTo>
                <a:lnTo>
                  <a:pt x="1506" y="1747"/>
                </a:lnTo>
                <a:lnTo>
                  <a:pt x="1510" y="1737"/>
                </a:lnTo>
                <a:lnTo>
                  <a:pt x="1510" y="1737"/>
                </a:lnTo>
                <a:lnTo>
                  <a:pt x="1517" y="1714"/>
                </a:lnTo>
                <a:lnTo>
                  <a:pt x="1520" y="1699"/>
                </a:lnTo>
                <a:lnTo>
                  <a:pt x="1520" y="1699"/>
                </a:lnTo>
                <a:lnTo>
                  <a:pt x="1542" y="1705"/>
                </a:lnTo>
                <a:lnTo>
                  <a:pt x="1557" y="1710"/>
                </a:lnTo>
                <a:lnTo>
                  <a:pt x="1565" y="1711"/>
                </a:lnTo>
                <a:lnTo>
                  <a:pt x="1565" y="1711"/>
                </a:lnTo>
                <a:lnTo>
                  <a:pt x="1569" y="1710"/>
                </a:lnTo>
                <a:lnTo>
                  <a:pt x="1570" y="1709"/>
                </a:lnTo>
                <a:lnTo>
                  <a:pt x="1556" y="1696"/>
                </a:lnTo>
                <a:lnTo>
                  <a:pt x="1551" y="1689"/>
                </a:lnTo>
                <a:lnTo>
                  <a:pt x="1548" y="1642"/>
                </a:lnTo>
                <a:lnTo>
                  <a:pt x="1556" y="1639"/>
                </a:lnTo>
                <a:lnTo>
                  <a:pt x="1565" y="1642"/>
                </a:lnTo>
                <a:lnTo>
                  <a:pt x="1626" y="1642"/>
                </a:lnTo>
                <a:lnTo>
                  <a:pt x="1648" y="1639"/>
                </a:lnTo>
                <a:lnTo>
                  <a:pt x="1648" y="1578"/>
                </a:lnTo>
                <a:lnTo>
                  <a:pt x="1681" y="1567"/>
                </a:lnTo>
                <a:lnTo>
                  <a:pt x="1686" y="1556"/>
                </a:lnTo>
                <a:lnTo>
                  <a:pt x="1691" y="1556"/>
                </a:lnTo>
                <a:lnTo>
                  <a:pt x="1691" y="1410"/>
                </a:lnTo>
                <a:lnTo>
                  <a:pt x="1789" y="1394"/>
                </a:lnTo>
                <a:lnTo>
                  <a:pt x="1851" y="1350"/>
                </a:lnTo>
                <a:lnTo>
                  <a:pt x="1831" y="1265"/>
                </a:lnTo>
                <a:lnTo>
                  <a:pt x="1688" y="1319"/>
                </a:lnTo>
                <a:lnTo>
                  <a:pt x="1688" y="1281"/>
                </a:lnTo>
                <a:lnTo>
                  <a:pt x="1678" y="1281"/>
                </a:lnTo>
                <a:lnTo>
                  <a:pt x="1678" y="1301"/>
                </a:lnTo>
                <a:lnTo>
                  <a:pt x="1663" y="1301"/>
                </a:lnTo>
                <a:lnTo>
                  <a:pt x="1663" y="1218"/>
                </a:lnTo>
                <a:lnTo>
                  <a:pt x="1621" y="1218"/>
                </a:lnTo>
                <a:lnTo>
                  <a:pt x="1621" y="1236"/>
                </a:lnTo>
                <a:lnTo>
                  <a:pt x="1590" y="1253"/>
                </a:lnTo>
                <a:lnTo>
                  <a:pt x="1585" y="1237"/>
                </a:lnTo>
                <a:lnTo>
                  <a:pt x="1585" y="1237"/>
                </a:lnTo>
                <a:lnTo>
                  <a:pt x="1581" y="1237"/>
                </a:lnTo>
                <a:lnTo>
                  <a:pt x="1579" y="1235"/>
                </a:lnTo>
                <a:lnTo>
                  <a:pt x="1575" y="1231"/>
                </a:lnTo>
                <a:lnTo>
                  <a:pt x="1575" y="1231"/>
                </a:lnTo>
                <a:lnTo>
                  <a:pt x="1573" y="1226"/>
                </a:lnTo>
                <a:lnTo>
                  <a:pt x="1570" y="1223"/>
                </a:lnTo>
                <a:lnTo>
                  <a:pt x="1567" y="1223"/>
                </a:lnTo>
                <a:lnTo>
                  <a:pt x="1556" y="1221"/>
                </a:lnTo>
                <a:lnTo>
                  <a:pt x="1556" y="1221"/>
                </a:lnTo>
                <a:lnTo>
                  <a:pt x="1550" y="1203"/>
                </a:lnTo>
                <a:lnTo>
                  <a:pt x="1542" y="1186"/>
                </a:lnTo>
                <a:lnTo>
                  <a:pt x="1538" y="1179"/>
                </a:lnTo>
                <a:lnTo>
                  <a:pt x="1533" y="1172"/>
                </a:lnTo>
                <a:lnTo>
                  <a:pt x="1533" y="1172"/>
                </a:lnTo>
                <a:lnTo>
                  <a:pt x="1527" y="1167"/>
                </a:lnTo>
                <a:lnTo>
                  <a:pt x="1520" y="1162"/>
                </a:lnTo>
                <a:lnTo>
                  <a:pt x="1513" y="1158"/>
                </a:lnTo>
                <a:lnTo>
                  <a:pt x="1505" y="1156"/>
                </a:lnTo>
                <a:lnTo>
                  <a:pt x="1492" y="1152"/>
                </a:lnTo>
                <a:lnTo>
                  <a:pt x="1487" y="1151"/>
                </a:lnTo>
                <a:lnTo>
                  <a:pt x="1487" y="994"/>
                </a:lnTo>
                <a:lnTo>
                  <a:pt x="1510" y="987"/>
                </a:lnTo>
                <a:lnTo>
                  <a:pt x="1541" y="987"/>
                </a:lnTo>
                <a:lnTo>
                  <a:pt x="1541" y="975"/>
                </a:lnTo>
                <a:lnTo>
                  <a:pt x="1490" y="973"/>
                </a:lnTo>
                <a:lnTo>
                  <a:pt x="1495" y="937"/>
                </a:lnTo>
                <a:lnTo>
                  <a:pt x="1495" y="937"/>
                </a:lnTo>
                <a:lnTo>
                  <a:pt x="1495" y="897"/>
                </a:lnTo>
                <a:lnTo>
                  <a:pt x="1495" y="839"/>
                </a:lnTo>
                <a:lnTo>
                  <a:pt x="1495" y="839"/>
                </a:lnTo>
                <a:lnTo>
                  <a:pt x="1496" y="827"/>
                </a:lnTo>
                <a:lnTo>
                  <a:pt x="1497" y="818"/>
                </a:lnTo>
                <a:lnTo>
                  <a:pt x="1499" y="810"/>
                </a:lnTo>
                <a:lnTo>
                  <a:pt x="1500" y="800"/>
                </a:lnTo>
                <a:lnTo>
                  <a:pt x="1500" y="800"/>
                </a:lnTo>
                <a:lnTo>
                  <a:pt x="1504" y="761"/>
                </a:lnTo>
                <a:lnTo>
                  <a:pt x="1508" y="734"/>
                </a:lnTo>
                <a:lnTo>
                  <a:pt x="1533" y="734"/>
                </a:lnTo>
                <a:lnTo>
                  <a:pt x="1533" y="720"/>
                </a:lnTo>
                <a:lnTo>
                  <a:pt x="1518" y="707"/>
                </a:lnTo>
                <a:lnTo>
                  <a:pt x="1505" y="707"/>
                </a:lnTo>
                <a:lnTo>
                  <a:pt x="1505" y="689"/>
                </a:lnTo>
                <a:lnTo>
                  <a:pt x="1480" y="640"/>
                </a:lnTo>
                <a:lnTo>
                  <a:pt x="1480" y="581"/>
                </a:lnTo>
                <a:lnTo>
                  <a:pt x="1500" y="581"/>
                </a:lnTo>
                <a:lnTo>
                  <a:pt x="1500" y="589"/>
                </a:lnTo>
                <a:lnTo>
                  <a:pt x="1508" y="597"/>
                </a:lnTo>
                <a:lnTo>
                  <a:pt x="1508" y="581"/>
                </a:lnTo>
                <a:lnTo>
                  <a:pt x="1518" y="581"/>
                </a:lnTo>
                <a:lnTo>
                  <a:pt x="1518" y="569"/>
                </a:lnTo>
                <a:lnTo>
                  <a:pt x="1513" y="558"/>
                </a:lnTo>
                <a:lnTo>
                  <a:pt x="1541" y="534"/>
                </a:lnTo>
                <a:lnTo>
                  <a:pt x="1541" y="441"/>
                </a:lnTo>
                <a:lnTo>
                  <a:pt x="1541" y="441"/>
                </a:lnTo>
                <a:lnTo>
                  <a:pt x="1537" y="439"/>
                </a:lnTo>
                <a:lnTo>
                  <a:pt x="1528" y="431"/>
                </a:lnTo>
                <a:lnTo>
                  <a:pt x="1528" y="431"/>
                </a:lnTo>
                <a:lnTo>
                  <a:pt x="1524" y="429"/>
                </a:lnTo>
                <a:lnTo>
                  <a:pt x="1520" y="429"/>
                </a:lnTo>
                <a:lnTo>
                  <a:pt x="1514" y="429"/>
                </a:lnTo>
                <a:lnTo>
                  <a:pt x="1510" y="430"/>
                </a:lnTo>
                <a:lnTo>
                  <a:pt x="1508" y="431"/>
                </a:lnTo>
                <a:lnTo>
                  <a:pt x="1508" y="413"/>
                </a:lnTo>
                <a:lnTo>
                  <a:pt x="1525" y="408"/>
                </a:lnTo>
                <a:lnTo>
                  <a:pt x="1525" y="408"/>
                </a:lnTo>
                <a:lnTo>
                  <a:pt x="1529" y="412"/>
                </a:lnTo>
                <a:lnTo>
                  <a:pt x="1541" y="421"/>
                </a:lnTo>
                <a:lnTo>
                  <a:pt x="1550" y="426"/>
                </a:lnTo>
                <a:lnTo>
                  <a:pt x="1559" y="430"/>
                </a:lnTo>
                <a:lnTo>
                  <a:pt x="1567" y="433"/>
                </a:lnTo>
                <a:lnTo>
                  <a:pt x="1578" y="434"/>
                </a:lnTo>
                <a:lnTo>
                  <a:pt x="1578" y="434"/>
                </a:lnTo>
                <a:lnTo>
                  <a:pt x="1583" y="433"/>
                </a:lnTo>
                <a:lnTo>
                  <a:pt x="1588" y="431"/>
                </a:lnTo>
                <a:lnTo>
                  <a:pt x="1592" y="429"/>
                </a:lnTo>
                <a:lnTo>
                  <a:pt x="1595" y="424"/>
                </a:lnTo>
                <a:lnTo>
                  <a:pt x="1599" y="420"/>
                </a:lnTo>
                <a:lnTo>
                  <a:pt x="1603" y="413"/>
                </a:lnTo>
                <a:lnTo>
                  <a:pt x="1607" y="399"/>
                </a:lnTo>
                <a:lnTo>
                  <a:pt x="1609" y="383"/>
                </a:lnTo>
                <a:lnTo>
                  <a:pt x="1609" y="365"/>
                </a:lnTo>
                <a:lnTo>
                  <a:pt x="1607" y="347"/>
                </a:lnTo>
                <a:lnTo>
                  <a:pt x="1604" y="337"/>
                </a:lnTo>
                <a:lnTo>
                  <a:pt x="1600" y="328"/>
                </a:lnTo>
                <a:lnTo>
                  <a:pt x="1600" y="328"/>
                </a:lnTo>
                <a:lnTo>
                  <a:pt x="1593" y="312"/>
                </a:lnTo>
                <a:lnTo>
                  <a:pt x="1584" y="297"/>
                </a:lnTo>
                <a:lnTo>
                  <a:pt x="1576" y="285"/>
                </a:lnTo>
                <a:lnTo>
                  <a:pt x="1567" y="276"/>
                </a:lnTo>
                <a:lnTo>
                  <a:pt x="1559" y="270"/>
                </a:lnTo>
                <a:lnTo>
                  <a:pt x="1551" y="266"/>
                </a:lnTo>
                <a:lnTo>
                  <a:pt x="1543" y="265"/>
                </a:lnTo>
                <a:lnTo>
                  <a:pt x="1536" y="266"/>
                </a:lnTo>
                <a:lnTo>
                  <a:pt x="1536" y="266"/>
                </a:lnTo>
                <a:lnTo>
                  <a:pt x="1528" y="269"/>
                </a:lnTo>
                <a:lnTo>
                  <a:pt x="1522" y="274"/>
                </a:lnTo>
                <a:lnTo>
                  <a:pt x="1515" y="279"/>
                </a:lnTo>
                <a:lnTo>
                  <a:pt x="1510" y="285"/>
                </a:lnTo>
                <a:lnTo>
                  <a:pt x="1503" y="294"/>
                </a:lnTo>
                <a:lnTo>
                  <a:pt x="1500" y="299"/>
                </a:lnTo>
                <a:lnTo>
                  <a:pt x="1500" y="168"/>
                </a:lnTo>
                <a:lnTo>
                  <a:pt x="1518" y="155"/>
                </a:lnTo>
                <a:lnTo>
                  <a:pt x="1518" y="155"/>
                </a:lnTo>
                <a:lnTo>
                  <a:pt x="1522" y="160"/>
                </a:lnTo>
                <a:lnTo>
                  <a:pt x="1533" y="171"/>
                </a:lnTo>
                <a:lnTo>
                  <a:pt x="1541" y="176"/>
                </a:lnTo>
                <a:lnTo>
                  <a:pt x="1550" y="181"/>
                </a:lnTo>
                <a:lnTo>
                  <a:pt x="1560" y="183"/>
                </a:lnTo>
                <a:lnTo>
                  <a:pt x="1565" y="183"/>
                </a:lnTo>
                <a:lnTo>
                  <a:pt x="1570" y="183"/>
                </a:lnTo>
                <a:lnTo>
                  <a:pt x="1570" y="183"/>
                </a:lnTo>
                <a:lnTo>
                  <a:pt x="1575" y="182"/>
                </a:lnTo>
                <a:lnTo>
                  <a:pt x="1580" y="180"/>
                </a:lnTo>
                <a:lnTo>
                  <a:pt x="1584" y="174"/>
                </a:lnTo>
                <a:lnTo>
                  <a:pt x="1589" y="171"/>
                </a:lnTo>
                <a:lnTo>
                  <a:pt x="1592" y="164"/>
                </a:lnTo>
                <a:lnTo>
                  <a:pt x="1595" y="158"/>
                </a:lnTo>
                <a:lnTo>
                  <a:pt x="1599" y="143"/>
                </a:lnTo>
                <a:lnTo>
                  <a:pt x="1602" y="126"/>
                </a:lnTo>
                <a:lnTo>
                  <a:pt x="1602" y="108"/>
                </a:lnTo>
                <a:lnTo>
                  <a:pt x="1598" y="91"/>
                </a:lnTo>
                <a:lnTo>
                  <a:pt x="1597" y="83"/>
                </a:lnTo>
                <a:lnTo>
                  <a:pt x="1593" y="75"/>
                </a:lnTo>
                <a:lnTo>
                  <a:pt x="1593" y="75"/>
                </a:lnTo>
                <a:lnTo>
                  <a:pt x="1585" y="61"/>
                </a:lnTo>
                <a:lnTo>
                  <a:pt x="1578" y="49"/>
                </a:lnTo>
                <a:lnTo>
                  <a:pt x="1569" y="38"/>
                </a:lnTo>
                <a:lnTo>
                  <a:pt x="1560" y="30"/>
                </a:lnTo>
                <a:lnTo>
                  <a:pt x="1551" y="22"/>
                </a:lnTo>
                <a:lnTo>
                  <a:pt x="1542" y="18"/>
                </a:lnTo>
                <a:lnTo>
                  <a:pt x="1532" y="17"/>
                </a:lnTo>
                <a:lnTo>
                  <a:pt x="1523" y="18"/>
                </a:lnTo>
                <a:lnTo>
                  <a:pt x="1523" y="18"/>
                </a:lnTo>
                <a:lnTo>
                  <a:pt x="1518" y="19"/>
                </a:lnTo>
                <a:lnTo>
                  <a:pt x="1514" y="22"/>
                </a:lnTo>
                <a:lnTo>
                  <a:pt x="1508" y="30"/>
                </a:lnTo>
                <a:lnTo>
                  <a:pt x="1503" y="38"/>
                </a:lnTo>
                <a:lnTo>
                  <a:pt x="1500" y="49"/>
                </a:lnTo>
                <a:lnTo>
                  <a:pt x="1497" y="58"/>
                </a:lnTo>
                <a:lnTo>
                  <a:pt x="1496" y="65"/>
                </a:lnTo>
                <a:lnTo>
                  <a:pt x="1495" y="73"/>
                </a:lnTo>
                <a:lnTo>
                  <a:pt x="1485" y="85"/>
                </a:lnTo>
                <a:lnTo>
                  <a:pt x="1485" y="0"/>
                </a:lnTo>
                <a:lnTo>
                  <a:pt x="1477" y="5"/>
                </a:lnTo>
                <a:lnTo>
                  <a:pt x="1477" y="91"/>
                </a:lnTo>
                <a:lnTo>
                  <a:pt x="1450" y="138"/>
                </a:lnTo>
                <a:lnTo>
                  <a:pt x="1430" y="155"/>
                </a:lnTo>
                <a:lnTo>
                  <a:pt x="1430" y="168"/>
                </a:lnTo>
                <a:lnTo>
                  <a:pt x="1430" y="168"/>
                </a:lnTo>
                <a:lnTo>
                  <a:pt x="1430" y="171"/>
                </a:lnTo>
                <a:lnTo>
                  <a:pt x="1430" y="173"/>
                </a:lnTo>
                <a:lnTo>
                  <a:pt x="1430" y="173"/>
                </a:lnTo>
                <a:lnTo>
                  <a:pt x="1431" y="178"/>
                </a:lnTo>
                <a:lnTo>
                  <a:pt x="1433" y="181"/>
                </a:lnTo>
                <a:lnTo>
                  <a:pt x="1435" y="183"/>
                </a:lnTo>
                <a:lnTo>
                  <a:pt x="1435" y="183"/>
                </a:lnTo>
                <a:lnTo>
                  <a:pt x="1438" y="183"/>
                </a:lnTo>
                <a:lnTo>
                  <a:pt x="1443" y="182"/>
                </a:lnTo>
                <a:lnTo>
                  <a:pt x="1457" y="178"/>
                </a:lnTo>
                <a:lnTo>
                  <a:pt x="1475" y="173"/>
                </a:lnTo>
                <a:lnTo>
                  <a:pt x="1480" y="196"/>
                </a:lnTo>
                <a:lnTo>
                  <a:pt x="1485" y="341"/>
                </a:lnTo>
                <a:lnTo>
                  <a:pt x="1458" y="377"/>
                </a:lnTo>
                <a:lnTo>
                  <a:pt x="1440" y="393"/>
                </a:lnTo>
                <a:lnTo>
                  <a:pt x="1435" y="408"/>
                </a:lnTo>
                <a:lnTo>
                  <a:pt x="1443" y="413"/>
                </a:lnTo>
                <a:lnTo>
                  <a:pt x="1445" y="426"/>
                </a:lnTo>
                <a:lnTo>
                  <a:pt x="1482" y="421"/>
                </a:lnTo>
                <a:lnTo>
                  <a:pt x="1482" y="434"/>
                </a:lnTo>
                <a:lnTo>
                  <a:pt x="1463" y="444"/>
                </a:lnTo>
                <a:lnTo>
                  <a:pt x="1463" y="454"/>
                </a:lnTo>
                <a:lnTo>
                  <a:pt x="1463" y="539"/>
                </a:lnTo>
                <a:lnTo>
                  <a:pt x="1475" y="552"/>
                </a:lnTo>
                <a:lnTo>
                  <a:pt x="1466" y="556"/>
                </a:lnTo>
                <a:lnTo>
                  <a:pt x="1456" y="547"/>
                </a:lnTo>
                <a:lnTo>
                  <a:pt x="1456" y="534"/>
                </a:lnTo>
                <a:lnTo>
                  <a:pt x="1422" y="542"/>
                </a:lnTo>
                <a:lnTo>
                  <a:pt x="1422" y="571"/>
                </a:lnTo>
                <a:lnTo>
                  <a:pt x="1430" y="571"/>
                </a:lnTo>
                <a:lnTo>
                  <a:pt x="1440" y="597"/>
                </a:lnTo>
                <a:lnTo>
                  <a:pt x="1440" y="597"/>
                </a:lnTo>
                <a:lnTo>
                  <a:pt x="1440" y="602"/>
                </a:lnTo>
                <a:lnTo>
                  <a:pt x="1439" y="605"/>
                </a:lnTo>
                <a:lnTo>
                  <a:pt x="1438" y="607"/>
                </a:lnTo>
                <a:lnTo>
                  <a:pt x="1438" y="607"/>
                </a:lnTo>
                <a:lnTo>
                  <a:pt x="1438" y="631"/>
                </a:lnTo>
                <a:lnTo>
                  <a:pt x="1438" y="697"/>
                </a:lnTo>
                <a:lnTo>
                  <a:pt x="1440" y="895"/>
                </a:lnTo>
                <a:lnTo>
                  <a:pt x="1445" y="1185"/>
                </a:lnTo>
                <a:lnTo>
                  <a:pt x="1445" y="1185"/>
                </a:lnTo>
                <a:lnTo>
                  <a:pt x="1438" y="1194"/>
                </a:lnTo>
                <a:lnTo>
                  <a:pt x="1431" y="1202"/>
                </a:lnTo>
                <a:lnTo>
                  <a:pt x="1428" y="1208"/>
                </a:lnTo>
                <a:lnTo>
                  <a:pt x="1428" y="1208"/>
                </a:lnTo>
                <a:lnTo>
                  <a:pt x="1424" y="1216"/>
                </a:lnTo>
                <a:lnTo>
                  <a:pt x="1422" y="1218"/>
                </a:lnTo>
                <a:lnTo>
                  <a:pt x="1386" y="1223"/>
                </a:lnTo>
                <a:lnTo>
                  <a:pt x="1378" y="1226"/>
                </a:lnTo>
                <a:lnTo>
                  <a:pt x="1335" y="1213"/>
                </a:lnTo>
                <a:lnTo>
                  <a:pt x="1335" y="1213"/>
                </a:lnTo>
                <a:lnTo>
                  <a:pt x="1332" y="1202"/>
                </a:lnTo>
                <a:lnTo>
                  <a:pt x="1328" y="1190"/>
                </a:lnTo>
                <a:lnTo>
                  <a:pt x="1322" y="1176"/>
                </a:lnTo>
                <a:lnTo>
                  <a:pt x="1313" y="1161"/>
                </a:lnTo>
                <a:lnTo>
                  <a:pt x="1308" y="1155"/>
                </a:lnTo>
                <a:lnTo>
                  <a:pt x="1303" y="1148"/>
                </a:lnTo>
                <a:lnTo>
                  <a:pt x="1297" y="1142"/>
                </a:lnTo>
                <a:lnTo>
                  <a:pt x="1289" y="1137"/>
                </a:lnTo>
                <a:lnTo>
                  <a:pt x="1281" y="1133"/>
                </a:lnTo>
                <a:lnTo>
                  <a:pt x="1272" y="1130"/>
                </a:lnTo>
                <a:lnTo>
                  <a:pt x="1272" y="1130"/>
                </a:lnTo>
                <a:lnTo>
                  <a:pt x="1264" y="1128"/>
                </a:lnTo>
                <a:lnTo>
                  <a:pt x="1256" y="1128"/>
                </a:lnTo>
                <a:lnTo>
                  <a:pt x="1248" y="1128"/>
                </a:lnTo>
                <a:lnTo>
                  <a:pt x="1241" y="1129"/>
                </a:lnTo>
                <a:lnTo>
                  <a:pt x="1229" y="1132"/>
                </a:lnTo>
                <a:lnTo>
                  <a:pt x="1219" y="1137"/>
                </a:lnTo>
                <a:lnTo>
                  <a:pt x="1211" y="1142"/>
                </a:lnTo>
                <a:lnTo>
                  <a:pt x="1206" y="1147"/>
                </a:lnTo>
                <a:lnTo>
                  <a:pt x="1203" y="1152"/>
                </a:lnTo>
                <a:lnTo>
                  <a:pt x="976" y="1148"/>
                </a:lnTo>
                <a:lnTo>
                  <a:pt x="813" y="1125"/>
                </a:lnTo>
                <a:lnTo>
                  <a:pt x="774" y="1133"/>
                </a:lnTo>
                <a:lnTo>
                  <a:pt x="738" y="1165"/>
                </a:lnTo>
                <a:lnTo>
                  <a:pt x="728" y="1165"/>
                </a:lnTo>
                <a:lnTo>
                  <a:pt x="728" y="1148"/>
                </a:lnTo>
                <a:lnTo>
                  <a:pt x="716" y="1148"/>
                </a:lnTo>
                <a:lnTo>
                  <a:pt x="716" y="1165"/>
                </a:lnTo>
                <a:lnTo>
                  <a:pt x="709" y="1165"/>
                </a:lnTo>
                <a:close/>
                <a:moveTo>
                  <a:pt x="704" y="1180"/>
                </a:moveTo>
                <a:lnTo>
                  <a:pt x="704" y="1203"/>
                </a:lnTo>
                <a:lnTo>
                  <a:pt x="704" y="1203"/>
                </a:lnTo>
                <a:lnTo>
                  <a:pt x="690" y="1217"/>
                </a:lnTo>
                <a:lnTo>
                  <a:pt x="676" y="1231"/>
                </a:lnTo>
                <a:lnTo>
                  <a:pt x="676" y="1231"/>
                </a:lnTo>
                <a:lnTo>
                  <a:pt x="676" y="1193"/>
                </a:lnTo>
                <a:lnTo>
                  <a:pt x="646" y="1195"/>
                </a:lnTo>
                <a:lnTo>
                  <a:pt x="646" y="1188"/>
                </a:lnTo>
                <a:lnTo>
                  <a:pt x="704" y="1180"/>
                </a:lnTo>
                <a:close/>
                <a:moveTo>
                  <a:pt x="560" y="1223"/>
                </a:moveTo>
                <a:lnTo>
                  <a:pt x="560" y="1223"/>
                </a:lnTo>
                <a:lnTo>
                  <a:pt x="594" y="1222"/>
                </a:lnTo>
                <a:lnTo>
                  <a:pt x="627" y="1223"/>
                </a:lnTo>
                <a:lnTo>
                  <a:pt x="627" y="1223"/>
                </a:lnTo>
                <a:lnTo>
                  <a:pt x="629" y="1225"/>
                </a:lnTo>
                <a:lnTo>
                  <a:pt x="630" y="1226"/>
                </a:lnTo>
                <a:lnTo>
                  <a:pt x="633" y="1228"/>
                </a:lnTo>
                <a:lnTo>
                  <a:pt x="633" y="1228"/>
                </a:lnTo>
                <a:lnTo>
                  <a:pt x="638" y="1233"/>
                </a:lnTo>
                <a:lnTo>
                  <a:pt x="638" y="1236"/>
                </a:lnTo>
                <a:lnTo>
                  <a:pt x="638" y="1236"/>
                </a:lnTo>
                <a:lnTo>
                  <a:pt x="641" y="1291"/>
                </a:lnTo>
                <a:lnTo>
                  <a:pt x="643" y="1348"/>
                </a:lnTo>
                <a:lnTo>
                  <a:pt x="643" y="1348"/>
                </a:lnTo>
                <a:lnTo>
                  <a:pt x="643" y="1350"/>
                </a:lnTo>
                <a:lnTo>
                  <a:pt x="643" y="1353"/>
                </a:lnTo>
                <a:lnTo>
                  <a:pt x="641" y="1356"/>
                </a:lnTo>
                <a:lnTo>
                  <a:pt x="576" y="1356"/>
                </a:lnTo>
                <a:lnTo>
                  <a:pt x="576" y="1356"/>
                </a:lnTo>
                <a:lnTo>
                  <a:pt x="572" y="1354"/>
                </a:lnTo>
                <a:lnTo>
                  <a:pt x="566" y="1350"/>
                </a:lnTo>
                <a:lnTo>
                  <a:pt x="566" y="1350"/>
                </a:lnTo>
                <a:lnTo>
                  <a:pt x="560" y="1345"/>
                </a:lnTo>
                <a:lnTo>
                  <a:pt x="555" y="1228"/>
                </a:lnTo>
                <a:lnTo>
                  <a:pt x="560" y="1223"/>
                </a:lnTo>
                <a:close/>
                <a:moveTo>
                  <a:pt x="521" y="1226"/>
                </a:moveTo>
                <a:lnTo>
                  <a:pt x="521" y="1226"/>
                </a:lnTo>
                <a:lnTo>
                  <a:pt x="516" y="1348"/>
                </a:lnTo>
                <a:lnTo>
                  <a:pt x="516" y="1348"/>
                </a:lnTo>
                <a:lnTo>
                  <a:pt x="469" y="1347"/>
                </a:lnTo>
                <a:lnTo>
                  <a:pt x="421" y="1345"/>
                </a:lnTo>
                <a:lnTo>
                  <a:pt x="438" y="1223"/>
                </a:lnTo>
                <a:lnTo>
                  <a:pt x="521" y="1226"/>
                </a:lnTo>
                <a:close/>
                <a:moveTo>
                  <a:pt x="428" y="1213"/>
                </a:moveTo>
                <a:lnTo>
                  <a:pt x="410" y="1340"/>
                </a:lnTo>
                <a:lnTo>
                  <a:pt x="410" y="1340"/>
                </a:lnTo>
                <a:lnTo>
                  <a:pt x="391" y="1358"/>
                </a:lnTo>
                <a:lnTo>
                  <a:pt x="374" y="1376"/>
                </a:lnTo>
                <a:lnTo>
                  <a:pt x="323" y="1376"/>
                </a:lnTo>
                <a:lnTo>
                  <a:pt x="323" y="1376"/>
                </a:lnTo>
                <a:lnTo>
                  <a:pt x="320" y="1372"/>
                </a:lnTo>
                <a:lnTo>
                  <a:pt x="318" y="1368"/>
                </a:lnTo>
                <a:lnTo>
                  <a:pt x="318" y="1368"/>
                </a:lnTo>
                <a:lnTo>
                  <a:pt x="318" y="1319"/>
                </a:lnTo>
                <a:lnTo>
                  <a:pt x="356" y="1208"/>
                </a:lnTo>
                <a:lnTo>
                  <a:pt x="428" y="1213"/>
                </a:lnTo>
                <a:close/>
                <a:moveTo>
                  <a:pt x="328" y="1206"/>
                </a:moveTo>
                <a:lnTo>
                  <a:pt x="320" y="1228"/>
                </a:lnTo>
                <a:lnTo>
                  <a:pt x="286" y="1208"/>
                </a:lnTo>
                <a:lnTo>
                  <a:pt x="328" y="1206"/>
                </a:lnTo>
                <a:close/>
                <a:moveTo>
                  <a:pt x="273" y="1211"/>
                </a:moveTo>
                <a:lnTo>
                  <a:pt x="315" y="1237"/>
                </a:lnTo>
                <a:lnTo>
                  <a:pt x="281" y="1356"/>
                </a:lnTo>
                <a:lnTo>
                  <a:pt x="227" y="1356"/>
                </a:lnTo>
                <a:lnTo>
                  <a:pt x="227" y="1356"/>
                </a:lnTo>
                <a:lnTo>
                  <a:pt x="235" y="1347"/>
                </a:lnTo>
                <a:lnTo>
                  <a:pt x="241" y="1339"/>
                </a:lnTo>
                <a:lnTo>
                  <a:pt x="245" y="1330"/>
                </a:lnTo>
                <a:lnTo>
                  <a:pt x="245" y="1330"/>
                </a:lnTo>
                <a:lnTo>
                  <a:pt x="248" y="1324"/>
                </a:lnTo>
                <a:lnTo>
                  <a:pt x="248" y="1319"/>
                </a:lnTo>
                <a:lnTo>
                  <a:pt x="248" y="1314"/>
                </a:lnTo>
                <a:lnTo>
                  <a:pt x="248" y="1314"/>
                </a:lnTo>
                <a:lnTo>
                  <a:pt x="231" y="1311"/>
                </a:lnTo>
                <a:lnTo>
                  <a:pt x="218" y="1310"/>
                </a:lnTo>
                <a:lnTo>
                  <a:pt x="210" y="1311"/>
                </a:lnTo>
                <a:lnTo>
                  <a:pt x="210" y="1311"/>
                </a:lnTo>
                <a:lnTo>
                  <a:pt x="204" y="1314"/>
                </a:lnTo>
                <a:lnTo>
                  <a:pt x="203" y="1316"/>
                </a:lnTo>
                <a:lnTo>
                  <a:pt x="191" y="1316"/>
                </a:lnTo>
                <a:lnTo>
                  <a:pt x="206" y="1236"/>
                </a:lnTo>
                <a:lnTo>
                  <a:pt x="215" y="1237"/>
                </a:lnTo>
                <a:lnTo>
                  <a:pt x="215" y="1237"/>
                </a:lnTo>
                <a:lnTo>
                  <a:pt x="215" y="1267"/>
                </a:lnTo>
                <a:lnTo>
                  <a:pt x="216" y="1287"/>
                </a:lnTo>
                <a:lnTo>
                  <a:pt x="216" y="1293"/>
                </a:lnTo>
                <a:lnTo>
                  <a:pt x="217" y="1296"/>
                </a:lnTo>
                <a:lnTo>
                  <a:pt x="217" y="1296"/>
                </a:lnTo>
                <a:lnTo>
                  <a:pt x="238" y="1297"/>
                </a:lnTo>
                <a:lnTo>
                  <a:pt x="250" y="1297"/>
                </a:lnTo>
                <a:lnTo>
                  <a:pt x="255" y="1297"/>
                </a:lnTo>
                <a:lnTo>
                  <a:pt x="258" y="1296"/>
                </a:lnTo>
                <a:lnTo>
                  <a:pt x="258" y="1296"/>
                </a:lnTo>
                <a:lnTo>
                  <a:pt x="260" y="1292"/>
                </a:lnTo>
                <a:lnTo>
                  <a:pt x="262" y="1289"/>
                </a:lnTo>
                <a:lnTo>
                  <a:pt x="263" y="1283"/>
                </a:lnTo>
                <a:lnTo>
                  <a:pt x="263" y="1283"/>
                </a:lnTo>
                <a:lnTo>
                  <a:pt x="266" y="1258"/>
                </a:lnTo>
                <a:lnTo>
                  <a:pt x="268" y="1233"/>
                </a:lnTo>
                <a:lnTo>
                  <a:pt x="268" y="1233"/>
                </a:lnTo>
                <a:lnTo>
                  <a:pt x="267" y="1230"/>
                </a:lnTo>
                <a:lnTo>
                  <a:pt x="266" y="1225"/>
                </a:lnTo>
                <a:lnTo>
                  <a:pt x="263" y="1221"/>
                </a:lnTo>
                <a:lnTo>
                  <a:pt x="258" y="1218"/>
                </a:lnTo>
                <a:lnTo>
                  <a:pt x="258" y="1218"/>
                </a:lnTo>
                <a:lnTo>
                  <a:pt x="252" y="1216"/>
                </a:lnTo>
                <a:lnTo>
                  <a:pt x="246" y="1214"/>
                </a:lnTo>
                <a:lnTo>
                  <a:pt x="240" y="1213"/>
                </a:lnTo>
                <a:lnTo>
                  <a:pt x="235" y="1216"/>
                </a:lnTo>
                <a:lnTo>
                  <a:pt x="235" y="1216"/>
                </a:lnTo>
                <a:lnTo>
                  <a:pt x="231" y="1219"/>
                </a:lnTo>
                <a:lnTo>
                  <a:pt x="227" y="1223"/>
                </a:lnTo>
                <a:lnTo>
                  <a:pt x="225" y="1228"/>
                </a:lnTo>
                <a:lnTo>
                  <a:pt x="210" y="1228"/>
                </a:lnTo>
                <a:lnTo>
                  <a:pt x="215" y="1221"/>
                </a:lnTo>
                <a:lnTo>
                  <a:pt x="215" y="1213"/>
                </a:lnTo>
                <a:lnTo>
                  <a:pt x="273" y="1211"/>
                </a:lnTo>
                <a:close/>
                <a:moveTo>
                  <a:pt x="196" y="1233"/>
                </a:moveTo>
                <a:lnTo>
                  <a:pt x="196" y="1233"/>
                </a:lnTo>
                <a:lnTo>
                  <a:pt x="187" y="1293"/>
                </a:lnTo>
                <a:lnTo>
                  <a:pt x="180" y="1335"/>
                </a:lnTo>
                <a:lnTo>
                  <a:pt x="178" y="1358"/>
                </a:lnTo>
                <a:lnTo>
                  <a:pt x="178" y="1358"/>
                </a:lnTo>
                <a:lnTo>
                  <a:pt x="179" y="1366"/>
                </a:lnTo>
                <a:lnTo>
                  <a:pt x="180" y="1368"/>
                </a:lnTo>
                <a:lnTo>
                  <a:pt x="70" y="1371"/>
                </a:lnTo>
                <a:lnTo>
                  <a:pt x="70" y="1371"/>
                </a:lnTo>
                <a:lnTo>
                  <a:pt x="77" y="1348"/>
                </a:lnTo>
                <a:lnTo>
                  <a:pt x="86" y="1324"/>
                </a:lnTo>
                <a:lnTo>
                  <a:pt x="98" y="1296"/>
                </a:lnTo>
                <a:lnTo>
                  <a:pt x="98" y="1296"/>
                </a:lnTo>
                <a:lnTo>
                  <a:pt x="109" y="1269"/>
                </a:lnTo>
                <a:lnTo>
                  <a:pt x="118" y="1250"/>
                </a:lnTo>
                <a:lnTo>
                  <a:pt x="124" y="1240"/>
                </a:lnTo>
                <a:lnTo>
                  <a:pt x="127" y="1236"/>
                </a:lnTo>
                <a:lnTo>
                  <a:pt x="127" y="1236"/>
                </a:lnTo>
                <a:lnTo>
                  <a:pt x="142" y="1228"/>
                </a:lnTo>
                <a:lnTo>
                  <a:pt x="142" y="1228"/>
                </a:lnTo>
                <a:lnTo>
                  <a:pt x="150" y="1235"/>
                </a:lnTo>
                <a:lnTo>
                  <a:pt x="157" y="1239"/>
                </a:lnTo>
                <a:lnTo>
                  <a:pt x="161" y="1240"/>
                </a:lnTo>
                <a:lnTo>
                  <a:pt x="165" y="1240"/>
                </a:lnTo>
                <a:lnTo>
                  <a:pt x="165" y="1240"/>
                </a:lnTo>
                <a:lnTo>
                  <a:pt x="174" y="1239"/>
                </a:lnTo>
                <a:lnTo>
                  <a:pt x="184" y="1236"/>
                </a:lnTo>
                <a:lnTo>
                  <a:pt x="196" y="1233"/>
                </a:lnTo>
                <a:lnTo>
                  <a:pt x="196" y="1233"/>
                </a:lnTo>
                <a:close/>
                <a:moveTo>
                  <a:pt x="288" y="1546"/>
                </a:moveTo>
                <a:lnTo>
                  <a:pt x="288" y="1546"/>
                </a:lnTo>
                <a:lnTo>
                  <a:pt x="287" y="1572"/>
                </a:lnTo>
                <a:lnTo>
                  <a:pt x="288" y="1596"/>
                </a:lnTo>
                <a:lnTo>
                  <a:pt x="288" y="1596"/>
                </a:lnTo>
                <a:lnTo>
                  <a:pt x="281" y="1597"/>
                </a:lnTo>
                <a:lnTo>
                  <a:pt x="267" y="1597"/>
                </a:lnTo>
                <a:lnTo>
                  <a:pt x="245" y="1596"/>
                </a:lnTo>
                <a:lnTo>
                  <a:pt x="245" y="1596"/>
                </a:lnTo>
                <a:lnTo>
                  <a:pt x="245" y="1584"/>
                </a:lnTo>
                <a:lnTo>
                  <a:pt x="245" y="1575"/>
                </a:lnTo>
                <a:lnTo>
                  <a:pt x="245" y="1569"/>
                </a:lnTo>
                <a:lnTo>
                  <a:pt x="245" y="1569"/>
                </a:lnTo>
                <a:lnTo>
                  <a:pt x="246" y="1561"/>
                </a:lnTo>
                <a:lnTo>
                  <a:pt x="248" y="1556"/>
                </a:lnTo>
                <a:lnTo>
                  <a:pt x="248" y="1556"/>
                </a:lnTo>
                <a:lnTo>
                  <a:pt x="253" y="1550"/>
                </a:lnTo>
                <a:lnTo>
                  <a:pt x="255" y="1546"/>
                </a:lnTo>
                <a:lnTo>
                  <a:pt x="255" y="1546"/>
                </a:lnTo>
                <a:lnTo>
                  <a:pt x="272" y="1545"/>
                </a:lnTo>
                <a:lnTo>
                  <a:pt x="283" y="1545"/>
                </a:lnTo>
                <a:lnTo>
                  <a:pt x="288" y="1546"/>
                </a:lnTo>
                <a:lnTo>
                  <a:pt x="288" y="1546"/>
                </a:lnTo>
                <a:close/>
                <a:moveTo>
                  <a:pt x="253" y="1652"/>
                </a:moveTo>
                <a:lnTo>
                  <a:pt x="253" y="1652"/>
                </a:lnTo>
                <a:lnTo>
                  <a:pt x="253" y="1652"/>
                </a:lnTo>
                <a:lnTo>
                  <a:pt x="253" y="1652"/>
                </a:lnTo>
                <a:lnTo>
                  <a:pt x="253" y="1652"/>
                </a:lnTo>
                <a:lnTo>
                  <a:pt x="253" y="1652"/>
                </a:lnTo>
                <a:close/>
                <a:moveTo>
                  <a:pt x="276" y="1652"/>
                </a:moveTo>
                <a:lnTo>
                  <a:pt x="276" y="1652"/>
                </a:lnTo>
                <a:lnTo>
                  <a:pt x="277" y="1654"/>
                </a:lnTo>
                <a:lnTo>
                  <a:pt x="276" y="1659"/>
                </a:lnTo>
                <a:lnTo>
                  <a:pt x="276" y="1666"/>
                </a:lnTo>
                <a:lnTo>
                  <a:pt x="253" y="1666"/>
                </a:lnTo>
                <a:lnTo>
                  <a:pt x="253" y="1666"/>
                </a:lnTo>
                <a:lnTo>
                  <a:pt x="253" y="1652"/>
                </a:lnTo>
                <a:lnTo>
                  <a:pt x="253" y="1652"/>
                </a:lnTo>
                <a:lnTo>
                  <a:pt x="264" y="1650"/>
                </a:lnTo>
                <a:lnTo>
                  <a:pt x="272" y="1650"/>
                </a:lnTo>
                <a:lnTo>
                  <a:pt x="276" y="1652"/>
                </a:lnTo>
                <a:lnTo>
                  <a:pt x="276" y="1652"/>
                </a:lnTo>
                <a:close/>
                <a:moveTo>
                  <a:pt x="33" y="1546"/>
                </a:moveTo>
                <a:lnTo>
                  <a:pt x="42" y="1546"/>
                </a:lnTo>
                <a:lnTo>
                  <a:pt x="42" y="1577"/>
                </a:lnTo>
                <a:lnTo>
                  <a:pt x="33" y="1577"/>
                </a:lnTo>
                <a:lnTo>
                  <a:pt x="33" y="1546"/>
                </a:lnTo>
                <a:close/>
                <a:moveTo>
                  <a:pt x="175" y="1677"/>
                </a:moveTo>
                <a:lnTo>
                  <a:pt x="175" y="1677"/>
                </a:lnTo>
                <a:lnTo>
                  <a:pt x="177" y="1671"/>
                </a:lnTo>
                <a:lnTo>
                  <a:pt x="178" y="1664"/>
                </a:lnTo>
                <a:lnTo>
                  <a:pt x="182" y="1661"/>
                </a:lnTo>
                <a:lnTo>
                  <a:pt x="185" y="1659"/>
                </a:lnTo>
                <a:lnTo>
                  <a:pt x="185" y="1659"/>
                </a:lnTo>
                <a:lnTo>
                  <a:pt x="189" y="1661"/>
                </a:lnTo>
                <a:lnTo>
                  <a:pt x="192" y="1664"/>
                </a:lnTo>
                <a:lnTo>
                  <a:pt x="194" y="1671"/>
                </a:lnTo>
                <a:lnTo>
                  <a:pt x="196" y="1677"/>
                </a:lnTo>
                <a:lnTo>
                  <a:pt x="196" y="1677"/>
                </a:lnTo>
                <a:lnTo>
                  <a:pt x="194" y="1685"/>
                </a:lnTo>
                <a:lnTo>
                  <a:pt x="192" y="1691"/>
                </a:lnTo>
                <a:lnTo>
                  <a:pt x="189" y="1695"/>
                </a:lnTo>
                <a:lnTo>
                  <a:pt x="185" y="1696"/>
                </a:lnTo>
                <a:lnTo>
                  <a:pt x="185" y="1696"/>
                </a:lnTo>
                <a:lnTo>
                  <a:pt x="182" y="1695"/>
                </a:lnTo>
                <a:lnTo>
                  <a:pt x="178" y="1691"/>
                </a:lnTo>
                <a:lnTo>
                  <a:pt x="177" y="1685"/>
                </a:lnTo>
                <a:lnTo>
                  <a:pt x="175" y="1677"/>
                </a:lnTo>
                <a:lnTo>
                  <a:pt x="175" y="1677"/>
                </a:lnTo>
                <a:close/>
                <a:moveTo>
                  <a:pt x="206" y="1678"/>
                </a:moveTo>
                <a:lnTo>
                  <a:pt x="206" y="1678"/>
                </a:lnTo>
                <a:lnTo>
                  <a:pt x="206" y="1672"/>
                </a:lnTo>
                <a:lnTo>
                  <a:pt x="207" y="1667"/>
                </a:lnTo>
                <a:lnTo>
                  <a:pt x="208" y="1663"/>
                </a:lnTo>
                <a:lnTo>
                  <a:pt x="210" y="1662"/>
                </a:lnTo>
                <a:lnTo>
                  <a:pt x="210" y="1662"/>
                </a:lnTo>
                <a:lnTo>
                  <a:pt x="212" y="1663"/>
                </a:lnTo>
                <a:lnTo>
                  <a:pt x="213" y="1667"/>
                </a:lnTo>
                <a:lnTo>
                  <a:pt x="215" y="1672"/>
                </a:lnTo>
                <a:lnTo>
                  <a:pt x="215" y="1678"/>
                </a:lnTo>
                <a:lnTo>
                  <a:pt x="215" y="1678"/>
                </a:lnTo>
                <a:lnTo>
                  <a:pt x="215" y="1686"/>
                </a:lnTo>
                <a:lnTo>
                  <a:pt x="213" y="1691"/>
                </a:lnTo>
                <a:lnTo>
                  <a:pt x="212" y="1695"/>
                </a:lnTo>
                <a:lnTo>
                  <a:pt x="210" y="1696"/>
                </a:lnTo>
                <a:lnTo>
                  <a:pt x="210" y="1696"/>
                </a:lnTo>
                <a:lnTo>
                  <a:pt x="208" y="1695"/>
                </a:lnTo>
                <a:lnTo>
                  <a:pt x="207" y="1691"/>
                </a:lnTo>
                <a:lnTo>
                  <a:pt x="206" y="1686"/>
                </a:lnTo>
                <a:lnTo>
                  <a:pt x="206" y="1678"/>
                </a:lnTo>
                <a:lnTo>
                  <a:pt x="206" y="1678"/>
                </a:lnTo>
                <a:close/>
                <a:moveTo>
                  <a:pt x="10" y="1653"/>
                </a:moveTo>
                <a:lnTo>
                  <a:pt x="10" y="1653"/>
                </a:lnTo>
                <a:lnTo>
                  <a:pt x="11" y="1642"/>
                </a:lnTo>
                <a:lnTo>
                  <a:pt x="13" y="1638"/>
                </a:lnTo>
                <a:lnTo>
                  <a:pt x="14" y="1636"/>
                </a:lnTo>
                <a:lnTo>
                  <a:pt x="14" y="1636"/>
                </a:lnTo>
                <a:lnTo>
                  <a:pt x="15" y="1638"/>
                </a:lnTo>
                <a:lnTo>
                  <a:pt x="16" y="1642"/>
                </a:lnTo>
                <a:lnTo>
                  <a:pt x="18" y="1653"/>
                </a:lnTo>
                <a:lnTo>
                  <a:pt x="18" y="1653"/>
                </a:lnTo>
                <a:lnTo>
                  <a:pt x="16" y="1664"/>
                </a:lnTo>
                <a:lnTo>
                  <a:pt x="15" y="1667"/>
                </a:lnTo>
                <a:lnTo>
                  <a:pt x="14" y="1668"/>
                </a:lnTo>
                <a:lnTo>
                  <a:pt x="14" y="1668"/>
                </a:lnTo>
                <a:lnTo>
                  <a:pt x="13" y="1667"/>
                </a:lnTo>
                <a:lnTo>
                  <a:pt x="11" y="1664"/>
                </a:lnTo>
                <a:lnTo>
                  <a:pt x="10" y="1653"/>
                </a:lnTo>
                <a:lnTo>
                  <a:pt x="10" y="1653"/>
                </a:lnTo>
                <a:close/>
                <a:moveTo>
                  <a:pt x="681" y="1748"/>
                </a:moveTo>
                <a:lnTo>
                  <a:pt x="746" y="1747"/>
                </a:lnTo>
                <a:lnTo>
                  <a:pt x="746" y="1774"/>
                </a:lnTo>
                <a:lnTo>
                  <a:pt x="681" y="1779"/>
                </a:lnTo>
                <a:lnTo>
                  <a:pt x="681" y="1748"/>
                </a:lnTo>
                <a:close/>
                <a:moveTo>
                  <a:pt x="764" y="1747"/>
                </a:moveTo>
                <a:lnTo>
                  <a:pt x="883" y="1737"/>
                </a:lnTo>
                <a:lnTo>
                  <a:pt x="883" y="1737"/>
                </a:lnTo>
                <a:lnTo>
                  <a:pt x="885" y="1739"/>
                </a:lnTo>
                <a:lnTo>
                  <a:pt x="887" y="1743"/>
                </a:lnTo>
                <a:lnTo>
                  <a:pt x="891" y="1748"/>
                </a:lnTo>
                <a:lnTo>
                  <a:pt x="891" y="1748"/>
                </a:lnTo>
                <a:lnTo>
                  <a:pt x="896" y="1755"/>
                </a:lnTo>
                <a:lnTo>
                  <a:pt x="900" y="1761"/>
                </a:lnTo>
                <a:lnTo>
                  <a:pt x="901" y="1766"/>
                </a:lnTo>
                <a:lnTo>
                  <a:pt x="801" y="1771"/>
                </a:lnTo>
                <a:lnTo>
                  <a:pt x="764" y="1771"/>
                </a:lnTo>
                <a:lnTo>
                  <a:pt x="764" y="1747"/>
                </a:lnTo>
                <a:close/>
                <a:moveTo>
                  <a:pt x="1618" y="1242"/>
                </a:moveTo>
                <a:lnTo>
                  <a:pt x="1618" y="1242"/>
                </a:lnTo>
                <a:lnTo>
                  <a:pt x="1621" y="1245"/>
                </a:lnTo>
                <a:lnTo>
                  <a:pt x="1623" y="1247"/>
                </a:lnTo>
                <a:lnTo>
                  <a:pt x="1623" y="1293"/>
                </a:lnTo>
                <a:lnTo>
                  <a:pt x="1618" y="1298"/>
                </a:lnTo>
                <a:lnTo>
                  <a:pt x="1608" y="1303"/>
                </a:lnTo>
                <a:lnTo>
                  <a:pt x="1593" y="1286"/>
                </a:lnTo>
                <a:lnTo>
                  <a:pt x="1593" y="1286"/>
                </a:lnTo>
                <a:lnTo>
                  <a:pt x="1599" y="1286"/>
                </a:lnTo>
                <a:lnTo>
                  <a:pt x="1604" y="1284"/>
                </a:lnTo>
                <a:lnTo>
                  <a:pt x="1608" y="1283"/>
                </a:lnTo>
                <a:lnTo>
                  <a:pt x="1608" y="1283"/>
                </a:lnTo>
                <a:lnTo>
                  <a:pt x="1609" y="1281"/>
                </a:lnTo>
                <a:lnTo>
                  <a:pt x="1609" y="1279"/>
                </a:lnTo>
                <a:lnTo>
                  <a:pt x="1607" y="1278"/>
                </a:lnTo>
                <a:lnTo>
                  <a:pt x="1606" y="1278"/>
                </a:lnTo>
                <a:lnTo>
                  <a:pt x="1606" y="1278"/>
                </a:lnTo>
                <a:lnTo>
                  <a:pt x="1603" y="1275"/>
                </a:lnTo>
                <a:lnTo>
                  <a:pt x="1600" y="1269"/>
                </a:lnTo>
                <a:lnTo>
                  <a:pt x="1598" y="1261"/>
                </a:lnTo>
                <a:lnTo>
                  <a:pt x="1598" y="1258"/>
                </a:lnTo>
                <a:lnTo>
                  <a:pt x="1598" y="1258"/>
                </a:lnTo>
                <a:lnTo>
                  <a:pt x="1618" y="1242"/>
                </a:lnTo>
                <a:lnTo>
                  <a:pt x="1618" y="1242"/>
                </a:lnTo>
                <a:close/>
                <a:moveTo>
                  <a:pt x="1631" y="1231"/>
                </a:moveTo>
                <a:lnTo>
                  <a:pt x="1658" y="1228"/>
                </a:lnTo>
                <a:lnTo>
                  <a:pt x="1658" y="1306"/>
                </a:lnTo>
                <a:lnTo>
                  <a:pt x="1645" y="1306"/>
                </a:lnTo>
                <a:lnTo>
                  <a:pt x="1639" y="1275"/>
                </a:lnTo>
                <a:lnTo>
                  <a:pt x="1639" y="1258"/>
                </a:lnTo>
                <a:lnTo>
                  <a:pt x="1639" y="1237"/>
                </a:lnTo>
                <a:lnTo>
                  <a:pt x="1639" y="1237"/>
                </a:lnTo>
                <a:lnTo>
                  <a:pt x="1637" y="1237"/>
                </a:lnTo>
                <a:lnTo>
                  <a:pt x="1636" y="1237"/>
                </a:lnTo>
                <a:lnTo>
                  <a:pt x="1634" y="1237"/>
                </a:lnTo>
                <a:lnTo>
                  <a:pt x="1631" y="1231"/>
                </a:lnTo>
                <a:close/>
                <a:moveTo>
                  <a:pt x="1613" y="1428"/>
                </a:moveTo>
                <a:lnTo>
                  <a:pt x="1613" y="1428"/>
                </a:lnTo>
                <a:lnTo>
                  <a:pt x="1621" y="1428"/>
                </a:lnTo>
                <a:lnTo>
                  <a:pt x="1637" y="1428"/>
                </a:lnTo>
                <a:lnTo>
                  <a:pt x="1660" y="1425"/>
                </a:lnTo>
                <a:lnTo>
                  <a:pt x="1660" y="1425"/>
                </a:lnTo>
                <a:lnTo>
                  <a:pt x="1662" y="1427"/>
                </a:lnTo>
                <a:lnTo>
                  <a:pt x="1660" y="1429"/>
                </a:lnTo>
                <a:lnTo>
                  <a:pt x="1660" y="1433"/>
                </a:lnTo>
                <a:lnTo>
                  <a:pt x="1660" y="1433"/>
                </a:lnTo>
                <a:lnTo>
                  <a:pt x="1655" y="1439"/>
                </a:lnTo>
                <a:lnTo>
                  <a:pt x="1645" y="1452"/>
                </a:lnTo>
                <a:lnTo>
                  <a:pt x="1628" y="1471"/>
                </a:lnTo>
                <a:lnTo>
                  <a:pt x="1613" y="1474"/>
                </a:lnTo>
                <a:lnTo>
                  <a:pt x="1590" y="1471"/>
                </a:lnTo>
                <a:lnTo>
                  <a:pt x="1585" y="1431"/>
                </a:lnTo>
                <a:lnTo>
                  <a:pt x="1585" y="1431"/>
                </a:lnTo>
                <a:lnTo>
                  <a:pt x="1599" y="1429"/>
                </a:lnTo>
                <a:lnTo>
                  <a:pt x="1608" y="1428"/>
                </a:lnTo>
                <a:lnTo>
                  <a:pt x="1613" y="1428"/>
                </a:lnTo>
                <a:lnTo>
                  <a:pt x="1613" y="1428"/>
                </a:lnTo>
                <a:close/>
                <a:moveTo>
                  <a:pt x="1022" y="1438"/>
                </a:moveTo>
                <a:lnTo>
                  <a:pt x="1054" y="1464"/>
                </a:lnTo>
                <a:lnTo>
                  <a:pt x="1054" y="1479"/>
                </a:lnTo>
                <a:lnTo>
                  <a:pt x="1045" y="1489"/>
                </a:lnTo>
                <a:lnTo>
                  <a:pt x="1025" y="1486"/>
                </a:lnTo>
                <a:lnTo>
                  <a:pt x="1022" y="1438"/>
                </a:lnTo>
                <a:close/>
                <a:moveTo>
                  <a:pt x="997" y="1443"/>
                </a:moveTo>
                <a:lnTo>
                  <a:pt x="997" y="1476"/>
                </a:lnTo>
                <a:lnTo>
                  <a:pt x="989" y="1476"/>
                </a:lnTo>
                <a:lnTo>
                  <a:pt x="989" y="1476"/>
                </a:lnTo>
                <a:lnTo>
                  <a:pt x="981" y="1466"/>
                </a:lnTo>
                <a:lnTo>
                  <a:pt x="976" y="1460"/>
                </a:lnTo>
                <a:lnTo>
                  <a:pt x="974" y="1456"/>
                </a:lnTo>
                <a:lnTo>
                  <a:pt x="974" y="1456"/>
                </a:lnTo>
                <a:lnTo>
                  <a:pt x="985" y="1450"/>
                </a:lnTo>
                <a:lnTo>
                  <a:pt x="997" y="1443"/>
                </a:lnTo>
                <a:lnTo>
                  <a:pt x="997" y="1443"/>
                </a:lnTo>
                <a:close/>
                <a:moveTo>
                  <a:pt x="1190" y="1433"/>
                </a:moveTo>
                <a:lnTo>
                  <a:pt x="1190" y="1433"/>
                </a:lnTo>
                <a:lnTo>
                  <a:pt x="1197" y="1434"/>
                </a:lnTo>
                <a:lnTo>
                  <a:pt x="1203" y="1436"/>
                </a:lnTo>
                <a:lnTo>
                  <a:pt x="1208" y="1439"/>
                </a:lnTo>
                <a:lnTo>
                  <a:pt x="1210" y="1443"/>
                </a:lnTo>
                <a:lnTo>
                  <a:pt x="1215" y="1452"/>
                </a:lnTo>
                <a:lnTo>
                  <a:pt x="1220" y="1464"/>
                </a:lnTo>
                <a:lnTo>
                  <a:pt x="1220" y="1464"/>
                </a:lnTo>
                <a:lnTo>
                  <a:pt x="1223" y="1474"/>
                </a:lnTo>
                <a:lnTo>
                  <a:pt x="1223" y="1483"/>
                </a:lnTo>
                <a:lnTo>
                  <a:pt x="1222" y="1492"/>
                </a:lnTo>
                <a:lnTo>
                  <a:pt x="1190" y="1508"/>
                </a:lnTo>
                <a:lnTo>
                  <a:pt x="1190" y="1500"/>
                </a:lnTo>
                <a:lnTo>
                  <a:pt x="1177" y="1500"/>
                </a:lnTo>
                <a:lnTo>
                  <a:pt x="1177" y="1500"/>
                </a:lnTo>
                <a:lnTo>
                  <a:pt x="1171" y="1503"/>
                </a:lnTo>
                <a:lnTo>
                  <a:pt x="1166" y="1504"/>
                </a:lnTo>
                <a:lnTo>
                  <a:pt x="1164" y="1506"/>
                </a:lnTo>
                <a:lnTo>
                  <a:pt x="1164" y="1506"/>
                </a:lnTo>
                <a:lnTo>
                  <a:pt x="1162" y="1500"/>
                </a:lnTo>
                <a:lnTo>
                  <a:pt x="1159" y="1494"/>
                </a:lnTo>
                <a:lnTo>
                  <a:pt x="1157" y="1484"/>
                </a:lnTo>
                <a:lnTo>
                  <a:pt x="1157" y="1484"/>
                </a:lnTo>
                <a:lnTo>
                  <a:pt x="1157" y="1478"/>
                </a:lnTo>
                <a:lnTo>
                  <a:pt x="1158" y="1469"/>
                </a:lnTo>
                <a:lnTo>
                  <a:pt x="1161" y="1461"/>
                </a:lnTo>
                <a:lnTo>
                  <a:pt x="1164" y="1452"/>
                </a:lnTo>
                <a:lnTo>
                  <a:pt x="1169" y="1446"/>
                </a:lnTo>
                <a:lnTo>
                  <a:pt x="1175" y="1439"/>
                </a:lnTo>
                <a:lnTo>
                  <a:pt x="1182" y="1434"/>
                </a:lnTo>
                <a:lnTo>
                  <a:pt x="1186" y="1434"/>
                </a:lnTo>
                <a:lnTo>
                  <a:pt x="1190" y="1433"/>
                </a:lnTo>
                <a:lnTo>
                  <a:pt x="1190" y="1433"/>
                </a:lnTo>
                <a:close/>
                <a:moveTo>
                  <a:pt x="1210" y="1431"/>
                </a:moveTo>
                <a:lnTo>
                  <a:pt x="1229" y="1431"/>
                </a:lnTo>
                <a:lnTo>
                  <a:pt x="1224" y="1453"/>
                </a:lnTo>
                <a:lnTo>
                  <a:pt x="1210" y="1431"/>
                </a:lnTo>
                <a:close/>
                <a:moveTo>
                  <a:pt x="792" y="1443"/>
                </a:moveTo>
                <a:lnTo>
                  <a:pt x="794" y="1461"/>
                </a:lnTo>
                <a:lnTo>
                  <a:pt x="789" y="1469"/>
                </a:lnTo>
                <a:lnTo>
                  <a:pt x="779" y="1469"/>
                </a:lnTo>
                <a:lnTo>
                  <a:pt x="779" y="1446"/>
                </a:lnTo>
                <a:lnTo>
                  <a:pt x="792" y="1443"/>
                </a:lnTo>
                <a:close/>
                <a:moveTo>
                  <a:pt x="764" y="1446"/>
                </a:moveTo>
                <a:lnTo>
                  <a:pt x="759" y="1453"/>
                </a:lnTo>
                <a:lnTo>
                  <a:pt x="749" y="1453"/>
                </a:lnTo>
                <a:lnTo>
                  <a:pt x="749" y="1446"/>
                </a:lnTo>
                <a:lnTo>
                  <a:pt x="764" y="1446"/>
                </a:lnTo>
                <a:close/>
                <a:moveTo>
                  <a:pt x="65" y="1659"/>
                </a:moveTo>
                <a:lnTo>
                  <a:pt x="103" y="1663"/>
                </a:lnTo>
                <a:lnTo>
                  <a:pt x="103" y="1699"/>
                </a:lnTo>
                <a:lnTo>
                  <a:pt x="65" y="1691"/>
                </a:lnTo>
                <a:lnTo>
                  <a:pt x="65" y="1659"/>
                </a:lnTo>
                <a:close/>
                <a:moveTo>
                  <a:pt x="75" y="1699"/>
                </a:moveTo>
                <a:lnTo>
                  <a:pt x="75" y="1699"/>
                </a:lnTo>
                <a:lnTo>
                  <a:pt x="75" y="1699"/>
                </a:lnTo>
                <a:lnTo>
                  <a:pt x="75" y="1699"/>
                </a:lnTo>
                <a:lnTo>
                  <a:pt x="75" y="1699"/>
                </a:lnTo>
                <a:lnTo>
                  <a:pt x="75" y="1699"/>
                </a:lnTo>
                <a:close/>
                <a:moveTo>
                  <a:pt x="90" y="1701"/>
                </a:moveTo>
                <a:lnTo>
                  <a:pt x="90" y="1701"/>
                </a:lnTo>
                <a:lnTo>
                  <a:pt x="85" y="1705"/>
                </a:lnTo>
                <a:lnTo>
                  <a:pt x="81" y="1708"/>
                </a:lnTo>
                <a:lnTo>
                  <a:pt x="77" y="1709"/>
                </a:lnTo>
                <a:lnTo>
                  <a:pt x="77" y="1709"/>
                </a:lnTo>
                <a:lnTo>
                  <a:pt x="75" y="1708"/>
                </a:lnTo>
                <a:lnTo>
                  <a:pt x="75" y="1704"/>
                </a:lnTo>
                <a:lnTo>
                  <a:pt x="75" y="1699"/>
                </a:lnTo>
                <a:lnTo>
                  <a:pt x="75" y="1699"/>
                </a:lnTo>
                <a:lnTo>
                  <a:pt x="82" y="1700"/>
                </a:lnTo>
                <a:lnTo>
                  <a:pt x="90" y="1701"/>
                </a:lnTo>
                <a:lnTo>
                  <a:pt x="90" y="1701"/>
                </a:lnTo>
                <a:close/>
                <a:moveTo>
                  <a:pt x="1495" y="731"/>
                </a:moveTo>
                <a:lnTo>
                  <a:pt x="1495" y="731"/>
                </a:lnTo>
                <a:lnTo>
                  <a:pt x="1497" y="787"/>
                </a:lnTo>
                <a:lnTo>
                  <a:pt x="1497" y="787"/>
                </a:lnTo>
                <a:lnTo>
                  <a:pt x="1496" y="795"/>
                </a:lnTo>
                <a:lnTo>
                  <a:pt x="1495" y="801"/>
                </a:lnTo>
                <a:lnTo>
                  <a:pt x="1492" y="808"/>
                </a:lnTo>
                <a:lnTo>
                  <a:pt x="1492" y="811"/>
                </a:lnTo>
                <a:lnTo>
                  <a:pt x="1492" y="811"/>
                </a:lnTo>
                <a:lnTo>
                  <a:pt x="1492" y="822"/>
                </a:lnTo>
                <a:lnTo>
                  <a:pt x="1491" y="839"/>
                </a:lnTo>
                <a:lnTo>
                  <a:pt x="1487" y="870"/>
                </a:lnTo>
                <a:lnTo>
                  <a:pt x="1487" y="870"/>
                </a:lnTo>
                <a:lnTo>
                  <a:pt x="1485" y="942"/>
                </a:lnTo>
                <a:lnTo>
                  <a:pt x="1480" y="942"/>
                </a:lnTo>
                <a:lnTo>
                  <a:pt x="1480" y="736"/>
                </a:lnTo>
                <a:lnTo>
                  <a:pt x="1495" y="731"/>
                </a:lnTo>
                <a:close/>
                <a:moveTo>
                  <a:pt x="1480" y="654"/>
                </a:moveTo>
                <a:lnTo>
                  <a:pt x="1480" y="654"/>
                </a:lnTo>
                <a:lnTo>
                  <a:pt x="1490" y="673"/>
                </a:lnTo>
                <a:lnTo>
                  <a:pt x="1496" y="686"/>
                </a:lnTo>
                <a:lnTo>
                  <a:pt x="1500" y="692"/>
                </a:lnTo>
                <a:lnTo>
                  <a:pt x="1500" y="692"/>
                </a:lnTo>
                <a:lnTo>
                  <a:pt x="1501" y="694"/>
                </a:lnTo>
                <a:lnTo>
                  <a:pt x="1501" y="701"/>
                </a:lnTo>
                <a:lnTo>
                  <a:pt x="1500" y="710"/>
                </a:lnTo>
                <a:lnTo>
                  <a:pt x="1500" y="710"/>
                </a:lnTo>
                <a:lnTo>
                  <a:pt x="1480" y="707"/>
                </a:lnTo>
                <a:lnTo>
                  <a:pt x="1480" y="707"/>
                </a:lnTo>
                <a:lnTo>
                  <a:pt x="1480" y="705"/>
                </a:lnTo>
                <a:lnTo>
                  <a:pt x="1478" y="698"/>
                </a:lnTo>
                <a:lnTo>
                  <a:pt x="1478" y="680"/>
                </a:lnTo>
                <a:lnTo>
                  <a:pt x="1480" y="654"/>
                </a:lnTo>
                <a:lnTo>
                  <a:pt x="1480" y="65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12">
            <a:extLst>
              <a:ext uri="{FF2B5EF4-FFF2-40B4-BE49-F238E27FC236}">
                <a16:creationId xmlns:a16="http://schemas.microsoft.com/office/drawing/2014/main" id="{D39EEC9B-A508-4B9F-9DB1-42A99B02DB1D}"/>
              </a:ext>
            </a:extLst>
          </p:cNvPr>
          <p:cNvSpPr>
            <a:spLocks noEditPoints="1"/>
          </p:cNvSpPr>
          <p:nvPr/>
        </p:nvSpPr>
        <p:spPr bwMode="auto">
          <a:xfrm>
            <a:off x="6515204" y="4104802"/>
            <a:ext cx="2803934" cy="2246976"/>
          </a:xfrm>
          <a:custGeom>
            <a:avLst/>
            <a:gdLst>
              <a:gd name="T0" fmla="*/ 699 w 2049"/>
              <a:gd name="T1" fmla="*/ 1627 h 1642"/>
              <a:gd name="T2" fmla="*/ 854 w 2049"/>
              <a:gd name="T3" fmla="*/ 1636 h 1642"/>
              <a:gd name="T4" fmla="*/ 950 w 2049"/>
              <a:gd name="T5" fmla="*/ 1626 h 1642"/>
              <a:gd name="T6" fmla="*/ 1620 w 2049"/>
              <a:gd name="T7" fmla="*/ 1513 h 1642"/>
              <a:gd name="T8" fmla="*/ 1758 w 2049"/>
              <a:gd name="T9" fmla="*/ 1628 h 1642"/>
              <a:gd name="T10" fmla="*/ 1865 w 2049"/>
              <a:gd name="T11" fmla="*/ 1505 h 1642"/>
              <a:gd name="T12" fmla="*/ 1970 w 2049"/>
              <a:gd name="T13" fmla="*/ 1475 h 1642"/>
              <a:gd name="T14" fmla="*/ 1995 w 2049"/>
              <a:gd name="T15" fmla="*/ 1473 h 1642"/>
              <a:gd name="T16" fmla="*/ 2007 w 2049"/>
              <a:gd name="T17" fmla="*/ 1409 h 1642"/>
              <a:gd name="T18" fmla="*/ 1986 w 2049"/>
              <a:gd name="T19" fmla="*/ 1363 h 1642"/>
              <a:gd name="T20" fmla="*/ 2049 w 2049"/>
              <a:gd name="T21" fmla="*/ 1184 h 1642"/>
              <a:gd name="T22" fmla="*/ 1889 w 2049"/>
              <a:gd name="T23" fmla="*/ 1002 h 1642"/>
              <a:gd name="T24" fmla="*/ 1597 w 2049"/>
              <a:gd name="T25" fmla="*/ 1031 h 1642"/>
              <a:gd name="T26" fmla="*/ 1574 w 2049"/>
              <a:gd name="T27" fmla="*/ 1233 h 1642"/>
              <a:gd name="T28" fmla="*/ 1448 w 2049"/>
              <a:gd name="T29" fmla="*/ 1018 h 1642"/>
              <a:gd name="T30" fmla="*/ 1428 w 2049"/>
              <a:gd name="T31" fmla="*/ 1114 h 1642"/>
              <a:gd name="T32" fmla="*/ 1320 w 2049"/>
              <a:gd name="T33" fmla="*/ 1116 h 1642"/>
              <a:gd name="T34" fmla="*/ 1269 w 2049"/>
              <a:gd name="T35" fmla="*/ 1017 h 1642"/>
              <a:gd name="T36" fmla="*/ 292 w 2049"/>
              <a:gd name="T37" fmla="*/ 1004 h 1642"/>
              <a:gd name="T38" fmla="*/ 203 w 2049"/>
              <a:gd name="T39" fmla="*/ 934 h 1642"/>
              <a:gd name="T40" fmla="*/ 164 w 2049"/>
              <a:gd name="T41" fmla="*/ 744 h 1642"/>
              <a:gd name="T42" fmla="*/ 150 w 2049"/>
              <a:gd name="T43" fmla="*/ 80 h 1642"/>
              <a:gd name="T44" fmla="*/ 177 w 2049"/>
              <a:gd name="T45" fmla="*/ 24 h 1642"/>
              <a:gd name="T46" fmla="*/ 128 w 2049"/>
              <a:gd name="T47" fmla="*/ 39 h 1642"/>
              <a:gd name="T48" fmla="*/ 33 w 2049"/>
              <a:gd name="T49" fmla="*/ 0 h 1642"/>
              <a:gd name="T50" fmla="*/ 10 w 2049"/>
              <a:gd name="T51" fmla="*/ 53 h 1642"/>
              <a:gd name="T52" fmla="*/ 103 w 2049"/>
              <a:gd name="T53" fmla="*/ 67 h 1642"/>
              <a:gd name="T54" fmla="*/ 86 w 2049"/>
              <a:gd name="T55" fmla="*/ 286 h 1642"/>
              <a:gd name="T56" fmla="*/ 84 w 2049"/>
              <a:gd name="T57" fmla="*/ 1030 h 1642"/>
              <a:gd name="T58" fmla="*/ 74 w 2049"/>
              <a:gd name="T59" fmla="*/ 1101 h 1642"/>
              <a:gd name="T60" fmla="*/ 123 w 2049"/>
              <a:gd name="T61" fmla="*/ 1214 h 1642"/>
              <a:gd name="T62" fmla="*/ 47 w 2049"/>
              <a:gd name="T63" fmla="*/ 1365 h 1642"/>
              <a:gd name="T64" fmla="*/ 113 w 2049"/>
              <a:gd name="T65" fmla="*/ 1612 h 1642"/>
              <a:gd name="T66" fmla="*/ 196 w 2049"/>
              <a:gd name="T67" fmla="*/ 1622 h 1642"/>
              <a:gd name="T68" fmla="*/ 232 w 2049"/>
              <a:gd name="T69" fmla="*/ 1593 h 1642"/>
              <a:gd name="T70" fmla="*/ 491 w 2049"/>
              <a:gd name="T71" fmla="*/ 1564 h 1642"/>
              <a:gd name="T72" fmla="*/ 1420 w 2049"/>
              <a:gd name="T73" fmla="*/ 1286 h 1642"/>
              <a:gd name="T74" fmla="*/ 1422 w 2049"/>
              <a:gd name="T75" fmla="*/ 1148 h 1642"/>
              <a:gd name="T76" fmla="*/ 1284 w 2049"/>
              <a:gd name="T77" fmla="*/ 1253 h 1642"/>
              <a:gd name="T78" fmla="*/ 1228 w 2049"/>
              <a:gd name="T79" fmla="*/ 1255 h 1642"/>
              <a:gd name="T80" fmla="*/ 1424 w 2049"/>
              <a:gd name="T81" fmla="*/ 994 h 1642"/>
              <a:gd name="T82" fmla="*/ 1833 w 2049"/>
              <a:gd name="T83" fmla="*/ 1044 h 1642"/>
              <a:gd name="T84" fmla="*/ 1895 w 2049"/>
              <a:gd name="T85" fmla="*/ 1047 h 1642"/>
              <a:gd name="T86" fmla="*/ 1986 w 2049"/>
              <a:gd name="T87" fmla="*/ 1210 h 1642"/>
              <a:gd name="T88" fmla="*/ 2012 w 2049"/>
              <a:gd name="T89" fmla="*/ 1067 h 1642"/>
              <a:gd name="T90" fmla="*/ 1973 w 2049"/>
              <a:gd name="T91" fmla="*/ 1054 h 1642"/>
              <a:gd name="T92" fmla="*/ 958 w 2049"/>
              <a:gd name="T93" fmla="*/ 1266 h 1642"/>
              <a:gd name="T94" fmla="*/ 858 w 2049"/>
              <a:gd name="T95" fmla="*/ 1290 h 1642"/>
              <a:gd name="T96" fmla="*/ 878 w 2049"/>
              <a:gd name="T97" fmla="*/ 1251 h 1642"/>
              <a:gd name="T98" fmla="*/ 872 w 2049"/>
              <a:gd name="T99" fmla="*/ 1243 h 1642"/>
              <a:gd name="T100" fmla="*/ 826 w 2049"/>
              <a:gd name="T101" fmla="*/ 1289 h 1642"/>
              <a:gd name="T102" fmla="*/ 722 w 2049"/>
              <a:gd name="T103" fmla="*/ 1294 h 1642"/>
              <a:gd name="T104" fmla="*/ 582 w 2049"/>
              <a:gd name="T105" fmla="*/ 1257 h 1642"/>
              <a:gd name="T106" fmla="*/ 296 w 2049"/>
              <a:gd name="T107" fmla="*/ 1303 h 1642"/>
              <a:gd name="T108" fmla="*/ 253 w 2049"/>
              <a:gd name="T109" fmla="*/ 1087 h 1642"/>
              <a:gd name="T110" fmla="*/ 191 w 2049"/>
              <a:gd name="T111" fmla="*/ 899 h 1642"/>
              <a:gd name="T112" fmla="*/ 189 w 2049"/>
              <a:gd name="T113" fmla="*/ 1056 h 1642"/>
              <a:gd name="T114" fmla="*/ 179 w 2049"/>
              <a:gd name="T115" fmla="*/ 924 h 1642"/>
              <a:gd name="T116" fmla="*/ 222 w 2049"/>
              <a:gd name="T117" fmla="*/ 1103 h 1642"/>
              <a:gd name="T118" fmla="*/ 1111 w 2049"/>
              <a:gd name="T119" fmla="*/ 1519 h 1642"/>
              <a:gd name="T120" fmla="*/ 1035 w 2049"/>
              <a:gd name="T121" fmla="*/ 1504 h 1642"/>
              <a:gd name="T122" fmla="*/ 1028 w 2049"/>
              <a:gd name="T123" fmla="*/ 1410 h 1642"/>
              <a:gd name="T124" fmla="*/ 1267 w 2049"/>
              <a:gd name="T125" fmla="*/ 1447 h 16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049" h="1642">
                <a:moveTo>
                  <a:pt x="609" y="1639"/>
                </a:moveTo>
                <a:lnTo>
                  <a:pt x="609" y="1639"/>
                </a:lnTo>
                <a:lnTo>
                  <a:pt x="620" y="1639"/>
                </a:lnTo>
                <a:lnTo>
                  <a:pt x="632" y="1639"/>
                </a:lnTo>
                <a:lnTo>
                  <a:pt x="649" y="1635"/>
                </a:lnTo>
                <a:lnTo>
                  <a:pt x="661" y="1631"/>
                </a:lnTo>
                <a:lnTo>
                  <a:pt x="666" y="1630"/>
                </a:lnTo>
                <a:lnTo>
                  <a:pt x="666" y="1630"/>
                </a:lnTo>
                <a:lnTo>
                  <a:pt x="665" y="1630"/>
                </a:lnTo>
                <a:lnTo>
                  <a:pt x="665" y="1630"/>
                </a:lnTo>
                <a:lnTo>
                  <a:pt x="666" y="1630"/>
                </a:lnTo>
                <a:lnTo>
                  <a:pt x="666" y="1630"/>
                </a:lnTo>
                <a:lnTo>
                  <a:pt x="674" y="1630"/>
                </a:lnTo>
                <a:lnTo>
                  <a:pt x="689" y="1628"/>
                </a:lnTo>
                <a:lnTo>
                  <a:pt x="699" y="1627"/>
                </a:lnTo>
                <a:lnTo>
                  <a:pt x="708" y="1625"/>
                </a:lnTo>
                <a:lnTo>
                  <a:pt x="717" y="1620"/>
                </a:lnTo>
                <a:lnTo>
                  <a:pt x="724" y="1612"/>
                </a:lnTo>
                <a:lnTo>
                  <a:pt x="724" y="1612"/>
                </a:lnTo>
                <a:lnTo>
                  <a:pt x="738" y="1598"/>
                </a:lnTo>
                <a:lnTo>
                  <a:pt x="747" y="1588"/>
                </a:lnTo>
                <a:lnTo>
                  <a:pt x="751" y="1579"/>
                </a:lnTo>
                <a:lnTo>
                  <a:pt x="778" y="1579"/>
                </a:lnTo>
                <a:lnTo>
                  <a:pt x="778" y="1579"/>
                </a:lnTo>
                <a:lnTo>
                  <a:pt x="788" y="1589"/>
                </a:lnTo>
                <a:lnTo>
                  <a:pt x="798" y="1599"/>
                </a:lnTo>
                <a:lnTo>
                  <a:pt x="812" y="1611"/>
                </a:lnTo>
                <a:lnTo>
                  <a:pt x="827" y="1622"/>
                </a:lnTo>
                <a:lnTo>
                  <a:pt x="845" y="1632"/>
                </a:lnTo>
                <a:lnTo>
                  <a:pt x="854" y="1636"/>
                </a:lnTo>
                <a:lnTo>
                  <a:pt x="863" y="1640"/>
                </a:lnTo>
                <a:lnTo>
                  <a:pt x="872" y="1641"/>
                </a:lnTo>
                <a:lnTo>
                  <a:pt x="881" y="1642"/>
                </a:lnTo>
                <a:lnTo>
                  <a:pt x="881" y="1642"/>
                </a:lnTo>
                <a:lnTo>
                  <a:pt x="897" y="1642"/>
                </a:lnTo>
                <a:lnTo>
                  <a:pt x="911" y="1641"/>
                </a:lnTo>
                <a:lnTo>
                  <a:pt x="923" y="1639"/>
                </a:lnTo>
                <a:lnTo>
                  <a:pt x="932" y="1637"/>
                </a:lnTo>
                <a:lnTo>
                  <a:pt x="938" y="1635"/>
                </a:lnTo>
                <a:lnTo>
                  <a:pt x="942" y="1632"/>
                </a:lnTo>
                <a:lnTo>
                  <a:pt x="944" y="1631"/>
                </a:lnTo>
                <a:lnTo>
                  <a:pt x="944" y="1630"/>
                </a:lnTo>
                <a:lnTo>
                  <a:pt x="944" y="1630"/>
                </a:lnTo>
                <a:lnTo>
                  <a:pt x="946" y="1628"/>
                </a:lnTo>
                <a:lnTo>
                  <a:pt x="950" y="1626"/>
                </a:lnTo>
                <a:lnTo>
                  <a:pt x="966" y="1622"/>
                </a:lnTo>
                <a:lnTo>
                  <a:pt x="976" y="1618"/>
                </a:lnTo>
                <a:lnTo>
                  <a:pt x="988" y="1613"/>
                </a:lnTo>
                <a:lnTo>
                  <a:pt x="998" y="1607"/>
                </a:lnTo>
                <a:lnTo>
                  <a:pt x="1008" y="1599"/>
                </a:lnTo>
                <a:lnTo>
                  <a:pt x="1008" y="1599"/>
                </a:lnTo>
                <a:lnTo>
                  <a:pt x="1023" y="1583"/>
                </a:lnTo>
                <a:lnTo>
                  <a:pt x="1032" y="1570"/>
                </a:lnTo>
                <a:lnTo>
                  <a:pt x="1036" y="1562"/>
                </a:lnTo>
                <a:lnTo>
                  <a:pt x="1037" y="1560"/>
                </a:lnTo>
                <a:lnTo>
                  <a:pt x="1041" y="1536"/>
                </a:lnTo>
                <a:lnTo>
                  <a:pt x="1586" y="1536"/>
                </a:lnTo>
                <a:lnTo>
                  <a:pt x="1586" y="1513"/>
                </a:lnTo>
                <a:lnTo>
                  <a:pt x="1620" y="1513"/>
                </a:lnTo>
                <a:lnTo>
                  <a:pt x="1620" y="1513"/>
                </a:lnTo>
                <a:lnTo>
                  <a:pt x="1621" y="1518"/>
                </a:lnTo>
                <a:lnTo>
                  <a:pt x="1625" y="1531"/>
                </a:lnTo>
                <a:lnTo>
                  <a:pt x="1631" y="1550"/>
                </a:lnTo>
                <a:lnTo>
                  <a:pt x="1636" y="1560"/>
                </a:lnTo>
                <a:lnTo>
                  <a:pt x="1642" y="1571"/>
                </a:lnTo>
                <a:lnTo>
                  <a:pt x="1649" y="1581"/>
                </a:lnTo>
                <a:lnTo>
                  <a:pt x="1658" y="1593"/>
                </a:lnTo>
                <a:lnTo>
                  <a:pt x="1668" y="1602"/>
                </a:lnTo>
                <a:lnTo>
                  <a:pt x="1678" y="1611"/>
                </a:lnTo>
                <a:lnTo>
                  <a:pt x="1691" y="1618"/>
                </a:lnTo>
                <a:lnTo>
                  <a:pt x="1706" y="1625"/>
                </a:lnTo>
                <a:lnTo>
                  <a:pt x="1721" y="1628"/>
                </a:lnTo>
                <a:lnTo>
                  <a:pt x="1739" y="1630"/>
                </a:lnTo>
                <a:lnTo>
                  <a:pt x="1739" y="1630"/>
                </a:lnTo>
                <a:lnTo>
                  <a:pt x="1758" y="1628"/>
                </a:lnTo>
                <a:lnTo>
                  <a:pt x="1773" y="1627"/>
                </a:lnTo>
                <a:lnTo>
                  <a:pt x="1787" y="1623"/>
                </a:lnTo>
                <a:lnTo>
                  <a:pt x="1800" y="1620"/>
                </a:lnTo>
                <a:lnTo>
                  <a:pt x="1812" y="1616"/>
                </a:lnTo>
                <a:lnTo>
                  <a:pt x="1820" y="1611"/>
                </a:lnTo>
                <a:lnTo>
                  <a:pt x="1828" y="1604"/>
                </a:lnTo>
                <a:lnTo>
                  <a:pt x="1836" y="1598"/>
                </a:lnTo>
                <a:lnTo>
                  <a:pt x="1841" y="1592"/>
                </a:lnTo>
                <a:lnTo>
                  <a:pt x="1846" y="1585"/>
                </a:lnTo>
                <a:lnTo>
                  <a:pt x="1852" y="1571"/>
                </a:lnTo>
                <a:lnTo>
                  <a:pt x="1857" y="1557"/>
                </a:lnTo>
                <a:lnTo>
                  <a:pt x="1860" y="1546"/>
                </a:lnTo>
                <a:lnTo>
                  <a:pt x="1860" y="1546"/>
                </a:lnTo>
                <a:lnTo>
                  <a:pt x="1862" y="1524"/>
                </a:lnTo>
                <a:lnTo>
                  <a:pt x="1865" y="1505"/>
                </a:lnTo>
                <a:lnTo>
                  <a:pt x="1866" y="1486"/>
                </a:lnTo>
                <a:lnTo>
                  <a:pt x="1866" y="1486"/>
                </a:lnTo>
                <a:lnTo>
                  <a:pt x="1906" y="1487"/>
                </a:lnTo>
                <a:lnTo>
                  <a:pt x="1934" y="1487"/>
                </a:lnTo>
                <a:lnTo>
                  <a:pt x="1946" y="1486"/>
                </a:lnTo>
                <a:lnTo>
                  <a:pt x="1946" y="1486"/>
                </a:lnTo>
                <a:lnTo>
                  <a:pt x="1951" y="1477"/>
                </a:lnTo>
                <a:lnTo>
                  <a:pt x="1956" y="1470"/>
                </a:lnTo>
                <a:lnTo>
                  <a:pt x="1956" y="1470"/>
                </a:lnTo>
                <a:lnTo>
                  <a:pt x="1956" y="1468"/>
                </a:lnTo>
                <a:lnTo>
                  <a:pt x="1959" y="1467"/>
                </a:lnTo>
                <a:lnTo>
                  <a:pt x="1962" y="1467"/>
                </a:lnTo>
                <a:lnTo>
                  <a:pt x="1965" y="1470"/>
                </a:lnTo>
                <a:lnTo>
                  <a:pt x="1965" y="1470"/>
                </a:lnTo>
                <a:lnTo>
                  <a:pt x="1970" y="1475"/>
                </a:lnTo>
                <a:lnTo>
                  <a:pt x="1973" y="1478"/>
                </a:lnTo>
                <a:lnTo>
                  <a:pt x="1977" y="1482"/>
                </a:lnTo>
                <a:lnTo>
                  <a:pt x="1979" y="1484"/>
                </a:lnTo>
                <a:lnTo>
                  <a:pt x="1979" y="1484"/>
                </a:lnTo>
                <a:lnTo>
                  <a:pt x="1982" y="1481"/>
                </a:lnTo>
                <a:lnTo>
                  <a:pt x="1983" y="1478"/>
                </a:lnTo>
                <a:lnTo>
                  <a:pt x="1986" y="1473"/>
                </a:lnTo>
                <a:lnTo>
                  <a:pt x="1986" y="1473"/>
                </a:lnTo>
                <a:lnTo>
                  <a:pt x="1986" y="1470"/>
                </a:lnTo>
                <a:lnTo>
                  <a:pt x="1986" y="1466"/>
                </a:lnTo>
                <a:lnTo>
                  <a:pt x="1992" y="1463"/>
                </a:lnTo>
                <a:lnTo>
                  <a:pt x="1992" y="1463"/>
                </a:lnTo>
                <a:lnTo>
                  <a:pt x="1992" y="1468"/>
                </a:lnTo>
                <a:lnTo>
                  <a:pt x="1993" y="1472"/>
                </a:lnTo>
                <a:lnTo>
                  <a:pt x="1995" y="1473"/>
                </a:lnTo>
                <a:lnTo>
                  <a:pt x="1996" y="1473"/>
                </a:lnTo>
                <a:lnTo>
                  <a:pt x="1996" y="1473"/>
                </a:lnTo>
                <a:lnTo>
                  <a:pt x="2001" y="1473"/>
                </a:lnTo>
                <a:lnTo>
                  <a:pt x="2002" y="1472"/>
                </a:lnTo>
                <a:lnTo>
                  <a:pt x="2002" y="1470"/>
                </a:lnTo>
                <a:lnTo>
                  <a:pt x="2002" y="1470"/>
                </a:lnTo>
                <a:lnTo>
                  <a:pt x="2005" y="1467"/>
                </a:lnTo>
                <a:lnTo>
                  <a:pt x="2009" y="1464"/>
                </a:lnTo>
                <a:lnTo>
                  <a:pt x="2011" y="1462"/>
                </a:lnTo>
                <a:lnTo>
                  <a:pt x="2012" y="1461"/>
                </a:lnTo>
                <a:lnTo>
                  <a:pt x="2012" y="1459"/>
                </a:lnTo>
                <a:lnTo>
                  <a:pt x="2012" y="1459"/>
                </a:lnTo>
                <a:lnTo>
                  <a:pt x="2010" y="1433"/>
                </a:lnTo>
                <a:lnTo>
                  <a:pt x="2007" y="1415"/>
                </a:lnTo>
                <a:lnTo>
                  <a:pt x="2007" y="1409"/>
                </a:lnTo>
                <a:lnTo>
                  <a:pt x="2006" y="1406"/>
                </a:lnTo>
                <a:lnTo>
                  <a:pt x="2006" y="1406"/>
                </a:lnTo>
                <a:lnTo>
                  <a:pt x="2004" y="1405"/>
                </a:lnTo>
                <a:lnTo>
                  <a:pt x="2000" y="1401"/>
                </a:lnTo>
                <a:lnTo>
                  <a:pt x="1997" y="1397"/>
                </a:lnTo>
                <a:lnTo>
                  <a:pt x="1996" y="1393"/>
                </a:lnTo>
                <a:lnTo>
                  <a:pt x="1996" y="1393"/>
                </a:lnTo>
                <a:lnTo>
                  <a:pt x="1997" y="1384"/>
                </a:lnTo>
                <a:lnTo>
                  <a:pt x="1997" y="1378"/>
                </a:lnTo>
                <a:lnTo>
                  <a:pt x="1996" y="1373"/>
                </a:lnTo>
                <a:lnTo>
                  <a:pt x="1996" y="1373"/>
                </a:lnTo>
                <a:lnTo>
                  <a:pt x="1993" y="1369"/>
                </a:lnTo>
                <a:lnTo>
                  <a:pt x="1991" y="1367"/>
                </a:lnTo>
                <a:lnTo>
                  <a:pt x="1986" y="1363"/>
                </a:lnTo>
                <a:lnTo>
                  <a:pt x="1986" y="1363"/>
                </a:lnTo>
                <a:lnTo>
                  <a:pt x="1984" y="1356"/>
                </a:lnTo>
                <a:lnTo>
                  <a:pt x="1984" y="1340"/>
                </a:lnTo>
                <a:lnTo>
                  <a:pt x="1983" y="1290"/>
                </a:lnTo>
                <a:lnTo>
                  <a:pt x="1982" y="1217"/>
                </a:lnTo>
                <a:lnTo>
                  <a:pt x="1982" y="1217"/>
                </a:lnTo>
                <a:lnTo>
                  <a:pt x="1990" y="1217"/>
                </a:lnTo>
                <a:lnTo>
                  <a:pt x="2006" y="1215"/>
                </a:lnTo>
                <a:lnTo>
                  <a:pt x="2024" y="1213"/>
                </a:lnTo>
                <a:lnTo>
                  <a:pt x="2031" y="1210"/>
                </a:lnTo>
                <a:lnTo>
                  <a:pt x="2035" y="1208"/>
                </a:lnTo>
                <a:lnTo>
                  <a:pt x="2035" y="1208"/>
                </a:lnTo>
                <a:lnTo>
                  <a:pt x="2045" y="1194"/>
                </a:lnTo>
                <a:lnTo>
                  <a:pt x="2049" y="1187"/>
                </a:lnTo>
                <a:lnTo>
                  <a:pt x="2049" y="1184"/>
                </a:lnTo>
                <a:lnTo>
                  <a:pt x="2049" y="1184"/>
                </a:lnTo>
                <a:lnTo>
                  <a:pt x="2042" y="1134"/>
                </a:lnTo>
                <a:lnTo>
                  <a:pt x="2035" y="1087"/>
                </a:lnTo>
                <a:lnTo>
                  <a:pt x="2035" y="1087"/>
                </a:lnTo>
                <a:lnTo>
                  <a:pt x="2039" y="1083"/>
                </a:lnTo>
                <a:lnTo>
                  <a:pt x="2040" y="1078"/>
                </a:lnTo>
                <a:lnTo>
                  <a:pt x="2040" y="1077"/>
                </a:lnTo>
                <a:lnTo>
                  <a:pt x="2039" y="1074"/>
                </a:lnTo>
                <a:lnTo>
                  <a:pt x="2039" y="1074"/>
                </a:lnTo>
                <a:lnTo>
                  <a:pt x="2031" y="1065"/>
                </a:lnTo>
                <a:lnTo>
                  <a:pt x="2025" y="1061"/>
                </a:lnTo>
                <a:lnTo>
                  <a:pt x="2000" y="1047"/>
                </a:lnTo>
                <a:lnTo>
                  <a:pt x="1906" y="1018"/>
                </a:lnTo>
                <a:lnTo>
                  <a:pt x="1906" y="1018"/>
                </a:lnTo>
                <a:lnTo>
                  <a:pt x="1897" y="1008"/>
                </a:lnTo>
                <a:lnTo>
                  <a:pt x="1889" y="1002"/>
                </a:lnTo>
                <a:lnTo>
                  <a:pt x="1885" y="999"/>
                </a:lnTo>
                <a:lnTo>
                  <a:pt x="1883" y="998"/>
                </a:lnTo>
                <a:lnTo>
                  <a:pt x="1883" y="998"/>
                </a:lnTo>
                <a:lnTo>
                  <a:pt x="1873" y="998"/>
                </a:lnTo>
                <a:lnTo>
                  <a:pt x="1866" y="998"/>
                </a:lnTo>
                <a:lnTo>
                  <a:pt x="1866" y="998"/>
                </a:lnTo>
                <a:lnTo>
                  <a:pt x="1740" y="1009"/>
                </a:lnTo>
                <a:lnTo>
                  <a:pt x="1653" y="1018"/>
                </a:lnTo>
                <a:lnTo>
                  <a:pt x="1623" y="1021"/>
                </a:lnTo>
                <a:lnTo>
                  <a:pt x="1609" y="1021"/>
                </a:lnTo>
                <a:lnTo>
                  <a:pt x="1609" y="1021"/>
                </a:lnTo>
                <a:lnTo>
                  <a:pt x="1607" y="1021"/>
                </a:lnTo>
                <a:lnTo>
                  <a:pt x="1604" y="1022"/>
                </a:lnTo>
                <a:lnTo>
                  <a:pt x="1600" y="1026"/>
                </a:lnTo>
                <a:lnTo>
                  <a:pt x="1597" y="1031"/>
                </a:lnTo>
                <a:lnTo>
                  <a:pt x="1597" y="1031"/>
                </a:lnTo>
                <a:lnTo>
                  <a:pt x="1595" y="1040"/>
                </a:lnTo>
                <a:lnTo>
                  <a:pt x="1594" y="1045"/>
                </a:lnTo>
                <a:lnTo>
                  <a:pt x="1593" y="1047"/>
                </a:lnTo>
                <a:lnTo>
                  <a:pt x="1593" y="1047"/>
                </a:lnTo>
                <a:lnTo>
                  <a:pt x="1592" y="1050"/>
                </a:lnTo>
                <a:lnTo>
                  <a:pt x="1592" y="1058"/>
                </a:lnTo>
                <a:lnTo>
                  <a:pt x="1590" y="1068"/>
                </a:lnTo>
                <a:lnTo>
                  <a:pt x="1566" y="1097"/>
                </a:lnTo>
                <a:lnTo>
                  <a:pt x="1566" y="1117"/>
                </a:lnTo>
                <a:lnTo>
                  <a:pt x="1583" y="1117"/>
                </a:lnTo>
                <a:lnTo>
                  <a:pt x="1583" y="1117"/>
                </a:lnTo>
                <a:lnTo>
                  <a:pt x="1579" y="1176"/>
                </a:lnTo>
                <a:lnTo>
                  <a:pt x="1575" y="1217"/>
                </a:lnTo>
                <a:lnTo>
                  <a:pt x="1574" y="1233"/>
                </a:lnTo>
                <a:lnTo>
                  <a:pt x="1574" y="1233"/>
                </a:lnTo>
                <a:lnTo>
                  <a:pt x="1560" y="1223"/>
                </a:lnTo>
                <a:lnTo>
                  <a:pt x="1547" y="1214"/>
                </a:lnTo>
                <a:lnTo>
                  <a:pt x="1547" y="1214"/>
                </a:lnTo>
                <a:lnTo>
                  <a:pt x="1545" y="1220"/>
                </a:lnTo>
                <a:lnTo>
                  <a:pt x="1543" y="1231"/>
                </a:lnTo>
                <a:lnTo>
                  <a:pt x="1543" y="1286"/>
                </a:lnTo>
                <a:lnTo>
                  <a:pt x="1447" y="1286"/>
                </a:lnTo>
                <a:lnTo>
                  <a:pt x="1447" y="1210"/>
                </a:lnTo>
                <a:lnTo>
                  <a:pt x="1444" y="1197"/>
                </a:lnTo>
                <a:lnTo>
                  <a:pt x="1444" y="1197"/>
                </a:lnTo>
                <a:lnTo>
                  <a:pt x="1445" y="1164"/>
                </a:lnTo>
                <a:lnTo>
                  <a:pt x="1447" y="1091"/>
                </a:lnTo>
                <a:lnTo>
                  <a:pt x="1448" y="1051"/>
                </a:lnTo>
                <a:lnTo>
                  <a:pt x="1448" y="1018"/>
                </a:lnTo>
                <a:lnTo>
                  <a:pt x="1447" y="994"/>
                </a:lnTo>
                <a:lnTo>
                  <a:pt x="1445" y="986"/>
                </a:lnTo>
                <a:lnTo>
                  <a:pt x="1444" y="984"/>
                </a:lnTo>
                <a:lnTo>
                  <a:pt x="1444" y="984"/>
                </a:lnTo>
                <a:lnTo>
                  <a:pt x="1440" y="984"/>
                </a:lnTo>
                <a:lnTo>
                  <a:pt x="1439" y="983"/>
                </a:lnTo>
                <a:lnTo>
                  <a:pt x="1436" y="978"/>
                </a:lnTo>
                <a:lnTo>
                  <a:pt x="1436" y="974"/>
                </a:lnTo>
                <a:lnTo>
                  <a:pt x="1436" y="971"/>
                </a:lnTo>
                <a:lnTo>
                  <a:pt x="1428" y="971"/>
                </a:lnTo>
                <a:lnTo>
                  <a:pt x="1428" y="984"/>
                </a:lnTo>
                <a:lnTo>
                  <a:pt x="1358" y="984"/>
                </a:lnTo>
                <a:lnTo>
                  <a:pt x="1358" y="1011"/>
                </a:lnTo>
                <a:lnTo>
                  <a:pt x="1420" y="1047"/>
                </a:lnTo>
                <a:lnTo>
                  <a:pt x="1428" y="1114"/>
                </a:lnTo>
                <a:lnTo>
                  <a:pt x="1428" y="1114"/>
                </a:lnTo>
                <a:lnTo>
                  <a:pt x="1403" y="1131"/>
                </a:lnTo>
                <a:lnTo>
                  <a:pt x="1381" y="1147"/>
                </a:lnTo>
                <a:lnTo>
                  <a:pt x="1381" y="1147"/>
                </a:lnTo>
                <a:lnTo>
                  <a:pt x="1381" y="1136"/>
                </a:lnTo>
                <a:lnTo>
                  <a:pt x="1381" y="1128"/>
                </a:lnTo>
                <a:lnTo>
                  <a:pt x="1358" y="1117"/>
                </a:lnTo>
                <a:lnTo>
                  <a:pt x="1358" y="1130"/>
                </a:lnTo>
                <a:lnTo>
                  <a:pt x="1337" y="1130"/>
                </a:lnTo>
                <a:lnTo>
                  <a:pt x="1337" y="975"/>
                </a:lnTo>
                <a:lnTo>
                  <a:pt x="1321" y="975"/>
                </a:lnTo>
                <a:lnTo>
                  <a:pt x="1321" y="975"/>
                </a:lnTo>
                <a:lnTo>
                  <a:pt x="1320" y="1040"/>
                </a:lnTo>
                <a:lnTo>
                  <a:pt x="1320" y="1088"/>
                </a:lnTo>
                <a:lnTo>
                  <a:pt x="1320" y="1116"/>
                </a:lnTo>
                <a:lnTo>
                  <a:pt x="1320" y="1116"/>
                </a:lnTo>
                <a:lnTo>
                  <a:pt x="1321" y="1116"/>
                </a:lnTo>
                <a:lnTo>
                  <a:pt x="1321" y="1117"/>
                </a:lnTo>
                <a:lnTo>
                  <a:pt x="1321" y="1117"/>
                </a:lnTo>
                <a:lnTo>
                  <a:pt x="1320" y="1116"/>
                </a:lnTo>
                <a:lnTo>
                  <a:pt x="1320" y="1116"/>
                </a:lnTo>
                <a:lnTo>
                  <a:pt x="1314" y="1117"/>
                </a:lnTo>
                <a:lnTo>
                  <a:pt x="1307" y="1121"/>
                </a:lnTo>
                <a:lnTo>
                  <a:pt x="1307" y="1047"/>
                </a:lnTo>
                <a:lnTo>
                  <a:pt x="1307" y="1047"/>
                </a:lnTo>
                <a:lnTo>
                  <a:pt x="1304" y="1047"/>
                </a:lnTo>
                <a:lnTo>
                  <a:pt x="1300" y="1046"/>
                </a:lnTo>
                <a:lnTo>
                  <a:pt x="1297" y="1044"/>
                </a:lnTo>
                <a:lnTo>
                  <a:pt x="1297" y="1044"/>
                </a:lnTo>
                <a:lnTo>
                  <a:pt x="1269" y="1017"/>
                </a:lnTo>
                <a:lnTo>
                  <a:pt x="1210" y="960"/>
                </a:lnTo>
                <a:lnTo>
                  <a:pt x="1128" y="878"/>
                </a:lnTo>
                <a:lnTo>
                  <a:pt x="533" y="878"/>
                </a:lnTo>
                <a:lnTo>
                  <a:pt x="430" y="988"/>
                </a:lnTo>
                <a:lnTo>
                  <a:pt x="430" y="988"/>
                </a:lnTo>
                <a:lnTo>
                  <a:pt x="363" y="989"/>
                </a:lnTo>
                <a:lnTo>
                  <a:pt x="319" y="989"/>
                </a:lnTo>
                <a:lnTo>
                  <a:pt x="302" y="989"/>
                </a:lnTo>
                <a:lnTo>
                  <a:pt x="296" y="988"/>
                </a:lnTo>
                <a:lnTo>
                  <a:pt x="296" y="988"/>
                </a:lnTo>
                <a:lnTo>
                  <a:pt x="295" y="988"/>
                </a:lnTo>
                <a:lnTo>
                  <a:pt x="293" y="989"/>
                </a:lnTo>
                <a:lnTo>
                  <a:pt x="292" y="994"/>
                </a:lnTo>
                <a:lnTo>
                  <a:pt x="292" y="1004"/>
                </a:lnTo>
                <a:lnTo>
                  <a:pt x="292" y="1004"/>
                </a:lnTo>
                <a:lnTo>
                  <a:pt x="288" y="1009"/>
                </a:lnTo>
                <a:lnTo>
                  <a:pt x="283" y="1014"/>
                </a:lnTo>
                <a:lnTo>
                  <a:pt x="276" y="1018"/>
                </a:lnTo>
                <a:lnTo>
                  <a:pt x="276" y="1018"/>
                </a:lnTo>
                <a:lnTo>
                  <a:pt x="268" y="1022"/>
                </a:lnTo>
                <a:lnTo>
                  <a:pt x="262" y="1027"/>
                </a:lnTo>
                <a:lnTo>
                  <a:pt x="255" y="1035"/>
                </a:lnTo>
                <a:lnTo>
                  <a:pt x="246" y="1027"/>
                </a:lnTo>
                <a:lnTo>
                  <a:pt x="246" y="1027"/>
                </a:lnTo>
                <a:lnTo>
                  <a:pt x="239" y="1017"/>
                </a:lnTo>
                <a:lnTo>
                  <a:pt x="225" y="990"/>
                </a:lnTo>
                <a:lnTo>
                  <a:pt x="217" y="974"/>
                </a:lnTo>
                <a:lnTo>
                  <a:pt x="210" y="957"/>
                </a:lnTo>
                <a:lnTo>
                  <a:pt x="204" y="942"/>
                </a:lnTo>
                <a:lnTo>
                  <a:pt x="203" y="934"/>
                </a:lnTo>
                <a:lnTo>
                  <a:pt x="203" y="928"/>
                </a:lnTo>
                <a:lnTo>
                  <a:pt x="203" y="928"/>
                </a:lnTo>
                <a:lnTo>
                  <a:pt x="203" y="908"/>
                </a:lnTo>
                <a:lnTo>
                  <a:pt x="203" y="892"/>
                </a:lnTo>
                <a:lnTo>
                  <a:pt x="204" y="882"/>
                </a:lnTo>
                <a:lnTo>
                  <a:pt x="203" y="872"/>
                </a:lnTo>
                <a:lnTo>
                  <a:pt x="203" y="872"/>
                </a:lnTo>
                <a:lnTo>
                  <a:pt x="198" y="849"/>
                </a:lnTo>
                <a:lnTo>
                  <a:pt x="196" y="840"/>
                </a:lnTo>
                <a:lnTo>
                  <a:pt x="193" y="831"/>
                </a:lnTo>
                <a:lnTo>
                  <a:pt x="193" y="831"/>
                </a:lnTo>
                <a:lnTo>
                  <a:pt x="179" y="791"/>
                </a:lnTo>
                <a:lnTo>
                  <a:pt x="166" y="755"/>
                </a:lnTo>
                <a:lnTo>
                  <a:pt x="166" y="755"/>
                </a:lnTo>
                <a:lnTo>
                  <a:pt x="164" y="744"/>
                </a:lnTo>
                <a:lnTo>
                  <a:pt x="160" y="722"/>
                </a:lnTo>
                <a:lnTo>
                  <a:pt x="152" y="685"/>
                </a:lnTo>
                <a:lnTo>
                  <a:pt x="152" y="685"/>
                </a:lnTo>
                <a:lnTo>
                  <a:pt x="152" y="600"/>
                </a:lnTo>
                <a:lnTo>
                  <a:pt x="152" y="418"/>
                </a:lnTo>
                <a:lnTo>
                  <a:pt x="152" y="156"/>
                </a:lnTo>
                <a:lnTo>
                  <a:pt x="143" y="133"/>
                </a:lnTo>
                <a:lnTo>
                  <a:pt x="143" y="111"/>
                </a:lnTo>
                <a:lnTo>
                  <a:pt x="150" y="107"/>
                </a:lnTo>
                <a:lnTo>
                  <a:pt x="150" y="90"/>
                </a:lnTo>
                <a:lnTo>
                  <a:pt x="150" y="90"/>
                </a:lnTo>
                <a:lnTo>
                  <a:pt x="149" y="85"/>
                </a:lnTo>
                <a:lnTo>
                  <a:pt x="149" y="83"/>
                </a:lnTo>
                <a:lnTo>
                  <a:pt x="150" y="80"/>
                </a:lnTo>
                <a:lnTo>
                  <a:pt x="150" y="80"/>
                </a:lnTo>
                <a:lnTo>
                  <a:pt x="159" y="77"/>
                </a:lnTo>
                <a:lnTo>
                  <a:pt x="164" y="75"/>
                </a:lnTo>
                <a:lnTo>
                  <a:pt x="166" y="74"/>
                </a:lnTo>
                <a:lnTo>
                  <a:pt x="166" y="74"/>
                </a:lnTo>
                <a:lnTo>
                  <a:pt x="168" y="74"/>
                </a:lnTo>
                <a:lnTo>
                  <a:pt x="170" y="75"/>
                </a:lnTo>
                <a:lnTo>
                  <a:pt x="173" y="75"/>
                </a:lnTo>
                <a:lnTo>
                  <a:pt x="174" y="72"/>
                </a:lnTo>
                <a:lnTo>
                  <a:pt x="175" y="70"/>
                </a:lnTo>
                <a:lnTo>
                  <a:pt x="177" y="63"/>
                </a:lnTo>
                <a:lnTo>
                  <a:pt x="177" y="63"/>
                </a:lnTo>
                <a:lnTo>
                  <a:pt x="178" y="38"/>
                </a:lnTo>
                <a:lnTo>
                  <a:pt x="178" y="28"/>
                </a:lnTo>
                <a:lnTo>
                  <a:pt x="177" y="24"/>
                </a:lnTo>
                <a:lnTo>
                  <a:pt x="177" y="24"/>
                </a:lnTo>
                <a:lnTo>
                  <a:pt x="169" y="22"/>
                </a:lnTo>
                <a:lnTo>
                  <a:pt x="160" y="20"/>
                </a:lnTo>
                <a:lnTo>
                  <a:pt x="160" y="20"/>
                </a:lnTo>
                <a:lnTo>
                  <a:pt x="157" y="20"/>
                </a:lnTo>
                <a:lnTo>
                  <a:pt x="156" y="22"/>
                </a:lnTo>
                <a:lnTo>
                  <a:pt x="152" y="25"/>
                </a:lnTo>
                <a:lnTo>
                  <a:pt x="150" y="30"/>
                </a:lnTo>
                <a:lnTo>
                  <a:pt x="150" y="30"/>
                </a:lnTo>
                <a:lnTo>
                  <a:pt x="150" y="32"/>
                </a:lnTo>
                <a:lnTo>
                  <a:pt x="151" y="33"/>
                </a:lnTo>
                <a:lnTo>
                  <a:pt x="151" y="34"/>
                </a:lnTo>
                <a:lnTo>
                  <a:pt x="151" y="36"/>
                </a:lnTo>
                <a:lnTo>
                  <a:pt x="146" y="37"/>
                </a:lnTo>
                <a:lnTo>
                  <a:pt x="146" y="37"/>
                </a:lnTo>
                <a:lnTo>
                  <a:pt x="128" y="39"/>
                </a:lnTo>
                <a:lnTo>
                  <a:pt x="121" y="39"/>
                </a:lnTo>
                <a:lnTo>
                  <a:pt x="117" y="41"/>
                </a:lnTo>
                <a:lnTo>
                  <a:pt x="117" y="41"/>
                </a:lnTo>
                <a:lnTo>
                  <a:pt x="113" y="42"/>
                </a:lnTo>
                <a:lnTo>
                  <a:pt x="105" y="43"/>
                </a:lnTo>
                <a:lnTo>
                  <a:pt x="94" y="44"/>
                </a:lnTo>
                <a:lnTo>
                  <a:pt x="80" y="44"/>
                </a:lnTo>
                <a:lnTo>
                  <a:pt x="80" y="44"/>
                </a:lnTo>
                <a:lnTo>
                  <a:pt x="54" y="43"/>
                </a:lnTo>
                <a:lnTo>
                  <a:pt x="47" y="44"/>
                </a:lnTo>
                <a:lnTo>
                  <a:pt x="47" y="44"/>
                </a:lnTo>
                <a:lnTo>
                  <a:pt x="43" y="1"/>
                </a:lnTo>
                <a:lnTo>
                  <a:pt x="43" y="1"/>
                </a:lnTo>
                <a:lnTo>
                  <a:pt x="40" y="0"/>
                </a:lnTo>
                <a:lnTo>
                  <a:pt x="33" y="0"/>
                </a:lnTo>
                <a:lnTo>
                  <a:pt x="23" y="1"/>
                </a:lnTo>
                <a:lnTo>
                  <a:pt x="16" y="8"/>
                </a:lnTo>
                <a:lnTo>
                  <a:pt x="16" y="8"/>
                </a:lnTo>
                <a:lnTo>
                  <a:pt x="18" y="8"/>
                </a:lnTo>
                <a:lnTo>
                  <a:pt x="18" y="9"/>
                </a:lnTo>
                <a:lnTo>
                  <a:pt x="18" y="11"/>
                </a:lnTo>
                <a:lnTo>
                  <a:pt x="16" y="18"/>
                </a:lnTo>
                <a:lnTo>
                  <a:pt x="16" y="18"/>
                </a:lnTo>
                <a:lnTo>
                  <a:pt x="11" y="30"/>
                </a:lnTo>
                <a:lnTo>
                  <a:pt x="10" y="34"/>
                </a:lnTo>
                <a:lnTo>
                  <a:pt x="10" y="37"/>
                </a:lnTo>
                <a:lnTo>
                  <a:pt x="10" y="37"/>
                </a:lnTo>
                <a:lnTo>
                  <a:pt x="10" y="46"/>
                </a:lnTo>
                <a:lnTo>
                  <a:pt x="10" y="53"/>
                </a:lnTo>
                <a:lnTo>
                  <a:pt x="10" y="53"/>
                </a:lnTo>
                <a:lnTo>
                  <a:pt x="7" y="60"/>
                </a:lnTo>
                <a:lnTo>
                  <a:pt x="7" y="62"/>
                </a:lnTo>
                <a:lnTo>
                  <a:pt x="10" y="63"/>
                </a:lnTo>
                <a:lnTo>
                  <a:pt x="26" y="67"/>
                </a:lnTo>
                <a:lnTo>
                  <a:pt x="26" y="67"/>
                </a:lnTo>
                <a:lnTo>
                  <a:pt x="33" y="69"/>
                </a:lnTo>
                <a:lnTo>
                  <a:pt x="40" y="69"/>
                </a:lnTo>
                <a:lnTo>
                  <a:pt x="49" y="67"/>
                </a:lnTo>
                <a:lnTo>
                  <a:pt x="49" y="67"/>
                </a:lnTo>
                <a:lnTo>
                  <a:pt x="60" y="66"/>
                </a:lnTo>
                <a:lnTo>
                  <a:pt x="70" y="66"/>
                </a:lnTo>
                <a:lnTo>
                  <a:pt x="86" y="67"/>
                </a:lnTo>
                <a:lnTo>
                  <a:pt x="86" y="67"/>
                </a:lnTo>
                <a:lnTo>
                  <a:pt x="98" y="67"/>
                </a:lnTo>
                <a:lnTo>
                  <a:pt x="103" y="67"/>
                </a:lnTo>
                <a:lnTo>
                  <a:pt x="90" y="121"/>
                </a:lnTo>
                <a:lnTo>
                  <a:pt x="90" y="140"/>
                </a:lnTo>
                <a:lnTo>
                  <a:pt x="90" y="140"/>
                </a:lnTo>
                <a:lnTo>
                  <a:pt x="91" y="151"/>
                </a:lnTo>
                <a:lnTo>
                  <a:pt x="93" y="160"/>
                </a:lnTo>
                <a:lnTo>
                  <a:pt x="93" y="166"/>
                </a:lnTo>
                <a:lnTo>
                  <a:pt x="93" y="166"/>
                </a:lnTo>
                <a:lnTo>
                  <a:pt x="93" y="192"/>
                </a:lnTo>
                <a:lnTo>
                  <a:pt x="93" y="224"/>
                </a:lnTo>
                <a:lnTo>
                  <a:pt x="93" y="253"/>
                </a:lnTo>
                <a:lnTo>
                  <a:pt x="80" y="259"/>
                </a:lnTo>
                <a:lnTo>
                  <a:pt x="0" y="263"/>
                </a:lnTo>
                <a:lnTo>
                  <a:pt x="4" y="277"/>
                </a:lnTo>
                <a:lnTo>
                  <a:pt x="13" y="283"/>
                </a:lnTo>
                <a:lnTo>
                  <a:pt x="86" y="286"/>
                </a:lnTo>
                <a:lnTo>
                  <a:pt x="96" y="918"/>
                </a:lnTo>
                <a:lnTo>
                  <a:pt x="96" y="918"/>
                </a:lnTo>
                <a:lnTo>
                  <a:pt x="93" y="923"/>
                </a:lnTo>
                <a:lnTo>
                  <a:pt x="90" y="927"/>
                </a:lnTo>
                <a:lnTo>
                  <a:pt x="90" y="932"/>
                </a:lnTo>
                <a:lnTo>
                  <a:pt x="90" y="932"/>
                </a:lnTo>
                <a:lnTo>
                  <a:pt x="88" y="947"/>
                </a:lnTo>
                <a:lnTo>
                  <a:pt x="86" y="961"/>
                </a:lnTo>
                <a:lnTo>
                  <a:pt x="86" y="961"/>
                </a:lnTo>
                <a:lnTo>
                  <a:pt x="88" y="979"/>
                </a:lnTo>
                <a:lnTo>
                  <a:pt x="88" y="992"/>
                </a:lnTo>
                <a:lnTo>
                  <a:pt x="86" y="1000"/>
                </a:lnTo>
                <a:lnTo>
                  <a:pt x="86" y="1000"/>
                </a:lnTo>
                <a:lnTo>
                  <a:pt x="85" y="1020"/>
                </a:lnTo>
                <a:lnTo>
                  <a:pt x="84" y="1030"/>
                </a:lnTo>
                <a:lnTo>
                  <a:pt x="82" y="1035"/>
                </a:lnTo>
                <a:lnTo>
                  <a:pt x="82" y="1035"/>
                </a:lnTo>
                <a:lnTo>
                  <a:pt x="81" y="1042"/>
                </a:lnTo>
                <a:lnTo>
                  <a:pt x="80" y="1051"/>
                </a:lnTo>
                <a:lnTo>
                  <a:pt x="80" y="1051"/>
                </a:lnTo>
                <a:lnTo>
                  <a:pt x="80" y="1060"/>
                </a:lnTo>
                <a:lnTo>
                  <a:pt x="80" y="1068"/>
                </a:lnTo>
                <a:lnTo>
                  <a:pt x="80" y="1068"/>
                </a:lnTo>
                <a:lnTo>
                  <a:pt x="82" y="1081"/>
                </a:lnTo>
                <a:lnTo>
                  <a:pt x="76" y="1084"/>
                </a:lnTo>
                <a:lnTo>
                  <a:pt x="76" y="1084"/>
                </a:lnTo>
                <a:lnTo>
                  <a:pt x="75" y="1087"/>
                </a:lnTo>
                <a:lnTo>
                  <a:pt x="74" y="1091"/>
                </a:lnTo>
                <a:lnTo>
                  <a:pt x="74" y="1101"/>
                </a:lnTo>
                <a:lnTo>
                  <a:pt x="74" y="1101"/>
                </a:lnTo>
                <a:lnTo>
                  <a:pt x="80" y="1102"/>
                </a:lnTo>
                <a:lnTo>
                  <a:pt x="84" y="1103"/>
                </a:lnTo>
                <a:lnTo>
                  <a:pt x="86" y="1103"/>
                </a:lnTo>
                <a:lnTo>
                  <a:pt x="86" y="1103"/>
                </a:lnTo>
                <a:lnTo>
                  <a:pt x="96" y="1128"/>
                </a:lnTo>
                <a:lnTo>
                  <a:pt x="96" y="1200"/>
                </a:lnTo>
                <a:lnTo>
                  <a:pt x="96" y="1200"/>
                </a:lnTo>
                <a:lnTo>
                  <a:pt x="105" y="1203"/>
                </a:lnTo>
                <a:lnTo>
                  <a:pt x="110" y="1204"/>
                </a:lnTo>
                <a:lnTo>
                  <a:pt x="113" y="1205"/>
                </a:lnTo>
                <a:lnTo>
                  <a:pt x="113" y="1208"/>
                </a:lnTo>
                <a:lnTo>
                  <a:pt x="113" y="1208"/>
                </a:lnTo>
                <a:lnTo>
                  <a:pt x="113" y="1209"/>
                </a:lnTo>
                <a:lnTo>
                  <a:pt x="115" y="1210"/>
                </a:lnTo>
                <a:lnTo>
                  <a:pt x="123" y="1214"/>
                </a:lnTo>
                <a:lnTo>
                  <a:pt x="133" y="1217"/>
                </a:lnTo>
                <a:lnTo>
                  <a:pt x="143" y="1227"/>
                </a:lnTo>
                <a:lnTo>
                  <a:pt x="143" y="1260"/>
                </a:lnTo>
                <a:lnTo>
                  <a:pt x="113" y="1260"/>
                </a:lnTo>
                <a:lnTo>
                  <a:pt x="113" y="1297"/>
                </a:lnTo>
                <a:lnTo>
                  <a:pt x="53" y="1297"/>
                </a:lnTo>
                <a:lnTo>
                  <a:pt x="53" y="1297"/>
                </a:lnTo>
                <a:lnTo>
                  <a:pt x="52" y="1298"/>
                </a:lnTo>
                <a:lnTo>
                  <a:pt x="48" y="1304"/>
                </a:lnTo>
                <a:lnTo>
                  <a:pt x="44" y="1316"/>
                </a:lnTo>
                <a:lnTo>
                  <a:pt x="43" y="1323"/>
                </a:lnTo>
                <a:lnTo>
                  <a:pt x="43" y="1334"/>
                </a:lnTo>
                <a:lnTo>
                  <a:pt x="43" y="1334"/>
                </a:lnTo>
                <a:lnTo>
                  <a:pt x="44" y="1353"/>
                </a:lnTo>
                <a:lnTo>
                  <a:pt x="47" y="1365"/>
                </a:lnTo>
                <a:lnTo>
                  <a:pt x="48" y="1374"/>
                </a:lnTo>
                <a:lnTo>
                  <a:pt x="49" y="1377"/>
                </a:lnTo>
                <a:lnTo>
                  <a:pt x="74" y="1377"/>
                </a:lnTo>
                <a:lnTo>
                  <a:pt x="74" y="1389"/>
                </a:lnTo>
                <a:lnTo>
                  <a:pt x="74" y="1389"/>
                </a:lnTo>
                <a:lnTo>
                  <a:pt x="95" y="1389"/>
                </a:lnTo>
                <a:lnTo>
                  <a:pt x="110" y="1389"/>
                </a:lnTo>
                <a:lnTo>
                  <a:pt x="117" y="1389"/>
                </a:lnTo>
                <a:lnTo>
                  <a:pt x="117" y="1389"/>
                </a:lnTo>
                <a:lnTo>
                  <a:pt x="115" y="1405"/>
                </a:lnTo>
                <a:lnTo>
                  <a:pt x="115" y="1435"/>
                </a:lnTo>
                <a:lnTo>
                  <a:pt x="117" y="1480"/>
                </a:lnTo>
                <a:lnTo>
                  <a:pt x="126" y="1486"/>
                </a:lnTo>
                <a:lnTo>
                  <a:pt x="126" y="1612"/>
                </a:lnTo>
                <a:lnTo>
                  <a:pt x="113" y="1612"/>
                </a:lnTo>
                <a:lnTo>
                  <a:pt x="113" y="1622"/>
                </a:lnTo>
                <a:lnTo>
                  <a:pt x="113" y="1622"/>
                </a:lnTo>
                <a:lnTo>
                  <a:pt x="117" y="1621"/>
                </a:lnTo>
                <a:lnTo>
                  <a:pt x="127" y="1618"/>
                </a:lnTo>
                <a:lnTo>
                  <a:pt x="133" y="1617"/>
                </a:lnTo>
                <a:lnTo>
                  <a:pt x="138" y="1617"/>
                </a:lnTo>
                <a:lnTo>
                  <a:pt x="145" y="1620"/>
                </a:lnTo>
                <a:lnTo>
                  <a:pt x="150" y="1622"/>
                </a:lnTo>
                <a:lnTo>
                  <a:pt x="150" y="1622"/>
                </a:lnTo>
                <a:lnTo>
                  <a:pt x="155" y="1626"/>
                </a:lnTo>
                <a:lnTo>
                  <a:pt x="161" y="1627"/>
                </a:lnTo>
                <a:lnTo>
                  <a:pt x="169" y="1627"/>
                </a:lnTo>
                <a:lnTo>
                  <a:pt x="177" y="1627"/>
                </a:lnTo>
                <a:lnTo>
                  <a:pt x="191" y="1625"/>
                </a:lnTo>
                <a:lnTo>
                  <a:pt x="196" y="1622"/>
                </a:lnTo>
                <a:lnTo>
                  <a:pt x="222" y="1606"/>
                </a:lnTo>
                <a:lnTo>
                  <a:pt x="222" y="1523"/>
                </a:lnTo>
                <a:lnTo>
                  <a:pt x="210" y="1513"/>
                </a:lnTo>
                <a:lnTo>
                  <a:pt x="210" y="1513"/>
                </a:lnTo>
                <a:lnTo>
                  <a:pt x="210" y="1509"/>
                </a:lnTo>
                <a:lnTo>
                  <a:pt x="210" y="1503"/>
                </a:lnTo>
                <a:lnTo>
                  <a:pt x="210" y="1503"/>
                </a:lnTo>
                <a:lnTo>
                  <a:pt x="210" y="1496"/>
                </a:lnTo>
                <a:lnTo>
                  <a:pt x="210" y="1490"/>
                </a:lnTo>
                <a:lnTo>
                  <a:pt x="210" y="1490"/>
                </a:lnTo>
                <a:lnTo>
                  <a:pt x="210" y="1482"/>
                </a:lnTo>
                <a:lnTo>
                  <a:pt x="210" y="1480"/>
                </a:lnTo>
                <a:lnTo>
                  <a:pt x="226" y="1480"/>
                </a:lnTo>
                <a:lnTo>
                  <a:pt x="226" y="1593"/>
                </a:lnTo>
                <a:lnTo>
                  <a:pt x="232" y="1593"/>
                </a:lnTo>
                <a:lnTo>
                  <a:pt x="232" y="1630"/>
                </a:lnTo>
                <a:lnTo>
                  <a:pt x="212" y="1630"/>
                </a:lnTo>
                <a:lnTo>
                  <a:pt x="212" y="1639"/>
                </a:lnTo>
                <a:lnTo>
                  <a:pt x="273" y="1639"/>
                </a:lnTo>
                <a:lnTo>
                  <a:pt x="273" y="1632"/>
                </a:lnTo>
                <a:lnTo>
                  <a:pt x="246" y="1632"/>
                </a:lnTo>
                <a:lnTo>
                  <a:pt x="246" y="1593"/>
                </a:lnTo>
                <a:lnTo>
                  <a:pt x="246" y="1480"/>
                </a:lnTo>
                <a:lnTo>
                  <a:pt x="316" y="1480"/>
                </a:lnTo>
                <a:lnTo>
                  <a:pt x="329" y="1533"/>
                </a:lnTo>
                <a:lnTo>
                  <a:pt x="349" y="1543"/>
                </a:lnTo>
                <a:lnTo>
                  <a:pt x="485" y="1543"/>
                </a:lnTo>
                <a:lnTo>
                  <a:pt x="485" y="1543"/>
                </a:lnTo>
                <a:lnTo>
                  <a:pt x="487" y="1548"/>
                </a:lnTo>
                <a:lnTo>
                  <a:pt x="491" y="1564"/>
                </a:lnTo>
                <a:lnTo>
                  <a:pt x="498" y="1584"/>
                </a:lnTo>
                <a:lnTo>
                  <a:pt x="503" y="1593"/>
                </a:lnTo>
                <a:lnTo>
                  <a:pt x="508" y="1603"/>
                </a:lnTo>
                <a:lnTo>
                  <a:pt x="508" y="1603"/>
                </a:lnTo>
                <a:lnTo>
                  <a:pt x="516" y="1611"/>
                </a:lnTo>
                <a:lnTo>
                  <a:pt x="526" y="1618"/>
                </a:lnTo>
                <a:lnTo>
                  <a:pt x="539" y="1625"/>
                </a:lnTo>
                <a:lnTo>
                  <a:pt x="552" y="1630"/>
                </a:lnTo>
                <a:lnTo>
                  <a:pt x="566" y="1634"/>
                </a:lnTo>
                <a:lnTo>
                  <a:pt x="580" y="1636"/>
                </a:lnTo>
                <a:lnTo>
                  <a:pt x="595" y="1639"/>
                </a:lnTo>
                <a:lnTo>
                  <a:pt x="609" y="1639"/>
                </a:lnTo>
                <a:lnTo>
                  <a:pt x="609" y="1639"/>
                </a:lnTo>
                <a:close/>
                <a:moveTo>
                  <a:pt x="1420" y="1257"/>
                </a:moveTo>
                <a:lnTo>
                  <a:pt x="1420" y="1286"/>
                </a:lnTo>
                <a:lnTo>
                  <a:pt x="1387" y="1286"/>
                </a:lnTo>
                <a:lnTo>
                  <a:pt x="1387" y="1297"/>
                </a:lnTo>
                <a:lnTo>
                  <a:pt x="1370" y="1297"/>
                </a:lnTo>
                <a:lnTo>
                  <a:pt x="1370" y="1276"/>
                </a:lnTo>
                <a:lnTo>
                  <a:pt x="1381" y="1257"/>
                </a:lnTo>
                <a:lnTo>
                  <a:pt x="1420" y="1257"/>
                </a:lnTo>
                <a:close/>
                <a:moveTo>
                  <a:pt x="1383" y="1307"/>
                </a:moveTo>
                <a:lnTo>
                  <a:pt x="1383" y="1327"/>
                </a:lnTo>
                <a:lnTo>
                  <a:pt x="1374" y="1327"/>
                </a:lnTo>
                <a:lnTo>
                  <a:pt x="1374" y="1311"/>
                </a:lnTo>
                <a:lnTo>
                  <a:pt x="1383" y="1307"/>
                </a:lnTo>
                <a:close/>
                <a:moveTo>
                  <a:pt x="1424" y="1130"/>
                </a:moveTo>
                <a:lnTo>
                  <a:pt x="1424" y="1130"/>
                </a:lnTo>
                <a:lnTo>
                  <a:pt x="1422" y="1136"/>
                </a:lnTo>
                <a:lnTo>
                  <a:pt x="1422" y="1148"/>
                </a:lnTo>
                <a:lnTo>
                  <a:pt x="1424" y="1164"/>
                </a:lnTo>
                <a:lnTo>
                  <a:pt x="1387" y="1154"/>
                </a:lnTo>
                <a:lnTo>
                  <a:pt x="1387" y="1154"/>
                </a:lnTo>
                <a:lnTo>
                  <a:pt x="1424" y="1130"/>
                </a:lnTo>
                <a:lnTo>
                  <a:pt x="1424" y="1130"/>
                </a:lnTo>
                <a:close/>
                <a:moveTo>
                  <a:pt x="1420" y="1173"/>
                </a:moveTo>
                <a:lnTo>
                  <a:pt x="1420" y="1194"/>
                </a:lnTo>
                <a:lnTo>
                  <a:pt x="1383" y="1194"/>
                </a:lnTo>
                <a:lnTo>
                  <a:pt x="1383" y="1167"/>
                </a:lnTo>
                <a:lnTo>
                  <a:pt x="1420" y="1173"/>
                </a:lnTo>
                <a:close/>
                <a:moveTo>
                  <a:pt x="1284" y="1253"/>
                </a:moveTo>
                <a:lnTo>
                  <a:pt x="1284" y="1253"/>
                </a:lnTo>
                <a:lnTo>
                  <a:pt x="1284" y="1253"/>
                </a:lnTo>
                <a:lnTo>
                  <a:pt x="1284" y="1253"/>
                </a:lnTo>
                <a:lnTo>
                  <a:pt x="1284" y="1253"/>
                </a:lnTo>
                <a:lnTo>
                  <a:pt x="1284" y="1253"/>
                </a:lnTo>
                <a:close/>
                <a:moveTo>
                  <a:pt x="1284" y="1267"/>
                </a:moveTo>
                <a:lnTo>
                  <a:pt x="1284" y="1267"/>
                </a:lnTo>
                <a:lnTo>
                  <a:pt x="1225" y="1269"/>
                </a:lnTo>
                <a:lnTo>
                  <a:pt x="1186" y="1270"/>
                </a:lnTo>
                <a:lnTo>
                  <a:pt x="1172" y="1269"/>
                </a:lnTo>
                <a:lnTo>
                  <a:pt x="1168" y="1267"/>
                </a:lnTo>
                <a:lnTo>
                  <a:pt x="1167" y="1267"/>
                </a:lnTo>
                <a:lnTo>
                  <a:pt x="1167" y="1267"/>
                </a:lnTo>
                <a:lnTo>
                  <a:pt x="1167" y="1262"/>
                </a:lnTo>
                <a:lnTo>
                  <a:pt x="1164" y="1259"/>
                </a:lnTo>
                <a:lnTo>
                  <a:pt x="1161" y="1253"/>
                </a:lnTo>
                <a:lnTo>
                  <a:pt x="1177" y="1253"/>
                </a:lnTo>
                <a:lnTo>
                  <a:pt x="1177" y="1253"/>
                </a:lnTo>
                <a:lnTo>
                  <a:pt x="1228" y="1255"/>
                </a:lnTo>
                <a:lnTo>
                  <a:pt x="1265" y="1255"/>
                </a:lnTo>
                <a:lnTo>
                  <a:pt x="1284" y="1253"/>
                </a:lnTo>
                <a:lnTo>
                  <a:pt x="1284" y="1253"/>
                </a:lnTo>
                <a:lnTo>
                  <a:pt x="1284" y="1267"/>
                </a:lnTo>
                <a:lnTo>
                  <a:pt x="1284" y="1267"/>
                </a:lnTo>
                <a:close/>
                <a:moveTo>
                  <a:pt x="1311" y="1233"/>
                </a:moveTo>
                <a:lnTo>
                  <a:pt x="1224" y="1233"/>
                </a:lnTo>
                <a:lnTo>
                  <a:pt x="1204" y="1243"/>
                </a:lnTo>
                <a:lnTo>
                  <a:pt x="1167" y="1243"/>
                </a:lnTo>
                <a:lnTo>
                  <a:pt x="1167" y="1233"/>
                </a:lnTo>
                <a:lnTo>
                  <a:pt x="1208" y="1233"/>
                </a:lnTo>
                <a:lnTo>
                  <a:pt x="1224" y="1224"/>
                </a:lnTo>
                <a:lnTo>
                  <a:pt x="1280" y="1224"/>
                </a:lnTo>
                <a:lnTo>
                  <a:pt x="1311" y="1233"/>
                </a:lnTo>
                <a:close/>
                <a:moveTo>
                  <a:pt x="1424" y="994"/>
                </a:moveTo>
                <a:lnTo>
                  <a:pt x="1424" y="1037"/>
                </a:lnTo>
                <a:lnTo>
                  <a:pt x="1364" y="1008"/>
                </a:lnTo>
                <a:lnTo>
                  <a:pt x="1364" y="994"/>
                </a:lnTo>
                <a:lnTo>
                  <a:pt x="1424" y="994"/>
                </a:lnTo>
                <a:close/>
                <a:moveTo>
                  <a:pt x="1617" y="1054"/>
                </a:moveTo>
                <a:lnTo>
                  <a:pt x="1627" y="1051"/>
                </a:lnTo>
                <a:lnTo>
                  <a:pt x="1687" y="1051"/>
                </a:lnTo>
                <a:lnTo>
                  <a:pt x="1693" y="1058"/>
                </a:lnTo>
                <a:lnTo>
                  <a:pt x="1693" y="1154"/>
                </a:lnTo>
                <a:lnTo>
                  <a:pt x="1683" y="1164"/>
                </a:lnTo>
                <a:lnTo>
                  <a:pt x="1623" y="1164"/>
                </a:lnTo>
                <a:lnTo>
                  <a:pt x="1617" y="1150"/>
                </a:lnTo>
                <a:lnTo>
                  <a:pt x="1617" y="1054"/>
                </a:lnTo>
                <a:close/>
                <a:moveTo>
                  <a:pt x="1730" y="1047"/>
                </a:moveTo>
                <a:lnTo>
                  <a:pt x="1833" y="1044"/>
                </a:lnTo>
                <a:lnTo>
                  <a:pt x="1836" y="1167"/>
                </a:lnTo>
                <a:lnTo>
                  <a:pt x="1730" y="1167"/>
                </a:lnTo>
                <a:lnTo>
                  <a:pt x="1730" y="1047"/>
                </a:lnTo>
                <a:close/>
                <a:moveTo>
                  <a:pt x="1843" y="1047"/>
                </a:moveTo>
                <a:lnTo>
                  <a:pt x="1843" y="1047"/>
                </a:lnTo>
                <a:lnTo>
                  <a:pt x="1859" y="1047"/>
                </a:lnTo>
                <a:lnTo>
                  <a:pt x="1870" y="1046"/>
                </a:lnTo>
                <a:lnTo>
                  <a:pt x="1876" y="1047"/>
                </a:lnTo>
                <a:lnTo>
                  <a:pt x="1876" y="1047"/>
                </a:lnTo>
                <a:lnTo>
                  <a:pt x="1909" y="1154"/>
                </a:lnTo>
                <a:lnTo>
                  <a:pt x="1906" y="1187"/>
                </a:lnTo>
                <a:lnTo>
                  <a:pt x="1862" y="1187"/>
                </a:lnTo>
                <a:lnTo>
                  <a:pt x="1846" y="1167"/>
                </a:lnTo>
                <a:lnTo>
                  <a:pt x="1843" y="1047"/>
                </a:lnTo>
                <a:close/>
                <a:moveTo>
                  <a:pt x="1895" y="1047"/>
                </a:moveTo>
                <a:lnTo>
                  <a:pt x="1916" y="1047"/>
                </a:lnTo>
                <a:lnTo>
                  <a:pt x="1956" y="1184"/>
                </a:lnTo>
                <a:lnTo>
                  <a:pt x="1946" y="1184"/>
                </a:lnTo>
                <a:lnTo>
                  <a:pt x="1895" y="1047"/>
                </a:lnTo>
                <a:close/>
                <a:moveTo>
                  <a:pt x="2035" y="1144"/>
                </a:moveTo>
                <a:lnTo>
                  <a:pt x="2035" y="1144"/>
                </a:lnTo>
                <a:lnTo>
                  <a:pt x="2038" y="1168"/>
                </a:lnTo>
                <a:lnTo>
                  <a:pt x="2040" y="1185"/>
                </a:lnTo>
                <a:lnTo>
                  <a:pt x="2043" y="1194"/>
                </a:lnTo>
                <a:lnTo>
                  <a:pt x="2043" y="1194"/>
                </a:lnTo>
                <a:lnTo>
                  <a:pt x="2043" y="1195"/>
                </a:lnTo>
                <a:lnTo>
                  <a:pt x="2040" y="1197"/>
                </a:lnTo>
                <a:lnTo>
                  <a:pt x="2035" y="1201"/>
                </a:lnTo>
                <a:lnTo>
                  <a:pt x="2025" y="1208"/>
                </a:lnTo>
                <a:lnTo>
                  <a:pt x="1986" y="1210"/>
                </a:lnTo>
                <a:lnTo>
                  <a:pt x="1973" y="1194"/>
                </a:lnTo>
                <a:lnTo>
                  <a:pt x="1956" y="1147"/>
                </a:lnTo>
                <a:lnTo>
                  <a:pt x="1956" y="1087"/>
                </a:lnTo>
                <a:lnTo>
                  <a:pt x="1973" y="1078"/>
                </a:lnTo>
                <a:lnTo>
                  <a:pt x="1982" y="1054"/>
                </a:lnTo>
                <a:lnTo>
                  <a:pt x="2009" y="1054"/>
                </a:lnTo>
                <a:lnTo>
                  <a:pt x="2009" y="1054"/>
                </a:lnTo>
                <a:lnTo>
                  <a:pt x="2014" y="1058"/>
                </a:lnTo>
                <a:lnTo>
                  <a:pt x="2016" y="1061"/>
                </a:lnTo>
                <a:lnTo>
                  <a:pt x="2016" y="1063"/>
                </a:lnTo>
                <a:lnTo>
                  <a:pt x="2016" y="1064"/>
                </a:lnTo>
                <a:lnTo>
                  <a:pt x="2016" y="1064"/>
                </a:lnTo>
                <a:lnTo>
                  <a:pt x="2014" y="1067"/>
                </a:lnTo>
                <a:lnTo>
                  <a:pt x="2012" y="1067"/>
                </a:lnTo>
                <a:lnTo>
                  <a:pt x="2012" y="1067"/>
                </a:lnTo>
                <a:lnTo>
                  <a:pt x="2012" y="1068"/>
                </a:lnTo>
                <a:lnTo>
                  <a:pt x="2012" y="1068"/>
                </a:lnTo>
                <a:lnTo>
                  <a:pt x="2015" y="1072"/>
                </a:lnTo>
                <a:lnTo>
                  <a:pt x="2020" y="1077"/>
                </a:lnTo>
                <a:lnTo>
                  <a:pt x="2025" y="1084"/>
                </a:lnTo>
                <a:lnTo>
                  <a:pt x="2025" y="1095"/>
                </a:lnTo>
                <a:lnTo>
                  <a:pt x="2016" y="1087"/>
                </a:lnTo>
                <a:lnTo>
                  <a:pt x="2016" y="1140"/>
                </a:lnTo>
                <a:lnTo>
                  <a:pt x="2023" y="1150"/>
                </a:lnTo>
                <a:lnTo>
                  <a:pt x="2029" y="1107"/>
                </a:lnTo>
                <a:lnTo>
                  <a:pt x="2029" y="1107"/>
                </a:lnTo>
                <a:lnTo>
                  <a:pt x="2033" y="1128"/>
                </a:lnTo>
                <a:lnTo>
                  <a:pt x="2035" y="1144"/>
                </a:lnTo>
                <a:lnTo>
                  <a:pt x="2035" y="1144"/>
                </a:lnTo>
                <a:close/>
                <a:moveTo>
                  <a:pt x="1973" y="1054"/>
                </a:moveTo>
                <a:lnTo>
                  <a:pt x="1965" y="1068"/>
                </a:lnTo>
                <a:lnTo>
                  <a:pt x="1953" y="1078"/>
                </a:lnTo>
                <a:lnTo>
                  <a:pt x="1932" y="1051"/>
                </a:lnTo>
                <a:lnTo>
                  <a:pt x="1973" y="1054"/>
                </a:lnTo>
                <a:close/>
                <a:moveTo>
                  <a:pt x="1965" y="1044"/>
                </a:moveTo>
                <a:lnTo>
                  <a:pt x="1926" y="1041"/>
                </a:lnTo>
                <a:lnTo>
                  <a:pt x="1920" y="1031"/>
                </a:lnTo>
                <a:lnTo>
                  <a:pt x="1965" y="1044"/>
                </a:lnTo>
                <a:close/>
                <a:moveTo>
                  <a:pt x="1008" y="1241"/>
                </a:moveTo>
                <a:lnTo>
                  <a:pt x="1008" y="1241"/>
                </a:lnTo>
                <a:lnTo>
                  <a:pt x="995" y="1253"/>
                </a:lnTo>
                <a:lnTo>
                  <a:pt x="986" y="1264"/>
                </a:lnTo>
                <a:lnTo>
                  <a:pt x="981" y="1267"/>
                </a:lnTo>
                <a:lnTo>
                  <a:pt x="981" y="1267"/>
                </a:lnTo>
                <a:lnTo>
                  <a:pt x="958" y="1266"/>
                </a:lnTo>
                <a:lnTo>
                  <a:pt x="938" y="1267"/>
                </a:lnTo>
                <a:lnTo>
                  <a:pt x="955" y="1241"/>
                </a:lnTo>
                <a:lnTo>
                  <a:pt x="1008" y="1241"/>
                </a:lnTo>
                <a:close/>
                <a:moveTo>
                  <a:pt x="915" y="1264"/>
                </a:moveTo>
                <a:lnTo>
                  <a:pt x="915" y="1267"/>
                </a:lnTo>
                <a:lnTo>
                  <a:pt x="915" y="1267"/>
                </a:lnTo>
                <a:lnTo>
                  <a:pt x="896" y="1266"/>
                </a:lnTo>
                <a:lnTo>
                  <a:pt x="872" y="1267"/>
                </a:lnTo>
                <a:lnTo>
                  <a:pt x="872" y="1267"/>
                </a:lnTo>
                <a:lnTo>
                  <a:pt x="869" y="1267"/>
                </a:lnTo>
                <a:lnTo>
                  <a:pt x="867" y="1270"/>
                </a:lnTo>
                <a:lnTo>
                  <a:pt x="863" y="1276"/>
                </a:lnTo>
                <a:lnTo>
                  <a:pt x="861" y="1283"/>
                </a:lnTo>
                <a:lnTo>
                  <a:pt x="858" y="1290"/>
                </a:lnTo>
                <a:lnTo>
                  <a:pt x="858" y="1290"/>
                </a:lnTo>
                <a:lnTo>
                  <a:pt x="855" y="1304"/>
                </a:lnTo>
                <a:lnTo>
                  <a:pt x="854" y="1313"/>
                </a:lnTo>
                <a:lnTo>
                  <a:pt x="831" y="1313"/>
                </a:lnTo>
                <a:lnTo>
                  <a:pt x="831" y="1313"/>
                </a:lnTo>
                <a:lnTo>
                  <a:pt x="831" y="1306"/>
                </a:lnTo>
                <a:lnTo>
                  <a:pt x="831" y="1298"/>
                </a:lnTo>
                <a:lnTo>
                  <a:pt x="835" y="1286"/>
                </a:lnTo>
                <a:lnTo>
                  <a:pt x="835" y="1286"/>
                </a:lnTo>
                <a:lnTo>
                  <a:pt x="841" y="1275"/>
                </a:lnTo>
                <a:lnTo>
                  <a:pt x="845" y="1269"/>
                </a:lnTo>
                <a:lnTo>
                  <a:pt x="852" y="1264"/>
                </a:lnTo>
                <a:lnTo>
                  <a:pt x="857" y="1259"/>
                </a:lnTo>
                <a:lnTo>
                  <a:pt x="863" y="1255"/>
                </a:lnTo>
                <a:lnTo>
                  <a:pt x="871" y="1252"/>
                </a:lnTo>
                <a:lnTo>
                  <a:pt x="878" y="1251"/>
                </a:lnTo>
                <a:lnTo>
                  <a:pt x="878" y="1251"/>
                </a:lnTo>
                <a:lnTo>
                  <a:pt x="886" y="1251"/>
                </a:lnTo>
                <a:lnTo>
                  <a:pt x="892" y="1252"/>
                </a:lnTo>
                <a:lnTo>
                  <a:pt x="899" y="1253"/>
                </a:lnTo>
                <a:lnTo>
                  <a:pt x="904" y="1256"/>
                </a:lnTo>
                <a:lnTo>
                  <a:pt x="911" y="1261"/>
                </a:lnTo>
                <a:lnTo>
                  <a:pt x="915" y="1264"/>
                </a:lnTo>
                <a:lnTo>
                  <a:pt x="915" y="1264"/>
                </a:lnTo>
                <a:close/>
                <a:moveTo>
                  <a:pt x="891" y="1241"/>
                </a:moveTo>
                <a:lnTo>
                  <a:pt x="944" y="1241"/>
                </a:lnTo>
                <a:lnTo>
                  <a:pt x="932" y="1257"/>
                </a:lnTo>
                <a:lnTo>
                  <a:pt x="922" y="1257"/>
                </a:lnTo>
                <a:lnTo>
                  <a:pt x="891" y="1241"/>
                </a:lnTo>
                <a:close/>
                <a:moveTo>
                  <a:pt x="868" y="1237"/>
                </a:moveTo>
                <a:lnTo>
                  <a:pt x="872" y="1243"/>
                </a:lnTo>
                <a:lnTo>
                  <a:pt x="872" y="1243"/>
                </a:lnTo>
                <a:lnTo>
                  <a:pt x="867" y="1245"/>
                </a:lnTo>
                <a:lnTo>
                  <a:pt x="858" y="1247"/>
                </a:lnTo>
                <a:lnTo>
                  <a:pt x="858" y="1247"/>
                </a:lnTo>
                <a:lnTo>
                  <a:pt x="852" y="1252"/>
                </a:lnTo>
                <a:lnTo>
                  <a:pt x="840" y="1261"/>
                </a:lnTo>
                <a:lnTo>
                  <a:pt x="825" y="1274"/>
                </a:lnTo>
                <a:lnTo>
                  <a:pt x="798" y="1274"/>
                </a:lnTo>
                <a:lnTo>
                  <a:pt x="815" y="1253"/>
                </a:lnTo>
                <a:lnTo>
                  <a:pt x="815" y="1237"/>
                </a:lnTo>
                <a:lnTo>
                  <a:pt x="868" y="1237"/>
                </a:lnTo>
                <a:close/>
                <a:moveTo>
                  <a:pt x="831" y="1280"/>
                </a:moveTo>
                <a:lnTo>
                  <a:pt x="831" y="1280"/>
                </a:lnTo>
                <a:lnTo>
                  <a:pt x="829" y="1284"/>
                </a:lnTo>
                <a:lnTo>
                  <a:pt x="826" y="1289"/>
                </a:lnTo>
                <a:lnTo>
                  <a:pt x="825" y="1294"/>
                </a:lnTo>
                <a:lnTo>
                  <a:pt x="825" y="1294"/>
                </a:lnTo>
                <a:lnTo>
                  <a:pt x="824" y="1299"/>
                </a:lnTo>
                <a:lnTo>
                  <a:pt x="825" y="1306"/>
                </a:lnTo>
                <a:lnTo>
                  <a:pt x="825" y="1313"/>
                </a:lnTo>
                <a:lnTo>
                  <a:pt x="788" y="1313"/>
                </a:lnTo>
                <a:lnTo>
                  <a:pt x="788" y="1284"/>
                </a:lnTo>
                <a:lnTo>
                  <a:pt x="794" y="1276"/>
                </a:lnTo>
                <a:lnTo>
                  <a:pt x="819" y="1276"/>
                </a:lnTo>
                <a:lnTo>
                  <a:pt x="831" y="1276"/>
                </a:lnTo>
                <a:lnTo>
                  <a:pt x="831" y="1280"/>
                </a:lnTo>
                <a:close/>
                <a:moveTo>
                  <a:pt x="735" y="1276"/>
                </a:moveTo>
                <a:lnTo>
                  <a:pt x="735" y="1320"/>
                </a:lnTo>
                <a:lnTo>
                  <a:pt x="722" y="1320"/>
                </a:lnTo>
                <a:lnTo>
                  <a:pt x="722" y="1294"/>
                </a:lnTo>
                <a:lnTo>
                  <a:pt x="708" y="1276"/>
                </a:lnTo>
                <a:lnTo>
                  <a:pt x="735" y="1276"/>
                </a:lnTo>
                <a:close/>
                <a:moveTo>
                  <a:pt x="695" y="1253"/>
                </a:moveTo>
                <a:lnTo>
                  <a:pt x="716" y="1253"/>
                </a:lnTo>
                <a:lnTo>
                  <a:pt x="724" y="1270"/>
                </a:lnTo>
                <a:lnTo>
                  <a:pt x="705" y="1270"/>
                </a:lnTo>
                <a:lnTo>
                  <a:pt x="695" y="1253"/>
                </a:lnTo>
                <a:close/>
                <a:moveTo>
                  <a:pt x="669" y="1243"/>
                </a:moveTo>
                <a:lnTo>
                  <a:pt x="695" y="1267"/>
                </a:lnTo>
                <a:lnTo>
                  <a:pt x="702" y="1280"/>
                </a:lnTo>
                <a:lnTo>
                  <a:pt x="658" y="1280"/>
                </a:lnTo>
                <a:lnTo>
                  <a:pt x="648" y="1270"/>
                </a:lnTo>
                <a:lnTo>
                  <a:pt x="572" y="1270"/>
                </a:lnTo>
                <a:lnTo>
                  <a:pt x="572" y="1270"/>
                </a:lnTo>
                <a:lnTo>
                  <a:pt x="582" y="1257"/>
                </a:lnTo>
                <a:lnTo>
                  <a:pt x="592" y="1243"/>
                </a:lnTo>
                <a:lnTo>
                  <a:pt x="669" y="1243"/>
                </a:lnTo>
                <a:close/>
                <a:moveTo>
                  <a:pt x="566" y="1241"/>
                </a:moveTo>
                <a:lnTo>
                  <a:pt x="566" y="1270"/>
                </a:lnTo>
                <a:lnTo>
                  <a:pt x="566" y="1270"/>
                </a:lnTo>
                <a:lnTo>
                  <a:pt x="553" y="1270"/>
                </a:lnTo>
                <a:lnTo>
                  <a:pt x="543" y="1270"/>
                </a:lnTo>
                <a:lnTo>
                  <a:pt x="543" y="1270"/>
                </a:lnTo>
                <a:lnTo>
                  <a:pt x="498" y="1241"/>
                </a:lnTo>
                <a:lnTo>
                  <a:pt x="566" y="1241"/>
                </a:lnTo>
                <a:close/>
                <a:moveTo>
                  <a:pt x="352" y="1260"/>
                </a:moveTo>
                <a:lnTo>
                  <a:pt x="360" y="1267"/>
                </a:lnTo>
                <a:lnTo>
                  <a:pt x="346" y="1274"/>
                </a:lnTo>
                <a:lnTo>
                  <a:pt x="296" y="1274"/>
                </a:lnTo>
                <a:lnTo>
                  <a:pt x="296" y="1303"/>
                </a:lnTo>
                <a:lnTo>
                  <a:pt x="249" y="1303"/>
                </a:lnTo>
                <a:lnTo>
                  <a:pt x="236" y="1313"/>
                </a:lnTo>
                <a:lnTo>
                  <a:pt x="236" y="1260"/>
                </a:lnTo>
                <a:lnTo>
                  <a:pt x="352" y="1260"/>
                </a:lnTo>
                <a:close/>
                <a:moveTo>
                  <a:pt x="253" y="1087"/>
                </a:moveTo>
                <a:lnTo>
                  <a:pt x="286" y="1091"/>
                </a:lnTo>
                <a:lnTo>
                  <a:pt x="286" y="1091"/>
                </a:lnTo>
                <a:lnTo>
                  <a:pt x="290" y="1096"/>
                </a:lnTo>
                <a:lnTo>
                  <a:pt x="292" y="1101"/>
                </a:lnTo>
                <a:lnTo>
                  <a:pt x="292" y="1101"/>
                </a:lnTo>
                <a:lnTo>
                  <a:pt x="288" y="1103"/>
                </a:lnTo>
                <a:lnTo>
                  <a:pt x="286" y="1107"/>
                </a:lnTo>
                <a:lnTo>
                  <a:pt x="286" y="1121"/>
                </a:lnTo>
                <a:lnTo>
                  <a:pt x="253" y="1114"/>
                </a:lnTo>
                <a:lnTo>
                  <a:pt x="253" y="1087"/>
                </a:lnTo>
                <a:close/>
                <a:moveTo>
                  <a:pt x="156" y="739"/>
                </a:moveTo>
                <a:lnTo>
                  <a:pt x="156" y="739"/>
                </a:lnTo>
                <a:lnTo>
                  <a:pt x="166" y="778"/>
                </a:lnTo>
                <a:lnTo>
                  <a:pt x="166" y="778"/>
                </a:lnTo>
                <a:lnTo>
                  <a:pt x="170" y="791"/>
                </a:lnTo>
                <a:lnTo>
                  <a:pt x="177" y="811"/>
                </a:lnTo>
                <a:lnTo>
                  <a:pt x="177" y="811"/>
                </a:lnTo>
                <a:lnTo>
                  <a:pt x="187" y="836"/>
                </a:lnTo>
                <a:lnTo>
                  <a:pt x="191" y="849"/>
                </a:lnTo>
                <a:lnTo>
                  <a:pt x="192" y="856"/>
                </a:lnTo>
                <a:lnTo>
                  <a:pt x="193" y="862"/>
                </a:lnTo>
                <a:lnTo>
                  <a:pt x="193" y="862"/>
                </a:lnTo>
                <a:lnTo>
                  <a:pt x="192" y="873"/>
                </a:lnTo>
                <a:lnTo>
                  <a:pt x="192" y="885"/>
                </a:lnTo>
                <a:lnTo>
                  <a:pt x="191" y="899"/>
                </a:lnTo>
                <a:lnTo>
                  <a:pt x="193" y="918"/>
                </a:lnTo>
                <a:lnTo>
                  <a:pt x="193" y="918"/>
                </a:lnTo>
                <a:lnTo>
                  <a:pt x="199" y="971"/>
                </a:lnTo>
                <a:lnTo>
                  <a:pt x="199" y="1101"/>
                </a:lnTo>
                <a:lnTo>
                  <a:pt x="199" y="1101"/>
                </a:lnTo>
                <a:lnTo>
                  <a:pt x="193" y="1098"/>
                </a:lnTo>
                <a:lnTo>
                  <a:pt x="188" y="1096"/>
                </a:lnTo>
                <a:lnTo>
                  <a:pt x="187" y="1095"/>
                </a:lnTo>
                <a:lnTo>
                  <a:pt x="187" y="1095"/>
                </a:lnTo>
                <a:lnTo>
                  <a:pt x="185" y="1091"/>
                </a:lnTo>
                <a:lnTo>
                  <a:pt x="185" y="1089"/>
                </a:lnTo>
                <a:lnTo>
                  <a:pt x="187" y="1087"/>
                </a:lnTo>
                <a:lnTo>
                  <a:pt x="187" y="1087"/>
                </a:lnTo>
                <a:lnTo>
                  <a:pt x="189" y="1069"/>
                </a:lnTo>
                <a:lnTo>
                  <a:pt x="189" y="1056"/>
                </a:lnTo>
                <a:lnTo>
                  <a:pt x="189" y="1047"/>
                </a:lnTo>
                <a:lnTo>
                  <a:pt x="189" y="1047"/>
                </a:lnTo>
                <a:lnTo>
                  <a:pt x="185" y="1018"/>
                </a:lnTo>
                <a:lnTo>
                  <a:pt x="183" y="988"/>
                </a:lnTo>
                <a:lnTo>
                  <a:pt x="183" y="988"/>
                </a:lnTo>
                <a:lnTo>
                  <a:pt x="183" y="976"/>
                </a:lnTo>
                <a:lnTo>
                  <a:pt x="183" y="967"/>
                </a:lnTo>
                <a:lnTo>
                  <a:pt x="183" y="967"/>
                </a:lnTo>
                <a:lnTo>
                  <a:pt x="183" y="953"/>
                </a:lnTo>
                <a:lnTo>
                  <a:pt x="182" y="945"/>
                </a:lnTo>
                <a:lnTo>
                  <a:pt x="183" y="938"/>
                </a:lnTo>
                <a:lnTo>
                  <a:pt x="183" y="938"/>
                </a:lnTo>
                <a:lnTo>
                  <a:pt x="183" y="933"/>
                </a:lnTo>
                <a:lnTo>
                  <a:pt x="182" y="929"/>
                </a:lnTo>
                <a:lnTo>
                  <a:pt x="179" y="924"/>
                </a:lnTo>
                <a:lnTo>
                  <a:pt x="179" y="924"/>
                </a:lnTo>
                <a:lnTo>
                  <a:pt x="179" y="923"/>
                </a:lnTo>
                <a:lnTo>
                  <a:pt x="178" y="920"/>
                </a:lnTo>
                <a:lnTo>
                  <a:pt x="178" y="917"/>
                </a:lnTo>
                <a:lnTo>
                  <a:pt x="177" y="914"/>
                </a:lnTo>
                <a:lnTo>
                  <a:pt x="177" y="914"/>
                </a:lnTo>
                <a:lnTo>
                  <a:pt x="171" y="913"/>
                </a:lnTo>
                <a:lnTo>
                  <a:pt x="165" y="910"/>
                </a:lnTo>
                <a:lnTo>
                  <a:pt x="156" y="908"/>
                </a:lnTo>
                <a:lnTo>
                  <a:pt x="156" y="739"/>
                </a:lnTo>
                <a:close/>
                <a:moveTo>
                  <a:pt x="212" y="988"/>
                </a:moveTo>
                <a:lnTo>
                  <a:pt x="232" y="1018"/>
                </a:lnTo>
                <a:lnTo>
                  <a:pt x="236" y="1027"/>
                </a:lnTo>
                <a:lnTo>
                  <a:pt x="226" y="1031"/>
                </a:lnTo>
                <a:lnTo>
                  <a:pt x="222" y="1103"/>
                </a:lnTo>
                <a:lnTo>
                  <a:pt x="212" y="1101"/>
                </a:lnTo>
                <a:lnTo>
                  <a:pt x="212" y="988"/>
                </a:lnTo>
                <a:close/>
                <a:moveTo>
                  <a:pt x="163" y="1410"/>
                </a:moveTo>
                <a:lnTo>
                  <a:pt x="163" y="1430"/>
                </a:lnTo>
                <a:lnTo>
                  <a:pt x="152" y="1430"/>
                </a:lnTo>
                <a:lnTo>
                  <a:pt x="150" y="1423"/>
                </a:lnTo>
                <a:lnTo>
                  <a:pt x="143" y="1416"/>
                </a:lnTo>
                <a:lnTo>
                  <a:pt x="143" y="1410"/>
                </a:lnTo>
                <a:lnTo>
                  <a:pt x="163" y="1410"/>
                </a:lnTo>
                <a:close/>
                <a:moveTo>
                  <a:pt x="1072" y="1519"/>
                </a:moveTo>
                <a:lnTo>
                  <a:pt x="1072" y="1519"/>
                </a:lnTo>
                <a:lnTo>
                  <a:pt x="1091" y="1520"/>
                </a:lnTo>
                <a:lnTo>
                  <a:pt x="1105" y="1522"/>
                </a:lnTo>
                <a:lnTo>
                  <a:pt x="1110" y="1520"/>
                </a:lnTo>
                <a:lnTo>
                  <a:pt x="1111" y="1519"/>
                </a:lnTo>
                <a:lnTo>
                  <a:pt x="1111" y="1506"/>
                </a:lnTo>
                <a:lnTo>
                  <a:pt x="1244" y="1506"/>
                </a:lnTo>
                <a:lnTo>
                  <a:pt x="1257" y="1519"/>
                </a:lnTo>
                <a:lnTo>
                  <a:pt x="1297" y="1519"/>
                </a:lnTo>
                <a:lnTo>
                  <a:pt x="1297" y="1529"/>
                </a:lnTo>
                <a:lnTo>
                  <a:pt x="1068" y="1529"/>
                </a:lnTo>
                <a:lnTo>
                  <a:pt x="1072" y="1519"/>
                </a:lnTo>
                <a:close/>
                <a:moveTo>
                  <a:pt x="1054" y="1496"/>
                </a:moveTo>
                <a:lnTo>
                  <a:pt x="1047" y="1496"/>
                </a:lnTo>
                <a:lnTo>
                  <a:pt x="1047" y="1470"/>
                </a:lnTo>
                <a:lnTo>
                  <a:pt x="1054" y="1470"/>
                </a:lnTo>
                <a:lnTo>
                  <a:pt x="1054" y="1496"/>
                </a:lnTo>
                <a:close/>
                <a:moveTo>
                  <a:pt x="1037" y="1517"/>
                </a:moveTo>
                <a:lnTo>
                  <a:pt x="1037" y="1517"/>
                </a:lnTo>
                <a:lnTo>
                  <a:pt x="1035" y="1504"/>
                </a:lnTo>
                <a:lnTo>
                  <a:pt x="1031" y="1492"/>
                </a:lnTo>
                <a:lnTo>
                  <a:pt x="1031" y="1492"/>
                </a:lnTo>
                <a:lnTo>
                  <a:pt x="1031" y="1470"/>
                </a:lnTo>
                <a:lnTo>
                  <a:pt x="1031" y="1447"/>
                </a:lnTo>
                <a:lnTo>
                  <a:pt x="1031" y="1447"/>
                </a:lnTo>
                <a:lnTo>
                  <a:pt x="1035" y="1447"/>
                </a:lnTo>
                <a:lnTo>
                  <a:pt x="1037" y="1447"/>
                </a:lnTo>
                <a:lnTo>
                  <a:pt x="1037" y="1447"/>
                </a:lnTo>
                <a:lnTo>
                  <a:pt x="1039" y="1444"/>
                </a:lnTo>
                <a:lnTo>
                  <a:pt x="1040" y="1443"/>
                </a:lnTo>
                <a:lnTo>
                  <a:pt x="1041" y="1443"/>
                </a:lnTo>
                <a:lnTo>
                  <a:pt x="1041" y="1443"/>
                </a:lnTo>
                <a:lnTo>
                  <a:pt x="1028" y="1420"/>
                </a:lnTo>
                <a:lnTo>
                  <a:pt x="1028" y="1410"/>
                </a:lnTo>
                <a:lnTo>
                  <a:pt x="1028" y="1410"/>
                </a:lnTo>
                <a:lnTo>
                  <a:pt x="1036" y="1411"/>
                </a:lnTo>
                <a:lnTo>
                  <a:pt x="1042" y="1414"/>
                </a:lnTo>
                <a:lnTo>
                  <a:pt x="1047" y="1416"/>
                </a:lnTo>
                <a:lnTo>
                  <a:pt x="1047" y="1416"/>
                </a:lnTo>
                <a:lnTo>
                  <a:pt x="1051" y="1421"/>
                </a:lnTo>
                <a:lnTo>
                  <a:pt x="1054" y="1426"/>
                </a:lnTo>
                <a:lnTo>
                  <a:pt x="1054" y="1433"/>
                </a:lnTo>
                <a:lnTo>
                  <a:pt x="1054" y="1463"/>
                </a:lnTo>
                <a:lnTo>
                  <a:pt x="1037" y="1463"/>
                </a:lnTo>
                <a:lnTo>
                  <a:pt x="1037" y="1463"/>
                </a:lnTo>
                <a:lnTo>
                  <a:pt x="1039" y="1490"/>
                </a:lnTo>
                <a:lnTo>
                  <a:pt x="1037" y="1517"/>
                </a:lnTo>
                <a:lnTo>
                  <a:pt x="1037" y="1517"/>
                </a:lnTo>
                <a:close/>
                <a:moveTo>
                  <a:pt x="1267" y="1447"/>
                </a:moveTo>
                <a:lnTo>
                  <a:pt x="1267" y="1447"/>
                </a:lnTo>
                <a:lnTo>
                  <a:pt x="1270" y="1447"/>
                </a:lnTo>
                <a:lnTo>
                  <a:pt x="1271" y="1447"/>
                </a:lnTo>
                <a:lnTo>
                  <a:pt x="1274" y="1449"/>
                </a:lnTo>
                <a:lnTo>
                  <a:pt x="1288" y="1449"/>
                </a:lnTo>
                <a:lnTo>
                  <a:pt x="1304" y="1463"/>
                </a:lnTo>
                <a:lnTo>
                  <a:pt x="1257" y="1463"/>
                </a:lnTo>
                <a:lnTo>
                  <a:pt x="1257" y="1453"/>
                </a:lnTo>
                <a:lnTo>
                  <a:pt x="1257" y="1453"/>
                </a:lnTo>
                <a:lnTo>
                  <a:pt x="1261" y="1450"/>
                </a:lnTo>
                <a:lnTo>
                  <a:pt x="1267" y="1447"/>
                </a:lnTo>
                <a:lnTo>
                  <a:pt x="1267" y="144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3">
            <a:extLst>
              <a:ext uri="{FF2B5EF4-FFF2-40B4-BE49-F238E27FC236}">
                <a16:creationId xmlns:a16="http://schemas.microsoft.com/office/drawing/2014/main" id="{C44A4FD1-31CB-4012-B8C3-2EC1717F5580}"/>
              </a:ext>
            </a:extLst>
          </p:cNvPr>
          <p:cNvSpPr>
            <a:spLocks noEditPoints="1"/>
          </p:cNvSpPr>
          <p:nvPr/>
        </p:nvSpPr>
        <p:spPr bwMode="auto">
          <a:xfrm>
            <a:off x="746993" y="1184033"/>
            <a:ext cx="2436010" cy="1935944"/>
          </a:xfrm>
          <a:custGeom>
            <a:avLst/>
            <a:gdLst>
              <a:gd name="T0" fmla="*/ 188 w 1856"/>
              <a:gd name="T1" fmla="*/ 594 h 1475"/>
              <a:gd name="T2" fmla="*/ 148 w 1856"/>
              <a:gd name="T3" fmla="*/ 566 h 1475"/>
              <a:gd name="T4" fmla="*/ 82 w 1856"/>
              <a:gd name="T5" fmla="*/ 521 h 1475"/>
              <a:gd name="T6" fmla="*/ 126 w 1856"/>
              <a:gd name="T7" fmla="*/ 540 h 1475"/>
              <a:gd name="T8" fmla="*/ 119 w 1856"/>
              <a:gd name="T9" fmla="*/ 422 h 1475"/>
              <a:gd name="T10" fmla="*/ 75 w 1856"/>
              <a:gd name="T11" fmla="*/ 441 h 1475"/>
              <a:gd name="T12" fmla="*/ 3 w 1856"/>
              <a:gd name="T13" fmla="*/ 548 h 1475"/>
              <a:gd name="T14" fmla="*/ 21 w 1856"/>
              <a:gd name="T15" fmla="*/ 576 h 1475"/>
              <a:gd name="T16" fmla="*/ 53 w 1856"/>
              <a:gd name="T17" fmla="*/ 545 h 1475"/>
              <a:gd name="T18" fmla="*/ 66 w 1856"/>
              <a:gd name="T19" fmla="*/ 552 h 1475"/>
              <a:gd name="T20" fmla="*/ 128 w 1856"/>
              <a:gd name="T21" fmla="*/ 576 h 1475"/>
              <a:gd name="T22" fmla="*/ 166 w 1856"/>
              <a:gd name="T23" fmla="*/ 657 h 1475"/>
              <a:gd name="T24" fmla="*/ 157 w 1856"/>
              <a:gd name="T25" fmla="*/ 683 h 1475"/>
              <a:gd name="T26" fmla="*/ 209 w 1856"/>
              <a:gd name="T27" fmla="*/ 764 h 1475"/>
              <a:gd name="T28" fmla="*/ 262 w 1856"/>
              <a:gd name="T29" fmla="*/ 794 h 1475"/>
              <a:gd name="T30" fmla="*/ 256 w 1856"/>
              <a:gd name="T31" fmla="*/ 1012 h 1475"/>
              <a:gd name="T32" fmla="*/ 290 w 1856"/>
              <a:gd name="T33" fmla="*/ 1190 h 1475"/>
              <a:gd name="T34" fmla="*/ 361 w 1856"/>
              <a:gd name="T35" fmla="*/ 1239 h 1475"/>
              <a:gd name="T36" fmla="*/ 520 w 1856"/>
              <a:gd name="T37" fmla="*/ 1205 h 1475"/>
              <a:gd name="T38" fmla="*/ 661 w 1856"/>
              <a:gd name="T39" fmla="*/ 1131 h 1475"/>
              <a:gd name="T40" fmla="*/ 742 w 1856"/>
              <a:gd name="T41" fmla="*/ 1163 h 1475"/>
              <a:gd name="T42" fmla="*/ 896 w 1856"/>
              <a:gd name="T43" fmla="*/ 1154 h 1475"/>
              <a:gd name="T44" fmla="*/ 961 w 1856"/>
              <a:gd name="T45" fmla="*/ 1186 h 1475"/>
              <a:gd name="T46" fmla="*/ 1174 w 1856"/>
              <a:gd name="T47" fmla="*/ 1245 h 1475"/>
              <a:gd name="T48" fmla="*/ 1206 w 1856"/>
              <a:gd name="T49" fmla="*/ 1416 h 1475"/>
              <a:gd name="T50" fmla="*/ 1271 w 1856"/>
              <a:gd name="T51" fmla="*/ 1472 h 1475"/>
              <a:gd name="T52" fmla="*/ 1410 w 1856"/>
              <a:gd name="T53" fmla="*/ 1429 h 1475"/>
              <a:gd name="T54" fmla="*/ 1673 w 1856"/>
              <a:gd name="T55" fmla="*/ 858 h 1475"/>
              <a:gd name="T56" fmla="*/ 1714 w 1856"/>
              <a:gd name="T57" fmla="*/ 941 h 1475"/>
              <a:gd name="T58" fmla="*/ 1801 w 1856"/>
              <a:gd name="T59" fmla="*/ 924 h 1475"/>
              <a:gd name="T60" fmla="*/ 1856 w 1856"/>
              <a:gd name="T61" fmla="*/ 492 h 1475"/>
              <a:gd name="T62" fmla="*/ 1611 w 1856"/>
              <a:gd name="T63" fmla="*/ 155 h 1475"/>
              <a:gd name="T64" fmla="*/ 1358 w 1856"/>
              <a:gd name="T65" fmla="*/ 230 h 1475"/>
              <a:gd name="T66" fmla="*/ 1285 w 1856"/>
              <a:gd name="T67" fmla="*/ 10 h 1475"/>
              <a:gd name="T68" fmla="*/ 1183 w 1856"/>
              <a:gd name="T69" fmla="*/ 160 h 1475"/>
              <a:gd name="T70" fmla="*/ 1149 w 1856"/>
              <a:gd name="T71" fmla="*/ 23 h 1475"/>
              <a:gd name="T72" fmla="*/ 1117 w 1856"/>
              <a:gd name="T73" fmla="*/ 219 h 1475"/>
              <a:gd name="T74" fmla="*/ 701 w 1856"/>
              <a:gd name="T75" fmla="*/ 454 h 1475"/>
              <a:gd name="T76" fmla="*/ 473 w 1856"/>
              <a:gd name="T77" fmla="*/ 494 h 1475"/>
              <a:gd name="T78" fmla="*/ 450 w 1856"/>
              <a:gd name="T79" fmla="*/ 460 h 1475"/>
              <a:gd name="T80" fmla="*/ 457 w 1856"/>
              <a:gd name="T81" fmla="*/ 474 h 1475"/>
              <a:gd name="T82" fmla="*/ 315 w 1856"/>
              <a:gd name="T83" fmla="*/ 767 h 1475"/>
              <a:gd name="T84" fmla="*/ 243 w 1856"/>
              <a:gd name="T85" fmla="*/ 702 h 1475"/>
              <a:gd name="T86" fmla="*/ 972 w 1856"/>
              <a:gd name="T87" fmla="*/ 754 h 1475"/>
              <a:gd name="T88" fmla="*/ 980 w 1856"/>
              <a:gd name="T89" fmla="*/ 840 h 1475"/>
              <a:gd name="T90" fmla="*/ 867 w 1856"/>
              <a:gd name="T91" fmla="*/ 773 h 1475"/>
              <a:gd name="T92" fmla="*/ 1059 w 1856"/>
              <a:gd name="T93" fmla="*/ 778 h 1475"/>
              <a:gd name="T94" fmla="*/ 1083 w 1856"/>
              <a:gd name="T95" fmla="*/ 845 h 1475"/>
              <a:gd name="T96" fmla="*/ 1022 w 1856"/>
              <a:gd name="T97" fmla="*/ 826 h 1475"/>
              <a:gd name="T98" fmla="*/ 1051 w 1856"/>
              <a:gd name="T99" fmla="*/ 777 h 1475"/>
              <a:gd name="T100" fmla="*/ 239 w 1856"/>
              <a:gd name="T101" fmla="*/ 749 h 1475"/>
              <a:gd name="T102" fmla="*/ 218 w 1856"/>
              <a:gd name="T103" fmla="*/ 703 h 1475"/>
              <a:gd name="T104" fmla="*/ 473 w 1856"/>
              <a:gd name="T105" fmla="*/ 1025 h 1475"/>
              <a:gd name="T106" fmla="*/ 521 w 1856"/>
              <a:gd name="T107" fmla="*/ 1075 h 1475"/>
              <a:gd name="T108" fmla="*/ 1059 w 1856"/>
              <a:gd name="T109" fmla="*/ 315 h 1475"/>
              <a:gd name="T110" fmla="*/ 813 w 1856"/>
              <a:gd name="T111" fmla="*/ 394 h 1475"/>
              <a:gd name="T112" fmla="*/ 911 w 1856"/>
              <a:gd name="T113" fmla="*/ 297 h 1475"/>
              <a:gd name="T114" fmla="*/ 1257 w 1856"/>
              <a:gd name="T115" fmla="*/ 421 h 1475"/>
              <a:gd name="T116" fmla="*/ 1242 w 1856"/>
              <a:gd name="T117" fmla="*/ 297 h 1475"/>
              <a:gd name="T118" fmla="*/ 1642 w 1856"/>
              <a:gd name="T119" fmla="*/ 414 h 1475"/>
              <a:gd name="T120" fmla="*/ 1686 w 1856"/>
              <a:gd name="T121" fmla="*/ 344 h 14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856" h="1475">
                <a:moveTo>
                  <a:pt x="457" y="474"/>
                </a:moveTo>
                <a:lnTo>
                  <a:pt x="457" y="474"/>
                </a:lnTo>
                <a:lnTo>
                  <a:pt x="457" y="475"/>
                </a:lnTo>
                <a:lnTo>
                  <a:pt x="457" y="475"/>
                </a:lnTo>
                <a:lnTo>
                  <a:pt x="433" y="501"/>
                </a:lnTo>
                <a:lnTo>
                  <a:pt x="414" y="522"/>
                </a:lnTo>
                <a:lnTo>
                  <a:pt x="399" y="525"/>
                </a:lnTo>
                <a:lnTo>
                  <a:pt x="187" y="596"/>
                </a:lnTo>
                <a:lnTo>
                  <a:pt x="187" y="596"/>
                </a:lnTo>
                <a:lnTo>
                  <a:pt x="187" y="595"/>
                </a:lnTo>
                <a:lnTo>
                  <a:pt x="188" y="594"/>
                </a:lnTo>
                <a:lnTo>
                  <a:pt x="188" y="591"/>
                </a:lnTo>
                <a:lnTo>
                  <a:pt x="185" y="590"/>
                </a:lnTo>
                <a:lnTo>
                  <a:pt x="179" y="583"/>
                </a:lnTo>
                <a:lnTo>
                  <a:pt x="179" y="583"/>
                </a:lnTo>
                <a:lnTo>
                  <a:pt x="174" y="580"/>
                </a:lnTo>
                <a:lnTo>
                  <a:pt x="170" y="577"/>
                </a:lnTo>
                <a:lnTo>
                  <a:pt x="166" y="572"/>
                </a:lnTo>
                <a:lnTo>
                  <a:pt x="164" y="569"/>
                </a:lnTo>
                <a:lnTo>
                  <a:pt x="160" y="568"/>
                </a:lnTo>
                <a:lnTo>
                  <a:pt x="155" y="567"/>
                </a:lnTo>
                <a:lnTo>
                  <a:pt x="148" y="566"/>
                </a:lnTo>
                <a:lnTo>
                  <a:pt x="148" y="566"/>
                </a:lnTo>
                <a:lnTo>
                  <a:pt x="114" y="564"/>
                </a:lnTo>
                <a:lnTo>
                  <a:pt x="100" y="563"/>
                </a:lnTo>
                <a:lnTo>
                  <a:pt x="95" y="562"/>
                </a:lnTo>
                <a:lnTo>
                  <a:pt x="92" y="561"/>
                </a:lnTo>
                <a:lnTo>
                  <a:pt x="92" y="561"/>
                </a:lnTo>
                <a:lnTo>
                  <a:pt x="85" y="555"/>
                </a:lnTo>
                <a:lnTo>
                  <a:pt x="82" y="554"/>
                </a:lnTo>
                <a:lnTo>
                  <a:pt x="82" y="553"/>
                </a:lnTo>
                <a:lnTo>
                  <a:pt x="82" y="553"/>
                </a:lnTo>
                <a:lnTo>
                  <a:pt x="82" y="521"/>
                </a:lnTo>
                <a:lnTo>
                  <a:pt x="82" y="492"/>
                </a:lnTo>
                <a:lnTo>
                  <a:pt x="82" y="492"/>
                </a:lnTo>
                <a:lnTo>
                  <a:pt x="85" y="519"/>
                </a:lnTo>
                <a:lnTo>
                  <a:pt x="87" y="545"/>
                </a:lnTo>
                <a:lnTo>
                  <a:pt x="87" y="545"/>
                </a:lnTo>
                <a:lnTo>
                  <a:pt x="92" y="547"/>
                </a:lnTo>
                <a:lnTo>
                  <a:pt x="104" y="548"/>
                </a:lnTo>
                <a:lnTo>
                  <a:pt x="120" y="550"/>
                </a:lnTo>
                <a:lnTo>
                  <a:pt x="120" y="550"/>
                </a:lnTo>
                <a:lnTo>
                  <a:pt x="122" y="547"/>
                </a:lnTo>
                <a:lnTo>
                  <a:pt x="126" y="540"/>
                </a:lnTo>
                <a:lnTo>
                  <a:pt x="126" y="540"/>
                </a:lnTo>
                <a:lnTo>
                  <a:pt x="126" y="522"/>
                </a:lnTo>
                <a:lnTo>
                  <a:pt x="126" y="487"/>
                </a:lnTo>
                <a:lnTo>
                  <a:pt x="126" y="451"/>
                </a:lnTo>
                <a:lnTo>
                  <a:pt x="126" y="433"/>
                </a:lnTo>
                <a:lnTo>
                  <a:pt x="126" y="433"/>
                </a:lnTo>
                <a:lnTo>
                  <a:pt x="123" y="428"/>
                </a:lnTo>
                <a:lnTo>
                  <a:pt x="122" y="426"/>
                </a:lnTo>
                <a:lnTo>
                  <a:pt x="120" y="423"/>
                </a:lnTo>
                <a:lnTo>
                  <a:pt x="120" y="423"/>
                </a:lnTo>
                <a:lnTo>
                  <a:pt x="119" y="422"/>
                </a:lnTo>
                <a:lnTo>
                  <a:pt x="120" y="422"/>
                </a:lnTo>
                <a:lnTo>
                  <a:pt x="118" y="421"/>
                </a:lnTo>
                <a:lnTo>
                  <a:pt x="118" y="421"/>
                </a:lnTo>
                <a:lnTo>
                  <a:pt x="109" y="421"/>
                </a:lnTo>
                <a:lnTo>
                  <a:pt x="99" y="421"/>
                </a:lnTo>
                <a:lnTo>
                  <a:pt x="89" y="422"/>
                </a:lnTo>
                <a:lnTo>
                  <a:pt x="85" y="423"/>
                </a:lnTo>
                <a:lnTo>
                  <a:pt x="82" y="426"/>
                </a:lnTo>
                <a:lnTo>
                  <a:pt x="82" y="426"/>
                </a:lnTo>
                <a:lnTo>
                  <a:pt x="76" y="436"/>
                </a:lnTo>
                <a:lnTo>
                  <a:pt x="75" y="441"/>
                </a:lnTo>
                <a:lnTo>
                  <a:pt x="75" y="477"/>
                </a:lnTo>
                <a:lnTo>
                  <a:pt x="75" y="477"/>
                </a:lnTo>
                <a:lnTo>
                  <a:pt x="67" y="478"/>
                </a:lnTo>
                <a:lnTo>
                  <a:pt x="62" y="478"/>
                </a:lnTo>
                <a:lnTo>
                  <a:pt x="59" y="479"/>
                </a:lnTo>
                <a:lnTo>
                  <a:pt x="59" y="494"/>
                </a:lnTo>
                <a:lnTo>
                  <a:pt x="59" y="512"/>
                </a:lnTo>
                <a:lnTo>
                  <a:pt x="59" y="522"/>
                </a:lnTo>
                <a:lnTo>
                  <a:pt x="59" y="522"/>
                </a:lnTo>
                <a:lnTo>
                  <a:pt x="31" y="535"/>
                </a:lnTo>
                <a:lnTo>
                  <a:pt x="3" y="548"/>
                </a:lnTo>
                <a:lnTo>
                  <a:pt x="3" y="548"/>
                </a:lnTo>
                <a:lnTo>
                  <a:pt x="1" y="552"/>
                </a:lnTo>
                <a:lnTo>
                  <a:pt x="0" y="553"/>
                </a:lnTo>
                <a:lnTo>
                  <a:pt x="1" y="555"/>
                </a:lnTo>
                <a:lnTo>
                  <a:pt x="1" y="555"/>
                </a:lnTo>
                <a:lnTo>
                  <a:pt x="10" y="563"/>
                </a:lnTo>
                <a:lnTo>
                  <a:pt x="19" y="568"/>
                </a:lnTo>
                <a:lnTo>
                  <a:pt x="19" y="568"/>
                </a:lnTo>
                <a:lnTo>
                  <a:pt x="20" y="572"/>
                </a:lnTo>
                <a:lnTo>
                  <a:pt x="21" y="576"/>
                </a:lnTo>
                <a:lnTo>
                  <a:pt x="21" y="576"/>
                </a:lnTo>
                <a:lnTo>
                  <a:pt x="14" y="591"/>
                </a:lnTo>
                <a:lnTo>
                  <a:pt x="10" y="601"/>
                </a:lnTo>
                <a:lnTo>
                  <a:pt x="10" y="604"/>
                </a:lnTo>
                <a:lnTo>
                  <a:pt x="11" y="604"/>
                </a:lnTo>
                <a:lnTo>
                  <a:pt x="11" y="604"/>
                </a:lnTo>
                <a:lnTo>
                  <a:pt x="25" y="591"/>
                </a:lnTo>
                <a:lnTo>
                  <a:pt x="34" y="582"/>
                </a:lnTo>
                <a:lnTo>
                  <a:pt x="42" y="571"/>
                </a:lnTo>
                <a:lnTo>
                  <a:pt x="42" y="571"/>
                </a:lnTo>
                <a:lnTo>
                  <a:pt x="51" y="552"/>
                </a:lnTo>
                <a:lnTo>
                  <a:pt x="53" y="545"/>
                </a:lnTo>
                <a:lnTo>
                  <a:pt x="52" y="544"/>
                </a:lnTo>
                <a:lnTo>
                  <a:pt x="52" y="543"/>
                </a:lnTo>
                <a:lnTo>
                  <a:pt x="52" y="543"/>
                </a:lnTo>
                <a:lnTo>
                  <a:pt x="51" y="543"/>
                </a:lnTo>
                <a:lnTo>
                  <a:pt x="52" y="541"/>
                </a:lnTo>
                <a:lnTo>
                  <a:pt x="56" y="543"/>
                </a:lnTo>
                <a:lnTo>
                  <a:pt x="62" y="543"/>
                </a:lnTo>
                <a:lnTo>
                  <a:pt x="67" y="545"/>
                </a:lnTo>
                <a:lnTo>
                  <a:pt x="67" y="545"/>
                </a:lnTo>
                <a:lnTo>
                  <a:pt x="66" y="547"/>
                </a:lnTo>
                <a:lnTo>
                  <a:pt x="66" y="552"/>
                </a:lnTo>
                <a:lnTo>
                  <a:pt x="68" y="558"/>
                </a:lnTo>
                <a:lnTo>
                  <a:pt x="71" y="562"/>
                </a:lnTo>
                <a:lnTo>
                  <a:pt x="75" y="566"/>
                </a:lnTo>
                <a:lnTo>
                  <a:pt x="75" y="566"/>
                </a:lnTo>
                <a:lnTo>
                  <a:pt x="80" y="569"/>
                </a:lnTo>
                <a:lnTo>
                  <a:pt x="87" y="572"/>
                </a:lnTo>
                <a:lnTo>
                  <a:pt x="96" y="573"/>
                </a:lnTo>
                <a:lnTo>
                  <a:pt x="105" y="575"/>
                </a:lnTo>
                <a:lnTo>
                  <a:pt x="120" y="576"/>
                </a:lnTo>
                <a:lnTo>
                  <a:pt x="128" y="576"/>
                </a:lnTo>
                <a:lnTo>
                  <a:pt x="128" y="576"/>
                </a:lnTo>
                <a:lnTo>
                  <a:pt x="156" y="581"/>
                </a:lnTo>
                <a:lnTo>
                  <a:pt x="156" y="581"/>
                </a:lnTo>
                <a:lnTo>
                  <a:pt x="161" y="583"/>
                </a:lnTo>
                <a:lnTo>
                  <a:pt x="165" y="587"/>
                </a:lnTo>
                <a:lnTo>
                  <a:pt x="167" y="591"/>
                </a:lnTo>
                <a:lnTo>
                  <a:pt x="169" y="594"/>
                </a:lnTo>
                <a:lnTo>
                  <a:pt x="169" y="594"/>
                </a:lnTo>
                <a:lnTo>
                  <a:pt x="167" y="600"/>
                </a:lnTo>
                <a:lnTo>
                  <a:pt x="169" y="606"/>
                </a:lnTo>
                <a:lnTo>
                  <a:pt x="161" y="611"/>
                </a:lnTo>
                <a:lnTo>
                  <a:pt x="166" y="657"/>
                </a:lnTo>
                <a:lnTo>
                  <a:pt x="166" y="657"/>
                </a:lnTo>
                <a:lnTo>
                  <a:pt x="165" y="658"/>
                </a:lnTo>
                <a:lnTo>
                  <a:pt x="166" y="662"/>
                </a:lnTo>
                <a:lnTo>
                  <a:pt x="166" y="662"/>
                </a:lnTo>
                <a:lnTo>
                  <a:pt x="164" y="665"/>
                </a:lnTo>
                <a:lnTo>
                  <a:pt x="159" y="671"/>
                </a:lnTo>
                <a:lnTo>
                  <a:pt x="155" y="676"/>
                </a:lnTo>
                <a:lnTo>
                  <a:pt x="154" y="679"/>
                </a:lnTo>
                <a:lnTo>
                  <a:pt x="154" y="680"/>
                </a:lnTo>
                <a:lnTo>
                  <a:pt x="154" y="680"/>
                </a:lnTo>
                <a:lnTo>
                  <a:pt x="157" y="683"/>
                </a:lnTo>
                <a:lnTo>
                  <a:pt x="164" y="688"/>
                </a:lnTo>
                <a:lnTo>
                  <a:pt x="174" y="693"/>
                </a:lnTo>
                <a:lnTo>
                  <a:pt x="174" y="693"/>
                </a:lnTo>
                <a:lnTo>
                  <a:pt x="181" y="727"/>
                </a:lnTo>
                <a:lnTo>
                  <a:pt x="189" y="751"/>
                </a:lnTo>
                <a:lnTo>
                  <a:pt x="192" y="760"/>
                </a:lnTo>
                <a:lnTo>
                  <a:pt x="194" y="764"/>
                </a:lnTo>
                <a:lnTo>
                  <a:pt x="194" y="764"/>
                </a:lnTo>
                <a:lnTo>
                  <a:pt x="198" y="764"/>
                </a:lnTo>
                <a:lnTo>
                  <a:pt x="202" y="764"/>
                </a:lnTo>
                <a:lnTo>
                  <a:pt x="209" y="764"/>
                </a:lnTo>
                <a:lnTo>
                  <a:pt x="209" y="764"/>
                </a:lnTo>
                <a:lnTo>
                  <a:pt x="212" y="767"/>
                </a:lnTo>
                <a:lnTo>
                  <a:pt x="217" y="773"/>
                </a:lnTo>
                <a:lnTo>
                  <a:pt x="223" y="780"/>
                </a:lnTo>
                <a:lnTo>
                  <a:pt x="226" y="783"/>
                </a:lnTo>
                <a:lnTo>
                  <a:pt x="230" y="784"/>
                </a:lnTo>
                <a:lnTo>
                  <a:pt x="230" y="784"/>
                </a:lnTo>
                <a:lnTo>
                  <a:pt x="249" y="791"/>
                </a:lnTo>
                <a:lnTo>
                  <a:pt x="258" y="793"/>
                </a:lnTo>
                <a:lnTo>
                  <a:pt x="262" y="794"/>
                </a:lnTo>
                <a:lnTo>
                  <a:pt x="262" y="794"/>
                </a:lnTo>
                <a:lnTo>
                  <a:pt x="290" y="825"/>
                </a:lnTo>
                <a:lnTo>
                  <a:pt x="290" y="825"/>
                </a:lnTo>
                <a:lnTo>
                  <a:pt x="288" y="829"/>
                </a:lnTo>
                <a:lnTo>
                  <a:pt x="283" y="843"/>
                </a:lnTo>
                <a:lnTo>
                  <a:pt x="277" y="863"/>
                </a:lnTo>
                <a:lnTo>
                  <a:pt x="269" y="890"/>
                </a:lnTo>
                <a:lnTo>
                  <a:pt x="263" y="922"/>
                </a:lnTo>
                <a:lnTo>
                  <a:pt x="258" y="956"/>
                </a:lnTo>
                <a:lnTo>
                  <a:pt x="256" y="975"/>
                </a:lnTo>
                <a:lnTo>
                  <a:pt x="255" y="993"/>
                </a:lnTo>
                <a:lnTo>
                  <a:pt x="256" y="1012"/>
                </a:lnTo>
                <a:lnTo>
                  <a:pt x="256" y="1030"/>
                </a:lnTo>
                <a:lnTo>
                  <a:pt x="256" y="1030"/>
                </a:lnTo>
                <a:lnTo>
                  <a:pt x="264" y="1092"/>
                </a:lnTo>
                <a:lnTo>
                  <a:pt x="270" y="1133"/>
                </a:lnTo>
                <a:lnTo>
                  <a:pt x="276" y="1157"/>
                </a:lnTo>
                <a:lnTo>
                  <a:pt x="278" y="1163"/>
                </a:lnTo>
                <a:lnTo>
                  <a:pt x="279" y="1167"/>
                </a:lnTo>
                <a:lnTo>
                  <a:pt x="279" y="1167"/>
                </a:lnTo>
                <a:lnTo>
                  <a:pt x="283" y="1172"/>
                </a:lnTo>
                <a:lnTo>
                  <a:pt x="287" y="1178"/>
                </a:lnTo>
                <a:lnTo>
                  <a:pt x="290" y="1190"/>
                </a:lnTo>
                <a:lnTo>
                  <a:pt x="290" y="1190"/>
                </a:lnTo>
                <a:lnTo>
                  <a:pt x="295" y="1196"/>
                </a:lnTo>
                <a:lnTo>
                  <a:pt x="302" y="1204"/>
                </a:lnTo>
                <a:lnTo>
                  <a:pt x="325" y="1223"/>
                </a:lnTo>
                <a:lnTo>
                  <a:pt x="325" y="1223"/>
                </a:lnTo>
                <a:lnTo>
                  <a:pt x="337" y="1231"/>
                </a:lnTo>
                <a:lnTo>
                  <a:pt x="345" y="1234"/>
                </a:lnTo>
                <a:lnTo>
                  <a:pt x="352" y="1236"/>
                </a:lnTo>
                <a:lnTo>
                  <a:pt x="356" y="1238"/>
                </a:lnTo>
                <a:lnTo>
                  <a:pt x="356" y="1238"/>
                </a:lnTo>
                <a:lnTo>
                  <a:pt x="361" y="1239"/>
                </a:lnTo>
                <a:lnTo>
                  <a:pt x="372" y="1241"/>
                </a:lnTo>
                <a:lnTo>
                  <a:pt x="403" y="1245"/>
                </a:lnTo>
                <a:lnTo>
                  <a:pt x="440" y="1246"/>
                </a:lnTo>
                <a:lnTo>
                  <a:pt x="455" y="1245"/>
                </a:lnTo>
                <a:lnTo>
                  <a:pt x="468" y="1243"/>
                </a:lnTo>
                <a:lnTo>
                  <a:pt x="468" y="1243"/>
                </a:lnTo>
                <a:lnTo>
                  <a:pt x="474" y="1242"/>
                </a:lnTo>
                <a:lnTo>
                  <a:pt x="479" y="1238"/>
                </a:lnTo>
                <a:lnTo>
                  <a:pt x="493" y="1229"/>
                </a:lnTo>
                <a:lnTo>
                  <a:pt x="506" y="1218"/>
                </a:lnTo>
                <a:lnTo>
                  <a:pt x="520" y="1205"/>
                </a:lnTo>
                <a:lnTo>
                  <a:pt x="532" y="1191"/>
                </a:lnTo>
                <a:lnTo>
                  <a:pt x="544" y="1177"/>
                </a:lnTo>
                <a:lnTo>
                  <a:pt x="551" y="1166"/>
                </a:lnTo>
                <a:lnTo>
                  <a:pt x="557" y="1157"/>
                </a:lnTo>
                <a:lnTo>
                  <a:pt x="557" y="1157"/>
                </a:lnTo>
                <a:lnTo>
                  <a:pt x="559" y="1149"/>
                </a:lnTo>
                <a:lnTo>
                  <a:pt x="562" y="1140"/>
                </a:lnTo>
                <a:lnTo>
                  <a:pt x="564" y="1124"/>
                </a:lnTo>
                <a:lnTo>
                  <a:pt x="567" y="1103"/>
                </a:lnTo>
                <a:lnTo>
                  <a:pt x="661" y="1131"/>
                </a:lnTo>
                <a:lnTo>
                  <a:pt x="661" y="1131"/>
                </a:lnTo>
                <a:lnTo>
                  <a:pt x="660" y="1136"/>
                </a:lnTo>
                <a:lnTo>
                  <a:pt x="660" y="1140"/>
                </a:lnTo>
                <a:lnTo>
                  <a:pt x="661" y="1144"/>
                </a:lnTo>
                <a:lnTo>
                  <a:pt x="661" y="1144"/>
                </a:lnTo>
                <a:lnTo>
                  <a:pt x="672" y="1149"/>
                </a:lnTo>
                <a:lnTo>
                  <a:pt x="695" y="1158"/>
                </a:lnTo>
                <a:lnTo>
                  <a:pt x="719" y="1166"/>
                </a:lnTo>
                <a:lnTo>
                  <a:pt x="728" y="1167"/>
                </a:lnTo>
                <a:lnTo>
                  <a:pt x="735" y="1167"/>
                </a:lnTo>
                <a:lnTo>
                  <a:pt x="735" y="1167"/>
                </a:lnTo>
                <a:lnTo>
                  <a:pt x="742" y="1163"/>
                </a:lnTo>
                <a:lnTo>
                  <a:pt x="749" y="1159"/>
                </a:lnTo>
                <a:lnTo>
                  <a:pt x="755" y="1154"/>
                </a:lnTo>
                <a:lnTo>
                  <a:pt x="755" y="1154"/>
                </a:lnTo>
                <a:lnTo>
                  <a:pt x="794" y="1161"/>
                </a:lnTo>
                <a:lnTo>
                  <a:pt x="836" y="1167"/>
                </a:lnTo>
                <a:lnTo>
                  <a:pt x="836" y="1167"/>
                </a:lnTo>
                <a:lnTo>
                  <a:pt x="839" y="1159"/>
                </a:lnTo>
                <a:lnTo>
                  <a:pt x="841" y="1152"/>
                </a:lnTo>
                <a:lnTo>
                  <a:pt x="821" y="1129"/>
                </a:lnTo>
                <a:lnTo>
                  <a:pt x="877" y="1144"/>
                </a:lnTo>
                <a:lnTo>
                  <a:pt x="896" y="1154"/>
                </a:lnTo>
                <a:lnTo>
                  <a:pt x="899" y="1164"/>
                </a:lnTo>
                <a:lnTo>
                  <a:pt x="899" y="1164"/>
                </a:lnTo>
                <a:lnTo>
                  <a:pt x="902" y="1168"/>
                </a:lnTo>
                <a:lnTo>
                  <a:pt x="907" y="1173"/>
                </a:lnTo>
                <a:lnTo>
                  <a:pt x="916" y="1182"/>
                </a:lnTo>
                <a:lnTo>
                  <a:pt x="916" y="1182"/>
                </a:lnTo>
                <a:lnTo>
                  <a:pt x="928" y="1185"/>
                </a:lnTo>
                <a:lnTo>
                  <a:pt x="949" y="1187"/>
                </a:lnTo>
                <a:lnTo>
                  <a:pt x="949" y="1187"/>
                </a:lnTo>
                <a:lnTo>
                  <a:pt x="956" y="1187"/>
                </a:lnTo>
                <a:lnTo>
                  <a:pt x="961" y="1186"/>
                </a:lnTo>
                <a:lnTo>
                  <a:pt x="968" y="1182"/>
                </a:lnTo>
                <a:lnTo>
                  <a:pt x="974" y="1178"/>
                </a:lnTo>
                <a:lnTo>
                  <a:pt x="975" y="1177"/>
                </a:lnTo>
                <a:lnTo>
                  <a:pt x="1003" y="1190"/>
                </a:lnTo>
                <a:lnTo>
                  <a:pt x="1003" y="1190"/>
                </a:lnTo>
                <a:lnTo>
                  <a:pt x="1073" y="1217"/>
                </a:lnTo>
                <a:lnTo>
                  <a:pt x="1122" y="1234"/>
                </a:lnTo>
                <a:lnTo>
                  <a:pt x="1140" y="1241"/>
                </a:lnTo>
                <a:lnTo>
                  <a:pt x="1150" y="1243"/>
                </a:lnTo>
                <a:lnTo>
                  <a:pt x="1150" y="1243"/>
                </a:lnTo>
                <a:lnTo>
                  <a:pt x="1174" y="1245"/>
                </a:lnTo>
                <a:lnTo>
                  <a:pt x="1188" y="1246"/>
                </a:lnTo>
                <a:lnTo>
                  <a:pt x="1206" y="1246"/>
                </a:lnTo>
                <a:lnTo>
                  <a:pt x="1206" y="1246"/>
                </a:lnTo>
                <a:lnTo>
                  <a:pt x="1206" y="1308"/>
                </a:lnTo>
                <a:lnTo>
                  <a:pt x="1206" y="1353"/>
                </a:lnTo>
                <a:lnTo>
                  <a:pt x="1206" y="1375"/>
                </a:lnTo>
                <a:lnTo>
                  <a:pt x="1206" y="1375"/>
                </a:lnTo>
                <a:lnTo>
                  <a:pt x="1205" y="1392"/>
                </a:lnTo>
                <a:lnTo>
                  <a:pt x="1205" y="1403"/>
                </a:lnTo>
                <a:lnTo>
                  <a:pt x="1206" y="1416"/>
                </a:lnTo>
                <a:lnTo>
                  <a:pt x="1206" y="1416"/>
                </a:lnTo>
                <a:lnTo>
                  <a:pt x="1207" y="1426"/>
                </a:lnTo>
                <a:lnTo>
                  <a:pt x="1209" y="1439"/>
                </a:lnTo>
                <a:lnTo>
                  <a:pt x="1210" y="1444"/>
                </a:lnTo>
                <a:lnTo>
                  <a:pt x="1211" y="1450"/>
                </a:lnTo>
                <a:lnTo>
                  <a:pt x="1215" y="1456"/>
                </a:lnTo>
                <a:lnTo>
                  <a:pt x="1219" y="1462"/>
                </a:lnTo>
                <a:lnTo>
                  <a:pt x="1219" y="1462"/>
                </a:lnTo>
                <a:lnTo>
                  <a:pt x="1223" y="1463"/>
                </a:lnTo>
                <a:lnTo>
                  <a:pt x="1229" y="1466"/>
                </a:lnTo>
                <a:lnTo>
                  <a:pt x="1247" y="1470"/>
                </a:lnTo>
                <a:lnTo>
                  <a:pt x="1271" y="1472"/>
                </a:lnTo>
                <a:lnTo>
                  <a:pt x="1299" y="1475"/>
                </a:lnTo>
                <a:lnTo>
                  <a:pt x="1327" y="1475"/>
                </a:lnTo>
                <a:lnTo>
                  <a:pt x="1352" y="1473"/>
                </a:lnTo>
                <a:lnTo>
                  <a:pt x="1372" y="1471"/>
                </a:lnTo>
                <a:lnTo>
                  <a:pt x="1379" y="1468"/>
                </a:lnTo>
                <a:lnTo>
                  <a:pt x="1384" y="1466"/>
                </a:lnTo>
                <a:lnTo>
                  <a:pt x="1384" y="1466"/>
                </a:lnTo>
                <a:lnTo>
                  <a:pt x="1396" y="1456"/>
                </a:lnTo>
                <a:lnTo>
                  <a:pt x="1403" y="1445"/>
                </a:lnTo>
                <a:lnTo>
                  <a:pt x="1408" y="1436"/>
                </a:lnTo>
                <a:lnTo>
                  <a:pt x="1410" y="1429"/>
                </a:lnTo>
                <a:lnTo>
                  <a:pt x="1410" y="1429"/>
                </a:lnTo>
                <a:lnTo>
                  <a:pt x="1412" y="1400"/>
                </a:lnTo>
                <a:lnTo>
                  <a:pt x="1419" y="1348"/>
                </a:lnTo>
                <a:lnTo>
                  <a:pt x="1426" y="1292"/>
                </a:lnTo>
                <a:lnTo>
                  <a:pt x="1430" y="1259"/>
                </a:lnTo>
                <a:lnTo>
                  <a:pt x="1430" y="1259"/>
                </a:lnTo>
                <a:lnTo>
                  <a:pt x="1429" y="1186"/>
                </a:lnTo>
                <a:lnTo>
                  <a:pt x="1427" y="1129"/>
                </a:lnTo>
                <a:lnTo>
                  <a:pt x="1538" y="1157"/>
                </a:lnTo>
                <a:lnTo>
                  <a:pt x="1543" y="966"/>
                </a:lnTo>
                <a:lnTo>
                  <a:pt x="1673" y="858"/>
                </a:lnTo>
                <a:lnTo>
                  <a:pt x="1673" y="858"/>
                </a:lnTo>
                <a:lnTo>
                  <a:pt x="1674" y="866"/>
                </a:lnTo>
                <a:lnTo>
                  <a:pt x="1678" y="885"/>
                </a:lnTo>
                <a:lnTo>
                  <a:pt x="1683" y="906"/>
                </a:lnTo>
                <a:lnTo>
                  <a:pt x="1687" y="915"/>
                </a:lnTo>
                <a:lnTo>
                  <a:pt x="1691" y="923"/>
                </a:lnTo>
                <a:lnTo>
                  <a:pt x="1691" y="923"/>
                </a:lnTo>
                <a:lnTo>
                  <a:pt x="1700" y="933"/>
                </a:lnTo>
                <a:lnTo>
                  <a:pt x="1706" y="938"/>
                </a:lnTo>
                <a:lnTo>
                  <a:pt x="1711" y="941"/>
                </a:lnTo>
                <a:lnTo>
                  <a:pt x="1714" y="941"/>
                </a:lnTo>
                <a:lnTo>
                  <a:pt x="1714" y="941"/>
                </a:lnTo>
                <a:lnTo>
                  <a:pt x="1724" y="943"/>
                </a:lnTo>
                <a:lnTo>
                  <a:pt x="1745" y="946"/>
                </a:lnTo>
                <a:lnTo>
                  <a:pt x="1758" y="946"/>
                </a:lnTo>
                <a:lnTo>
                  <a:pt x="1769" y="944"/>
                </a:lnTo>
                <a:lnTo>
                  <a:pt x="1782" y="943"/>
                </a:lnTo>
                <a:lnTo>
                  <a:pt x="1792" y="938"/>
                </a:lnTo>
                <a:lnTo>
                  <a:pt x="1792" y="938"/>
                </a:lnTo>
                <a:lnTo>
                  <a:pt x="1795" y="937"/>
                </a:lnTo>
                <a:lnTo>
                  <a:pt x="1797" y="934"/>
                </a:lnTo>
                <a:lnTo>
                  <a:pt x="1801" y="924"/>
                </a:lnTo>
                <a:lnTo>
                  <a:pt x="1806" y="913"/>
                </a:lnTo>
                <a:lnTo>
                  <a:pt x="1810" y="896"/>
                </a:lnTo>
                <a:lnTo>
                  <a:pt x="1818" y="859"/>
                </a:lnTo>
                <a:lnTo>
                  <a:pt x="1824" y="817"/>
                </a:lnTo>
                <a:lnTo>
                  <a:pt x="1829" y="777"/>
                </a:lnTo>
                <a:lnTo>
                  <a:pt x="1833" y="742"/>
                </a:lnTo>
                <a:lnTo>
                  <a:pt x="1836" y="708"/>
                </a:lnTo>
                <a:lnTo>
                  <a:pt x="1851" y="708"/>
                </a:lnTo>
                <a:lnTo>
                  <a:pt x="1856" y="578"/>
                </a:lnTo>
                <a:lnTo>
                  <a:pt x="1853" y="505"/>
                </a:lnTo>
                <a:lnTo>
                  <a:pt x="1856" y="492"/>
                </a:lnTo>
                <a:lnTo>
                  <a:pt x="1838" y="405"/>
                </a:lnTo>
                <a:lnTo>
                  <a:pt x="1825" y="405"/>
                </a:lnTo>
                <a:lnTo>
                  <a:pt x="1764" y="272"/>
                </a:lnTo>
                <a:lnTo>
                  <a:pt x="1764" y="272"/>
                </a:lnTo>
                <a:lnTo>
                  <a:pt x="1664" y="250"/>
                </a:lnTo>
                <a:lnTo>
                  <a:pt x="1595" y="236"/>
                </a:lnTo>
                <a:lnTo>
                  <a:pt x="1572" y="231"/>
                </a:lnTo>
                <a:lnTo>
                  <a:pt x="1563" y="229"/>
                </a:lnTo>
                <a:lnTo>
                  <a:pt x="1563" y="229"/>
                </a:lnTo>
                <a:lnTo>
                  <a:pt x="1579" y="205"/>
                </a:lnTo>
                <a:lnTo>
                  <a:pt x="1611" y="155"/>
                </a:lnTo>
                <a:lnTo>
                  <a:pt x="1658" y="84"/>
                </a:lnTo>
                <a:lnTo>
                  <a:pt x="1556" y="25"/>
                </a:lnTo>
                <a:lnTo>
                  <a:pt x="1546" y="61"/>
                </a:lnTo>
                <a:lnTo>
                  <a:pt x="1522" y="119"/>
                </a:lnTo>
                <a:lnTo>
                  <a:pt x="1514" y="168"/>
                </a:lnTo>
                <a:lnTo>
                  <a:pt x="1511" y="221"/>
                </a:lnTo>
                <a:lnTo>
                  <a:pt x="1379" y="231"/>
                </a:lnTo>
                <a:lnTo>
                  <a:pt x="1372" y="229"/>
                </a:lnTo>
                <a:lnTo>
                  <a:pt x="1372" y="229"/>
                </a:lnTo>
                <a:lnTo>
                  <a:pt x="1364" y="230"/>
                </a:lnTo>
                <a:lnTo>
                  <a:pt x="1358" y="230"/>
                </a:lnTo>
                <a:lnTo>
                  <a:pt x="1351" y="229"/>
                </a:lnTo>
                <a:lnTo>
                  <a:pt x="1351" y="229"/>
                </a:lnTo>
                <a:lnTo>
                  <a:pt x="1342" y="226"/>
                </a:lnTo>
                <a:lnTo>
                  <a:pt x="1331" y="226"/>
                </a:lnTo>
                <a:lnTo>
                  <a:pt x="1318" y="226"/>
                </a:lnTo>
                <a:lnTo>
                  <a:pt x="1300" y="226"/>
                </a:lnTo>
                <a:lnTo>
                  <a:pt x="1298" y="38"/>
                </a:lnTo>
                <a:lnTo>
                  <a:pt x="1298" y="38"/>
                </a:lnTo>
                <a:lnTo>
                  <a:pt x="1295" y="28"/>
                </a:lnTo>
                <a:lnTo>
                  <a:pt x="1291" y="19"/>
                </a:lnTo>
                <a:lnTo>
                  <a:pt x="1285" y="10"/>
                </a:lnTo>
                <a:lnTo>
                  <a:pt x="1285" y="10"/>
                </a:lnTo>
                <a:lnTo>
                  <a:pt x="1281" y="6"/>
                </a:lnTo>
                <a:lnTo>
                  <a:pt x="1277" y="4"/>
                </a:lnTo>
                <a:lnTo>
                  <a:pt x="1270" y="1"/>
                </a:lnTo>
                <a:lnTo>
                  <a:pt x="1265" y="0"/>
                </a:lnTo>
                <a:lnTo>
                  <a:pt x="1262" y="0"/>
                </a:lnTo>
                <a:lnTo>
                  <a:pt x="1224" y="5"/>
                </a:lnTo>
                <a:lnTo>
                  <a:pt x="1211" y="160"/>
                </a:lnTo>
                <a:lnTo>
                  <a:pt x="1196" y="160"/>
                </a:lnTo>
                <a:lnTo>
                  <a:pt x="1183" y="160"/>
                </a:lnTo>
                <a:lnTo>
                  <a:pt x="1183" y="160"/>
                </a:lnTo>
                <a:lnTo>
                  <a:pt x="1186" y="89"/>
                </a:lnTo>
                <a:lnTo>
                  <a:pt x="1188" y="39"/>
                </a:lnTo>
                <a:lnTo>
                  <a:pt x="1188" y="15"/>
                </a:lnTo>
                <a:lnTo>
                  <a:pt x="1188" y="15"/>
                </a:lnTo>
                <a:lnTo>
                  <a:pt x="1186" y="14"/>
                </a:lnTo>
                <a:lnTo>
                  <a:pt x="1180" y="14"/>
                </a:lnTo>
                <a:lnTo>
                  <a:pt x="1172" y="15"/>
                </a:lnTo>
                <a:lnTo>
                  <a:pt x="1163" y="18"/>
                </a:lnTo>
                <a:lnTo>
                  <a:pt x="1163" y="18"/>
                </a:lnTo>
                <a:lnTo>
                  <a:pt x="1155" y="20"/>
                </a:lnTo>
                <a:lnTo>
                  <a:pt x="1149" y="23"/>
                </a:lnTo>
                <a:lnTo>
                  <a:pt x="1146" y="24"/>
                </a:lnTo>
                <a:lnTo>
                  <a:pt x="1144" y="28"/>
                </a:lnTo>
                <a:lnTo>
                  <a:pt x="1138" y="41"/>
                </a:lnTo>
                <a:lnTo>
                  <a:pt x="1138" y="41"/>
                </a:lnTo>
                <a:lnTo>
                  <a:pt x="1135" y="49"/>
                </a:lnTo>
                <a:lnTo>
                  <a:pt x="1132" y="61"/>
                </a:lnTo>
                <a:lnTo>
                  <a:pt x="1127" y="83"/>
                </a:lnTo>
                <a:lnTo>
                  <a:pt x="1125" y="107"/>
                </a:lnTo>
                <a:lnTo>
                  <a:pt x="1054" y="97"/>
                </a:lnTo>
                <a:lnTo>
                  <a:pt x="1051" y="114"/>
                </a:lnTo>
                <a:lnTo>
                  <a:pt x="1117" y="219"/>
                </a:lnTo>
                <a:lnTo>
                  <a:pt x="1120" y="247"/>
                </a:lnTo>
                <a:lnTo>
                  <a:pt x="995" y="259"/>
                </a:lnTo>
                <a:lnTo>
                  <a:pt x="995" y="259"/>
                </a:lnTo>
                <a:lnTo>
                  <a:pt x="970" y="252"/>
                </a:lnTo>
                <a:lnTo>
                  <a:pt x="970" y="252"/>
                </a:lnTo>
                <a:lnTo>
                  <a:pt x="966" y="252"/>
                </a:lnTo>
                <a:lnTo>
                  <a:pt x="961" y="253"/>
                </a:lnTo>
                <a:lnTo>
                  <a:pt x="954" y="257"/>
                </a:lnTo>
                <a:lnTo>
                  <a:pt x="896" y="259"/>
                </a:lnTo>
                <a:lnTo>
                  <a:pt x="729" y="454"/>
                </a:lnTo>
                <a:lnTo>
                  <a:pt x="701" y="454"/>
                </a:lnTo>
                <a:lnTo>
                  <a:pt x="518" y="500"/>
                </a:lnTo>
                <a:lnTo>
                  <a:pt x="518" y="500"/>
                </a:lnTo>
                <a:lnTo>
                  <a:pt x="516" y="496"/>
                </a:lnTo>
                <a:lnTo>
                  <a:pt x="513" y="493"/>
                </a:lnTo>
                <a:lnTo>
                  <a:pt x="511" y="492"/>
                </a:lnTo>
                <a:lnTo>
                  <a:pt x="478" y="492"/>
                </a:lnTo>
                <a:lnTo>
                  <a:pt x="478" y="492"/>
                </a:lnTo>
                <a:lnTo>
                  <a:pt x="476" y="492"/>
                </a:lnTo>
                <a:lnTo>
                  <a:pt x="474" y="493"/>
                </a:lnTo>
                <a:lnTo>
                  <a:pt x="473" y="494"/>
                </a:lnTo>
                <a:lnTo>
                  <a:pt x="473" y="494"/>
                </a:lnTo>
                <a:lnTo>
                  <a:pt x="471" y="498"/>
                </a:lnTo>
                <a:lnTo>
                  <a:pt x="470" y="502"/>
                </a:lnTo>
                <a:lnTo>
                  <a:pt x="470" y="515"/>
                </a:lnTo>
                <a:lnTo>
                  <a:pt x="432" y="515"/>
                </a:lnTo>
                <a:lnTo>
                  <a:pt x="473" y="472"/>
                </a:lnTo>
                <a:lnTo>
                  <a:pt x="488" y="472"/>
                </a:lnTo>
                <a:lnTo>
                  <a:pt x="488" y="444"/>
                </a:lnTo>
                <a:lnTo>
                  <a:pt x="450" y="444"/>
                </a:lnTo>
                <a:lnTo>
                  <a:pt x="450" y="459"/>
                </a:lnTo>
                <a:lnTo>
                  <a:pt x="450" y="459"/>
                </a:lnTo>
                <a:lnTo>
                  <a:pt x="450" y="460"/>
                </a:lnTo>
                <a:lnTo>
                  <a:pt x="450" y="461"/>
                </a:lnTo>
                <a:lnTo>
                  <a:pt x="450" y="461"/>
                </a:lnTo>
                <a:lnTo>
                  <a:pt x="450" y="465"/>
                </a:lnTo>
                <a:lnTo>
                  <a:pt x="450" y="469"/>
                </a:lnTo>
                <a:lnTo>
                  <a:pt x="450" y="472"/>
                </a:lnTo>
                <a:lnTo>
                  <a:pt x="450" y="472"/>
                </a:lnTo>
                <a:lnTo>
                  <a:pt x="452" y="473"/>
                </a:lnTo>
                <a:lnTo>
                  <a:pt x="457" y="475"/>
                </a:lnTo>
                <a:lnTo>
                  <a:pt x="457" y="475"/>
                </a:lnTo>
                <a:lnTo>
                  <a:pt x="457" y="474"/>
                </a:lnTo>
                <a:lnTo>
                  <a:pt x="457" y="474"/>
                </a:lnTo>
                <a:close/>
                <a:moveTo>
                  <a:pt x="508" y="500"/>
                </a:moveTo>
                <a:lnTo>
                  <a:pt x="475" y="512"/>
                </a:lnTo>
                <a:lnTo>
                  <a:pt x="475" y="500"/>
                </a:lnTo>
                <a:lnTo>
                  <a:pt x="508" y="500"/>
                </a:lnTo>
                <a:close/>
                <a:moveTo>
                  <a:pt x="243" y="693"/>
                </a:moveTo>
                <a:lnTo>
                  <a:pt x="243" y="693"/>
                </a:lnTo>
                <a:lnTo>
                  <a:pt x="274" y="695"/>
                </a:lnTo>
                <a:lnTo>
                  <a:pt x="305" y="698"/>
                </a:lnTo>
                <a:lnTo>
                  <a:pt x="305" y="698"/>
                </a:lnTo>
                <a:lnTo>
                  <a:pt x="315" y="767"/>
                </a:lnTo>
                <a:lnTo>
                  <a:pt x="315" y="767"/>
                </a:lnTo>
                <a:lnTo>
                  <a:pt x="314" y="767"/>
                </a:lnTo>
                <a:lnTo>
                  <a:pt x="307" y="767"/>
                </a:lnTo>
                <a:lnTo>
                  <a:pt x="288" y="765"/>
                </a:lnTo>
                <a:lnTo>
                  <a:pt x="268" y="763"/>
                </a:lnTo>
                <a:lnTo>
                  <a:pt x="259" y="760"/>
                </a:lnTo>
                <a:lnTo>
                  <a:pt x="254" y="759"/>
                </a:lnTo>
                <a:lnTo>
                  <a:pt x="254" y="759"/>
                </a:lnTo>
                <a:lnTo>
                  <a:pt x="251" y="754"/>
                </a:lnTo>
                <a:lnTo>
                  <a:pt x="249" y="746"/>
                </a:lnTo>
                <a:lnTo>
                  <a:pt x="245" y="723"/>
                </a:lnTo>
                <a:lnTo>
                  <a:pt x="243" y="702"/>
                </a:lnTo>
                <a:lnTo>
                  <a:pt x="243" y="693"/>
                </a:lnTo>
                <a:lnTo>
                  <a:pt x="243" y="693"/>
                </a:lnTo>
                <a:close/>
                <a:moveTo>
                  <a:pt x="869" y="754"/>
                </a:moveTo>
                <a:lnTo>
                  <a:pt x="869" y="754"/>
                </a:lnTo>
                <a:lnTo>
                  <a:pt x="871" y="753"/>
                </a:lnTo>
                <a:lnTo>
                  <a:pt x="874" y="751"/>
                </a:lnTo>
                <a:lnTo>
                  <a:pt x="887" y="751"/>
                </a:lnTo>
                <a:lnTo>
                  <a:pt x="921" y="751"/>
                </a:lnTo>
                <a:lnTo>
                  <a:pt x="957" y="753"/>
                </a:lnTo>
                <a:lnTo>
                  <a:pt x="972" y="754"/>
                </a:lnTo>
                <a:lnTo>
                  <a:pt x="972" y="754"/>
                </a:lnTo>
                <a:lnTo>
                  <a:pt x="979" y="760"/>
                </a:lnTo>
                <a:lnTo>
                  <a:pt x="985" y="769"/>
                </a:lnTo>
                <a:lnTo>
                  <a:pt x="985" y="769"/>
                </a:lnTo>
                <a:lnTo>
                  <a:pt x="985" y="777"/>
                </a:lnTo>
                <a:lnTo>
                  <a:pt x="985" y="794"/>
                </a:lnTo>
                <a:lnTo>
                  <a:pt x="982" y="825"/>
                </a:lnTo>
                <a:lnTo>
                  <a:pt x="982" y="825"/>
                </a:lnTo>
                <a:lnTo>
                  <a:pt x="982" y="830"/>
                </a:lnTo>
                <a:lnTo>
                  <a:pt x="982" y="834"/>
                </a:lnTo>
                <a:lnTo>
                  <a:pt x="980" y="840"/>
                </a:lnTo>
                <a:lnTo>
                  <a:pt x="980" y="840"/>
                </a:lnTo>
                <a:lnTo>
                  <a:pt x="979" y="840"/>
                </a:lnTo>
                <a:lnTo>
                  <a:pt x="975" y="840"/>
                </a:lnTo>
                <a:lnTo>
                  <a:pt x="962" y="840"/>
                </a:lnTo>
                <a:lnTo>
                  <a:pt x="924" y="836"/>
                </a:lnTo>
                <a:lnTo>
                  <a:pt x="869" y="830"/>
                </a:lnTo>
                <a:lnTo>
                  <a:pt x="869" y="830"/>
                </a:lnTo>
                <a:lnTo>
                  <a:pt x="867" y="803"/>
                </a:lnTo>
                <a:lnTo>
                  <a:pt x="865" y="786"/>
                </a:lnTo>
                <a:lnTo>
                  <a:pt x="867" y="777"/>
                </a:lnTo>
                <a:lnTo>
                  <a:pt x="867" y="777"/>
                </a:lnTo>
                <a:lnTo>
                  <a:pt x="867" y="773"/>
                </a:lnTo>
                <a:lnTo>
                  <a:pt x="865" y="768"/>
                </a:lnTo>
                <a:lnTo>
                  <a:pt x="864" y="759"/>
                </a:lnTo>
                <a:lnTo>
                  <a:pt x="864" y="759"/>
                </a:lnTo>
                <a:lnTo>
                  <a:pt x="863" y="756"/>
                </a:lnTo>
                <a:lnTo>
                  <a:pt x="864" y="756"/>
                </a:lnTo>
                <a:lnTo>
                  <a:pt x="865" y="756"/>
                </a:lnTo>
                <a:lnTo>
                  <a:pt x="869" y="754"/>
                </a:lnTo>
                <a:lnTo>
                  <a:pt x="869" y="754"/>
                </a:lnTo>
                <a:close/>
                <a:moveTo>
                  <a:pt x="1051" y="777"/>
                </a:moveTo>
                <a:lnTo>
                  <a:pt x="1051" y="777"/>
                </a:lnTo>
                <a:lnTo>
                  <a:pt x="1059" y="778"/>
                </a:lnTo>
                <a:lnTo>
                  <a:pt x="1066" y="782"/>
                </a:lnTo>
                <a:lnTo>
                  <a:pt x="1073" y="786"/>
                </a:lnTo>
                <a:lnTo>
                  <a:pt x="1078" y="792"/>
                </a:lnTo>
                <a:lnTo>
                  <a:pt x="1082" y="798"/>
                </a:lnTo>
                <a:lnTo>
                  <a:pt x="1085" y="805"/>
                </a:lnTo>
                <a:lnTo>
                  <a:pt x="1088" y="812"/>
                </a:lnTo>
                <a:lnTo>
                  <a:pt x="1089" y="819"/>
                </a:lnTo>
                <a:lnTo>
                  <a:pt x="1089" y="826"/>
                </a:lnTo>
                <a:lnTo>
                  <a:pt x="1088" y="833"/>
                </a:lnTo>
                <a:lnTo>
                  <a:pt x="1085" y="839"/>
                </a:lnTo>
                <a:lnTo>
                  <a:pt x="1083" y="845"/>
                </a:lnTo>
                <a:lnTo>
                  <a:pt x="1078" y="849"/>
                </a:lnTo>
                <a:lnTo>
                  <a:pt x="1071" y="853"/>
                </a:lnTo>
                <a:lnTo>
                  <a:pt x="1065" y="854"/>
                </a:lnTo>
                <a:lnTo>
                  <a:pt x="1056" y="856"/>
                </a:lnTo>
                <a:lnTo>
                  <a:pt x="1056" y="856"/>
                </a:lnTo>
                <a:lnTo>
                  <a:pt x="1049" y="853"/>
                </a:lnTo>
                <a:lnTo>
                  <a:pt x="1041" y="850"/>
                </a:lnTo>
                <a:lnTo>
                  <a:pt x="1035" y="845"/>
                </a:lnTo>
                <a:lnTo>
                  <a:pt x="1030" y="840"/>
                </a:lnTo>
                <a:lnTo>
                  <a:pt x="1024" y="834"/>
                </a:lnTo>
                <a:lnTo>
                  <a:pt x="1022" y="826"/>
                </a:lnTo>
                <a:lnTo>
                  <a:pt x="1021" y="820"/>
                </a:lnTo>
                <a:lnTo>
                  <a:pt x="1019" y="812"/>
                </a:lnTo>
                <a:lnTo>
                  <a:pt x="1019" y="805"/>
                </a:lnTo>
                <a:lnTo>
                  <a:pt x="1021" y="797"/>
                </a:lnTo>
                <a:lnTo>
                  <a:pt x="1023" y="791"/>
                </a:lnTo>
                <a:lnTo>
                  <a:pt x="1027" y="786"/>
                </a:lnTo>
                <a:lnTo>
                  <a:pt x="1031" y="780"/>
                </a:lnTo>
                <a:lnTo>
                  <a:pt x="1037" y="778"/>
                </a:lnTo>
                <a:lnTo>
                  <a:pt x="1043" y="777"/>
                </a:lnTo>
                <a:lnTo>
                  <a:pt x="1051" y="777"/>
                </a:lnTo>
                <a:lnTo>
                  <a:pt x="1051" y="777"/>
                </a:lnTo>
                <a:close/>
                <a:moveTo>
                  <a:pt x="227" y="695"/>
                </a:moveTo>
                <a:lnTo>
                  <a:pt x="227" y="695"/>
                </a:lnTo>
                <a:lnTo>
                  <a:pt x="230" y="697"/>
                </a:lnTo>
                <a:lnTo>
                  <a:pt x="232" y="698"/>
                </a:lnTo>
                <a:lnTo>
                  <a:pt x="235" y="702"/>
                </a:lnTo>
                <a:lnTo>
                  <a:pt x="237" y="705"/>
                </a:lnTo>
                <a:lnTo>
                  <a:pt x="240" y="716"/>
                </a:lnTo>
                <a:lnTo>
                  <a:pt x="241" y="726"/>
                </a:lnTo>
                <a:lnTo>
                  <a:pt x="241" y="737"/>
                </a:lnTo>
                <a:lnTo>
                  <a:pt x="240" y="746"/>
                </a:lnTo>
                <a:lnTo>
                  <a:pt x="239" y="749"/>
                </a:lnTo>
                <a:lnTo>
                  <a:pt x="236" y="751"/>
                </a:lnTo>
                <a:lnTo>
                  <a:pt x="235" y="754"/>
                </a:lnTo>
                <a:lnTo>
                  <a:pt x="232" y="754"/>
                </a:lnTo>
                <a:lnTo>
                  <a:pt x="232" y="754"/>
                </a:lnTo>
                <a:lnTo>
                  <a:pt x="229" y="753"/>
                </a:lnTo>
                <a:lnTo>
                  <a:pt x="226" y="750"/>
                </a:lnTo>
                <a:lnTo>
                  <a:pt x="222" y="742"/>
                </a:lnTo>
                <a:lnTo>
                  <a:pt x="218" y="733"/>
                </a:lnTo>
                <a:lnTo>
                  <a:pt x="217" y="722"/>
                </a:lnTo>
                <a:lnTo>
                  <a:pt x="216" y="712"/>
                </a:lnTo>
                <a:lnTo>
                  <a:pt x="218" y="703"/>
                </a:lnTo>
                <a:lnTo>
                  <a:pt x="220" y="699"/>
                </a:lnTo>
                <a:lnTo>
                  <a:pt x="221" y="697"/>
                </a:lnTo>
                <a:lnTo>
                  <a:pt x="223" y="695"/>
                </a:lnTo>
                <a:lnTo>
                  <a:pt x="227" y="695"/>
                </a:lnTo>
                <a:lnTo>
                  <a:pt x="227" y="695"/>
                </a:lnTo>
                <a:close/>
                <a:moveTo>
                  <a:pt x="473" y="1025"/>
                </a:moveTo>
                <a:lnTo>
                  <a:pt x="473" y="1025"/>
                </a:lnTo>
                <a:lnTo>
                  <a:pt x="473" y="1025"/>
                </a:lnTo>
                <a:lnTo>
                  <a:pt x="473" y="1025"/>
                </a:lnTo>
                <a:lnTo>
                  <a:pt x="473" y="1025"/>
                </a:lnTo>
                <a:lnTo>
                  <a:pt x="473" y="1025"/>
                </a:lnTo>
                <a:close/>
                <a:moveTo>
                  <a:pt x="663" y="1058"/>
                </a:moveTo>
                <a:lnTo>
                  <a:pt x="663" y="1058"/>
                </a:lnTo>
                <a:lnTo>
                  <a:pt x="691" y="1086"/>
                </a:lnTo>
                <a:lnTo>
                  <a:pt x="710" y="1106"/>
                </a:lnTo>
                <a:lnTo>
                  <a:pt x="719" y="1116"/>
                </a:lnTo>
                <a:lnTo>
                  <a:pt x="719" y="1116"/>
                </a:lnTo>
                <a:lnTo>
                  <a:pt x="710" y="1115"/>
                </a:lnTo>
                <a:lnTo>
                  <a:pt x="689" y="1111"/>
                </a:lnTo>
                <a:lnTo>
                  <a:pt x="620" y="1097"/>
                </a:lnTo>
                <a:lnTo>
                  <a:pt x="521" y="1075"/>
                </a:lnTo>
                <a:lnTo>
                  <a:pt x="521" y="1075"/>
                </a:lnTo>
                <a:lnTo>
                  <a:pt x="499" y="1051"/>
                </a:lnTo>
                <a:lnTo>
                  <a:pt x="473" y="1025"/>
                </a:lnTo>
                <a:lnTo>
                  <a:pt x="473" y="1025"/>
                </a:lnTo>
                <a:lnTo>
                  <a:pt x="507" y="1031"/>
                </a:lnTo>
                <a:lnTo>
                  <a:pt x="572" y="1042"/>
                </a:lnTo>
                <a:lnTo>
                  <a:pt x="663" y="1058"/>
                </a:lnTo>
                <a:lnTo>
                  <a:pt x="663" y="1058"/>
                </a:lnTo>
                <a:close/>
                <a:moveTo>
                  <a:pt x="1066" y="287"/>
                </a:moveTo>
                <a:lnTo>
                  <a:pt x="1064" y="319"/>
                </a:lnTo>
                <a:lnTo>
                  <a:pt x="1064" y="319"/>
                </a:lnTo>
                <a:lnTo>
                  <a:pt x="1059" y="315"/>
                </a:lnTo>
                <a:lnTo>
                  <a:pt x="1054" y="314"/>
                </a:lnTo>
                <a:lnTo>
                  <a:pt x="1052" y="315"/>
                </a:lnTo>
                <a:lnTo>
                  <a:pt x="1051" y="316"/>
                </a:lnTo>
                <a:lnTo>
                  <a:pt x="1051" y="316"/>
                </a:lnTo>
                <a:lnTo>
                  <a:pt x="1051" y="324"/>
                </a:lnTo>
                <a:lnTo>
                  <a:pt x="1054" y="330"/>
                </a:lnTo>
                <a:lnTo>
                  <a:pt x="1056" y="337"/>
                </a:lnTo>
                <a:lnTo>
                  <a:pt x="1049" y="418"/>
                </a:lnTo>
                <a:lnTo>
                  <a:pt x="796" y="423"/>
                </a:lnTo>
                <a:lnTo>
                  <a:pt x="796" y="423"/>
                </a:lnTo>
                <a:lnTo>
                  <a:pt x="813" y="394"/>
                </a:lnTo>
                <a:lnTo>
                  <a:pt x="826" y="374"/>
                </a:lnTo>
                <a:lnTo>
                  <a:pt x="834" y="365"/>
                </a:lnTo>
                <a:lnTo>
                  <a:pt x="834" y="365"/>
                </a:lnTo>
                <a:lnTo>
                  <a:pt x="834" y="367"/>
                </a:lnTo>
                <a:lnTo>
                  <a:pt x="834" y="374"/>
                </a:lnTo>
                <a:lnTo>
                  <a:pt x="832" y="379"/>
                </a:lnTo>
                <a:lnTo>
                  <a:pt x="834" y="380"/>
                </a:lnTo>
                <a:lnTo>
                  <a:pt x="834" y="380"/>
                </a:lnTo>
                <a:lnTo>
                  <a:pt x="860" y="348"/>
                </a:lnTo>
                <a:lnTo>
                  <a:pt x="887" y="316"/>
                </a:lnTo>
                <a:lnTo>
                  <a:pt x="911" y="297"/>
                </a:lnTo>
                <a:lnTo>
                  <a:pt x="1066" y="287"/>
                </a:lnTo>
                <a:close/>
                <a:moveTo>
                  <a:pt x="1288" y="275"/>
                </a:moveTo>
                <a:lnTo>
                  <a:pt x="1288" y="275"/>
                </a:lnTo>
                <a:lnTo>
                  <a:pt x="1471" y="264"/>
                </a:lnTo>
                <a:lnTo>
                  <a:pt x="1471" y="264"/>
                </a:lnTo>
                <a:lnTo>
                  <a:pt x="1466" y="339"/>
                </a:lnTo>
                <a:lnTo>
                  <a:pt x="1463" y="416"/>
                </a:lnTo>
                <a:lnTo>
                  <a:pt x="1463" y="416"/>
                </a:lnTo>
                <a:lnTo>
                  <a:pt x="1431" y="417"/>
                </a:lnTo>
                <a:lnTo>
                  <a:pt x="1360" y="419"/>
                </a:lnTo>
                <a:lnTo>
                  <a:pt x="1257" y="421"/>
                </a:lnTo>
                <a:lnTo>
                  <a:pt x="1257" y="421"/>
                </a:lnTo>
                <a:lnTo>
                  <a:pt x="1249" y="390"/>
                </a:lnTo>
                <a:lnTo>
                  <a:pt x="1249" y="390"/>
                </a:lnTo>
                <a:lnTo>
                  <a:pt x="1247" y="386"/>
                </a:lnTo>
                <a:lnTo>
                  <a:pt x="1242" y="381"/>
                </a:lnTo>
                <a:lnTo>
                  <a:pt x="1237" y="376"/>
                </a:lnTo>
                <a:lnTo>
                  <a:pt x="1234" y="375"/>
                </a:lnTo>
                <a:lnTo>
                  <a:pt x="1234" y="375"/>
                </a:lnTo>
                <a:lnTo>
                  <a:pt x="1214" y="375"/>
                </a:lnTo>
                <a:lnTo>
                  <a:pt x="1194" y="372"/>
                </a:lnTo>
                <a:lnTo>
                  <a:pt x="1242" y="297"/>
                </a:lnTo>
                <a:lnTo>
                  <a:pt x="1242" y="297"/>
                </a:lnTo>
                <a:lnTo>
                  <a:pt x="1263" y="286"/>
                </a:lnTo>
                <a:lnTo>
                  <a:pt x="1279" y="277"/>
                </a:lnTo>
                <a:lnTo>
                  <a:pt x="1288" y="275"/>
                </a:lnTo>
                <a:lnTo>
                  <a:pt x="1288" y="275"/>
                </a:lnTo>
                <a:close/>
                <a:moveTo>
                  <a:pt x="1597" y="339"/>
                </a:moveTo>
                <a:lnTo>
                  <a:pt x="1622" y="339"/>
                </a:lnTo>
                <a:lnTo>
                  <a:pt x="1622" y="339"/>
                </a:lnTo>
                <a:lnTo>
                  <a:pt x="1650" y="413"/>
                </a:lnTo>
                <a:lnTo>
                  <a:pt x="1650" y="413"/>
                </a:lnTo>
                <a:lnTo>
                  <a:pt x="1642" y="414"/>
                </a:lnTo>
                <a:lnTo>
                  <a:pt x="1625" y="417"/>
                </a:lnTo>
                <a:lnTo>
                  <a:pt x="1599" y="418"/>
                </a:lnTo>
                <a:lnTo>
                  <a:pt x="1597" y="339"/>
                </a:lnTo>
                <a:close/>
                <a:moveTo>
                  <a:pt x="1686" y="344"/>
                </a:moveTo>
                <a:lnTo>
                  <a:pt x="1703" y="344"/>
                </a:lnTo>
                <a:lnTo>
                  <a:pt x="1731" y="405"/>
                </a:lnTo>
                <a:lnTo>
                  <a:pt x="1701" y="405"/>
                </a:lnTo>
                <a:lnTo>
                  <a:pt x="1701" y="405"/>
                </a:lnTo>
                <a:lnTo>
                  <a:pt x="1693" y="375"/>
                </a:lnTo>
                <a:lnTo>
                  <a:pt x="1688" y="355"/>
                </a:lnTo>
                <a:lnTo>
                  <a:pt x="1686" y="344"/>
                </a:lnTo>
                <a:lnTo>
                  <a:pt x="1686" y="34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4">
            <a:extLst>
              <a:ext uri="{FF2B5EF4-FFF2-40B4-BE49-F238E27FC236}">
                <a16:creationId xmlns:a16="http://schemas.microsoft.com/office/drawing/2014/main" id="{CC7A6D4A-1CF0-4BE4-A37D-1CB2EDC6AE87}"/>
              </a:ext>
            </a:extLst>
          </p:cNvPr>
          <p:cNvSpPr>
            <a:spLocks noEditPoints="1"/>
          </p:cNvSpPr>
          <p:nvPr/>
        </p:nvSpPr>
        <p:spPr bwMode="auto">
          <a:xfrm>
            <a:off x="3809551" y="3752350"/>
            <a:ext cx="2406976" cy="2599428"/>
          </a:xfrm>
          <a:custGeom>
            <a:avLst/>
            <a:gdLst>
              <a:gd name="T0" fmla="*/ 352 w 1851"/>
              <a:gd name="T1" fmla="*/ 1211 h 1999"/>
              <a:gd name="T2" fmla="*/ 94 w 1851"/>
              <a:gd name="T3" fmla="*/ 1374 h 1999"/>
              <a:gd name="T4" fmla="*/ 154 w 1851"/>
              <a:gd name="T5" fmla="*/ 1380 h 1999"/>
              <a:gd name="T6" fmla="*/ 261 w 1851"/>
              <a:gd name="T7" fmla="*/ 1843 h 1999"/>
              <a:gd name="T8" fmla="*/ 303 w 1851"/>
              <a:gd name="T9" fmla="*/ 1962 h 1999"/>
              <a:gd name="T10" fmla="*/ 372 w 1851"/>
              <a:gd name="T11" fmla="*/ 1999 h 1999"/>
              <a:gd name="T12" fmla="*/ 476 w 1851"/>
              <a:gd name="T13" fmla="*/ 1968 h 1999"/>
              <a:gd name="T14" fmla="*/ 537 w 1851"/>
              <a:gd name="T15" fmla="*/ 1979 h 1999"/>
              <a:gd name="T16" fmla="*/ 637 w 1851"/>
              <a:gd name="T17" fmla="*/ 1963 h 1999"/>
              <a:gd name="T18" fmla="*/ 715 w 1851"/>
              <a:gd name="T19" fmla="*/ 1933 h 1999"/>
              <a:gd name="T20" fmla="*/ 829 w 1851"/>
              <a:gd name="T21" fmla="*/ 1967 h 1999"/>
              <a:gd name="T22" fmla="*/ 967 w 1851"/>
              <a:gd name="T23" fmla="*/ 1975 h 1999"/>
              <a:gd name="T24" fmla="*/ 998 w 1851"/>
              <a:gd name="T25" fmla="*/ 1904 h 1999"/>
              <a:gd name="T26" fmla="*/ 1208 w 1851"/>
              <a:gd name="T27" fmla="*/ 1951 h 1999"/>
              <a:gd name="T28" fmla="*/ 1311 w 1851"/>
              <a:gd name="T29" fmla="*/ 1967 h 1999"/>
              <a:gd name="T30" fmla="*/ 1399 w 1851"/>
              <a:gd name="T31" fmla="*/ 1901 h 1999"/>
              <a:gd name="T32" fmla="*/ 1469 w 1851"/>
              <a:gd name="T33" fmla="*/ 1913 h 1999"/>
              <a:gd name="T34" fmla="*/ 1553 w 1851"/>
              <a:gd name="T35" fmla="*/ 1962 h 1999"/>
              <a:gd name="T36" fmla="*/ 1643 w 1851"/>
              <a:gd name="T37" fmla="*/ 1932 h 1999"/>
              <a:gd name="T38" fmla="*/ 1663 w 1851"/>
              <a:gd name="T39" fmla="*/ 1879 h 1999"/>
              <a:gd name="T40" fmla="*/ 1695 w 1851"/>
              <a:gd name="T41" fmla="*/ 1866 h 1999"/>
              <a:gd name="T42" fmla="*/ 1803 w 1851"/>
              <a:gd name="T43" fmla="*/ 1801 h 1999"/>
              <a:gd name="T44" fmla="*/ 1793 w 1851"/>
              <a:gd name="T45" fmla="*/ 1516 h 1999"/>
              <a:gd name="T46" fmla="*/ 1850 w 1851"/>
              <a:gd name="T47" fmla="*/ 1479 h 1999"/>
              <a:gd name="T48" fmla="*/ 1837 w 1851"/>
              <a:gd name="T49" fmla="*/ 1380 h 1999"/>
              <a:gd name="T50" fmla="*/ 1829 w 1851"/>
              <a:gd name="T51" fmla="*/ 1358 h 1999"/>
              <a:gd name="T52" fmla="*/ 1793 w 1851"/>
              <a:gd name="T53" fmla="*/ 1329 h 1999"/>
              <a:gd name="T54" fmla="*/ 1659 w 1851"/>
              <a:gd name="T55" fmla="*/ 1293 h 1999"/>
              <a:gd name="T56" fmla="*/ 1370 w 1851"/>
              <a:gd name="T57" fmla="*/ 1273 h 1999"/>
              <a:gd name="T58" fmla="*/ 1234 w 1851"/>
              <a:gd name="T59" fmla="*/ 1166 h 1999"/>
              <a:gd name="T60" fmla="*/ 1199 w 1851"/>
              <a:gd name="T61" fmla="*/ 1166 h 1999"/>
              <a:gd name="T62" fmla="*/ 1118 w 1851"/>
              <a:gd name="T63" fmla="*/ 1150 h 1999"/>
              <a:gd name="T64" fmla="*/ 1075 w 1851"/>
              <a:gd name="T65" fmla="*/ 1159 h 1999"/>
              <a:gd name="T66" fmla="*/ 922 w 1851"/>
              <a:gd name="T67" fmla="*/ 1127 h 1999"/>
              <a:gd name="T68" fmla="*/ 897 w 1851"/>
              <a:gd name="T69" fmla="*/ 1133 h 1999"/>
              <a:gd name="T70" fmla="*/ 871 w 1851"/>
              <a:gd name="T71" fmla="*/ 1176 h 1999"/>
              <a:gd name="T72" fmla="*/ 688 w 1851"/>
              <a:gd name="T73" fmla="*/ 189 h 1999"/>
              <a:gd name="T74" fmla="*/ 397 w 1851"/>
              <a:gd name="T75" fmla="*/ 822 h 1999"/>
              <a:gd name="T76" fmla="*/ 375 w 1851"/>
              <a:gd name="T77" fmla="*/ 0 h 1999"/>
              <a:gd name="T78" fmla="*/ 365 w 1851"/>
              <a:gd name="T79" fmla="*/ 437 h 1999"/>
              <a:gd name="T80" fmla="*/ 668 w 1851"/>
              <a:gd name="T81" fmla="*/ 1745 h 1999"/>
              <a:gd name="T82" fmla="*/ 1226 w 1851"/>
              <a:gd name="T83" fmla="*/ 1342 h 1999"/>
              <a:gd name="T84" fmla="*/ 1192 w 1851"/>
              <a:gd name="T85" fmla="*/ 1475 h 1999"/>
              <a:gd name="T86" fmla="*/ 1226 w 1851"/>
              <a:gd name="T87" fmla="*/ 1342 h 1999"/>
              <a:gd name="T88" fmla="*/ 1255 w 1851"/>
              <a:gd name="T89" fmla="*/ 1332 h 1999"/>
              <a:gd name="T90" fmla="*/ 1353 w 1851"/>
              <a:gd name="T91" fmla="*/ 1443 h 1999"/>
              <a:gd name="T92" fmla="*/ 1574 w 1851"/>
              <a:gd name="T93" fmla="*/ 1329 h 1999"/>
              <a:gd name="T94" fmla="*/ 1568 w 1851"/>
              <a:gd name="T95" fmla="*/ 1478 h 1999"/>
              <a:gd name="T96" fmla="*/ 1454 w 1851"/>
              <a:gd name="T97" fmla="*/ 1455 h 1999"/>
              <a:gd name="T98" fmla="*/ 1428 w 1851"/>
              <a:gd name="T99" fmla="*/ 1329 h 1999"/>
              <a:gd name="T100" fmla="*/ 1829 w 1851"/>
              <a:gd name="T101" fmla="*/ 1501 h 1999"/>
              <a:gd name="T102" fmla="*/ 1714 w 1851"/>
              <a:gd name="T103" fmla="*/ 1342 h 1999"/>
              <a:gd name="T104" fmla="*/ 1817 w 1851"/>
              <a:gd name="T105" fmla="*/ 1352 h 1999"/>
              <a:gd name="T106" fmla="*/ 1816 w 1851"/>
              <a:gd name="T107" fmla="*/ 1374 h 1999"/>
              <a:gd name="T108" fmla="*/ 1840 w 1851"/>
              <a:gd name="T109" fmla="*/ 1449 h 1999"/>
              <a:gd name="T110" fmla="*/ 1840 w 1851"/>
              <a:gd name="T111" fmla="*/ 1449 h 1999"/>
              <a:gd name="T112" fmla="*/ 1506 w 1851"/>
              <a:gd name="T113" fmla="*/ 1768 h 1999"/>
              <a:gd name="T114" fmla="*/ 1516 w 1851"/>
              <a:gd name="T115" fmla="*/ 1738 h 1999"/>
              <a:gd name="T116" fmla="*/ 1626 w 1851"/>
              <a:gd name="T117" fmla="*/ 1755 h 1999"/>
              <a:gd name="T118" fmla="*/ 1681 w 1851"/>
              <a:gd name="T119" fmla="*/ 1774 h 1999"/>
              <a:gd name="T120" fmla="*/ 167 w 1851"/>
              <a:gd name="T121" fmla="*/ 1582 h 19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851" h="1999">
                <a:moveTo>
                  <a:pt x="355" y="833"/>
                </a:moveTo>
                <a:lnTo>
                  <a:pt x="355" y="833"/>
                </a:lnTo>
                <a:lnTo>
                  <a:pt x="354" y="1015"/>
                </a:lnTo>
                <a:lnTo>
                  <a:pt x="352" y="1211"/>
                </a:lnTo>
                <a:lnTo>
                  <a:pt x="352" y="1211"/>
                </a:lnTo>
                <a:lnTo>
                  <a:pt x="352" y="1211"/>
                </a:lnTo>
                <a:lnTo>
                  <a:pt x="352" y="1211"/>
                </a:lnTo>
                <a:lnTo>
                  <a:pt x="352" y="1211"/>
                </a:lnTo>
                <a:lnTo>
                  <a:pt x="352" y="1211"/>
                </a:lnTo>
                <a:lnTo>
                  <a:pt x="350" y="1210"/>
                </a:lnTo>
                <a:lnTo>
                  <a:pt x="345" y="1211"/>
                </a:lnTo>
                <a:lnTo>
                  <a:pt x="340" y="1211"/>
                </a:lnTo>
                <a:lnTo>
                  <a:pt x="336" y="1221"/>
                </a:lnTo>
                <a:lnTo>
                  <a:pt x="205" y="1234"/>
                </a:lnTo>
                <a:lnTo>
                  <a:pt x="180" y="1271"/>
                </a:lnTo>
                <a:lnTo>
                  <a:pt x="124" y="1273"/>
                </a:lnTo>
                <a:lnTo>
                  <a:pt x="108" y="1271"/>
                </a:lnTo>
                <a:lnTo>
                  <a:pt x="94" y="1374"/>
                </a:lnTo>
                <a:lnTo>
                  <a:pt x="94" y="1374"/>
                </a:lnTo>
                <a:lnTo>
                  <a:pt x="110" y="1372"/>
                </a:lnTo>
                <a:lnTo>
                  <a:pt x="120" y="1372"/>
                </a:lnTo>
                <a:lnTo>
                  <a:pt x="125" y="1372"/>
                </a:lnTo>
                <a:lnTo>
                  <a:pt x="127" y="1374"/>
                </a:lnTo>
                <a:lnTo>
                  <a:pt x="127" y="1374"/>
                </a:lnTo>
                <a:lnTo>
                  <a:pt x="131" y="1376"/>
                </a:lnTo>
                <a:lnTo>
                  <a:pt x="138" y="1377"/>
                </a:lnTo>
                <a:lnTo>
                  <a:pt x="154" y="1380"/>
                </a:lnTo>
                <a:lnTo>
                  <a:pt x="176" y="1381"/>
                </a:lnTo>
                <a:lnTo>
                  <a:pt x="176" y="1530"/>
                </a:lnTo>
                <a:lnTo>
                  <a:pt x="134" y="1530"/>
                </a:lnTo>
                <a:lnTo>
                  <a:pt x="127" y="1611"/>
                </a:lnTo>
                <a:lnTo>
                  <a:pt x="4" y="1621"/>
                </a:lnTo>
                <a:lnTo>
                  <a:pt x="0" y="1742"/>
                </a:lnTo>
                <a:lnTo>
                  <a:pt x="173" y="1742"/>
                </a:lnTo>
                <a:lnTo>
                  <a:pt x="219" y="1843"/>
                </a:lnTo>
                <a:lnTo>
                  <a:pt x="261" y="1843"/>
                </a:lnTo>
                <a:lnTo>
                  <a:pt x="261" y="1843"/>
                </a:lnTo>
                <a:lnTo>
                  <a:pt x="262" y="1849"/>
                </a:lnTo>
                <a:lnTo>
                  <a:pt x="265" y="1867"/>
                </a:lnTo>
                <a:lnTo>
                  <a:pt x="270" y="1892"/>
                </a:lnTo>
                <a:lnTo>
                  <a:pt x="275" y="1906"/>
                </a:lnTo>
                <a:lnTo>
                  <a:pt x="280" y="1921"/>
                </a:lnTo>
                <a:lnTo>
                  <a:pt x="286" y="1935"/>
                </a:lnTo>
                <a:lnTo>
                  <a:pt x="294" y="1949"/>
                </a:lnTo>
                <a:lnTo>
                  <a:pt x="303" y="1962"/>
                </a:lnTo>
                <a:lnTo>
                  <a:pt x="313" y="1975"/>
                </a:lnTo>
                <a:lnTo>
                  <a:pt x="326" y="1985"/>
                </a:lnTo>
                <a:lnTo>
                  <a:pt x="332" y="1989"/>
                </a:lnTo>
                <a:lnTo>
                  <a:pt x="339" y="1993"/>
                </a:lnTo>
                <a:lnTo>
                  <a:pt x="346" y="1995"/>
                </a:lnTo>
                <a:lnTo>
                  <a:pt x="355" y="1998"/>
                </a:lnTo>
                <a:lnTo>
                  <a:pt x="363" y="1999"/>
                </a:lnTo>
                <a:lnTo>
                  <a:pt x="372" y="1999"/>
                </a:lnTo>
                <a:lnTo>
                  <a:pt x="372" y="1999"/>
                </a:lnTo>
                <a:lnTo>
                  <a:pt x="389" y="1999"/>
                </a:lnTo>
                <a:lnTo>
                  <a:pt x="405" y="1996"/>
                </a:lnTo>
                <a:lnTo>
                  <a:pt x="419" y="1995"/>
                </a:lnTo>
                <a:lnTo>
                  <a:pt x="431" y="1991"/>
                </a:lnTo>
                <a:lnTo>
                  <a:pt x="441" y="1989"/>
                </a:lnTo>
                <a:lnTo>
                  <a:pt x="450" y="1985"/>
                </a:lnTo>
                <a:lnTo>
                  <a:pt x="459" y="1980"/>
                </a:lnTo>
                <a:lnTo>
                  <a:pt x="466" y="1976"/>
                </a:lnTo>
                <a:lnTo>
                  <a:pt x="476" y="1968"/>
                </a:lnTo>
                <a:lnTo>
                  <a:pt x="482" y="1961"/>
                </a:lnTo>
                <a:lnTo>
                  <a:pt x="485" y="1956"/>
                </a:lnTo>
                <a:lnTo>
                  <a:pt x="486" y="1953"/>
                </a:lnTo>
                <a:lnTo>
                  <a:pt x="486" y="1953"/>
                </a:lnTo>
                <a:lnTo>
                  <a:pt x="491" y="1958"/>
                </a:lnTo>
                <a:lnTo>
                  <a:pt x="497" y="1962"/>
                </a:lnTo>
                <a:lnTo>
                  <a:pt x="508" y="1968"/>
                </a:lnTo>
                <a:lnTo>
                  <a:pt x="520" y="1974"/>
                </a:lnTo>
                <a:lnTo>
                  <a:pt x="537" y="1979"/>
                </a:lnTo>
                <a:lnTo>
                  <a:pt x="556" y="1981"/>
                </a:lnTo>
                <a:lnTo>
                  <a:pt x="580" y="1982"/>
                </a:lnTo>
                <a:lnTo>
                  <a:pt x="580" y="1982"/>
                </a:lnTo>
                <a:lnTo>
                  <a:pt x="593" y="1982"/>
                </a:lnTo>
                <a:lnTo>
                  <a:pt x="604" y="1980"/>
                </a:lnTo>
                <a:lnTo>
                  <a:pt x="614" y="1977"/>
                </a:lnTo>
                <a:lnTo>
                  <a:pt x="623" y="1974"/>
                </a:lnTo>
                <a:lnTo>
                  <a:pt x="631" y="1968"/>
                </a:lnTo>
                <a:lnTo>
                  <a:pt x="637" y="1963"/>
                </a:lnTo>
                <a:lnTo>
                  <a:pt x="644" y="1957"/>
                </a:lnTo>
                <a:lnTo>
                  <a:pt x="649" y="1952"/>
                </a:lnTo>
                <a:lnTo>
                  <a:pt x="656" y="1941"/>
                </a:lnTo>
                <a:lnTo>
                  <a:pt x="661" y="1930"/>
                </a:lnTo>
                <a:lnTo>
                  <a:pt x="665" y="1921"/>
                </a:lnTo>
                <a:lnTo>
                  <a:pt x="711" y="1921"/>
                </a:lnTo>
                <a:lnTo>
                  <a:pt x="711" y="1921"/>
                </a:lnTo>
                <a:lnTo>
                  <a:pt x="712" y="1927"/>
                </a:lnTo>
                <a:lnTo>
                  <a:pt x="715" y="1933"/>
                </a:lnTo>
                <a:lnTo>
                  <a:pt x="719" y="1941"/>
                </a:lnTo>
                <a:lnTo>
                  <a:pt x="726" y="1948"/>
                </a:lnTo>
                <a:lnTo>
                  <a:pt x="735" y="1956"/>
                </a:lnTo>
                <a:lnTo>
                  <a:pt x="740" y="1958"/>
                </a:lnTo>
                <a:lnTo>
                  <a:pt x="747" y="1961"/>
                </a:lnTo>
                <a:lnTo>
                  <a:pt x="754" y="1962"/>
                </a:lnTo>
                <a:lnTo>
                  <a:pt x="763" y="1963"/>
                </a:lnTo>
                <a:lnTo>
                  <a:pt x="763" y="1963"/>
                </a:lnTo>
                <a:lnTo>
                  <a:pt x="829" y="1967"/>
                </a:lnTo>
                <a:lnTo>
                  <a:pt x="852" y="1967"/>
                </a:lnTo>
                <a:lnTo>
                  <a:pt x="859" y="1967"/>
                </a:lnTo>
                <a:lnTo>
                  <a:pt x="861" y="1966"/>
                </a:lnTo>
                <a:lnTo>
                  <a:pt x="861" y="1966"/>
                </a:lnTo>
                <a:lnTo>
                  <a:pt x="865" y="1966"/>
                </a:lnTo>
                <a:lnTo>
                  <a:pt x="876" y="1967"/>
                </a:lnTo>
                <a:lnTo>
                  <a:pt x="913" y="1971"/>
                </a:lnTo>
                <a:lnTo>
                  <a:pt x="951" y="1975"/>
                </a:lnTo>
                <a:lnTo>
                  <a:pt x="967" y="1975"/>
                </a:lnTo>
                <a:lnTo>
                  <a:pt x="972" y="1974"/>
                </a:lnTo>
                <a:lnTo>
                  <a:pt x="974" y="1974"/>
                </a:lnTo>
                <a:lnTo>
                  <a:pt x="974" y="1974"/>
                </a:lnTo>
                <a:lnTo>
                  <a:pt x="977" y="1971"/>
                </a:lnTo>
                <a:lnTo>
                  <a:pt x="979" y="1967"/>
                </a:lnTo>
                <a:lnTo>
                  <a:pt x="984" y="1957"/>
                </a:lnTo>
                <a:lnTo>
                  <a:pt x="988" y="1944"/>
                </a:lnTo>
                <a:lnTo>
                  <a:pt x="993" y="1930"/>
                </a:lnTo>
                <a:lnTo>
                  <a:pt x="998" y="1904"/>
                </a:lnTo>
                <a:lnTo>
                  <a:pt x="1001" y="1892"/>
                </a:lnTo>
                <a:lnTo>
                  <a:pt x="1153" y="1892"/>
                </a:lnTo>
                <a:lnTo>
                  <a:pt x="1170" y="1907"/>
                </a:lnTo>
                <a:lnTo>
                  <a:pt x="1170" y="1907"/>
                </a:lnTo>
                <a:lnTo>
                  <a:pt x="1175" y="1918"/>
                </a:lnTo>
                <a:lnTo>
                  <a:pt x="1183" y="1928"/>
                </a:lnTo>
                <a:lnTo>
                  <a:pt x="1193" y="1939"/>
                </a:lnTo>
                <a:lnTo>
                  <a:pt x="1201" y="1944"/>
                </a:lnTo>
                <a:lnTo>
                  <a:pt x="1208" y="1951"/>
                </a:lnTo>
                <a:lnTo>
                  <a:pt x="1217" y="1956"/>
                </a:lnTo>
                <a:lnTo>
                  <a:pt x="1227" y="1960"/>
                </a:lnTo>
                <a:lnTo>
                  <a:pt x="1239" y="1963"/>
                </a:lnTo>
                <a:lnTo>
                  <a:pt x="1251" y="1967"/>
                </a:lnTo>
                <a:lnTo>
                  <a:pt x="1265" y="1968"/>
                </a:lnTo>
                <a:lnTo>
                  <a:pt x="1281" y="1970"/>
                </a:lnTo>
                <a:lnTo>
                  <a:pt x="1281" y="1970"/>
                </a:lnTo>
                <a:lnTo>
                  <a:pt x="1297" y="1968"/>
                </a:lnTo>
                <a:lnTo>
                  <a:pt x="1311" y="1967"/>
                </a:lnTo>
                <a:lnTo>
                  <a:pt x="1324" y="1963"/>
                </a:lnTo>
                <a:lnTo>
                  <a:pt x="1335" y="1960"/>
                </a:lnTo>
                <a:lnTo>
                  <a:pt x="1347" y="1953"/>
                </a:lnTo>
                <a:lnTo>
                  <a:pt x="1356" y="1948"/>
                </a:lnTo>
                <a:lnTo>
                  <a:pt x="1365" y="1942"/>
                </a:lnTo>
                <a:lnTo>
                  <a:pt x="1372" y="1935"/>
                </a:lnTo>
                <a:lnTo>
                  <a:pt x="1384" y="1923"/>
                </a:lnTo>
                <a:lnTo>
                  <a:pt x="1392" y="1913"/>
                </a:lnTo>
                <a:lnTo>
                  <a:pt x="1399" y="1901"/>
                </a:lnTo>
                <a:lnTo>
                  <a:pt x="1399" y="1901"/>
                </a:lnTo>
                <a:lnTo>
                  <a:pt x="1434" y="1900"/>
                </a:lnTo>
                <a:lnTo>
                  <a:pt x="1457" y="1900"/>
                </a:lnTo>
                <a:lnTo>
                  <a:pt x="1465" y="1900"/>
                </a:lnTo>
                <a:lnTo>
                  <a:pt x="1466" y="1901"/>
                </a:lnTo>
                <a:lnTo>
                  <a:pt x="1468" y="1901"/>
                </a:lnTo>
                <a:lnTo>
                  <a:pt x="1468" y="1901"/>
                </a:lnTo>
                <a:lnTo>
                  <a:pt x="1466" y="1905"/>
                </a:lnTo>
                <a:lnTo>
                  <a:pt x="1469" y="1913"/>
                </a:lnTo>
                <a:lnTo>
                  <a:pt x="1475" y="1923"/>
                </a:lnTo>
                <a:lnTo>
                  <a:pt x="1484" y="1933"/>
                </a:lnTo>
                <a:lnTo>
                  <a:pt x="1490" y="1939"/>
                </a:lnTo>
                <a:lnTo>
                  <a:pt x="1497" y="1944"/>
                </a:lnTo>
                <a:lnTo>
                  <a:pt x="1506" y="1949"/>
                </a:lnTo>
                <a:lnTo>
                  <a:pt x="1516" y="1955"/>
                </a:lnTo>
                <a:lnTo>
                  <a:pt x="1526" y="1958"/>
                </a:lnTo>
                <a:lnTo>
                  <a:pt x="1539" y="1961"/>
                </a:lnTo>
                <a:lnTo>
                  <a:pt x="1553" y="1962"/>
                </a:lnTo>
                <a:lnTo>
                  <a:pt x="1568" y="1963"/>
                </a:lnTo>
                <a:lnTo>
                  <a:pt x="1568" y="1963"/>
                </a:lnTo>
                <a:lnTo>
                  <a:pt x="1583" y="1962"/>
                </a:lnTo>
                <a:lnTo>
                  <a:pt x="1597" y="1960"/>
                </a:lnTo>
                <a:lnTo>
                  <a:pt x="1609" y="1956"/>
                </a:lnTo>
                <a:lnTo>
                  <a:pt x="1619" y="1951"/>
                </a:lnTo>
                <a:lnTo>
                  <a:pt x="1629" y="1946"/>
                </a:lnTo>
                <a:lnTo>
                  <a:pt x="1637" y="1938"/>
                </a:lnTo>
                <a:lnTo>
                  <a:pt x="1643" y="1932"/>
                </a:lnTo>
                <a:lnTo>
                  <a:pt x="1648" y="1924"/>
                </a:lnTo>
                <a:lnTo>
                  <a:pt x="1653" y="1916"/>
                </a:lnTo>
                <a:lnTo>
                  <a:pt x="1656" y="1909"/>
                </a:lnTo>
                <a:lnTo>
                  <a:pt x="1661" y="1896"/>
                </a:lnTo>
                <a:lnTo>
                  <a:pt x="1662" y="1886"/>
                </a:lnTo>
                <a:lnTo>
                  <a:pt x="1662" y="1882"/>
                </a:lnTo>
                <a:lnTo>
                  <a:pt x="1662" y="1882"/>
                </a:lnTo>
                <a:lnTo>
                  <a:pt x="1662" y="1881"/>
                </a:lnTo>
                <a:lnTo>
                  <a:pt x="1663" y="1879"/>
                </a:lnTo>
                <a:lnTo>
                  <a:pt x="1668" y="1879"/>
                </a:lnTo>
                <a:lnTo>
                  <a:pt x="1679" y="1878"/>
                </a:lnTo>
                <a:lnTo>
                  <a:pt x="1679" y="1878"/>
                </a:lnTo>
                <a:lnTo>
                  <a:pt x="1682" y="1878"/>
                </a:lnTo>
                <a:lnTo>
                  <a:pt x="1689" y="1876"/>
                </a:lnTo>
                <a:lnTo>
                  <a:pt x="1691" y="1874"/>
                </a:lnTo>
                <a:lnTo>
                  <a:pt x="1694" y="1872"/>
                </a:lnTo>
                <a:lnTo>
                  <a:pt x="1695" y="1869"/>
                </a:lnTo>
                <a:lnTo>
                  <a:pt x="1695" y="1866"/>
                </a:lnTo>
                <a:lnTo>
                  <a:pt x="1695" y="1866"/>
                </a:lnTo>
                <a:lnTo>
                  <a:pt x="1693" y="1832"/>
                </a:lnTo>
                <a:lnTo>
                  <a:pt x="1691" y="1807"/>
                </a:lnTo>
                <a:lnTo>
                  <a:pt x="1691" y="1807"/>
                </a:lnTo>
                <a:lnTo>
                  <a:pt x="1747" y="1804"/>
                </a:lnTo>
                <a:lnTo>
                  <a:pt x="1784" y="1803"/>
                </a:lnTo>
                <a:lnTo>
                  <a:pt x="1797" y="1802"/>
                </a:lnTo>
                <a:lnTo>
                  <a:pt x="1803" y="1801"/>
                </a:lnTo>
                <a:lnTo>
                  <a:pt x="1803" y="1801"/>
                </a:lnTo>
                <a:lnTo>
                  <a:pt x="1804" y="1788"/>
                </a:lnTo>
                <a:lnTo>
                  <a:pt x="1807" y="1764"/>
                </a:lnTo>
                <a:lnTo>
                  <a:pt x="1810" y="1728"/>
                </a:lnTo>
                <a:lnTo>
                  <a:pt x="1770" y="1726"/>
                </a:lnTo>
                <a:lnTo>
                  <a:pt x="1773" y="1693"/>
                </a:lnTo>
                <a:lnTo>
                  <a:pt x="1773" y="1550"/>
                </a:lnTo>
                <a:lnTo>
                  <a:pt x="1773" y="1521"/>
                </a:lnTo>
                <a:lnTo>
                  <a:pt x="1773" y="1521"/>
                </a:lnTo>
                <a:lnTo>
                  <a:pt x="1793" y="1516"/>
                </a:lnTo>
                <a:lnTo>
                  <a:pt x="1818" y="1511"/>
                </a:lnTo>
                <a:lnTo>
                  <a:pt x="1818" y="1511"/>
                </a:lnTo>
                <a:lnTo>
                  <a:pt x="1826" y="1508"/>
                </a:lnTo>
                <a:lnTo>
                  <a:pt x="1836" y="1506"/>
                </a:lnTo>
                <a:lnTo>
                  <a:pt x="1844" y="1501"/>
                </a:lnTo>
                <a:lnTo>
                  <a:pt x="1846" y="1498"/>
                </a:lnTo>
                <a:lnTo>
                  <a:pt x="1848" y="1494"/>
                </a:lnTo>
                <a:lnTo>
                  <a:pt x="1848" y="1494"/>
                </a:lnTo>
                <a:lnTo>
                  <a:pt x="1850" y="1479"/>
                </a:lnTo>
                <a:lnTo>
                  <a:pt x="1851" y="1469"/>
                </a:lnTo>
                <a:lnTo>
                  <a:pt x="1851" y="1469"/>
                </a:lnTo>
                <a:lnTo>
                  <a:pt x="1850" y="1441"/>
                </a:lnTo>
                <a:lnTo>
                  <a:pt x="1848" y="1422"/>
                </a:lnTo>
                <a:lnTo>
                  <a:pt x="1846" y="1413"/>
                </a:lnTo>
                <a:lnTo>
                  <a:pt x="1845" y="1407"/>
                </a:lnTo>
                <a:lnTo>
                  <a:pt x="1845" y="1407"/>
                </a:lnTo>
                <a:lnTo>
                  <a:pt x="1841" y="1394"/>
                </a:lnTo>
                <a:lnTo>
                  <a:pt x="1837" y="1380"/>
                </a:lnTo>
                <a:lnTo>
                  <a:pt x="1835" y="1367"/>
                </a:lnTo>
                <a:lnTo>
                  <a:pt x="1834" y="1363"/>
                </a:lnTo>
                <a:lnTo>
                  <a:pt x="1832" y="1361"/>
                </a:lnTo>
                <a:lnTo>
                  <a:pt x="1832" y="1361"/>
                </a:lnTo>
                <a:lnTo>
                  <a:pt x="1830" y="1360"/>
                </a:lnTo>
                <a:lnTo>
                  <a:pt x="1830" y="1358"/>
                </a:lnTo>
                <a:lnTo>
                  <a:pt x="1830" y="1358"/>
                </a:lnTo>
                <a:lnTo>
                  <a:pt x="1829" y="1358"/>
                </a:lnTo>
                <a:lnTo>
                  <a:pt x="1829" y="1358"/>
                </a:lnTo>
                <a:lnTo>
                  <a:pt x="1827" y="1357"/>
                </a:lnTo>
                <a:lnTo>
                  <a:pt x="1827" y="1356"/>
                </a:lnTo>
                <a:lnTo>
                  <a:pt x="1825" y="1348"/>
                </a:lnTo>
                <a:lnTo>
                  <a:pt x="1822" y="1340"/>
                </a:lnTo>
                <a:lnTo>
                  <a:pt x="1818" y="1338"/>
                </a:lnTo>
                <a:lnTo>
                  <a:pt x="1816" y="1335"/>
                </a:lnTo>
                <a:lnTo>
                  <a:pt x="1816" y="1335"/>
                </a:lnTo>
                <a:lnTo>
                  <a:pt x="1808" y="1333"/>
                </a:lnTo>
                <a:lnTo>
                  <a:pt x="1793" y="1329"/>
                </a:lnTo>
                <a:lnTo>
                  <a:pt x="1754" y="1321"/>
                </a:lnTo>
                <a:lnTo>
                  <a:pt x="1715" y="1315"/>
                </a:lnTo>
                <a:lnTo>
                  <a:pt x="1699" y="1312"/>
                </a:lnTo>
                <a:lnTo>
                  <a:pt x="1699" y="1312"/>
                </a:lnTo>
                <a:lnTo>
                  <a:pt x="1694" y="1311"/>
                </a:lnTo>
                <a:lnTo>
                  <a:pt x="1686" y="1306"/>
                </a:lnTo>
                <a:lnTo>
                  <a:pt x="1666" y="1296"/>
                </a:lnTo>
                <a:lnTo>
                  <a:pt x="1666" y="1296"/>
                </a:lnTo>
                <a:lnTo>
                  <a:pt x="1659" y="1293"/>
                </a:lnTo>
                <a:lnTo>
                  <a:pt x="1652" y="1292"/>
                </a:lnTo>
                <a:lnTo>
                  <a:pt x="1632" y="1288"/>
                </a:lnTo>
                <a:lnTo>
                  <a:pt x="1610" y="1286"/>
                </a:lnTo>
                <a:lnTo>
                  <a:pt x="1593" y="1283"/>
                </a:lnTo>
                <a:lnTo>
                  <a:pt x="1593" y="1283"/>
                </a:lnTo>
                <a:lnTo>
                  <a:pt x="1579" y="1281"/>
                </a:lnTo>
                <a:lnTo>
                  <a:pt x="1553" y="1279"/>
                </a:lnTo>
                <a:lnTo>
                  <a:pt x="1475" y="1277"/>
                </a:lnTo>
                <a:lnTo>
                  <a:pt x="1370" y="1273"/>
                </a:lnTo>
                <a:lnTo>
                  <a:pt x="1370" y="1273"/>
                </a:lnTo>
                <a:lnTo>
                  <a:pt x="1333" y="1227"/>
                </a:lnTo>
                <a:lnTo>
                  <a:pt x="1333" y="1227"/>
                </a:lnTo>
                <a:lnTo>
                  <a:pt x="1333" y="1220"/>
                </a:lnTo>
                <a:lnTo>
                  <a:pt x="1333" y="1206"/>
                </a:lnTo>
                <a:lnTo>
                  <a:pt x="1333" y="1185"/>
                </a:lnTo>
                <a:lnTo>
                  <a:pt x="1239" y="1173"/>
                </a:lnTo>
                <a:lnTo>
                  <a:pt x="1239" y="1173"/>
                </a:lnTo>
                <a:lnTo>
                  <a:pt x="1234" y="1166"/>
                </a:lnTo>
                <a:lnTo>
                  <a:pt x="1228" y="1161"/>
                </a:lnTo>
                <a:lnTo>
                  <a:pt x="1226" y="1160"/>
                </a:lnTo>
                <a:lnTo>
                  <a:pt x="1222" y="1159"/>
                </a:lnTo>
                <a:lnTo>
                  <a:pt x="1222" y="1159"/>
                </a:lnTo>
                <a:lnTo>
                  <a:pt x="1217" y="1160"/>
                </a:lnTo>
                <a:lnTo>
                  <a:pt x="1213" y="1162"/>
                </a:lnTo>
                <a:lnTo>
                  <a:pt x="1209" y="1166"/>
                </a:lnTo>
                <a:lnTo>
                  <a:pt x="1209" y="1166"/>
                </a:lnTo>
                <a:lnTo>
                  <a:pt x="1199" y="1166"/>
                </a:lnTo>
                <a:lnTo>
                  <a:pt x="1188" y="1166"/>
                </a:lnTo>
                <a:lnTo>
                  <a:pt x="1176" y="1166"/>
                </a:lnTo>
                <a:lnTo>
                  <a:pt x="1176" y="1166"/>
                </a:lnTo>
                <a:lnTo>
                  <a:pt x="1143" y="1164"/>
                </a:lnTo>
                <a:lnTo>
                  <a:pt x="1122" y="1162"/>
                </a:lnTo>
                <a:lnTo>
                  <a:pt x="1122" y="1162"/>
                </a:lnTo>
                <a:lnTo>
                  <a:pt x="1122" y="1157"/>
                </a:lnTo>
                <a:lnTo>
                  <a:pt x="1120" y="1152"/>
                </a:lnTo>
                <a:lnTo>
                  <a:pt x="1118" y="1150"/>
                </a:lnTo>
                <a:lnTo>
                  <a:pt x="1118" y="1150"/>
                </a:lnTo>
                <a:lnTo>
                  <a:pt x="1117" y="1148"/>
                </a:lnTo>
                <a:lnTo>
                  <a:pt x="1115" y="1150"/>
                </a:lnTo>
                <a:lnTo>
                  <a:pt x="1112" y="1152"/>
                </a:lnTo>
                <a:lnTo>
                  <a:pt x="1109" y="1156"/>
                </a:lnTo>
                <a:lnTo>
                  <a:pt x="1101" y="1162"/>
                </a:lnTo>
                <a:lnTo>
                  <a:pt x="1101" y="1162"/>
                </a:lnTo>
                <a:lnTo>
                  <a:pt x="1086" y="1160"/>
                </a:lnTo>
                <a:lnTo>
                  <a:pt x="1075" y="1159"/>
                </a:lnTo>
                <a:lnTo>
                  <a:pt x="1070" y="1159"/>
                </a:lnTo>
                <a:lnTo>
                  <a:pt x="1070" y="1159"/>
                </a:lnTo>
                <a:lnTo>
                  <a:pt x="997" y="1169"/>
                </a:lnTo>
                <a:lnTo>
                  <a:pt x="926" y="1179"/>
                </a:lnTo>
                <a:lnTo>
                  <a:pt x="926" y="1179"/>
                </a:lnTo>
                <a:lnTo>
                  <a:pt x="926" y="1155"/>
                </a:lnTo>
                <a:lnTo>
                  <a:pt x="925" y="1137"/>
                </a:lnTo>
                <a:lnTo>
                  <a:pt x="923" y="1131"/>
                </a:lnTo>
                <a:lnTo>
                  <a:pt x="922" y="1127"/>
                </a:lnTo>
                <a:lnTo>
                  <a:pt x="922" y="1127"/>
                </a:lnTo>
                <a:lnTo>
                  <a:pt x="918" y="1122"/>
                </a:lnTo>
                <a:lnTo>
                  <a:pt x="912" y="1118"/>
                </a:lnTo>
                <a:lnTo>
                  <a:pt x="907" y="1117"/>
                </a:lnTo>
                <a:lnTo>
                  <a:pt x="904" y="1117"/>
                </a:lnTo>
                <a:lnTo>
                  <a:pt x="903" y="1117"/>
                </a:lnTo>
                <a:lnTo>
                  <a:pt x="903" y="1117"/>
                </a:lnTo>
                <a:lnTo>
                  <a:pt x="899" y="1126"/>
                </a:lnTo>
                <a:lnTo>
                  <a:pt x="897" y="1133"/>
                </a:lnTo>
                <a:lnTo>
                  <a:pt x="897" y="1133"/>
                </a:lnTo>
                <a:lnTo>
                  <a:pt x="893" y="1154"/>
                </a:lnTo>
                <a:lnTo>
                  <a:pt x="890" y="1173"/>
                </a:lnTo>
                <a:lnTo>
                  <a:pt x="890" y="1173"/>
                </a:lnTo>
                <a:lnTo>
                  <a:pt x="885" y="1174"/>
                </a:lnTo>
                <a:lnTo>
                  <a:pt x="880" y="1175"/>
                </a:lnTo>
                <a:lnTo>
                  <a:pt x="878" y="1175"/>
                </a:lnTo>
                <a:lnTo>
                  <a:pt x="878" y="1175"/>
                </a:lnTo>
                <a:lnTo>
                  <a:pt x="871" y="1176"/>
                </a:lnTo>
                <a:lnTo>
                  <a:pt x="860" y="1179"/>
                </a:lnTo>
                <a:lnTo>
                  <a:pt x="838" y="1185"/>
                </a:lnTo>
                <a:lnTo>
                  <a:pt x="838" y="1185"/>
                </a:lnTo>
                <a:lnTo>
                  <a:pt x="829" y="1187"/>
                </a:lnTo>
                <a:lnTo>
                  <a:pt x="814" y="1188"/>
                </a:lnTo>
                <a:lnTo>
                  <a:pt x="772" y="1189"/>
                </a:lnTo>
                <a:lnTo>
                  <a:pt x="714" y="1192"/>
                </a:lnTo>
                <a:lnTo>
                  <a:pt x="698" y="196"/>
                </a:lnTo>
                <a:lnTo>
                  <a:pt x="688" y="189"/>
                </a:lnTo>
                <a:lnTo>
                  <a:pt x="688" y="0"/>
                </a:lnTo>
                <a:lnTo>
                  <a:pt x="678" y="186"/>
                </a:lnTo>
                <a:lnTo>
                  <a:pt x="672" y="192"/>
                </a:lnTo>
                <a:lnTo>
                  <a:pt x="672" y="733"/>
                </a:lnTo>
                <a:lnTo>
                  <a:pt x="678" y="1188"/>
                </a:lnTo>
                <a:lnTo>
                  <a:pt x="401" y="1204"/>
                </a:lnTo>
                <a:lnTo>
                  <a:pt x="401" y="827"/>
                </a:lnTo>
                <a:lnTo>
                  <a:pt x="401" y="827"/>
                </a:lnTo>
                <a:lnTo>
                  <a:pt x="397" y="822"/>
                </a:lnTo>
                <a:lnTo>
                  <a:pt x="392" y="814"/>
                </a:lnTo>
                <a:lnTo>
                  <a:pt x="392" y="814"/>
                </a:lnTo>
                <a:lnTo>
                  <a:pt x="382" y="808"/>
                </a:lnTo>
                <a:lnTo>
                  <a:pt x="375" y="804"/>
                </a:lnTo>
                <a:lnTo>
                  <a:pt x="378" y="440"/>
                </a:lnTo>
                <a:lnTo>
                  <a:pt x="384" y="424"/>
                </a:lnTo>
                <a:lnTo>
                  <a:pt x="382" y="407"/>
                </a:lnTo>
                <a:lnTo>
                  <a:pt x="384" y="0"/>
                </a:lnTo>
                <a:lnTo>
                  <a:pt x="375" y="0"/>
                </a:lnTo>
                <a:lnTo>
                  <a:pt x="369" y="401"/>
                </a:lnTo>
                <a:lnTo>
                  <a:pt x="369" y="401"/>
                </a:lnTo>
                <a:lnTo>
                  <a:pt x="365" y="409"/>
                </a:lnTo>
                <a:lnTo>
                  <a:pt x="363" y="415"/>
                </a:lnTo>
                <a:lnTo>
                  <a:pt x="363" y="420"/>
                </a:lnTo>
                <a:lnTo>
                  <a:pt x="363" y="420"/>
                </a:lnTo>
                <a:lnTo>
                  <a:pt x="364" y="429"/>
                </a:lnTo>
                <a:lnTo>
                  <a:pt x="364" y="434"/>
                </a:lnTo>
                <a:lnTo>
                  <a:pt x="365" y="437"/>
                </a:lnTo>
                <a:lnTo>
                  <a:pt x="365" y="437"/>
                </a:lnTo>
                <a:lnTo>
                  <a:pt x="365" y="442"/>
                </a:lnTo>
                <a:lnTo>
                  <a:pt x="364" y="452"/>
                </a:lnTo>
                <a:lnTo>
                  <a:pt x="360" y="481"/>
                </a:lnTo>
                <a:lnTo>
                  <a:pt x="352" y="524"/>
                </a:lnTo>
                <a:lnTo>
                  <a:pt x="340" y="524"/>
                </a:lnTo>
                <a:lnTo>
                  <a:pt x="363" y="576"/>
                </a:lnTo>
                <a:lnTo>
                  <a:pt x="355" y="833"/>
                </a:lnTo>
                <a:close/>
                <a:moveTo>
                  <a:pt x="668" y="1745"/>
                </a:moveTo>
                <a:lnTo>
                  <a:pt x="698" y="1749"/>
                </a:lnTo>
                <a:lnTo>
                  <a:pt x="714" y="1778"/>
                </a:lnTo>
                <a:lnTo>
                  <a:pt x="714" y="1859"/>
                </a:lnTo>
                <a:lnTo>
                  <a:pt x="691" y="1840"/>
                </a:lnTo>
                <a:lnTo>
                  <a:pt x="691" y="1774"/>
                </a:lnTo>
                <a:lnTo>
                  <a:pt x="668" y="1774"/>
                </a:lnTo>
                <a:lnTo>
                  <a:pt x="668" y="1745"/>
                </a:lnTo>
                <a:close/>
                <a:moveTo>
                  <a:pt x="1226" y="1342"/>
                </a:moveTo>
                <a:lnTo>
                  <a:pt x="1226" y="1342"/>
                </a:lnTo>
                <a:lnTo>
                  <a:pt x="1222" y="1401"/>
                </a:lnTo>
                <a:lnTo>
                  <a:pt x="1218" y="1443"/>
                </a:lnTo>
                <a:lnTo>
                  <a:pt x="1216" y="1469"/>
                </a:lnTo>
                <a:lnTo>
                  <a:pt x="1216" y="1469"/>
                </a:lnTo>
                <a:lnTo>
                  <a:pt x="1215" y="1470"/>
                </a:lnTo>
                <a:lnTo>
                  <a:pt x="1213" y="1471"/>
                </a:lnTo>
                <a:lnTo>
                  <a:pt x="1208" y="1474"/>
                </a:lnTo>
                <a:lnTo>
                  <a:pt x="1201" y="1475"/>
                </a:lnTo>
                <a:lnTo>
                  <a:pt x="1192" y="1475"/>
                </a:lnTo>
                <a:lnTo>
                  <a:pt x="1175" y="1474"/>
                </a:lnTo>
                <a:lnTo>
                  <a:pt x="1164" y="1471"/>
                </a:lnTo>
                <a:lnTo>
                  <a:pt x="1164" y="1471"/>
                </a:lnTo>
                <a:lnTo>
                  <a:pt x="1161" y="1470"/>
                </a:lnTo>
                <a:lnTo>
                  <a:pt x="1160" y="1468"/>
                </a:lnTo>
                <a:lnTo>
                  <a:pt x="1157" y="1461"/>
                </a:lnTo>
                <a:lnTo>
                  <a:pt x="1157" y="1452"/>
                </a:lnTo>
                <a:lnTo>
                  <a:pt x="1164" y="1342"/>
                </a:lnTo>
                <a:lnTo>
                  <a:pt x="1226" y="1342"/>
                </a:lnTo>
                <a:close/>
                <a:moveTo>
                  <a:pt x="1255" y="1332"/>
                </a:moveTo>
                <a:lnTo>
                  <a:pt x="1347" y="1332"/>
                </a:lnTo>
                <a:lnTo>
                  <a:pt x="1347" y="1332"/>
                </a:lnTo>
                <a:lnTo>
                  <a:pt x="1347" y="1338"/>
                </a:lnTo>
                <a:lnTo>
                  <a:pt x="1347" y="1353"/>
                </a:lnTo>
                <a:lnTo>
                  <a:pt x="1344" y="1399"/>
                </a:lnTo>
                <a:lnTo>
                  <a:pt x="1340" y="1465"/>
                </a:lnTo>
                <a:lnTo>
                  <a:pt x="1255" y="1469"/>
                </a:lnTo>
                <a:lnTo>
                  <a:pt x="1255" y="1332"/>
                </a:lnTo>
                <a:close/>
                <a:moveTo>
                  <a:pt x="1379" y="1329"/>
                </a:moveTo>
                <a:lnTo>
                  <a:pt x="1412" y="1433"/>
                </a:lnTo>
                <a:lnTo>
                  <a:pt x="1412" y="1484"/>
                </a:lnTo>
                <a:lnTo>
                  <a:pt x="1401" y="1494"/>
                </a:lnTo>
                <a:lnTo>
                  <a:pt x="1370" y="1494"/>
                </a:lnTo>
                <a:lnTo>
                  <a:pt x="1370" y="1494"/>
                </a:lnTo>
                <a:lnTo>
                  <a:pt x="1353" y="1465"/>
                </a:lnTo>
                <a:lnTo>
                  <a:pt x="1353" y="1465"/>
                </a:lnTo>
                <a:lnTo>
                  <a:pt x="1353" y="1443"/>
                </a:lnTo>
                <a:lnTo>
                  <a:pt x="1354" y="1396"/>
                </a:lnTo>
                <a:lnTo>
                  <a:pt x="1356" y="1329"/>
                </a:lnTo>
                <a:lnTo>
                  <a:pt x="1379" y="1329"/>
                </a:lnTo>
                <a:close/>
                <a:moveTo>
                  <a:pt x="1428" y="1329"/>
                </a:moveTo>
                <a:lnTo>
                  <a:pt x="1431" y="1321"/>
                </a:lnTo>
                <a:lnTo>
                  <a:pt x="1431" y="1321"/>
                </a:lnTo>
                <a:lnTo>
                  <a:pt x="1478" y="1323"/>
                </a:lnTo>
                <a:lnTo>
                  <a:pt x="1523" y="1325"/>
                </a:lnTo>
                <a:lnTo>
                  <a:pt x="1574" y="1329"/>
                </a:lnTo>
                <a:lnTo>
                  <a:pt x="1574" y="1329"/>
                </a:lnTo>
                <a:lnTo>
                  <a:pt x="1661" y="1337"/>
                </a:lnTo>
                <a:lnTo>
                  <a:pt x="1695" y="1342"/>
                </a:lnTo>
                <a:lnTo>
                  <a:pt x="1731" y="1488"/>
                </a:lnTo>
                <a:lnTo>
                  <a:pt x="1666" y="1478"/>
                </a:lnTo>
                <a:lnTo>
                  <a:pt x="1666" y="1478"/>
                </a:lnTo>
                <a:lnTo>
                  <a:pt x="1618" y="1478"/>
                </a:lnTo>
                <a:lnTo>
                  <a:pt x="1584" y="1478"/>
                </a:lnTo>
                <a:lnTo>
                  <a:pt x="1568" y="1478"/>
                </a:lnTo>
                <a:lnTo>
                  <a:pt x="1568" y="1478"/>
                </a:lnTo>
                <a:lnTo>
                  <a:pt x="1562" y="1482"/>
                </a:lnTo>
                <a:lnTo>
                  <a:pt x="1555" y="1484"/>
                </a:lnTo>
                <a:lnTo>
                  <a:pt x="1555" y="1484"/>
                </a:lnTo>
                <a:lnTo>
                  <a:pt x="1550" y="1485"/>
                </a:lnTo>
                <a:lnTo>
                  <a:pt x="1539" y="1484"/>
                </a:lnTo>
                <a:lnTo>
                  <a:pt x="1503" y="1483"/>
                </a:lnTo>
                <a:lnTo>
                  <a:pt x="1454" y="1478"/>
                </a:lnTo>
                <a:lnTo>
                  <a:pt x="1454" y="1455"/>
                </a:lnTo>
                <a:lnTo>
                  <a:pt x="1454" y="1455"/>
                </a:lnTo>
                <a:lnTo>
                  <a:pt x="1452" y="1410"/>
                </a:lnTo>
                <a:lnTo>
                  <a:pt x="1451" y="1379"/>
                </a:lnTo>
                <a:lnTo>
                  <a:pt x="1451" y="1365"/>
                </a:lnTo>
                <a:lnTo>
                  <a:pt x="1451" y="1365"/>
                </a:lnTo>
                <a:lnTo>
                  <a:pt x="1447" y="1358"/>
                </a:lnTo>
                <a:lnTo>
                  <a:pt x="1440" y="1347"/>
                </a:lnTo>
                <a:lnTo>
                  <a:pt x="1428" y="1329"/>
                </a:lnTo>
                <a:lnTo>
                  <a:pt x="1428" y="1329"/>
                </a:lnTo>
                <a:close/>
                <a:moveTo>
                  <a:pt x="1841" y="1465"/>
                </a:moveTo>
                <a:lnTo>
                  <a:pt x="1841" y="1465"/>
                </a:lnTo>
                <a:lnTo>
                  <a:pt x="1843" y="1479"/>
                </a:lnTo>
                <a:lnTo>
                  <a:pt x="1841" y="1488"/>
                </a:lnTo>
                <a:lnTo>
                  <a:pt x="1841" y="1488"/>
                </a:lnTo>
                <a:lnTo>
                  <a:pt x="1840" y="1492"/>
                </a:lnTo>
                <a:lnTo>
                  <a:pt x="1836" y="1496"/>
                </a:lnTo>
                <a:lnTo>
                  <a:pt x="1829" y="1501"/>
                </a:lnTo>
                <a:lnTo>
                  <a:pt x="1829" y="1501"/>
                </a:lnTo>
                <a:lnTo>
                  <a:pt x="1817" y="1504"/>
                </a:lnTo>
                <a:lnTo>
                  <a:pt x="1793" y="1508"/>
                </a:lnTo>
                <a:lnTo>
                  <a:pt x="1760" y="1515"/>
                </a:lnTo>
                <a:lnTo>
                  <a:pt x="1760" y="1515"/>
                </a:lnTo>
                <a:lnTo>
                  <a:pt x="1736" y="1429"/>
                </a:lnTo>
                <a:lnTo>
                  <a:pt x="1712" y="1344"/>
                </a:lnTo>
                <a:lnTo>
                  <a:pt x="1712" y="1344"/>
                </a:lnTo>
                <a:lnTo>
                  <a:pt x="1712" y="1343"/>
                </a:lnTo>
                <a:lnTo>
                  <a:pt x="1714" y="1342"/>
                </a:lnTo>
                <a:lnTo>
                  <a:pt x="1718" y="1338"/>
                </a:lnTo>
                <a:lnTo>
                  <a:pt x="1718" y="1338"/>
                </a:lnTo>
                <a:lnTo>
                  <a:pt x="1756" y="1339"/>
                </a:lnTo>
                <a:lnTo>
                  <a:pt x="1785" y="1342"/>
                </a:lnTo>
                <a:lnTo>
                  <a:pt x="1798" y="1343"/>
                </a:lnTo>
                <a:lnTo>
                  <a:pt x="1806" y="1344"/>
                </a:lnTo>
                <a:lnTo>
                  <a:pt x="1806" y="1344"/>
                </a:lnTo>
                <a:lnTo>
                  <a:pt x="1815" y="1348"/>
                </a:lnTo>
                <a:lnTo>
                  <a:pt x="1817" y="1352"/>
                </a:lnTo>
                <a:lnTo>
                  <a:pt x="1818" y="1356"/>
                </a:lnTo>
                <a:lnTo>
                  <a:pt x="1818" y="1358"/>
                </a:lnTo>
                <a:lnTo>
                  <a:pt x="1818" y="1358"/>
                </a:lnTo>
                <a:lnTo>
                  <a:pt x="1820" y="1362"/>
                </a:lnTo>
                <a:lnTo>
                  <a:pt x="1818" y="1367"/>
                </a:lnTo>
                <a:lnTo>
                  <a:pt x="1818" y="1367"/>
                </a:lnTo>
                <a:lnTo>
                  <a:pt x="1817" y="1371"/>
                </a:lnTo>
                <a:lnTo>
                  <a:pt x="1816" y="1374"/>
                </a:lnTo>
                <a:lnTo>
                  <a:pt x="1816" y="1374"/>
                </a:lnTo>
                <a:lnTo>
                  <a:pt x="1816" y="1384"/>
                </a:lnTo>
                <a:lnTo>
                  <a:pt x="1818" y="1401"/>
                </a:lnTo>
                <a:lnTo>
                  <a:pt x="1821" y="1412"/>
                </a:lnTo>
                <a:lnTo>
                  <a:pt x="1824" y="1422"/>
                </a:lnTo>
                <a:lnTo>
                  <a:pt x="1827" y="1431"/>
                </a:lnTo>
                <a:lnTo>
                  <a:pt x="1832" y="1440"/>
                </a:lnTo>
                <a:lnTo>
                  <a:pt x="1832" y="1440"/>
                </a:lnTo>
                <a:lnTo>
                  <a:pt x="1840" y="1449"/>
                </a:lnTo>
                <a:lnTo>
                  <a:pt x="1840" y="1449"/>
                </a:lnTo>
                <a:lnTo>
                  <a:pt x="1841" y="1456"/>
                </a:lnTo>
                <a:lnTo>
                  <a:pt x="1841" y="1465"/>
                </a:lnTo>
                <a:lnTo>
                  <a:pt x="1841" y="1465"/>
                </a:lnTo>
                <a:close/>
                <a:moveTo>
                  <a:pt x="1839" y="1446"/>
                </a:moveTo>
                <a:lnTo>
                  <a:pt x="1839" y="1446"/>
                </a:lnTo>
                <a:lnTo>
                  <a:pt x="1840" y="1449"/>
                </a:lnTo>
                <a:lnTo>
                  <a:pt x="1840" y="1450"/>
                </a:lnTo>
                <a:lnTo>
                  <a:pt x="1840" y="1449"/>
                </a:lnTo>
                <a:lnTo>
                  <a:pt x="1840" y="1449"/>
                </a:lnTo>
                <a:lnTo>
                  <a:pt x="1839" y="1446"/>
                </a:lnTo>
                <a:lnTo>
                  <a:pt x="1839" y="1446"/>
                </a:lnTo>
                <a:close/>
                <a:moveTo>
                  <a:pt x="1503" y="1742"/>
                </a:moveTo>
                <a:lnTo>
                  <a:pt x="1503" y="1742"/>
                </a:lnTo>
                <a:lnTo>
                  <a:pt x="1506" y="1755"/>
                </a:lnTo>
                <a:lnTo>
                  <a:pt x="1507" y="1764"/>
                </a:lnTo>
                <a:lnTo>
                  <a:pt x="1507" y="1766"/>
                </a:lnTo>
                <a:lnTo>
                  <a:pt x="1506" y="1768"/>
                </a:lnTo>
                <a:lnTo>
                  <a:pt x="1506" y="1768"/>
                </a:lnTo>
                <a:lnTo>
                  <a:pt x="1497" y="1770"/>
                </a:lnTo>
                <a:lnTo>
                  <a:pt x="1492" y="1770"/>
                </a:lnTo>
                <a:lnTo>
                  <a:pt x="1490" y="1770"/>
                </a:lnTo>
                <a:lnTo>
                  <a:pt x="1489" y="1768"/>
                </a:lnTo>
                <a:lnTo>
                  <a:pt x="1489" y="1768"/>
                </a:lnTo>
                <a:lnTo>
                  <a:pt x="1490" y="1752"/>
                </a:lnTo>
                <a:lnTo>
                  <a:pt x="1489" y="1742"/>
                </a:lnTo>
                <a:lnTo>
                  <a:pt x="1503" y="1742"/>
                </a:lnTo>
                <a:close/>
                <a:moveTo>
                  <a:pt x="1516" y="1738"/>
                </a:moveTo>
                <a:lnTo>
                  <a:pt x="1532" y="1742"/>
                </a:lnTo>
                <a:lnTo>
                  <a:pt x="1532" y="1742"/>
                </a:lnTo>
                <a:lnTo>
                  <a:pt x="1532" y="1768"/>
                </a:lnTo>
                <a:lnTo>
                  <a:pt x="1532" y="1768"/>
                </a:lnTo>
                <a:lnTo>
                  <a:pt x="1530" y="1769"/>
                </a:lnTo>
                <a:lnTo>
                  <a:pt x="1523" y="1769"/>
                </a:lnTo>
                <a:lnTo>
                  <a:pt x="1516" y="1768"/>
                </a:lnTo>
                <a:lnTo>
                  <a:pt x="1516" y="1738"/>
                </a:lnTo>
                <a:close/>
                <a:moveTo>
                  <a:pt x="1626" y="1755"/>
                </a:moveTo>
                <a:lnTo>
                  <a:pt x="1626" y="1755"/>
                </a:lnTo>
                <a:lnTo>
                  <a:pt x="1635" y="1755"/>
                </a:lnTo>
                <a:lnTo>
                  <a:pt x="1653" y="1755"/>
                </a:lnTo>
                <a:lnTo>
                  <a:pt x="1672" y="1755"/>
                </a:lnTo>
                <a:lnTo>
                  <a:pt x="1682" y="1755"/>
                </a:lnTo>
                <a:lnTo>
                  <a:pt x="1682" y="1755"/>
                </a:lnTo>
                <a:lnTo>
                  <a:pt x="1682" y="1757"/>
                </a:lnTo>
                <a:lnTo>
                  <a:pt x="1682" y="1761"/>
                </a:lnTo>
                <a:lnTo>
                  <a:pt x="1681" y="1774"/>
                </a:lnTo>
                <a:lnTo>
                  <a:pt x="1679" y="1791"/>
                </a:lnTo>
                <a:lnTo>
                  <a:pt x="1626" y="1791"/>
                </a:lnTo>
                <a:lnTo>
                  <a:pt x="1626" y="1791"/>
                </a:lnTo>
                <a:lnTo>
                  <a:pt x="1626" y="1773"/>
                </a:lnTo>
                <a:lnTo>
                  <a:pt x="1626" y="1755"/>
                </a:lnTo>
                <a:lnTo>
                  <a:pt x="1626" y="1755"/>
                </a:lnTo>
                <a:close/>
                <a:moveTo>
                  <a:pt x="147" y="1540"/>
                </a:moveTo>
                <a:lnTo>
                  <a:pt x="169" y="1540"/>
                </a:lnTo>
                <a:lnTo>
                  <a:pt x="167" y="1582"/>
                </a:lnTo>
                <a:lnTo>
                  <a:pt x="147" y="1540"/>
                </a:lnTo>
                <a:close/>
                <a:moveTo>
                  <a:pt x="138" y="1553"/>
                </a:moveTo>
                <a:lnTo>
                  <a:pt x="163" y="1605"/>
                </a:lnTo>
                <a:lnTo>
                  <a:pt x="138" y="1605"/>
                </a:lnTo>
                <a:lnTo>
                  <a:pt x="138" y="155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5">
            <a:extLst>
              <a:ext uri="{FF2B5EF4-FFF2-40B4-BE49-F238E27FC236}">
                <a16:creationId xmlns:a16="http://schemas.microsoft.com/office/drawing/2014/main" id="{A4DDB3A4-92DF-4BB9-AD97-25047326F7B1}"/>
              </a:ext>
            </a:extLst>
          </p:cNvPr>
          <p:cNvSpPr>
            <a:spLocks noEditPoints="1"/>
          </p:cNvSpPr>
          <p:nvPr/>
        </p:nvSpPr>
        <p:spPr bwMode="auto">
          <a:xfrm>
            <a:off x="3734995" y="1281577"/>
            <a:ext cx="2436010" cy="2026148"/>
          </a:xfrm>
          <a:custGeom>
            <a:avLst/>
            <a:gdLst>
              <a:gd name="T0" fmla="*/ 7 w 1052"/>
              <a:gd name="T1" fmla="*/ 328 h 875"/>
              <a:gd name="T2" fmla="*/ 11 w 1052"/>
              <a:gd name="T3" fmla="*/ 335 h 875"/>
              <a:gd name="T4" fmla="*/ 29 w 1052"/>
              <a:gd name="T5" fmla="*/ 334 h 875"/>
              <a:gd name="T6" fmla="*/ 40 w 1052"/>
              <a:gd name="T7" fmla="*/ 340 h 875"/>
              <a:gd name="T8" fmla="*/ 24 w 1052"/>
              <a:gd name="T9" fmla="*/ 348 h 875"/>
              <a:gd name="T10" fmla="*/ 20 w 1052"/>
              <a:gd name="T11" fmla="*/ 384 h 875"/>
              <a:gd name="T12" fmla="*/ 44 w 1052"/>
              <a:gd name="T13" fmla="*/ 391 h 875"/>
              <a:gd name="T14" fmla="*/ 61 w 1052"/>
              <a:gd name="T15" fmla="*/ 407 h 875"/>
              <a:gd name="T16" fmla="*/ 23 w 1052"/>
              <a:gd name="T17" fmla="*/ 435 h 875"/>
              <a:gd name="T18" fmla="*/ 9 w 1052"/>
              <a:gd name="T19" fmla="*/ 506 h 875"/>
              <a:gd name="T20" fmla="*/ 44 w 1052"/>
              <a:gd name="T21" fmla="*/ 575 h 875"/>
              <a:gd name="T22" fmla="*/ 122 w 1052"/>
              <a:gd name="T23" fmla="*/ 594 h 875"/>
              <a:gd name="T24" fmla="*/ 169 w 1052"/>
              <a:gd name="T25" fmla="*/ 569 h 875"/>
              <a:gd name="T26" fmla="*/ 372 w 1052"/>
              <a:gd name="T27" fmla="*/ 617 h 875"/>
              <a:gd name="T28" fmla="*/ 390 w 1052"/>
              <a:gd name="T29" fmla="*/ 721 h 875"/>
              <a:gd name="T30" fmla="*/ 432 w 1052"/>
              <a:gd name="T31" fmla="*/ 812 h 875"/>
              <a:gd name="T32" fmla="*/ 506 w 1052"/>
              <a:gd name="T33" fmla="*/ 864 h 875"/>
              <a:gd name="T34" fmla="*/ 576 w 1052"/>
              <a:gd name="T35" fmla="*/ 873 h 875"/>
              <a:gd name="T36" fmla="*/ 638 w 1052"/>
              <a:gd name="T37" fmla="*/ 826 h 875"/>
              <a:gd name="T38" fmla="*/ 676 w 1052"/>
              <a:gd name="T39" fmla="*/ 753 h 875"/>
              <a:gd name="T40" fmla="*/ 755 w 1052"/>
              <a:gd name="T41" fmla="*/ 712 h 875"/>
              <a:gd name="T42" fmla="*/ 880 w 1052"/>
              <a:gd name="T43" fmla="*/ 673 h 875"/>
              <a:gd name="T44" fmla="*/ 934 w 1052"/>
              <a:gd name="T45" fmla="*/ 654 h 875"/>
              <a:gd name="T46" fmla="*/ 976 w 1052"/>
              <a:gd name="T47" fmla="*/ 613 h 875"/>
              <a:gd name="T48" fmla="*/ 990 w 1052"/>
              <a:gd name="T49" fmla="*/ 593 h 875"/>
              <a:gd name="T50" fmla="*/ 994 w 1052"/>
              <a:gd name="T51" fmla="*/ 561 h 875"/>
              <a:gd name="T52" fmla="*/ 1047 w 1052"/>
              <a:gd name="T53" fmla="*/ 462 h 875"/>
              <a:gd name="T54" fmla="*/ 1052 w 1052"/>
              <a:gd name="T55" fmla="*/ 346 h 875"/>
              <a:gd name="T56" fmla="*/ 1022 w 1052"/>
              <a:gd name="T57" fmla="*/ 270 h 875"/>
              <a:gd name="T58" fmla="*/ 1009 w 1052"/>
              <a:gd name="T59" fmla="*/ 181 h 875"/>
              <a:gd name="T60" fmla="*/ 983 w 1052"/>
              <a:gd name="T61" fmla="*/ 177 h 875"/>
              <a:gd name="T62" fmla="*/ 955 w 1052"/>
              <a:gd name="T63" fmla="*/ 195 h 875"/>
              <a:gd name="T64" fmla="*/ 938 w 1052"/>
              <a:gd name="T65" fmla="*/ 151 h 875"/>
              <a:gd name="T66" fmla="*/ 723 w 1052"/>
              <a:gd name="T67" fmla="*/ 69 h 875"/>
              <a:gd name="T68" fmla="*/ 721 w 1052"/>
              <a:gd name="T69" fmla="*/ 55 h 875"/>
              <a:gd name="T70" fmla="*/ 552 w 1052"/>
              <a:gd name="T71" fmla="*/ 107 h 875"/>
              <a:gd name="T72" fmla="*/ 483 w 1052"/>
              <a:gd name="T73" fmla="*/ 97 h 875"/>
              <a:gd name="T74" fmla="*/ 478 w 1052"/>
              <a:gd name="T75" fmla="*/ 3 h 875"/>
              <a:gd name="T76" fmla="*/ 301 w 1052"/>
              <a:gd name="T77" fmla="*/ 62 h 875"/>
              <a:gd name="T78" fmla="*/ 320 w 1052"/>
              <a:gd name="T79" fmla="*/ 93 h 875"/>
              <a:gd name="T80" fmla="*/ 377 w 1052"/>
              <a:gd name="T81" fmla="*/ 151 h 875"/>
              <a:gd name="T82" fmla="*/ 84 w 1052"/>
              <a:gd name="T83" fmla="*/ 311 h 875"/>
              <a:gd name="T84" fmla="*/ 81 w 1052"/>
              <a:gd name="T85" fmla="*/ 306 h 875"/>
              <a:gd name="T86" fmla="*/ 75 w 1052"/>
              <a:gd name="T87" fmla="*/ 320 h 875"/>
              <a:gd name="T88" fmla="*/ 40 w 1052"/>
              <a:gd name="T89" fmla="*/ 332 h 875"/>
              <a:gd name="T90" fmla="*/ 44 w 1052"/>
              <a:gd name="T91" fmla="*/ 315 h 875"/>
              <a:gd name="T92" fmla="*/ 32 w 1052"/>
              <a:gd name="T93" fmla="*/ 323 h 875"/>
              <a:gd name="T94" fmla="*/ 24 w 1052"/>
              <a:gd name="T95" fmla="*/ 322 h 875"/>
              <a:gd name="T96" fmla="*/ 23 w 1052"/>
              <a:gd name="T97" fmla="*/ 284 h 875"/>
              <a:gd name="T98" fmla="*/ 2 w 1052"/>
              <a:gd name="T99" fmla="*/ 280 h 875"/>
              <a:gd name="T100" fmla="*/ 0 w 1052"/>
              <a:gd name="T101" fmla="*/ 318 h 875"/>
              <a:gd name="T102" fmla="*/ 7 w 1052"/>
              <a:gd name="T103" fmla="*/ 327 h 875"/>
              <a:gd name="T104" fmla="*/ 287 w 1052"/>
              <a:gd name="T105" fmla="*/ 243 h 875"/>
              <a:gd name="T106" fmla="*/ 222 w 1052"/>
              <a:gd name="T107" fmla="*/ 251 h 875"/>
              <a:gd name="T108" fmla="*/ 742 w 1052"/>
              <a:gd name="T109" fmla="*/ 420 h 875"/>
              <a:gd name="T110" fmla="*/ 663 w 1052"/>
              <a:gd name="T111" fmla="*/ 475 h 875"/>
              <a:gd name="T112" fmla="*/ 672 w 1052"/>
              <a:gd name="T113" fmla="*/ 547 h 875"/>
              <a:gd name="T114" fmla="*/ 1028 w 1052"/>
              <a:gd name="T115" fmla="*/ 360 h 8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52" h="875">
                <a:moveTo>
                  <a:pt x="5" y="332"/>
                </a:moveTo>
                <a:lnTo>
                  <a:pt x="5" y="332"/>
                </a:lnTo>
                <a:lnTo>
                  <a:pt x="5" y="332"/>
                </a:lnTo>
                <a:lnTo>
                  <a:pt x="5" y="332"/>
                </a:lnTo>
                <a:lnTo>
                  <a:pt x="5" y="332"/>
                </a:lnTo>
                <a:close/>
                <a:moveTo>
                  <a:pt x="7" y="328"/>
                </a:moveTo>
                <a:lnTo>
                  <a:pt x="7" y="328"/>
                </a:lnTo>
                <a:lnTo>
                  <a:pt x="6" y="331"/>
                </a:lnTo>
                <a:lnTo>
                  <a:pt x="5" y="332"/>
                </a:lnTo>
                <a:lnTo>
                  <a:pt x="5" y="332"/>
                </a:lnTo>
                <a:lnTo>
                  <a:pt x="11" y="335"/>
                </a:lnTo>
                <a:lnTo>
                  <a:pt x="11" y="335"/>
                </a:lnTo>
                <a:lnTo>
                  <a:pt x="21" y="334"/>
                </a:lnTo>
                <a:lnTo>
                  <a:pt x="21" y="334"/>
                </a:lnTo>
                <a:lnTo>
                  <a:pt x="24" y="334"/>
                </a:lnTo>
                <a:lnTo>
                  <a:pt x="26" y="334"/>
                </a:lnTo>
                <a:lnTo>
                  <a:pt x="26" y="334"/>
                </a:lnTo>
                <a:lnTo>
                  <a:pt x="29" y="334"/>
                </a:lnTo>
                <a:lnTo>
                  <a:pt x="32" y="334"/>
                </a:lnTo>
                <a:lnTo>
                  <a:pt x="32" y="334"/>
                </a:lnTo>
                <a:lnTo>
                  <a:pt x="40" y="340"/>
                </a:lnTo>
                <a:lnTo>
                  <a:pt x="40" y="340"/>
                </a:lnTo>
                <a:lnTo>
                  <a:pt x="40" y="340"/>
                </a:lnTo>
                <a:lnTo>
                  <a:pt x="40" y="340"/>
                </a:lnTo>
                <a:lnTo>
                  <a:pt x="40" y="340"/>
                </a:lnTo>
                <a:lnTo>
                  <a:pt x="33" y="342"/>
                </a:lnTo>
                <a:lnTo>
                  <a:pt x="26" y="345"/>
                </a:lnTo>
                <a:lnTo>
                  <a:pt x="26" y="345"/>
                </a:lnTo>
                <a:lnTo>
                  <a:pt x="25" y="345"/>
                </a:lnTo>
                <a:lnTo>
                  <a:pt x="24" y="348"/>
                </a:lnTo>
                <a:lnTo>
                  <a:pt x="24" y="348"/>
                </a:lnTo>
                <a:lnTo>
                  <a:pt x="26" y="377"/>
                </a:lnTo>
                <a:lnTo>
                  <a:pt x="18" y="378"/>
                </a:lnTo>
                <a:lnTo>
                  <a:pt x="18" y="378"/>
                </a:lnTo>
                <a:lnTo>
                  <a:pt x="20" y="384"/>
                </a:lnTo>
                <a:lnTo>
                  <a:pt x="20" y="384"/>
                </a:lnTo>
                <a:lnTo>
                  <a:pt x="24" y="387"/>
                </a:lnTo>
                <a:lnTo>
                  <a:pt x="24" y="387"/>
                </a:lnTo>
                <a:lnTo>
                  <a:pt x="25" y="392"/>
                </a:lnTo>
                <a:lnTo>
                  <a:pt x="28" y="397"/>
                </a:lnTo>
                <a:lnTo>
                  <a:pt x="28" y="397"/>
                </a:lnTo>
                <a:lnTo>
                  <a:pt x="44" y="391"/>
                </a:lnTo>
                <a:lnTo>
                  <a:pt x="54" y="395"/>
                </a:lnTo>
                <a:lnTo>
                  <a:pt x="54" y="395"/>
                </a:lnTo>
                <a:lnTo>
                  <a:pt x="53" y="395"/>
                </a:lnTo>
                <a:lnTo>
                  <a:pt x="53" y="396"/>
                </a:lnTo>
                <a:lnTo>
                  <a:pt x="54" y="398"/>
                </a:lnTo>
                <a:lnTo>
                  <a:pt x="61" y="407"/>
                </a:lnTo>
                <a:lnTo>
                  <a:pt x="61" y="407"/>
                </a:lnTo>
                <a:lnTo>
                  <a:pt x="56" y="410"/>
                </a:lnTo>
                <a:lnTo>
                  <a:pt x="44" y="415"/>
                </a:lnTo>
                <a:lnTo>
                  <a:pt x="38" y="420"/>
                </a:lnTo>
                <a:lnTo>
                  <a:pt x="30" y="426"/>
                </a:lnTo>
                <a:lnTo>
                  <a:pt x="23" y="435"/>
                </a:lnTo>
                <a:lnTo>
                  <a:pt x="16" y="445"/>
                </a:lnTo>
                <a:lnTo>
                  <a:pt x="16" y="445"/>
                </a:lnTo>
                <a:lnTo>
                  <a:pt x="11" y="458"/>
                </a:lnTo>
                <a:lnTo>
                  <a:pt x="9" y="473"/>
                </a:lnTo>
                <a:lnTo>
                  <a:pt x="7" y="490"/>
                </a:lnTo>
                <a:lnTo>
                  <a:pt x="9" y="506"/>
                </a:lnTo>
                <a:lnTo>
                  <a:pt x="12" y="523"/>
                </a:lnTo>
                <a:lnTo>
                  <a:pt x="18" y="540"/>
                </a:lnTo>
                <a:lnTo>
                  <a:pt x="25" y="554"/>
                </a:lnTo>
                <a:lnTo>
                  <a:pt x="34" y="566"/>
                </a:lnTo>
                <a:lnTo>
                  <a:pt x="34" y="566"/>
                </a:lnTo>
                <a:lnTo>
                  <a:pt x="44" y="575"/>
                </a:lnTo>
                <a:lnTo>
                  <a:pt x="57" y="583"/>
                </a:lnTo>
                <a:lnTo>
                  <a:pt x="70" y="588"/>
                </a:lnTo>
                <a:lnTo>
                  <a:pt x="84" y="592"/>
                </a:lnTo>
                <a:lnTo>
                  <a:pt x="96" y="594"/>
                </a:lnTo>
                <a:lnTo>
                  <a:pt x="109" y="594"/>
                </a:lnTo>
                <a:lnTo>
                  <a:pt x="122" y="594"/>
                </a:lnTo>
                <a:lnTo>
                  <a:pt x="132" y="593"/>
                </a:lnTo>
                <a:lnTo>
                  <a:pt x="132" y="593"/>
                </a:lnTo>
                <a:lnTo>
                  <a:pt x="141" y="589"/>
                </a:lnTo>
                <a:lnTo>
                  <a:pt x="151" y="584"/>
                </a:lnTo>
                <a:lnTo>
                  <a:pt x="160" y="576"/>
                </a:lnTo>
                <a:lnTo>
                  <a:pt x="169" y="569"/>
                </a:lnTo>
                <a:lnTo>
                  <a:pt x="180" y="555"/>
                </a:lnTo>
                <a:lnTo>
                  <a:pt x="185" y="548"/>
                </a:lnTo>
                <a:lnTo>
                  <a:pt x="344" y="612"/>
                </a:lnTo>
                <a:lnTo>
                  <a:pt x="372" y="609"/>
                </a:lnTo>
                <a:lnTo>
                  <a:pt x="372" y="609"/>
                </a:lnTo>
                <a:lnTo>
                  <a:pt x="372" y="617"/>
                </a:lnTo>
                <a:lnTo>
                  <a:pt x="374" y="637"/>
                </a:lnTo>
                <a:lnTo>
                  <a:pt x="377" y="667"/>
                </a:lnTo>
                <a:lnTo>
                  <a:pt x="381" y="684"/>
                </a:lnTo>
                <a:lnTo>
                  <a:pt x="385" y="704"/>
                </a:lnTo>
                <a:lnTo>
                  <a:pt x="385" y="704"/>
                </a:lnTo>
                <a:lnTo>
                  <a:pt x="390" y="721"/>
                </a:lnTo>
                <a:lnTo>
                  <a:pt x="395" y="738"/>
                </a:lnTo>
                <a:lnTo>
                  <a:pt x="401" y="753"/>
                </a:lnTo>
                <a:lnTo>
                  <a:pt x="407" y="767"/>
                </a:lnTo>
                <a:lnTo>
                  <a:pt x="419" y="793"/>
                </a:lnTo>
                <a:lnTo>
                  <a:pt x="432" y="812"/>
                </a:lnTo>
                <a:lnTo>
                  <a:pt x="432" y="812"/>
                </a:lnTo>
                <a:lnTo>
                  <a:pt x="440" y="822"/>
                </a:lnTo>
                <a:lnTo>
                  <a:pt x="450" y="831"/>
                </a:lnTo>
                <a:lnTo>
                  <a:pt x="463" y="840"/>
                </a:lnTo>
                <a:lnTo>
                  <a:pt x="475" y="850"/>
                </a:lnTo>
                <a:lnTo>
                  <a:pt x="490" y="857"/>
                </a:lnTo>
                <a:lnTo>
                  <a:pt x="506" y="864"/>
                </a:lnTo>
                <a:lnTo>
                  <a:pt x="521" y="870"/>
                </a:lnTo>
                <a:lnTo>
                  <a:pt x="536" y="874"/>
                </a:lnTo>
                <a:lnTo>
                  <a:pt x="536" y="874"/>
                </a:lnTo>
                <a:lnTo>
                  <a:pt x="552" y="875"/>
                </a:lnTo>
                <a:lnTo>
                  <a:pt x="564" y="875"/>
                </a:lnTo>
                <a:lnTo>
                  <a:pt x="576" y="873"/>
                </a:lnTo>
                <a:lnTo>
                  <a:pt x="587" y="868"/>
                </a:lnTo>
                <a:lnTo>
                  <a:pt x="599" y="861"/>
                </a:lnTo>
                <a:lnTo>
                  <a:pt x="611" y="851"/>
                </a:lnTo>
                <a:lnTo>
                  <a:pt x="624" y="840"/>
                </a:lnTo>
                <a:lnTo>
                  <a:pt x="638" y="826"/>
                </a:lnTo>
                <a:lnTo>
                  <a:pt x="638" y="826"/>
                </a:lnTo>
                <a:lnTo>
                  <a:pt x="651" y="812"/>
                </a:lnTo>
                <a:lnTo>
                  <a:pt x="661" y="798"/>
                </a:lnTo>
                <a:lnTo>
                  <a:pt x="668" y="784"/>
                </a:lnTo>
                <a:lnTo>
                  <a:pt x="672" y="772"/>
                </a:lnTo>
                <a:lnTo>
                  <a:pt x="675" y="762"/>
                </a:lnTo>
                <a:lnTo>
                  <a:pt x="676" y="753"/>
                </a:lnTo>
                <a:lnTo>
                  <a:pt x="677" y="744"/>
                </a:lnTo>
                <a:lnTo>
                  <a:pt x="677" y="744"/>
                </a:lnTo>
                <a:lnTo>
                  <a:pt x="679" y="737"/>
                </a:lnTo>
                <a:lnTo>
                  <a:pt x="679" y="726"/>
                </a:lnTo>
                <a:lnTo>
                  <a:pt x="730" y="704"/>
                </a:lnTo>
                <a:lnTo>
                  <a:pt x="755" y="712"/>
                </a:lnTo>
                <a:lnTo>
                  <a:pt x="848" y="672"/>
                </a:lnTo>
                <a:lnTo>
                  <a:pt x="848" y="672"/>
                </a:lnTo>
                <a:lnTo>
                  <a:pt x="860" y="673"/>
                </a:lnTo>
                <a:lnTo>
                  <a:pt x="872" y="673"/>
                </a:lnTo>
                <a:lnTo>
                  <a:pt x="880" y="673"/>
                </a:lnTo>
                <a:lnTo>
                  <a:pt x="880" y="673"/>
                </a:lnTo>
                <a:lnTo>
                  <a:pt x="892" y="669"/>
                </a:lnTo>
                <a:lnTo>
                  <a:pt x="899" y="668"/>
                </a:lnTo>
                <a:lnTo>
                  <a:pt x="902" y="668"/>
                </a:lnTo>
                <a:lnTo>
                  <a:pt x="902" y="668"/>
                </a:lnTo>
                <a:lnTo>
                  <a:pt x="913" y="664"/>
                </a:lnTo>
                <a:lnTo>
                  <a:pt x="934" y="654"/>
                </a:lnTo>
                <a:lnTo>
                  <a:pt x="955" y="641"/>
                </a:lnTo>
                <a:lnTo>
                  <a:pt x="962" y="636"/>
                </a:lnTo>
                <a:lnTo>
                  <a:pt x="967" y="632"/>
                </a:lnTo>
                <a:lnTo>
                  <a:pt x="967" y="632"/>
                </a:lnTo>
                <a:lnTo>
                  <a:pt x="972" y="623"/>
                </a:lnTo>
                <a:lnTo>
                  <a:pt x="976" y="613"/>
                </a:lnTo>
                <a:lnTo>
                  <a:pt x="980" y="603"/>
                </a:lnTo>
                <a:lnTo>
                  <a:pt x="983" y="599"/>
                </a:lnTo>
                <a:lnTo>
                  <a:pt x="983" y="599"/>
                </a:lnTo>
                <a:lnTo>
                  <a:pt x="988" y="595"/>
                </a:lnTo>
                <a:lnTo>
                  <a:pt x="990" y="594"/>
                </a:lnTo>
                <a:lnTo>
                  <a:pt x="990" y="593"/>
                </a:lnTo>
                <a:lnTo>
                  <a:pt x="990" y="593"/>
                </a:lnTo>
                <a:lnTo>
                  <a:pt x="993" y="581"/>
                </a:lnTo>
                <a:lnTo>
                  <a:pt x="993" y="581"/>
                </a:lnTo>
                <a:lnTo>
                  <a:pt x="993" y="574"/>
                </a:lnTo>
                <a:lnTo>
                  <a:pt x="993" y="574"/>
                </a:lnTo>
                <a:lnTo>
                  <a:pt x="994" y="561"/>
                </a:lnTo>
                <a:lnTo>
                  <a:pt x="995" y="554"/>
                </a:lnTo>
                <a:lnTo>
                  <a:pt x="995" y="547"/>
                </a:lnTo>
                <a:lnTo>
                  <a:pt x="1003" y="547"/>
                </a:lnTo>
                <a:lnTo>
                  <a:pt x="1005" y="561"/>
                </a:lnTo>
                <a:lnTo>
                  <a:pt x="1047" y="541"/>
                </a:lnTo>
                <a:lnTo>
                  <a:pt x="1047" y="462"/>
                </a:lnTo>
                <a:lnTo>
                  <a:pt x="1046" y="451"/>
                </a:lnTo>
                <a:lnTo>
                  <a:pt x="1046" y="433"/>
                </a:lnTo>
                <a:lnTo>
                  <a:pt x="1035" y="425"/>
                </a:lnTo>
                <a:lnTo>
                  <a:pt x="1033" y="360"/>
                </a:lnTo>
                <a:lnTo>
                  <a:pt x="1052" y="346"/>
                </a:lnTo>
                <a:lnTo>
                  <a:pt x="1052" y="346"/>
                </a:lnTo>
                <a:lnTo>
                  <a:pt x="1047" y="323"/>
                </a:lnTo>
                <a:lnTo>
                  <a:pt x="1042" y="304"/>
                </a:lnTo>
                <a:lnTo>
                  <a:pt x="1038" y="295"/>
                </a:lnTo>
                <a:lnTo>
                  <a:pt x="1035" y="288"/>
                </a:lnTo>
                <a:lnTo>
                  <a:pt x="1035" y="288"/>
                </a:lnTo>
                <a:lnTo>
                  <a:pt x="1022" y="270"/>
                </a:lnTo>
                <a:lnTo>
                  <a:pt x="1005" y="250"/>
                </a:lnTo>
                <a:lnTo>
                  <a:pt x="983" y="223"/>
                </a:lnTo>
                <a:lnTo>
                  <a:pt x="983" y="223"/>
                </a:lnTo>
                <a:lnTo>
                  <a:pt x="996" y="201"/>
                </a:lnTo>
                <a:lnTo>
                  <a:pt x="1007" y="186"/>
                </a:lnTo>
                <a:lnTo>
                  <a:pt x="1009" y="181"/>
                </a:lnTo>
                <a:lnTo>
                  <a:pt x="1009" y="178"/>
                </a:lnTo>
                <a:lnTo>
                  <a:pt x="1009" y="178"/>
                </a:lnTo>
                <a:lnTo>
                  <a:pt x="1004" y="178"/>
                </a:lnTo>
                <a:lnTo>
                  <a:pt x="995" y="177"/>
                </a:lnTo>
                <a:lnTo>
                  <a:pt x="995" y="177"/>
                </a:lnTo>
                <a:lnTo>
                  <a:pt x="983" y="177"/>
                </a:lnTo>
                <a:lnTo>
                  <a:pt x="976" y="178"/>
                </a:lnTo>
                <a:lnTo>
                  <a:pt x="974" y="178"/>
                </a:lnTo>
                <a:lnTo>
                  <a:pt x="974" y="178"/>
                </a:lnTo>
                <a:lnTo>
                  <a:pt x="963" y="187"/>
                </a:lnTo>
                <a:lnTo>
                  <a:pt x="955" y="195"/>
                </a:lnTo>
                <a:lnTo>
                  <a:pt x="955" y="195"/>
                </a:lnTo>
                <a:lnTo>
                  <a:pt x="953" y="176"/>
                </a:lnTo>
                <a:lnTo>
                  <a:pt x="952" y="163"/>
                </a:lnTo>
                <a:lnTo>
                  <a:pt x="951" y="157"/>
                </a:lnTo>
                <a:lnTo>
                  <a:pt x="951" y="157"/>
                </a:lnTo>
                <a:lnTo>
                  <a:pt x="944" y="153"/>
                </a:lnTo>
                <a:lnTo>
                  <a:pt x="938" y="151"/>
                </a:lnTo>
                <a:lnTo>
                  <a:pt x="914" y="158"/>
                </a:lnTo>
                <a:lnTo>
                  <a:pt x="899" y="151"/>
                </a:lnTo>
                <a:lnTo>
                  <a:pt x="684" y="126"/>
                </a:lnTo>
                <a:lnTo>
                  <a:pt x="718" y="78"/>
                </a:lnTo>
                <a:lnTo>
                  <a:pt x="718" y="78"/>
                </a:lnTo>
                <a:lnTo>
                  <a:pt x="723" y="69"/>
                </a:lnTo>
                <a:lnTo>
                  <a:pt x="726" y="63"/>
                </a:lnTo>
                <a:lnTo>
                  <a:pt x="727" y="59"/>
                </a:lnTo>
                <a:lnTo>
                  <a:pt x="727" y="59"/>
                </a:lnTo>
                <a:lnTo>
                  <a:pt x="726" y="58"/>
                </a:lnTo>
                <a:lnTo>
                  <a:pt x="724" y="56"/>
                </a:lnTo>
                <a:lnTo>
                  <a:pt x="721" y="55"/>
                </a:lnTo>
                <a:lnTo>
                  <a:pt x="721" y="55"/>
                </a:lnTo>
                <a:lnTo>
                  <a:pt x="635" y="73"/>
                </a:lnTo>
                <a:lnTo>
                  <a:pt x="577" y="84"/>
                </a:lnTo>
                <a:lnTo>
                  <a:pt x="558" y="89"/>
                </a:lnTo>
                <a:lnTo>
                  <a:pt x="552" y="92"/>
                </a:lnTo>
                <a:lnTo>
                  <a:pt x="552" y="107"/>
                </a:lnTo>
                <a:lnTo>
                  <a:pt x="555" y="125"/>
                </a:lnTo>
                <a:lnTo>
                  <a:pt x="456" y="145"/>
                </a:lnTo>
                <a:lnTo>
                  <a:pt x="456" y="145"/>
                </a:lnTo>
                <a:lnTo>
                  <a:pt x="468" y="128"/>
                </a:lnTo>
                <a:lnTo>
                  <a:pt x="476" y="111"/>
                </a:lnTo>
                <a:lnTo>
                  <a:pt x="483" y="97"/>
                </a:lnTo>
                <a:lnTo>
                  <a:pt x="483" y="97"/>
                </a:lnTo>
                <a:lnTo>
                  <a:pt x="484" y="88"/>
                </a:lnTo>
                <a:lnTo>
                  <a:pt x="484" y="78"/>
                </a:lnTo>
                <a:lnTo>
                  <a:pt x="483" y="54"/>
                </a:lnTo>
                <a:lnTo>
                  <a:pt x="478" y="22"/>
                </a:lnTo>
                <a:lnTo>
                  <a:pt x="478" y="3"/>
                </a:lnTo>
                <a:lnTo>
                  <a:pt x="475" y="0"/>
                </a:lnTo>
                <a:lnTo>
                  <a:pt x="475" y="0"/>
                </a:lnTo>
                <a:lnTo>
                  <a:pt x="390" y="31"/>
                </a:lnTo>
                <a:lnTo>
                  <a:pt x="302" y="60"/>
                </a:lnTo>
                <a:lnTo>
                  <a:pt x="302" y="60"/>
                </a:lnTo>
                <a:lnTo>
                  <a:pt x="301" y="62"/>
                </a:lnTo>
                <a:lnTo>
                  <a:pt x="301" y="65"/>
                </a:lnTo>
                <a:lnTo>
                  <a:pt x="300" y="70"/>
                </a:lnTo>
                <a:lnTo>
                  <a:pt x="300" y="70"/>
                </a:lnTo>
                <a:lnTo>
                  <a:pt x="306" y="78"/>
                </a:lnTo>
                <a:lnTo>
                  <a:pt x="320" y="93"/>
                </a:lnTo>
                <a:lnTo>
                  <a:pt x="320" y="93"/>
                </a:lnTo>
                <a:lnTo>
                  <a:pt x="330" y="106"/>
                </a:lnTo>
                <a:lnTo>
                  <a:pt x="344" y="123"/>
                </a:lnTo>
                <a:lnTo>
                  <a:pt x="357" y="138"/>
                </a:lnTo>
                <a:lnTo>
                  <a:pt x="365" y="145"/>
                </a:lnTo>
                <a:lnTo>
                  <a:pt x="365" y="145"/>
                </a:lnTo>
                <a:lnTo>
                  <a:pt x="377" y="151"/>
                </a:lnTo>
                <a:lnTo>
                  <a:pt x="384" y="162"/>
                </a:lnTo>
                <a:lnTo>
                  <a:pt x="215" y="192"/>
                </a:lnTo>
                <a:lnTo>
                  <a:pt x="137" y="312"/>
                </a:lnTo>
                <a:lnTo>
                  <a:pt x="81" y="316"/>
                </a:lnTo>
                <a:lnTo>
                  <a:pt x="81" y="316"/>
                </a:lnTo>
                <a:lnTo>
                  <a:pt x="84" y="311"/>
                </a:lnTo>
                <a:lnTo>
                  <a:pt x="86" y="306"/>
                </a:lnTo>
                <a:lnTo>
                  <a:pt x="86" y="306"/>
                </a:lnTo>
                <a:lnTo>
                  <a:pt x="84" y="304"/>
                </a:lnTo>
                <a:lnTo>
                  <a:pt x="82" y="304"/>
                </a:lnTo>
                <a:lnTo>
                  <a:pt x="81" y="306"/>
                </a:lnTo>
                <a:lnTo>
                  <a:pt x="81" y="306"/>
                </a:lnTo>
                <a:lnTo>
                  <a:pt x="77" y="311"/>
                </a:lnTo>
                <a:lnTo>
                  <a:pt x="76" y="315"/>
                </a:lnTo>
                <a:lnTo>
                  <a:pt x="76" y="315"/>
                </a:lnTo>
                <a:lnTo>
                  <a:pt x="76" y="317"/>
                </a:lnTo>
                <a:lnTo>
                  <a:pt x="75" y="320"/>
                </a:lnTo>
                <a:lnTo>
                  <a:pt x="75" y="320"/>
                </a:lnTo>
                <a:lnTo>
                  <a:pt x="68" y="322"/>
                </a:lnTo>
                <a:lnTo>
                  <a:pt x="62" y="325"/>
                </a:lnTo>
                <a:lnTo>
                  <a:pt x="42" y="335"/>
                </a:lnTo>
                <a:lnTo>
                  <a:pt x="38" y="334"/>
                </a:lnTo>
                <a:lnTo>
                  <a:pt x="38" y="334"/>
                </a:lnTo>
                <a:lnTo>
                  <a:pt x="40" y="332"/>
                </a:lnTo>
                <a:lnTo>
                  <a:pt x="43" y="330"/>
                </a:lnTo>
                <a:lnTo>
                  <a:pt x="44" y="326"/>
                </a:lnTo>
                <a:lnTo>
                  <a:pt x="44" y="326"/>
                </a:lnTo>
                <a:lnTo>
                  <a:pt x="47" y="318"/>
                </a:lnTo>
                <a:lnTo>
                  <a:pt x="45" y="316"/>
                </a:lnTo>
                <a:lnTo>
                  <a:pt x="44" y="315"/>
                </a:lnTo>
                <a:lnTo>
                  <a:pt x="44" y="315"/>
                </a:lnTo>
                <a:lnTo>
                  <a:pt x="42" y="313"/>
                </a:lnTo>
                <a:lnTo>
                  <a:pt x="39" y="313"/>
                </a:lnTo>
                <a:lnTo>
                  <a:pt x="37" y="315"/>
                </a:lnTo>
                <a:lnTo>
                  <a:pt x="37" y="315"/>
                </a:lnTo>
                <a:lnTo>
                  <a:pt x="32" y="323"/>
                </a:lnTo>
                <a:lnTo>
                  <a:pt x="29" y="328"/>
                </a:lnTo>
                <a:lnTo>
                  <a:pt x="11" y="328"/>
                </a:lnTo>
                <a:lnTo>
                  <a:pt x="11" y="328"/>
                </a:lnTo>
                <a:lnTo>
                  <a:pt x="18" y="326"/>
                </a:lnTo>
                <a:lnTo>
                  <a:pt x="23" y="323"/>
                </a:lnTo>
                <a:lnTo>
                  <a:pt x="24" y="322"/>
                </a:lnTo>
                <a:lnTo>
                  <a:pt x="24" y="321"/>
                </a:lnTo>
                <a:lnTo>
                  <a:pt x="24" y="321"/>
                </a:lnTo>
                <a:lnTo>
                  <a:pt x="24" y="303"/>
                </a:lnTo>
                <a:lnTo>
                  <a:pt x="24" y="287"/>
                </a:lnTo>
                <a:lnTo>
                  <a:pt x="24" y="287"/>
                </a:lnTo>
                <a:lnTo>
                  <a:pt x="23" y="284"/>
                </a:lnTo>
                <a:lnTo>
                  <a:pt x="20" y="281"/>
                </a:lnTo>
                <a:lnTo>
                  <a:pt x="20" y="281"/>
                </a:lnTo>
                <a:lnTo>
                  <a:pt x="10" y="279"/>
                </a:lnTo>
                <a:lnTo>
                  <a:pt x="5" y="279"/>
                </a:lnTo>
                <a:lnTo>
                  <a:pt x="4" y="279"/>
                </a:lnTo>
                <a:lnTo>
                  <a:pt x="2" y="280"/>
                </a:lnTo>
                <a:lnTo>
                  <a:pt x="2" y="280"/>
                </a:lnTo>
                <a:lnTo>
                  <a:pt x="1" y="283"/>
                </a:lnTo>
                <a:lnTo>
                  <a:pt x="1" y="288"/>
                </a:lnTo>
                <a:lnTo>
                  <a:pt x="1" y="288"/>
                </a:lnTo>
                <a:lnTo>
                  <a:pt x="0" y="308"/>
                </a:lnTo>
                <a:lnTo>
                  <a:pt x="0" y="318"/>
                </a:lnTo>
                <a:lnTo>
                  <a:pt x="1" y="325"/>
                </a:lnTo>
                <a:lnTo>
                  <a:pt x="5" y="326"/>
                </a:lnTo>
                <a:lnTo>
                  <a:pt x="5" y="326"/>
                </a:lnTo>
                <a:lnTo>
                  <a:pt x="6" y="326"/>
                </a:lnTo>
                <a:lnTo>
                  <a:pt x="7" y="327"/>
                </a:lnTo>
                <a:lnTo>
                  <a:pt x="7" y="327"/>
                </a:lnTo>
                <a:lnTo>
                  <a:pt x="7" y="328"/>
                </a:lnTo>
                <a:lnTo>
                  <a:pt x="7" y="328"/>
                </a:lnTo>
                <a:close/>
                <a:moveTo>
                  <a:pt x="325" y="241"/>
                </a:moveTo>
                <a:lnTo>
                  <a:pt x="312" y="287"/>
                </a:lnTo>
                <a:lnTo>
                  <a:pt x="276" y="287"/>
                </a:lnTo>
                <a:lnTo>
                  <a:pt x="287" y="243"/>
                </a:lnTo>
                <a:lnTo>
                  <a:pt x="325" y="241"/>
                </a:lnTo>
                <a:close/>
                <a:moveTo>
                  <a:pt x="222" y="251"/>
                </a:moveTo>
                <a:lnTo>
                  <a:pt x="211" y="289"/>
                </a:lnTo>
                <a:lnTo>
                  <a:pt x="171" y="293"/>
                </a:lnTo>
                <a:lnTo>
                  <a:pt x="196" y="255"/>
                </a:lnTo>
                <a:lnTo>
                  <a:pt x="222" y="251"/>
                </a:lnTo>
                <a:close/>
                <a:moveTo>
                  <a:pt x="663" y="437"/>
                </a:moveTo>
                <a:lnTo>
                  <a:pt x="666" y="433"/>
                </a:lnTo>
                <a:lnTo>
                  <a:pt x="670" y="429"/>
                </a:lnTo>
                <a:lnTo>
                  <a:pt x="735" y="416"/>
                </a:lnTo>
                <a:lnTo>
                  <a:pt x="742" y="420"/>
                </a:lnTo>
                <a:lnTo>
                  <a:pt x="742" y="420"/>
                </a:lnTo>
                <a:lnTo>
                  <a:pt x="742" y="439"/>
                </a:lnTo>
                <a:lnTo>
                  <a:pt x="743" y="452"/>
                </a:lnTo>
                <a:lnTo>
                  <a:pt x="743" y="458"/>
                </a:lnTo>
                <a:lnTo>
                  <a:pt x="743" y="458"/>
                </a:lnTo>
                <a:lnTo>
                  <a:pt x="704" y="466"/>
                </a:lnTo>
                <a:lnTo>
                  <a:pt x="663" y="475"/>
                </a:lnTo>
                <a:lnTo>
                  <a:pt x="663" y="437"/>
                </a:lnTo>
                <a:close/>
                <a:moveTo>
                  <a:pt x="672" y="547"/>
                </a:moveTo>
                <a:lnTo>
                  <a:pt x="783" y="517"/>
                </a:lnTo>
                <a:lnTo>
                  <a:pt x="785" y="576"/>
                </a:lnTo>
                <a:lnTo>
                  <a:pt x="672" y="618"/>
                </a:lnTo>
                <a:lnTo>
                  <a:pt x="672" y="547"/>
                </a:lnTo>
                <a:close/>
                <a:moveTo>
                  <a:pt x="1028" y="360"/>
                </a:moveTo>
                <a:lnTo>
                  <a:pt x="1028" y="387"/>
                </a:lnTo>
                <a:lnTo>
                  <a:pt x="1009" y="393"/>
                </a:lnTo>
                <a:lnTo>
                  <a:pt x="1008" y="373"/>
                </a:lnTo>
                <a:lnTo>
                  <a:pt x="1016" y="364"/>
                </a:lnTo>
                <a:lnTo>
                  <a:pt x="1028" y="360"/>
                </a:lnTo>
                <a:close/>
                <a:moveTo>
                  <a:pt x="827" y="209"/>
                </a:moveTo>
                <a:lnTo>
                  <a:pt x="876" y="209"/>
                </a:lnTo>
                <a:lnTo>
                  <a:pt x="905" y="255"/>
                </a:lnTo>
                <a:lnTo>
                  <a:pt x="859" y="255"/>
                </a:lnTo>
                <a:lnTo>
                  <a:pt x="827" y="20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6">
            <a:extLst>
              <a:ext uri="{FF2B5EF4-FFF2-40B4-BE49-F238E27FC236}">
                <a16:creationId xmlns:a16="http://schemas.microsoft.com/office/drawing/2014/main" id="{2849602D-91F1-4DC3-906D-F9A471ED9B11}"/>
              </a:ext>
            </a:extLst>
          </p:cNvPr>
          <p:cNvSpPr>
            <a:spLocks noEditPoints="1"/>
          </p:cNvSpPr>
          <p:nvPr/>
        </p:nvSpPr>
        <p:spPr bwMode="auto">
          <a:xfrm>
            <a:off x="6755419" y="1325632"/>
            <a:ext cx="2323504" cy="1911488"/>
          </a:xfrm>
          <a:custGeom>
            <a:avLst/>
            <a:gdLst>
              <a:gd name="T0" fmla="*/ 1965 w 2064"/>
              <a:gd name="T1" fmla="*/ 426 h 1698"/>
              <a:gd name="T2" fmla="*/ 1823 w 2064"/>
              <a:gd name="T3" fmla="*/ 28 h 1698"/>
              <a:gd name="T4" fmla="*/ 1729 w 2064"/>
              <a:gd name="T5" fmla="*/ 0 h 1698"/>
              <a:gd name="T6" fmla="*/ 905 w 2064"/>
              <a:gd name="T7" fmla="*/ 58 h 1698"/>
              <a:gd name="T8" fmla="*/ 746 w 2064"/>
              <a:gd name="T9" fmla="*/ 93 h 1698"/>
              <a:gd name="T10" fmla="*/ 581 w 2064"/>
              <a:gd name="T11" fmla="*/ 122 h 1698"/>
              <a:gd name="T12" fmla="*/ 414 w 2064"/>
              <a:gd name="T13" fmla="*/ 502 h 1698"/>
              <a:gd name="T14" fmla="*/ 11 w 2064"/>
              <a:gd name="T15" fmla="*/ 857 h 1698"/>
              <a:gd name="T16" fmla="*/ 169 w 2064"/>
              <a:gd name="T17" fmla="*/ 994 h 1698"/>
              <a:gd name="T18" fmla="*/ 134 w 2064"/>
              <a:gd name="T19" fmla="*/ 1192 h 1698"/>
              <a:gd name="T20" fmla="*/ 206 w 2064"/>
              <a:gd name="T21" fmla="*/ 1388 h 1698"/>
              <a:gd name="T22" fmla="*/ 392 w 2064"/>
              <a:gd name="T23" fmla="*/ 1449 h 1698"/>
              <a:gd name="T24" fmla="*/ 606 w 2064"/>
              <a:gd name="T25" fmla="*/ 1314 h 1698"/>
              <a:gd name="T26" fmla="*/ 1238 w 2064"/>
              <a:gd name="T27" fmla="*/ 1322 h 1698"/>
              <a:gd name="T28" fmla="*/ 1415 w 2064"/>
              <a:gd name="T29" fmla="*/ 1281 h 1698"/>
              <a:gd name="T30" fmla="*/ 1482 w 2064"/>
              <a:gd name="T31" fmla="*/ 1261 h 1698"/>
              <a:gd name="T32" fmla="*/ 1543 w 2064"/>
              <a:gd name="T33" fmla="*/ 1429 h 1698"/>
              <a:gd name="T34" fmla="*/ 1589 w 2064"/>
              <a:gd name="T35" fmla="*/ 1659 h 1698"/>
              <a:gd name="T36" fmla="*/ 1890 w 2064"/>
              <a:gd name="T37" fmla="*/ 1687 h 1698"/>
              <a:gd name="T38" fmla="*/ 1950 w 2064"/>
              <a:gd name="T39" fmla="*/ 1274 h 1698"/>
              <a:gd name="T40" fmla="*/ 2003 w 2064"/>
              <a:gd name="T41" fmla="*/ 756 h 1698"/>
              <a:gd name="T42" fmla="*/ 1963 w 2064"/>
              <a:gd name="T43" fmla="*/ 539 h 1698"/>
              <a:gd name="T44" fmla="*/ 2021 w 2064"/>
              <a:gd name="T45" fmla="*/ 447 h 1698"/>
              <a:gd name="T46" fmla="*/ 2034 w 2064"/>
              <a:gd name="T47" fmla="*/ 393 h 1698"/>
              <a:gd name="T48" fmla="*/ 2045 w 2064"/>
              <a:gd name="T49" fmla="*/ 207 h 1698"/>
              <a:gd name="T50" fmla="*/ 1952 w 2064"/>
              <a:gd name="T51" fmla="*/ 252 h 1698"/>
              <a:gd name="T52" fmla="*/ 543 w 2064"/>
              <a:gd name="T53" fmla="*/ 441 h 1698"/>
              <a:gd name="T54" fmla="*/ 490 w 2064"/>
              <a:gd name="T55" fmla="*/ 381 h 1698"/>
              <a:gd name="T56" fmla="*/ 424 w 2064"/>
              <a:gd name="T57" fmla="*/ 240 h 1698"/>
              <a:gd name="T58" fmla="*/ 535 w 2064"/>
              <a:gd name="T59" fmla="*/ 213 h 1698"/>
              <a:gd name="T60" fmla="*/ 1777 w 2064"/>
              <a:gd name="T61" fmla="*/ 102 h 1698"/>
              <a:gd name="T62" fmla="*/ 1777 w 2064"/>
              <a:gd name="T63" fmla="*/ 372 h 1698"/>
              <a:gd name="T64" fmla="*/ 1712 w 2064"/>
              <a:gd name="T65" fmla="*/ 377 h 1698"/>
              <a:gd name="T66" fmla="*/ 1125 w 2064"/>
              <a:gd name="T67" fmla="*/ 400 h 1698"/>
              <a:gd name="T68" fmla="*/ 1050 w 2064"/>
              <a:gd name="T69" fmla="*/ 379 h 1698"/>
              <a:gd name="T70" fmla="*/ 914 w 2064"/>
              <a:gd name="T71" fmla="*/ 399 h 1698"/>
              <a:gd name="T72" fmla="*/ 736 w 2064"/>
              <a:gd name="T73" fmla="*/ 408 h 1698"/>
              <a:gd name="T74" fmla="*/ 604 w 2064"/>
              <a:gd name="T75" fmla="*/ 383 h 1698"/>
              <a:gd name="T76" fmla="*/ 793 w 2064"/>
              <a:gd name="T77" fmla="*/ 155 h 1698"/>
              <a:gd name="T78" fmla="*/ 1360 w 2064"/>
              <a:gd name="T79" fmla="*/ 914 h 1698"/>
              <a:gd name="T80" fmla="*/ 1355 w 2064"/>
              <a:gd name="T81" fmla="*/ 1026 h 1698"/>
              <a:gd name="T82" fmla="*/ 1272 w 2064"/>
              <a:gd name="T83" fmla="*/ 960 h 1698"/>
              <a:gd name="T84" fmla="*/ 385 w 2064"/>
              <a:gd name="T85" fmla="*/ 844 h 1698"/>
              <a:gd name="T86" fmla="*/ 387 w 2064"/>
              <a:gd name="T87" fmla="*/ 937 h 1698"/>
              <a:gd name="T88" fmla="*/ 338 w 2064"/>
              <a:gd name="T89" fmla="*/ 856 h 1698"/>
              <a:gd name="T90" fmla="*/ 632 w 2064"/>
              <a:gd name="T91" fmla="*/ 1073 h 1698"/>
              <a:gd name="T92" fmla="*/ 208 w 2064"/>
              <a:gd name="T93" fmla="*/ 753 h 1698"/>
              <a:gd name="T94" fmla="*/ 255 w 2064"/>
              <a:gd name="T95" fmla="*/ 887 h 1698"/>
              <a:gd name="T96" fmla="*/ 179 w 2064"/>
              <a:gd name="T97" fmla="*/ 882 h 1698"/>
              <a:gd name="T98" fmla="*/ 189 w 2064"/>
              <a:gd name="T99" fmla="*/ 751 h 1698"/>
              <a:gd name="T100" fmla="*/ 118 w 2064"/>
              <a:gd name="T101" fmla="*/ 828 h 1698"/>
              <a:gd name="T102" fmla="*/ 45 w 2064"/>
              <a:gd name="T103" fmla="*/ 774 h 1698"/>
              <a:gd name="T104" fmla="*/ 1645 w 2064"/>
              <a:gd name="T105" fmla="*/ 822 h 1698"/>
              <a:gd name="T106" fmla="*/ 1730 w 2064"/>
              <a:gd name="T107" fmla="*/ 904 h 1698"/>
              <a:gd name="T108" fmla="*/ 1684 w 2064"/>
              <a:gd name="T109" fmla="*/ 1016 h 1698"/>
              <a:gd name="T110" fmla="*/ 1557 w 2064"/>
              <a:gd name="T111" fmla="*/ 995 h 1698"/>
              <a:gd name="T112" fmla="*/ 1529 w 2064"/>
              <a:gd name="T113" fmla="*/ 883 h 1698"/>
              <a:gd name="T114" fmla="*/ 1632 w 2064"/>
              <a:gd name="T115" fmla="*/ 821 h 1698"/>
              <a:gd name="T116" fmla="*/ 1935 w 2064"/>
              <a:gd name="T117" fmla="*/ 869 h 1698"/>
              <a:gd name="T118" fmla="*/ 1908 w 2064"/>
              <a:gd name="T119" fmla="*/ 983 h 1698"/>
              <a:gd name="T120" fmla="*/ 1787 w 2064"/>
              <a:gd name="T121" fmla="*/ 876 h 16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064" h="1698">
                <a:moveTo>
                  <a:pt x="1955" y="403"/>
                </a:moveTo>
                <a:lnTo>
                  <a:pt x="1955" y="403"/>
                </a:lnTo>
                <a:lnTo>
                  <a:pt x="1968" y="403"/>
                </a:lnTo>
                <a:lnTo>
                  <a:pt x="1986" y="402"/>
                </a:lnTo>
                <a:lnTo>
                  <a:pt x="1986" y="402"/>
                </a:lnTo>
                <a:lnTo>
                  <a:pt x="1988" y="400"/>
                </a:lnTo>
                <a:lnTo>
                  <a:pt x="1988" y="400"/>
                </a:lnTo>
                <a:lnTo>
                  <a:pt x="1986" y="402"/>
                </a:lnTo>
                <a:lnTo>
                  <a:pt x="1986" y="402"/>
                </a:lnTo>
                <a:lnTo>
                  <a:pt x="1982" y="405"/>
                </a:lnTo>
                <a:lnTo>
                  <a:pt x="1977" y="413"/>
                </a:lnTo>
                <a:lnTo>
                  <a:pt x="1970" y="421"/>
                </a:lnTo>
                <a:lnTo>
                  <a:pt x="1965" y="426"/>
                </a:lnTo>
                <a:lnTo>
                  <a:pt x="1965" y="426"/>
                </a:lnTo>
                <a:lnTo>
                  <a:pt x="1958" y="428"/>
                </a:lnTo>
                <a:lnTo>
                  <a:pt x="1944" y="430"/>
                </a:lnTo>
                <a:lnTo>
                  <a:pt x="1903" y="431"/>
                </a:lnTo>
                <a:lnTo>
                  <a:pt x="1846" y="431"/>
                </a:lnTo>
                <a:lnTo>
                  <a:pt x="1848" y="58"/>
                </a:lnTo>
                <a:lnTo>
                  <a:pt x="1848" y="58"/>
                </a:lnTo>
                <a:lnTo>
                  <a:pt x="1842" y="47"/>
                </a:lnTo>
                <a:lnTo>
                  <a:pt x="1837" y="38"/>
                </a:lnTo>
                <a:lnTo>
                  <a:pt x="1833" y="33"/>
                </a:lnTo>
                <a:lnTo>
                  <a:pt x="1833" y="33"/>
                </a:lnTo>
                <a:lnTo>
                  <a:pt x="1829" y="30"/>
                </a:lnTo>
                <a:lnTo>
                  <a:pt x="1823" y="28"/>
                </a:lnTo>
                <a:lnTo>
                  <a:pt x="1815" y="27"/>
                </a:lnTo>
                <a:lnTo>
                  <a:pt x="1808" y="25"/>
                </a:lnTo>
                <a:lnTo>
                  <a:pt x="1808" y="25"/>
                </a:lnTo>
                <a:lnTo>
                  <a:pt x="1796" y="24"/>
                </a:lnTo>
                <a:lnTo>
                  <a:pt x="1778" y="19"/>
                </a:lnTo>
                <a:lnTo>
                  <a:pt x="1762" y="13"/>
                </a:lnTo>
                <a:lnTo>
                  <a:pt x="1755" y="10"/>
                </a:lnTo>
                <a:lnTo>
                  <a:pt x="1752" y="8"/>
                </a:lnTo>
                <a:lnTo>
                  <a:pt x="1752" y="8"/>
                </a:lnTo>
                <a:lnTo>
                  <a:pt x="1747" y="4"/>
                </a:lnTo>
                <a:lnTo>
                  <a:pt x="1743" y="2"/>
                </a:lnTo>
                <a:lnTo>
                  <a:pt x="1738" y="1"/>
                </a:lnTo>
                <a:lnTo>
                  <a:pt x="1729" y="0"/>
                </a:lnTo>
                <a:lnTo>
                  <a:pt x="1729" y="0"/>
                </a:lnTo>
                <a:lnTo>
                  <a:pt x="1712" y="1"/>
                </a:lnTo>
                <a:lnTo>
                  <a:pt x="1675" y="4"/>
                </a:lnTo>
                <a:lnTo>
                  <a:pt x="1570" y="15"/>
                </a:lnTo>
                <a:lnTo>
                  <a:pt x="1398" y="33"/>
                </a:lnTo>
                <a:lnTo>
                  <a:pt x="1398" y="33"/>
                </a:lnTo>
                <a:lnTo>
                  <a:pt x="1336" y="38"/>
                </a:lnTo>
                <a:lnTo>
                  <a:pt x="1221" y="44"/>
                </a:lnTo>
                <a:lnTo>
                  <a:pt x="1099" y="49"/>
                </a:lnTo>
                <a:lnTo>
                  <a:pt x="1013" y="53"/>
                </a:lnTo>
                <a:lnTo>
                  <a:pt x="1013" y="53"/>
                </a:lnTo>
                <a:lnTo>
                  <a:pt x="957" y="55"/>
                </a:lnTo>
                <a:lnTo>
                  <a:pt x="905" y="58"/>
                </a:lnTo>
                <a:lnTo>
                  <a:pt x="835" y="63"/>
                </a:lnTo>
                <a:lnTo>
                  <a:pt x="835" y="63"/>
                </a:lnTo>
                <a:lnTo>
                  <a:pt x="808" y="65"/>
                </a:lnTo>
                <a:lnTo>
                  <a:pt x="799" y="65"/>
                </a:lnTo>
                <a:lnTo>
                  <a:pt x="794" y="66"/>
                </a:lnTo>
                <a:lnTo>
                  <a:pt x="794" y="66"/>
                </a:lnTo>
                <a:lnTo>
                  <a:pt x="788" y="71"/>
                </a:lnTo>
                <a:lnTo>
                  <a:pt x="782" y="75"/>
                </a:lnTo>
                <a:lnTo>
                  <a:pt x="774" y="79"/>
                </a:lnTo>
                <a:lnTo>
                  <a:pt x="774" y="79"/>
                </a:lnTo>
                <a:lnTo>
                  <a:pt x="765" y="84"/>
                </a:lnTo>
                <a:lnTo>
                  <a:pt x="754" y="90"/>
                </a:lnTo>
                <a:lnTo>
                  <a:pt x="746" y="93"/>
                </a:lnTo>
                <a:lnTo>
                  <a:pt x="737" y="95"/>
                </a:lnTo>
                <a:lnTo>
                  <a:pt x="726" y="98"/>
                </a:lnTo>
                <a:lnTo>
                  <a:pt x="713" y="99"/>
                </a:lnTo>
                <a:lnTo>
                  <a:pt x="713" y="99"/>
                </a:lnTo>
                <a:lnTo>
                  <a:pt x="698" y="100"/>
                </a:lnTo>
                <a:lnTo>
                  <a:pt x="679" y="103"/>
                </a:lnTo>
                <a:lnTo>
                  <a:pt x="639" y="111"/>
                </a:lnTo>
                <a:lnTo>
                  <a:pt x="606" y="118"/>
                </a:lnTo>
                <a:lnTo>
                  <a:pt x="591" y="122"/>
                </a:lnTo>
                <a:lnTo>
                  <a:pt x="591" y="122"/>
                </a:lnTo>
                <a:lnTo>
                  <a:pt x="588" y="122"/>
                </a:lnTo>
                <a:lnTo>
                  <a:pt x="583" y="121"/>
                </a:lnTo>
                <a:lnTo>
                  <a:pt x="581" y="122"/>
                </a:lnTo>
                <a:lnTo>
                  <a:pt x="578" y="123"/>
                </a:lnTo>
                <a:lnTo>
                  <a:pt x="576" y="127"/>
                </a:lnTo>
                <a:lnTo>
                  <a:pt x="573" y="132"/>
                </a:lnTo>
                <a:lnTo>
                  <a:pt x="573" y="132"/>
                </a:lnTo>
                <a:lnTo>
                  <a:pt x="572" y="144"/>
                </a:lnTo>
                <a:lnTo>
                  <a:pt x="570" y="163"/>
                </a:lnTo>
                <a:lnTo>
                  <a:pt x="570" y="213"/>
                </a:lnTo>
                <a:lnTo>
                  <a:pt x="570" y="282"/>
                </a:lnTo>
                <a:lnTo>
                  <a:pt x="543" y="163"/>
                </a:lnTo>
                <a:lnTo>
                  <a:pt x="399" y="208"/>
                </a:lnTo>
                <a:lnTo>
                  <a:pt x="396" y="219"/>
                </a:lnTo>
                <a:lnTo>
                  <a:pt x="414" y="502"/>
                </a:lnTo>
                <a:lnTo>
                  <a:pt x="414" y="502"/>
                </a:lnTo>
                <a:lnTo>
                  <a:pt x="222" y="596"/>
                </a:lnTo>
                <a:lnTo>
                  <a:pt x="89" y="662"/>
                </a:lnTo>
                <a:lnTo>
                  <a:pt x="44" y="685"/>
                </a:lnTo>
                <a:lnTo>
                  <a:pt x="25" y="695"/>
                </a:lnTo>
                <a:lnTo>
                  <a:pt x="25" y="695"/>
                </a:lnTo>
                <a:lnTo>
                  <a:pt x="17" y="704"/>
                </a:lnTo>
                <a:lnTo>
                  <a:pt x="10" y="717"/>
                </a:lnTo>
                <a:lnTo>
                  <a:pt x="2" y="728"/>
                </a:lnTo>
                <a:lnTo>
                  <a:pt x="0" y="736"/>
                </a:lnTo>
                <a:lnTo>
                  <a:pt x="0" y="736"/>
                </a:lnTo>
                <a:lnTo>
                  <a:pt x="1" y="759"/>
                </a:lnTo>
                <a:lnTo>
                  <a:pt x="5" y="807"/>
                </a:lnTo>
                <a:lnTo>
                  <a:pt x="11" y="857"/>
                </a:lnTo>
                <a:lnTo>
                  <a:pt x="14" y="873"/>
                </a:lnTo>
                <a:lnTo>
                  <a:pt x="16" y="880"/>
                </a:lnTo>
                <a:lnTo>
                  <a:pt x="17" y="883"/>
                </a:lnTo>
                <a:lnTo>
                  <a:pt x="17" y="883"/>
                </a:lnTo>
                <a:lnTo>
                  <a:pt x="25" y="892"/>
                </a:lnTo>
                <a:lnTo>
                  <a:pt x="26" y="892"/>
                </a:lnTo>
                <a:lnTo>
                  <a:pt x="28" y="894"/>
                </a:lnTo>
                <a:lnTo>
                  <a:pt x="28" y="894"/>
                </a:lnTo>
                <a:lnTo>
                  <a:pt x="39" y="897"/>
                </a:lnTo>
                <a:lnTo>
                  <a:pt x="48" y="901"/>
                </a:lnTo>
                <a:lnTo>
                  <a:pt x="188" y="952"/>
                </a:lnTo>
                <a:lnTo>
                  <a:pt x="188" y="952"/>
                </a:lnTo>
                <a:lnTo>
                  <a:pt x="169" y="994"/>
                </a:lnTo>
                <a:lnTo>
                  <a:pt x="156" y="1030"/>
                </a:lnTo>
                <a:lnTo>
                  <a:pt x="150" y="1046"/>
                </a:lnTo>
                <a:lnTo>
                  <a:pt x="147" y="1060"/>
                </a:lnTo>
                <a:lnTo>
                  <a:pt x="147" y="1060"/>
                </a:lnTo>
                <a:lnTo>
                  <a:pt x="143" y="1088"/>
                </a:lnTo>
                <a:lnTo>
                  <a:pt x="142" y="1117"/>
                </a:lnTo>
                <a:lnTo>
                  <a:pt x="139" y="1157"/>
                </a:lnTo>
                <a:lnTo>
                  <a:pt x="139" y="1157"/>
                </a:lnTo>
                <a:lnTo>
                  <a:pt x="137" y="1163"/>
                </a:lnTo>
                <a:lnTo>
                  <a:pt x="136" y="1167"/>
                </a:lnTo>
                <a:lnTo>
                  <a:pt x="134" y="1173"/>
                </a:lnTo>
                <a:lnTo>
                  <a:pt x="134" y="1181"/>
                </a:lnTo>
                <a:lnTo>
                  <a:pt x="134" y="1192"/>
                </a:lnTo>
                <a:lnTo>
                  <a:pt x="137" y="1208"/>
                </a:lnTo>
                <a:lnTo>
                  <a:pt x="139" y="1228"/>
                </a:lnTo>
                <a:lnTo>
                  <a:pt x="139" y="1228"/>
                </a:lnTo>
                <a:lnTo>
                  <a:pt x="147" y="1270"/>
                </a:lnTo>
                <a:lnTo>
                  <a:pt x="155" y="1302"/>
                </a:lnTo>
                <a:lnTo>
                  <a:pt x="161" y="1325"/>
                </a:lnTo>
                <a:lnTo>
                  <a:pt x="165" y="1337"/>
                </a:lnTo>
                <a:lnTo>
                  <a:pt x="165" y="1337"/>
                </a:lnTo>
                <a:lnTo>
                  <a:pt x="166" y="1342"/>
                </a:lnTo>
                <a:lnTo>
                  <a:pt x="171" y="1349"/>
                </a:lnTo>
                <a:lnTo>
                  <a:pt x="185" y="1365"/>
                </a:lnTo>
                <a:lnTo>
                  <a:pt x="199" y="1381"/>
                </a:lnTo>
                <a:lnTo>
                  <a:pt x="206" y="1388"/>
                </a:lnTo>
                <a:lnTo>
                  <a:pt x="206" y="1388"/>
                </a:lnTo>
                <a:lnTo>
                  <a:pt x="208" y="1391"/>
                </a:lnTo>
                <a:lnTo>
                  <a:pt x="217" y="1397"/>
                </a:lnTo>
                <a:lnTo>
                  <a:pt x="231" y="1405"/>
                </a:lnTo>
                <a:lnTo>
                  <a:pt x="249" y="1415"/>
                </a:lnTo>
                <a:lnTo>
                  <a:pt x="269" y="1425"/>
                </a:lnTo>
                <a:lnTo>
                  <a:pt x="293" y="1434"/>
                </a:lnTo>
                <a:lnTo>
                  <a:pt x="320" y="1443"/>
                </a:lnTo>
                <a:lnTo>
                  <a:pt x="348" y="1449"/>
                </a:lnTo>
                <a:lnTo>
                  <a:pt x="348" y="1449"/>
                </a:lnTo>
                <a:lnTo>
                  <a:pt x="362" y="1450"/>
                </a:lnTo>
                <a:lnTo>
                  <a:pt x="377" y="1450"/>
                </a:lnTo>
                <a:lnTo>
                  <a:pt x="392" y="1449"/>
                </a:lnTo>
                <a:lnTo>
                  <a:pt x="409" y="1445"/>
                </a:lnTo>
                <a:lnTo>
                  <a:pt x="424" y="1442"/>
                </a:lnTo>
                <a:lnTo>
                  <a:pt x="441" y="1436"/>
                </a:lnTo>
                <a:lnTo>
                  <a:pt x="471" y="1425"/>
                </a:lnTo>
                <a:lnTo>
                  <a:pt x="501" y="1412"/>
                </a:lnTo>
                <a:lnTo>
                  <a:pt x="523" y="1400"/>
                </a:lnTo>
                <a:lnTo>
                  <a:pt x="543" y="1388"/>
                </a:lnTo>
                <a:lnTo>
                  <a:pt x="553" y="1381"/>
                </a:lnTo>
                <a:lnTo>
                  <a:pt x="553" y="1381"/>
                </a:lnTo>
                <a:lnTo>
                  <a:pt x="569" y="1364"/>
                </a:lnTo>
                <a:lnTo>
                  <a:pt x="587" y="1342"/>
                </a:lnTo>
                <a:lnTo>
                  <a:pt x="601" y="1323"/>
                </a:lnTo>
                <a:lnTo>
                  <a:pt x="606" y="1314"/>
                </a:lnTo>
                <a:lnTo>
                  <a:pt x="606" y="1314"/>
                </a:lnTo>
                <a:lnTo>
                  <a:pt x="611" y="1294"/>
                </a:lnTo>
                <a:lnTo>
                  <a:pt x="616" y="1276"/>
                </a:lnTo>
                <a:lnTo>
                  <a:pt x="1183" y="1373"/>
                </a:lnTo>
                <a:lnTo>
                  <a:pt x="1188" y="1299"/>
                </a:lnTo>
                <a:lnTo>
                  <a:pt x="1211" y="1299"/>
                </a:lnTo>
                <a:lnTo>
                  <a:pt x="1227" y="1307"/>
                </a:lnTo>
                <a:lnTo>
                  <a:pt x="1227" y="1307"/>
                </a:lnTo>
                <a:lnTo>
                  <a:pt x="1228" y="1312"/>
                </a:lnTo>
                <a:lnTo>
                  <a:pt x="1230" y="1317"/>
                </a:lnTo>
                <a:lnTo>
                  <a:pt x="1234" y="1320"/>
                </a:lnTo>
                <a:lnTo>
                  <a:pt x="1234" y="1320"/>
                </a:lnTo>
                <a:lnTo>
                  <a:pt x="1238" y="1322"/>
                </a:lnTo>
                <a:lnTo>
                  <a:pt x="1244" y="1326"/>
                </a:lnTo>
                <a:lnTo>
                  <a:pt x="1247" y="1326"/>
                </a:lnTo>
                <a:lnTo>
                  <a:pt x="1249" y="1326"/>
                </a:lnTo>
                <a:lnTo>
                  <a:pt x="1252" y="1323"/>
                </a:lnTo>
                <a:lnTo>
                  <a:pt x="1254" y="1320"/>
                </a:lnTo>
                <a:lnTo>
                  <a:pt x="1254" y="1320"/>
                </a:lnTo>
                <a:lnTo>
                  <a:pt x="1262" y="1289"/>
                </a:lnTo>
                <a:lnTo>
                  <a:pt x="1285" y="1289"/>
                </a:lnTo>
                <a:lnTo>
                  <a:pt x="1313" y="1297"/>
                </a:lnTo>
                <a:lnTo>
                  <a:pt x="1323" y="1312"/>
                </a:lnTo>
                <a:lnTo>
                  <a:pt x="1403" y="1289"/>
                </a:lnTo>
                <a:lnTo>
                  <a:pt x="1403" y="1289"/>
                </a:lnTo>
                <a:lnTo>
                  <a:pt x="1415" y="1281"/>
                </a:lnTo>
                <a:lnTo>
                  <a:pt x="1422" y="1275"/>
                </a:lnTo>
                <a:lnTo>
                  <a:pt x="1426" y="1271"/>
                </a:lnTo>
                <a:lnTo>
                  <a:pt x="1426" y="1271"/>
                </a:lnTo>
                <a:lnTo>
                  <a:pt x="1430" y="1264"/>
                </a:lnTo>
                <a:lnTo>
                  <a:pt x="1430" y="1259"/>
                </a:lnTo>
                <a:lnTo>
                  <a:pt x="1430" y="1257"/>
                </a:lnTo>
                <a:lnTo>
                  <a:pt x="1429" y="1256"/>
                </a:lnTo>
                <a:lnTo>
                  <a:pt x="1429" y="1256"/>
                </a:lnTo>
                <a:lnTo>
                  <a:pt x="1430" y="1256"/>
                </a:lnTo>
                <a:lnTo>
                  <a:pt x="1436" y="1256"/>
                </a:lnTo>
                <a:lnTo>
                  <a:pt x="1454" y="1257"/>
                </a:lnTo>
                <a:lnTo>
                  <a:pt x="1482" y="1261"/>
                </a:lnTo>
                <a:lnTo>
                  <a:pt x="1482" y="1261"/>
                </a:lnTo>
                <a:lnTo>
                  <a:pt x="1485" y="1262"/>
                </a:lnTo>
                <a:lnTo>
                  <a:pt x="1490" y="1266"/>
                </a:lnTo>
                <a:lnTo>
                  <a:pt x="1499" y="1270"/>
                </a:lnTo>
                <a:lnTo>
                  <a:pt x="1504" y="1271"/>
                </a:lnTo>
                <a:lnTo>
                  <a:pt x="1510" y="1271"/>
                </a:lnTo>
                <a:lnTo>
                  <a:pt x="1510" y="1271"/>
                </a:lnTo>
                <a:lnTo>
                  <a:pt x="1524" y="1270"/>
                </a:lnTo>
                <a:lnTo>
                  <a:pt x="1534" y="1267"/>
                </a:lnTo>
                <a:lnTo>
                  <a:pt x="1543" y="1264"/>
                </a:lnTo>
                <a:lnTo>
                  <a:pt x="1558" y="1264"/>
                </a:lnTo>
                <a:lnTo>
                  <a:pt x="1558" y="1264"/>
                </a:lnTo>
                <a:lnTo>
                  <a:pt x="1549" y="1354"/>
                </a:lnTo>
                <a:lnTo>
                  <a:pt x="1543" y="1429"/>
                </a:lnTo>
                <a:lnTo>
                  <a:pt x="1542" y="1463"/>
                </a:lnTo>
                <a:lnTo>
                  <a:pt x="1541" y="1492"/>
                </a:lnTo>
                <a:lnTo>
                  <a:pt x="1541" y="1492"/>
                </a:lnTo>
                <a:lnTo>
                  <a:pt x="1542" y="1517"/>
                </a:lnTo>
                <a:lnTo>
                  <a:pt x="1546" y="1543"/>
                </a:lnTo>
                <a:lnTo>
                  <a:pt x="1551" y="1569"/>
                </a:lnTo>
                <a:lnTo>
                  <a:pt x="1557" y="1594"/>
                </a:lnTo>
                <a:lnTo>
                  <a:pt x="1565" y="1616"/>
                </a:lnTo>
                <a:lnTo>
                  <a:pt x="1574" y="1635"/>
                </a:lnTo>
                <a:lnTo>
                  <a:pt x="1581" y="1650"/>
                </a:lnTo>
                <a:lnTo>
                  <a:pt x="1585" y="1655"/>
                </a:lnTo>
                <a:lnTo>
                  <a:pt x="1589" y="1659"/>
                </a:lnTo>
                <a:lnTo>
                  <a:pt x="1589" y="1659"/>
                </a:lnTo>
                <a:lnTo>
                  <a:pt x="1595" y="1663"/>
                </a:lnTo>
                <a:lnTo>
                  <a:pt x="1607" y="1667"/>
                </a:lnTo>
                <a:lnTo>
                  <a:pt x="1640" y="1674"/>
                </a:lnTo>
                <a:lnTo>
                  <a:pt x="1683" y="1682"/>
                </a:lnTo>
                <a:lnTo>
                  <a:pt x="1733" y="1689"/>
                </a:lnTo>
                <a:lnTo>
                  <a:pt x="1782" y="1696"/>
                </a:lnTo>
                <a:lnTo>
                  <a:pt x="1827" y="1698"/>
                </a:lnTo>
                <a:lnTo>
                  <a:pt x="1847" y="1698"/>
                </a:lnTo>
                <a:lnTo>
                  <a:pt x="1862" y="1697"/>
                </a:lnTo>
                <a:lnTo>
                  <a:pt x="1875" y="1696"/>
                </a:lnTo>
                <a:lnTo>
                  <a:pt x="1884" y="1692"/>
                </a:lnTo>
                <a:lnTo>
                  <a:pt x="1884" y="1692"/>
                </a:lnTo>
                <a:lnTo>
                  <a:pt x="1890" y="1687"/>
                </a:lnTo>
                <a:lnTo>
                  <a:pt x="1895" y="1678"/>
                </a:lnTo>
                <a:lnTo>
                  <a:pt x="1902" y="1667"/>
                </a:lnTo>
                <a:lnTo>
                  <a:pt x="1907" y="1653"/>
                </a:lnTo>
                <a:lnTo>
                  <a:pt x="1913" y="1636"/>
                </a:lnTo>
                <a:lnTo>
                  <a:pt x="1918" y="1618"/>
                </a:lnTo>
                <a:lnTo>
                  <a:pt x="1927" y="1576"/>
                </a:lnTo>
                <a:lnTo>
                  <a:pt x="1936" y="1528"/>
                </a:lnTo>
                <a:lnTo>
                  <a:pt x="1942" y="1477"/>
                </a:lnTo>
                <a:lnTo>
                  <a:pt x="1947" y="1426"/>
                </a:lnTo>
                <a:lnTo>
                  <a:pt x="1950" y="1375"/>
                </a:lnTo>
                <a:lnTo>
                  <a:pt x="1950" y="1375"/>
                </a:lnTo>
                <a:lnTo>
                  <a:pt x="1950" y="1325"/>
                </a:lnTo>
                <a:lnTo>
                  <a:pt x="1950" y="1274"/>
                </a:lnTo>
                <a:lnTo>
                  <a:pt x="1949" y="1177"/>
                </a:lnTo>
                <a:lnTo>
                  <a:pt x="1945" y="1078"/>
                </a:lnTo>
                <a:lnTo>
                  <a:pt x="1978" y="1065"/>
                </a:lnTo>
                <a:lnTo>
                  <a:pt x="2026" y="1065"/>
                </a:lnTo>
                <a:lnTo>
                  <a:pt x="2026" y="1065"/>
                </a:lnTo>
                <a:lnTo>
                  <a:pt x="2036" y="962"/>
                </a:lnTo>
                <a:lnTo>
                  <a:pt x="2043" y="889"/>
                </a:lnTo>
                <a:lnTo>
                  <a:pt x="2047" y="848"/>
                </a:lnTo>
                <a:lnTo>
                  <a:pt x="2047" y="848"/>
                </a:lnTo>
                <a:lnTo>
                  <a:pt x="2044" y="839"/>
                </a:lnTo>
                <a:lnTo>
                  <a:pt x="2039" y="826"/>
                </a:lnTo>
                <a:lnTo>
                  <a:pt x="2025" y="796"/>
                </a:lnTo>
                <a:lnTo>
                  <a:pt x="2003" y="756"/>
                </a:lnTo>
                <a:lnTo>
                  <a:pt x="1843" y="507"/>
                </a:lnTo>
                <a:lnTo>
                  <a:pt x="1851" y="449"/>
                </a:lnTo>
                <a:lnTo>
                  <a:pt x="1856" y="441"/>
                </a:lnTo>
                <a:lnTo>
                  <a:pt x="1930" y="444"/>
                </a:lnTo>
                <a:lnTo>
                  <a:pt x="1927" y="525"/>
                </a:lnTo>
                <a:lnTo>
                  <a:pt x="1927" y="525"/>
                </a:lnTo>
                <a:lnTo>
                  <a:pt x="1927" y="526"/>
                </a:lnTo>
                <a:lnTo>
                  <a:pt x="1927" y="529"/>
                </a:lnTo>
                <a:lnTo>
                  <a:pt x="1931" y="533"/>
                </a:lnTo>
                <a:lnTo>
                  <a:pt x="1937" y="535"/>
                </a:lnTo>
                <a:lnTo>
                  <a:pt x="1937" y="535"/>
                </a:lnTo>
                <a:lnTo>
                  <a:pt x="1949" y="538"/>
                </a:lnTo>
                <a:lnTo>
                  <a:pt x="1963" y="539"/>
                </a:lnTo>
                <a:lnTo>
                  <a:pt x="1978" y="538"/>
                </a:lnTo>
                <a:lnTo>
                  <a:pt x="1984" y="536"/>
                </a:lnTo>
                <a:lnTo>
                  <a:pt x="1991" y="535"/>
                </a:lnTo>
                <a:lnTo>
                  <a:pt x="1991" y="535"/>
                </a:lnTo>
                <a:lnTo>
                  <a:pt x="1998" y="533"/>
                </a:lnTo>
                <a:lnTo>
                  <a:pt x="2002" y="530"/>
                </a:lnTo>
                <a:lnTo>
                  <a:pt x="2003" y="528"/>
                </a:lnTo>
                <a:lnTo>
                  <a:pt x="2006" y="522"/>
                </a:lnTo>
                <a:lnTo>
                  <a:pt x="2006" y="522"/>
                </a:lnTo>
                <a:lnTo>
                  <a:pt x="2010" y="506"/>
                </a:lnTo>
                <a:lnTo>
                  <a:pt x="2016" y="477"/>
                </a:lnTo>
                <a:lnTo>
                  <a:pt x="2020" y="461"/>
                </a:lnTo>
                <a:lnTo>
                  <a:pt x="2021" y="447"/>
                </a:lnTo>
                <a:lnTo>
                  <a:pt x="2021" y="437"/>
                </a:lnTo>
                <a:lnTo>
                  <a:pt x="2020" y="433"/>
                </a:lnTo>
                <a:lnTo>
                  <a:pt x="2019" y="431"/>
                </a:lnTo>
                <a:lnTo>
                  <a:pt x="2019" y="431"/>
                </a:lnTo>
                <a:lnTo>
                  <a:pt x="2010" y="427"/>
                </a:lnTo>
                <a:lnTo>
                  <a:pt x="2002" y="423"/>
                </a:lnTo>
                <a:lnTo>
                  <a:pt x="1993" y="421"/>
                </a:lnTo>
                <a:lnTo>
                  <a:pt x="2008" y="400"/>
                </a:lnTo>
                <a:lnTo>
                  <a:pt x="2008" y="400"/>
                </a:lnTo>
                <a:lnTo>
                  <a:pt x="2021" y="399"/>
                </a:lnTo>
                <a:lnTo>
                  <a:pt x="2030" y="397"/>
                </a:lnTo>
                <a:lnTo>
                  <a:pt x="2033" y="395"/>
                </a:lnTo>
                <a:lnTo>
                  <a:pt x="2034" y="393"/>
                </a:lnTo>
                <a:lnTo>
                  <a:pt x="2034" y="393"/>
                </a:lnTo>
                <a:lnTo>
                  <a:pt x="2035" y="388"/>
                </a:lnTo>
                <a:lnTo>
                  <a:pt x="2039" y="380"/>
                </a:lnTo>
                <a:lnTo>
                  <a:pt x="2044" y="370"/>
                </a:lnTo>
                <a:lnTo>
                  <a:pt x="2064" y="236"/>
                </a:lnTo>
                <a:lnTo>
                  <a:pt x="2064" y="236"/>
                </a:lnTo>
                <a:lnTo>
                  <a:pt x="2064" y="229"/>
                </a:lnTo>
                <a:lnTo>
                  <a:pt x="2063" y="222"/>
                </a:lnTo>
                <a:lnTo>
                  <a:pt x="2062" y="219"/>
                </a:lnTo>
                <a:lnTo>
                  <a:pt x="2059" y="216"/>
                </a:lnTo>
                <a:lnTo>
                  <a:pt x="2059" y="216"/>
                </a:lnTo>
                <a:lnTo>
                  <a:pt x="2053" y="210"/>
                </a:lnTo>
                <a:lnTo>
                  <a:pt x="2045" y="207"/>
                </a:lnTo>
                <a:lnTo>
                  <a:pt x="2039" y="206"/>
                </a:lnTo>
                <a:lnTo>
                  <a:pt x="1980" y="206"/>
                </a:lnTo>
                <a:lnTo>
                  <a:pt x="1980" y="206"/>
                </a:lnTo>
                <a:lnTo>
                  <a:pt x="1966" y="212"/>
                </a:lnTo>
                <a:lnTo>
                  <a:pt x="1958" y="217"/>
                </a:lnTo>
                <a:lnTo>
                  <a:pt x="1954" y="221"/>
                </a:lnTo>
                <a:lnTo>
                  <a:pt x="1952" y="224"/>
                </a:lnTo>
                <a:lnTo>
                  <a:pt x="1952" y="224"/>
                </a:lnTo>
                <a:lnTo>
                  <a:pt x="1952" y="230"/>
                </a:lnTo>
                <a:lnTo>
                  <a:pt x="1952" y="238"/>
                </a:lnTo>
                <a:lnTo>
                  <a:pt x="1952" y="245"/>
                </a:lnTo>
                <a:lnTo>
                  <a:pt x="1952" y="252"/>
                </a:lnTo>
                <a:lnTo>
                  <a:pt x="1952" y="252"/>
                </a:lnTo>
                <a:lnTo>
                  <a:pt x="1942" y="319"/>
                </a:lnTo>
                <a:lnTo>
                  <a:pt x="1937" y="365"/>
                </a:lnTo>
                <a:lnTo>
                  <a:pt x="1936" y="380"/>
                </a:lnTo>
                <a:lnTo>
                  <a:pt x="1937" y="388"/>
                </a:lnTo>
                <a:lnTo>
                  <a:pt x="1937" y="388"/>
                </a:lnTo>
                <a:lnTo>
                  <a:pt x="1941" y="394"/>
                </a:lnTo>
                <a:lnTo>
                  <a:pt x="1947" y="399"/>
                </a:lnTo>
                <a:lnTo>
                  <a:pt x="1955" y="403"/>
                </a:lnTo>
                <a:lnTo>
                  <a:pt x="1955" y="403"/>
                </a:lnTo>
                <a:close/>
                <a:moveTo>
                  <a:pt x="560" y="428"/>
                </a:moveTo>
                <a:lnTo>
                  <a:pt x="558" y="431"/>
                </a:lnTo>
                <a:lnTo>
                  <a:pt x="558" y="441"/>
                </a:lnTo>
                <a:lnTo>
                  <a:pt x="543" y="441"/>
                </a:lnTo>
                <a:lnTo>
                  <a:pt x="535" y="439"/>
                </a:lnTo>
                <a:lnTo>
                  <a:pt x="535" y="439"/>
                </a:lnTo>
                <a:lnTo>
                  <a:pt x="532" y="418"/>
                </a:lnTo>
                <a:lnTo>
                  <a:pt x="530" y="403"/>
                </a:lnTo>
                <a:lnTo>
                  <a:pt x="527" y="393"/>
                </a:lnTo>
                <a:lnTo>
                  <a:pt x="527" y="393"/>
                </a:lnTo>
                <a:lnTo>
                  <a:pt x="525" y="389"/>
                </a:lnTo>
                <a:lnTo>
                  <a:pt x="521" y="385"/>
                </a:lnTo>
                <a:lnTo>
                  <a:pt x="517" y="381"/>
                </a:lnTo>
                <a:lnTo>
                  <a:pt x="512" y="380"/>
                </a:lnTo>
                <a:lnTo>
                  <a:pt x="512" y="380"/>
                </a:lnTo>
                <a:lnTo>
                  <a:pt x="498" y="381"/>
                </a:lnTo>
                <a:lnTo>
                  <a:pt x="490" y="381"/>
                </a:lnTo>
                <a:lnTo>
                  <a:pt x="484" y="383"/>
                </a:lnTo>
                <a:lnTo>
                  <a:pt x="484" y="383"/>
                </a:lnTo>
                <a:lnTo>
                  <a:pt x="483" y="385"/>
                </a:lnTo>
                <a:lnTo>
                  <a:pt x="483" y="386"/>
                </a:lnTo>
                <a:lnTo>
                  <a:pt x="481" y="388"/>
                </a:lnTo>
                <a:lnTo>
                  <a:pt x="481" y="388"/>
                </a:lnTo>
                <a:lnTo>
                  <a:pt x="483" y="398"/>
                </a:lnTo>
                <a:lnTo>
                  <a:pt x="484" y="417"/>
                </a:lnTo>
                <a:lnTo>
                  <a:pt x="487" y="444"/>
                </a:lnTo>
                <a:lnTo>
                  <a:pt x="440" y="441"/>
                </a:lnTo>
                <a:lnTo>
                  <a:pt x="424" y="247"/>
                </a:lnTo>
                <a:lnTo>
                  <a:pt x="424" y="247"/>
                </a:lnTo>
                <a:lnTo>
                  <a:pt x="424" y="240"/>
                </a:lnTo>
                <a:lnTo>
                  <a:pt x="424" y="236"/>
                </a:lnTo>
                <a:lnTo>
                  <a:pt x="427" y="234"/>
                </a:lnTo>
                <a:lnTo>
                  <a:pt x="427" y="234"/>
                </a:lnTo>
                <a:lnTo>
                  <a:pt x="428" y="231"/>
                </a:lnTo>
                <a:lnTo>
                  <a:pt x="429" y="231"/>
                </a:lnTo>
                <a:lnTo>
                  <a:pt x="429" y="231"/>
                </a:lnTo>
                <a:lnTo>
                  <a:pt x="478" y="219"/>
                </a:lnTo>
                <a:lnTo>
                  <a:pt x="512" y="211"/>
                </a:lnTo>
                <a:lnTo>
                  <a:pt x="527" y="208"/>
                </a:lnTo>
                <a:lnTo>
                  <a:pt x="527" y="208"/>
                </a:lnTo>
                <a:lnTo>
                  <a:pt x="532" y="211"/>
                </a:lnTo>
                <a:lnTo>
                  <a:pt x="535" y="213"/>
                </a:lnTo>
                <a:lnTo>
                  <a:pt x="535" y="213"/>
                </a:lnTo>
                <a:lnTo>
                  <a:pt x="537" y="219"/>
                </a:lnTo>
                <a:lnTo>
                  <a:pt x="537" y="222"/>
                </a:lnTo>
                <a:lnTo>
                  <a:pt x="537" y="226"/>
                </a:lnTo>
                <a:lnTo>
                  <a:pt x="537" y="226"/>
                </a:lnTo>
                <a:lnTo>
                  <a:pt x="541" y="258"/>
                </a:lnTo>
                <a:lnTo>
                  <a:pt x="550" y="327"/>
                </a:lnTo>
                <a:lnTo>
                  <a:pt x="563" y="423"/>
                </a:lnTo>
                <a:lnTo>
                  <a:pt x="560" y="428"/>
                </a:lnTo>
                <a:close/>
                <a:moveTo>
                  <a:pt x="1749" y="94"/>
                </a:moveTo>
                <a:lnTo>
                  <a:pt x="1749" y="94"/>
                </a:lnTo>
                <a:lnTo>
                  <a:pt x="1758" y="94"/>
                </a:lnTo>
                <a:lnTo>
                  <a:pt x="1767" y="97"/>
                </a:lnTo>
                <a:lnTo>
                  <a:pt x="1777" y="102"/>
                </a:lnTo>
                <a:lnTo>
                  <a:pt x="1777" y="102"/>
                </a:lnTo>
                <a:lnTo>
                  <a:pt x="1785" y="108"/>
                </a:lnTo>
                <a:lnTo>
                  <a:pt x="1790" y="114"/>
                </a:lnTo>
                <a:lnTo>
                  <a:pt x="1792" y="119"/>
                </a:lnTo>
                <a:lnTo>
                  <a:pt x="1792" y="122"/>
                </a:lnTo>
                <a:lnTo>
                  <a:pt x="1792" y="122"/>
                </a:lnTo>
                <a:lnTo>
                  <a:pt x="1791" y="230"/>
                </a:lnTo>
                <a:lnTo>
                  <a:pt x="1790" y="339"/>
                </a:lnTo>
                <a:lnTo>
                  <a:pt x="1790" y="339"/>
                </a:lnTo>
                <a:lnTo>
                  <a:pt x="1790" y="343"/>
                </a:lnTo>
                <a:lnTo>
                  <a:pt x="1788" y="350"/>
                </a:lnTo>
                <a:lnTo>
                  <a:pt x="1785" y="360"/>
                </a:lnTo>
                <a:lnTo>
                  <a:pt x="1777" y="372"/>
                </a:lnTo>
                <a:lnTo>
                  <a:pt x="1777" y="372"/>
                </a:lnTo>
                <a:lnTo>
                  <a:pt x="1772" y="380"/>
                </a:lnTo>
                <a:lnTo>
                  <a:pt x="1767" y="385"/>
                </a:lnTo>
                <a:lnTo>
                  <a:pt x="1762" y="389"/>
                </a:lnTo>
                <a:lnTo>
                  <a:pt x="1758" y="390"/>
                </a:lnTo>
                <a:lnTo>
                  <a:pt x="1749" y="393"/>
                </a:lnTo>
                <a:lnTo>
                  <a:pt x="1747" y="393"/>
                </a:lnTo>
                <a:lnTo>
                  <a:pt x="1520" y="400"/>
                </a:lnTo>
                <a:lnTo>
                  <a:pt x="1561" y="388"/>
                </a:lnTo>
                <a:lnTo>
                  <a:pt x="1561" y="388"/>
                </a:lnTo>
                <a:lnTo>
                  <a:pt x="1640" y="384"/>
                </a:lnTo>
                <a:lnTo>
                  <a:pt x="1694" y="380"/>
                </a:lnTo>
                <a:lnTo>
                  <a:pt x="1712" y="377"/>
                </a:lnTo>
                <a:lnTo>
                  <a:pt x="1717" y="376"/>
                </a:lnTo>
                <a:lnTo>
                  <a:pt x="1719" y="375"/>
                </a:lnTo>
                <a:lnTo>
                  <a:pt x="1719" y="375"/>
                </a:lnTo>
                <a:lnTo>
                  <a:pt x="1717" y="375"/>
                </a:lnTo>
                <a:lnTo>
                  <a:pt x="1711" y="374"/>
                </a:lnTo>
                <a:lnTo>
                  <a:pt x="1693" y="372"/>
                </a:lnTo>
                <a:lnTo>
                  <a:pt x="1638" y="374"/>
                </a:lnTo>
                <a:lnTo>
                  <a:pt x="1556" y="375"/>
                </a:lnTo>
                <a:lnTo>
                  <a:pt x="1556" y="375"/>
                </a:lnTo>
                <a:lnTo>
                  <a:pt x="1538" y="379"/>
                </a:lnTo>
                <a:lnTo>
                  <a:pt x="1500" y="386"/>
                </a:lnTo>
                <a:lnTo>
                  <a:pt x="1444" y="398"/>
                </a:lnTo>
                <a:lnTo>
                  <a:pt x="1125" y="400"/>
                </a:lnTo>
                <a:lnTo>
                  <a:pt x="1125" y="400"/>
                </a:lnTo>
                <a:lnTo>
                  <a:pt x="1187" y="397"/>
                </a:lnTo>
                <a:lnTo>
                  <a:pt x="1232" y="393"/>
                </a:lnTo>
                <a:lnTo>
                  <a:pt x="1247" y="390"/>
                </a:lnTo>
                <a:lnTo>
                  <a:pt x="1254" y="388"/>
                </a:lnTo>
                <a:lnTo>
                  <a:pt x="1254" y="388"/>
                </a:lnTo>
                <a:lnTo>
                  <a:pt x="1253" y="388"/>
                </a:lnTo>
                <a:lnTo>
                  <a:pt x="1247" y="386"/>
                </a:lnTo>
                <a:lnTo>
                  <a:pt x="1227" y="385"/>
                </a:lnTo>
                <a:lnTo>
                  <a:pt x="1159" y="381"/>
                </a:lnTo>
                <a:lnTo>
                  <a:pt x="1054" y="377"/>
                </a:lnTo>
                <a:lnTo>
                  <a:pt x="1054" y="377"/>
                </a:lnTo>
                <a:lnTo>
                  <a:pt x="1050" y="379"/>
                </a:lnTo>
                <a:lnTo>
                  <a:pt x="1047" y="379"/>
                </a:lnTo>
                <a:lnTo>
                  <a:pt x="1043" y="381"/>
                </a:lnTo>
                <a:lnTo>
                  <a:pt x="1041" y="384"/>
                </a:lnTo>
                <a:lnTo>
                  <a:pt x="1041" y="385"/>
                </a:lnTo>
                <a:lnTo>
                  <a:pt x="1008" y="400"/>
                </a:lnTo>
                <a:lnTo>
                  <a:pt x="1008" y="400"/>
                </a:lnTo>
                <a:lnTo>
                  <a:pt x="944" y="403"/>
                </a:lnTo>
                <a:lnTo>
                  <a:pt x="900" y="404"/>
                </a:lnTo>
                <a:lnTo>
                  <a:pt x="878" y="403"/>
                </a:lnTo>
                <a:lnTo>
                  <a:pt x="878" y="403"/>
                </a:lnTo>
                <a:lnTo>
                  <a:pt x="881" y="403"/>
                </a:lnTo>
                <a:lnTo>
                  <a:pt x="888" y="402"/>
                </a:lnTo>
                <a:lnTo>
                  <a:pt x="914" y="399"/>
                </a:lnTo>
                <a:lnTo>
                  <a:pt x="952" y="395"/>
                </a:lnTo>
                <a:lnTo>
                  <a:pt x="952" y="395"/>
                </a:lnTo>
                <a:lnTo>
                  <a:pt x="937" y="388"/>
                </a:lnTo>
                <a:lnTo>
                  <a:pt x="937" y="388"/>
                </a:lnTo>
                <a:lnTo>
                  <a:pt x="929" y="388"/>
                </a:lnTo>
                <a:lnTo>
                  <a:pt x="914" y="386"/>
                </a:lnTo>
                <a:lnTo>
                  <a:pt x="871" y="386"/>
                </a:lnTo>
                <a:lnTo>
                  <a:pt x="802" y="385"/>
                </a:lnTo>
                <a:lnTo>
                  <a:pt x="802" y="385"/>
                </a:lnTo>
                <a:lnTo>
                  <a:pt x="792" y="385"/>
                </a:lnTo>
                <a:lnTo>
                  <a:pt x="787" y="385"/>
                </a:lnTo>
                <a:lnTo>
                  <a:pt x="769" y="385"/>
                </a:lnTo>
                <a:lnTo>
                  <a:pt x="736" y="408"/>
                </a:lnTo>
                <a:lnTo>
                  <a:pt x="649" y="416"/>
                </a:lnTo>
                <a:lnTo>
                  <a:pt x="649" y="416"/>
                </a:lnTo>
                <a:lnTo>
                  <a:pt x="647" y="416"/>
                </a:lnTo>
                <a:lnTo>
                  <a:pt x="640" y="416"/>
                </a:lnTo>
                <a:lnTo>
                  <a:pt x="630" y="413"/>
                </a:lnTo>
                <a:lnTo>
                  <a:pt x="619" y="408"/>
                </a:lnTo>
                <a:lnTo>
                  <a:pt x="619" y="408"/>
                </a:lnTo>
                <a:lnTo>
                  <a:pt x="614" y="404"/>
                </a:lnTo>
                <a:lnTo>
                  <a:pt x="610" y="400"/>
                </a:lnTo>
                <a:lnTo>
                  <a:pt x="607" y="397"/>
                </a:lnTo>
                <a:lnTo>
                  <a:pt x="606" y="393"/>
                </a:lnTo>
                <a:lnTo>
                  <a:pt x="604" y="385"/>
                </a:lnTo>
                <a:lnTo>
                  <a:pt x="604" y="383"/>
                </a:lnTo>
                <a:lnTo>
                  <a:pt x="604" y="383"/>
                </a:lnTo>
                <a:lnTo>
                  <a:pt x="606" y="286"/>
                </a:lnTo>
                <a:lnTo>
                  <a:pt x="607" y="219"/>
                </a:lnTo>
                <a:lnTo>
                  <a:pt x="609" y="186"/>
                </a:lnTo>
                <a:lnTo>
                  <a:pt x="609" y="186"/>
                </a:lnTo>
                <a:lnTo>
                  <a:pt x="610" y="180"/>
                </a:lnTo>
                <a:lnTo>
                  <a:pt x="611" y="178"/>
                </a:lnTo>
                <a:lnTo>
                  <a:pt x="611" y="178"/>
                </a:lnTo>
                <a:lnTo>
                  <a:pt x="615" y="174"/>
                </a:lnTo>
                <a:lnTo>
                  <a:pt x="623" y="172"/>
                </a:lnTo>
                <a:lnTo>
                  <a:pt x="632" y="168"/>
                </a:lnTo>
                <a:lnTo>
                  <a:pt x="632" y="168"/>
                </a:lnTo>
                <a:lnTo>
                  <a:pt x="793" y="155"/>
                </a:lnTo>
                <a:lnTo>
                  <a:pt x="929" y="145"/>
                </a:lnTo>
                <a:lnTo>
                  <a:pt x="1046" y="137"/>
                </a:lnTo>
                <a:lnTo>
                  <a:pt x="1046" y="137"/>
                </a:lnTo>
                <a:lnTo>
                  <a:pt x="1207" y="128"/>
                </a:lnTo>
                <a:lnTo>
                  <a:pt x="1444" y="113"/>
                </a:lnTo>
                <a:lnTo>
                  <a:pt x="1749" y="94"/>
                </a:lnTo>
                <a:lnTo>
                  <a:pt x="1749" y="94"/>
                </a:lnTo>
                <a:close/>
                <a:moveTo>
                  <a:pt x="1335" y="909"/>
                </a:moveTo>
                <a:lnTo>
                  <a:pt x="1335" y="909"/>
                </a:lnTo>
                <a:lnTo>
                  <a:pt x="1342" y="909"/>
                </a:lnTo>
                <a:lnTo>
                  <a:pt x="1349" y="910"/>
                </a:lnTo>
                <a:lnTo>
                  <a:pt x="1355" y="911"/>
                </a:lnTo>
                <a:lnTo>
                  <a:pt x="1360" y="914"/>
                </a:lnTo>
                <a:lnTo>
                  <a:pt x="1370" y="920"/>
                </a:lnTo>
                <a:lnTo>
                  <a:pt x="1378" y="929"/>
                </a:lnTo>
                <a:lnTo>
                  <a:pt x="1384" y="939"/>
                </a:lnTo>
                <a:lnTo>
                  <a:pt x="1388" y="951"/>
                </a:lnTo>
                <a:lnTo>
                  <a:pt x="1391" y="962"/>
                </a:lnTo>
                <a:lnTo>
                  <a:pt x="1391" y="974"/>
                </a:lnTo>
                <a:lnTo>
                  <a:pt x="1389" y="985"/>
                </a:lnTo>
                <a:lnTo>
                  <a:pt x="1385" y="997"/>
                </a:lnTo>
                <a:lnTo>
                  <a:pt x="1380" y="1007"/>
                </a:lnTo>
                <a:lnTo>
                  <a:pt x="1374" y="1014"/>
                </a:lnTo>
                <a:lnTo>
                  <a:pt x="1365" y="1022"/>
                </a:lnTo>
                <a:lnTo>
                  <a:pt x="1360" y="1023"/>
                </a:lnTo>
                <a:lnTo>
                  <a:pt x="1355" y="1026"/>
                </a:lnTo>
                <a:lnTo>
                  <a:pt x="1349" y="1027"/>
                </a:lnTo>
                <a:lnTo>
                  <a:pt x="1342" y="1027"/>
                </a:lnTo>
                <a:lnTo>
                  <a:pt x="1335" y="1026"/>
                </a:lnTo>
                <a:lnTo>
                  <a:pt x="1328" y="1025"/>
                </a:lnTo>
                <a:lnTo>
                  <a:pt x="1328" y="1025"/>
                </a:lnTo>
                <a:lnTo>
                  <a:pt x="1313" y="1021"/>
                </a:lnTo>
                <a:lnTo>
                  <a:pt x="1302" y="1014"/>
                </a:lnTo>
                <a:lnTo>
                  <a:pt x="1291" y="1007"/>
                </a:lnTo>
                <a:lnTo>
                  <a:pt x="1284" y="999"/>
                </a:lnTo>
                <a:lnTo>
                  <a:pt x="1279" y="989"/>
                </a:lnTo>
                <a:lnTo>
                  <a:pt x="1275" y="980"/>
                </a:lnTo>
                <a:lnTo>
                  <a:pt x="1272" y="970"/>
                </a:lnTo>
                <a:lnTo>
                  <a:pt x="1272" y="960"/>
                </a:lnTo>
                <a:lnTo>
                  <a:pt x="1275" y="950"/>
                </a:lnTo>
                <a:lnTo>
                  <a:pt x="1277" y="941"/>
                </a:lnTo>
                <a:lnTo>
                  <a:pt x="1284" y="932"/>
                </a:lnTo>
                <a:lnTo>
                  <a:pt x="1290" y="924"/>
                </a:lnTo>
                <a:lnTo>
                  <a:pt x="1299" y="918"/>
                </a:lnTo>
                <a:lnTo>
                  <a:pt x="1309" y="913"/>
                </a:lnTo>
                <a:lnTo>
                  <a:pt x="1322" y="909"/>
                </a:lnTo>
                <a:lnTo>
                  <a:pt x="1335" y="909"/>
                </a:lnTo>
                <a:lnTo>
                  <a:pt x="1335" y="909"/>
                </a:lnTo>
                <a:close/>
                <a:moveTo>
                  <a:pt x="368" y="838"/>
                </a:moveTo>
                <a:lnTo>
                  <a:pt x="368" y="838"/>
                </a:lnTo>
                <a:lnTo>
                  <a:pt x="376" y="839"/>
                </a:lnTo>
                <a:lnTo>
                  <a:pt x="385" y="844"/>
                </a:lnTo>
                <a:lnTo>
                  <a:pt x="391" y="849"/>
                </a:lnTo>
                <a:lnTo>
                  <a:pt x="398" y="857"/>
                </a:lnTo>
                <a:lnTo>
                  <a:pt x="403" y="866"/>
                </a:lnTo>
                <a:lnTo>
                  <a:pt x="408" y="875"/>
                </a:lnTo>
                <a:lnTo>
                  <a:pt x="410" y="883"/>
                </a:lnTo>
                <a:lnTo>
                  <a:pt x="413" y="894"/>
                </a:lnTo>
                <a:lnTo>
                  <a:pt x="413" y="903"/>
                </a:lnTo>
                <a:lnTo>
                  <a:pt x="413" y="911"/>
                </a:lnTo>
                <a:lnTo>
                  <a:pt x="410" y="920"/>
                </a:lnTo>
                <a:lnTo>
                  <a:pt x="408" y="927"/>
                </a:lnTo>
                <a:lnTo>
                  <a:pt x="403" y="932"/>
                </a:lnTo>
                <a:lnTo>
                  <a:pt x="396" y="936"/>
                </a:lnTo>
                <a:lnTo>
                  <a:pt x="387" y="937"/>
                </a:lnTo>
                <a:lnTo>
                  <a:pt x="379" y="937"/>
                </a:lnTo>
                <a:lnTo>
                  <a:pt x="379" y="937"/>
                </a:lnTo>
                <a:lnTo>
                  <a:pt x="368" y="933"/>
                </a:lnTo>
                <a:lnTo>
                  <a:pt x="359" y="928"/>
                </a:lnTo>
                <a:lnTo>
                  <a:pt x="352" y="922"/>
                </a:lnTo>
                <a:lnTo>
                  <a:pt x="345" y="915"/>
                </a:lnTo>
                <a:lnTo>
                  <a:pt x="340" y="906"/>
                </a:lnTo>
                <a:lnTo>
                  <a:pt x="337" y="897"/>
                </a:lnTo>
                <a:lnTo>
                  <a:pt x="334" y="889"/>
                </a:lnTo>
                <a:lnTo>
                  <a:pt x="333" y="880"/>
                </a:lnTo>
                <a:lnTo>
                  <a:pt x="333" y="871"/>
                </a:lnTo>
                <a:lnTo>
                  <a:pt x="335" y="863"/>
                </a:lnTo>
                <a:lnTo>
                  <a:pt x="338" y="856"/>
                </a:lnTo>
                <a:lnTo>
                  <a:pt x="340" y="849"/>
                </a:lnTo>
                <a:lnTo>
                  <a:pt x="345" y="844"/>
                </a:lnTo>
                <a:lnTo>
                  <a:pt x="352" y="839"/>
                </a:lnTo>
                <a:lnTo>
                  <a:pt x="359" y="838"/>
                </a:lnTo>
                <a:lnTo>
                  <a:pt x="368" y="838"/>
                </a:lnTo>
                <a:lnTo>
                  <a:pt x="368" y="838"/>
                </a:lnTo>
                <a:close/>
                <a:moveTo>
                  <a:pt x="305" y="1002"/>
                </a:moveTo>
                <a:lnTo>
                  <a:pt x="624" y="1047"/>
                </a:lnTo>
                <a:lnTo>
                  <a:pt x="624" y="1047"/>
                </a:lnTo>
                <a:lnTo>
                  <a:pt x="626" y="1050"/>
                </a:lnTo>
                <a:lnTo>
                  <a:pt x="629" y="1053"/>
                </a:lnTo>
                <a:lnTo>
                  <a:pt x="629" y="1053"/>
                </a:lnTo>
                <a:lnTo>
                  <a:pt x="632" y="1073"/>
                </a:lnTo>
                <a:lnTo>
                  <a:pt x="633" y="1114"/>
                </a:lnTo>
                <a:lnTo>
                  <a:pt x="634" y="1153"/>
                </a:lnTo>
                <a:lnTo>
                  <a:pt x="633" y="1167"/>
                </a:lnTo>
                <a:lnTo>
                  <a:pt x="633" y="1171"/>
                </a:lnTo>
                <a:lnTo>
                  <a:pt x="632" y="1172"/>
                </a:lnTo>
                <a:lnTo>
                  <a:pt x="632" y="1172"/>
                </a:lnTo>
                <a:lnTo>
                  <a:pt x="582" y="1166"/>
                </a:lnTo>
                <a:lnTo>
                  <a:pt x="475" y="1150"/>
                </a:lnTo>
                <a:lnTo>
                  <a:pt x="323" y="1129"/>
                </a:lnTo>
                <a:lnTo>
                  <a:pt x="305" y="1002"/>
                </a:lnTo>
                <a:close/>
                <a:moveTo>
                  <a:pt x="201" y="751"/>
                </a:moveTo>
                <a:lnTo>
                  <a:pt x="201" y="751"/>
                </a:lnTo>
                <a:lnTo>
                  <a:pt x="208" y="753"/>
                </a:lnTo>
                <a:lnTo>
                  <a:pt x="216" y="755"/>
                </a:lnTo>
                <a:lnTo>
                  <a:pt x="222" y="758"/>
                </a:lnTo>
                <a:lnTo>
                  <a:pt x="228" y="761"/>
                </a:lnTo>
                <a:lnTo>
                  <a:pt x="240" y="770"/>
                </a:lnTo>
                <a:lnTo>
                  <a:pt x="249" y="782"/>
                </a:lnTo>
                <a:lnTo>
                  <a:pt x="256" y="794"/>
                </a:lnTo>
                <a:lnTo>
                  <a:pt x="262" y="808"/>
                </a:lnTo>
                <a:lnTo>
                  <a:pt x="265" y="822"/>
                </a:lnTo>
                <a:lnTo>
                  <a:pt x="267" y="838"/>
                </a:lnTo>
                <a:lnTo>
                  <a:pt x="267" y="852"/>
                </a:lnTo>
                <a:lnTo>
                  <a:pt x="264" y="866"/>
                </a:lnTo>
                <a:lnTo>
                  <a:pt x="260" y="877"/>
                </a:lnTo>
                <a:lnTo>
                  <a:pt x="255" y="887"/>
                </a:lnTo>
                <a:lnTo>
                  <a:pt x="251" y="892"/>
                </a:lnTo>
                <a:lnTo>
                  <a:pt x="248" y="896"/>
                </a:lnTo>
                <a:lnTo>
                  <a:pt x="242" y="899"/>
                </a:lnTo>
                <a:lnTo>
                  <a:pt x="237" y="901"/>
                </a:lnTo>
                <a:lnTo>
                  <a:pt x="232" y="904"/>
                </a:lnTo>
                <a:lnTo>
                  <a:pt x="226" y="904"/>
                </a:lnTo>
                <a:lnTo>
                  <a:pt x="220" y="904"/>
                </a:lnTo>
                <a:lnTo>
                  <a:pt x="213" y="904"/>
                </a:lnTo>
                <a:lnTo>
                  <a:pt x="213" y="904"/>
                </a:lnTo>
                <a:lnTo>
                  <a:pt x="206" y="901"/>
                </a:lnTo>
                <a:lnTo>
                  <a:pt x="199" y="899"/>
                </a:lnTo>
                <a:lnTo>
                  <a:pt x="188" y="892"/>
                </a:lnTo>
                <a:lnTo>
                  <a:pt x="179" y="882"/>
                </a:lnTo>
                <a:lnTo>
                  <a:pt x="170" y="872"/>
                </a:lnTo>
                <a:lnTo>
                  <a:pt x="164" y="859"/>
                </a:lnTo>
                <a:lnTo>
                  <a:pt x="160" y="847"/>
                </a:lnTo>
                <a:lnTo>
                  <a:pt x="156" y="833"/>
                </a:lnTo>
                <a:lnTo>
                  <a:pt x="155" y="819"/>
                </a:lnTo>
                <a:lnTo>
                  <a:pt x="156" y="805"/>
                </a:lnTo>
                <a:lnTo>
                  <a:pt x="157" y="792"/>
                </a:lnTo>
                <a:lnTo>
                  <a:pt x="161" y="779"/>
                </a:lnTo>
                <a:lnTo>
                  <a:pt x="166" y="769"/>
                </a:lnTo>
                <a:lnTo>
                  <a:pt x="173" y="761"/>
                </a:lnTo>
                <a:lnTo>
                  <a:pt x="180" y="755"/>
                </a:lnTo>
                <a:lnTo>
                  <a:pt x="185" y="753"/>
                </a:lnTo>
                <a:lnTo>
                  <a:pt x="189" y="751"/>
                </a:lnTo>
                <a:lnTo>
                  <a:pt x="194" y="751"/>
                </a:lnTo>
                <a:lnTo>
                  <a:pt x="201" y="751"/>
                </a:lnTo>
                <a:lnTo>
                  <a:pt x="201" y="751"/>
                </a:lnTo>
                <a:close/>
                <a:moveTo>
                  <a:pt x="104" y="749"/>
                </a:moveTo>
                <a:lnTo>
                  <a:pt x="104" y="749"/>
                </a:lnTo>
                <a:lnTo>
                  <a:pt x="106" y="750"/>
                </a:lnTo>
                <a:lnTo>
                  <a:pt x="109" y="753"/>
                </a:lnTo>
                <a:lnTo>
                  <a:pt x="113" y="759"/>
                </a:lnTo>
                <a:lnTo>
                  <a:pt x="115" y="765"/>
                </a:lnTo>
                <a:lnTo>
                  <a:pt x="117" y="769"/>
                </a:lnTo>
                <a:lnTo>
                  <a:pt x="117" y="769"/>
                </a:lnTo>
                <a:lnTo>
                  <a:pt x="118" y="803"/>
                </a:lnTo>
                <a:lnTo>
                  <a:pt x="118" y="828"/>
                </a:lnTo>
                <a:lnTo>
                  <a:pt x="118" y="835"/>
                </a:lnTo>
                <a:lnTo>
                  <a:pt x="117" y="840"/>
                </a:lnTo>
                <a:lnTo>
                  <a:pt x="117" y="840"/>
                </a:lnTo>
                <a:lnTo>
                  <a:pt x="115" y="842"/>
                </a:lnTo>
                <a:lnTo>
                  <a:pt x="113" y="842"/>
                </a:lnTo>
                <a:lnTo>
                  <a:pt x="106" y="842"/>
                </a:lnTo>
                <a:lnTo>
                  <a:pt x="99" y="840"/>
                </a:lnTo>
                <a:lnTo>
                  <a:pt x="61" y="833"/>
                </a:lnTo>
                <a:lnTo>
                  <a:pt x="61" y="833"/>
                </a:lnTo>
                <a:lnTo>
                  <a:pt x="58" y="829"/>
                </a:lnTo>
                <a:lnTo>
                  <a:pt x="56" y="821"/>
                </a:lnTo>
                <a:lnTo>
                  <a:pt x="50" y="798"/>
                </a:lnTo>
                <a:lnTo>
                  <a:pt x="45" y="774"/>
                </a:lnTo>
                <a:lnTo>
                  <a:pt x="43" y="759"/>
                </a:lnTo>
                <a:lnTo>
                  <a:pt x="43" y="759"/>
                </a:lnTo>
                <a:lnTo>
                  <a:pt x="43" y="755"/>
                </a:lnTo>
                <a:lnTo>
                  <a:pt x="42" y="754"/>
                </a:lnTo>
                <a:lnTo>
                  <a:pt x="45" y="749"/>
                </a:lnTo>
                <a:lnTo>
                  <a:pt x="45" y="749"/>
                </a:lnTo>
                <a:lnTo>
                  <a:pt x="47" y="747"/>
                </a:lnTo>
                <a:lnTo>
                  <a:pt x="49" y="746"/>
                </a:lnTo>
                <a:lnTo>
                  <a:pt x="57" y="745"/>
                </a:lnTo>
                <a:lnTo>
                  <a:pt x="76" y="746"/>
                </a:lnTo>
                <a:lnTo>
                  <a:pt x="104" y="749"/>
                </a:lnTo>
                <a:lnTo>
                  <a:pt x="104" y="749"/>
                </a:lnTo>
                <a:close/>
                <a:moveTo>
                  <a:pt x="1645" y="822"/>
                </a:moveTo>
                <a:lnTo>
                  <a:pt x="1645" y="822"/>
                </a:lnTo>
                <a:lnTo>
                  <a:pt x="1658" y="825"/>
                </a:lnTo>
                <a:lnTo>
                  <a:pt x="1669" y="828"/>
                </a:lnTo>
                <a:lnTo>
                  <a:pt x="1679" y="833"/>
                </a:lnTo>
                <a:lnTo>
                  <a:pt x="1688" y="838"/>
                </a:lnTo>
                <a:lnTo>
                  <a:pt x="1697" y="844"/>
                </a:lnTo>
                <a:lnTo>
                  <a:pt x="1705" y="850"/>
                </a:lnTo>
                <a:lnTo>
                  <a:pt x="1711" y="858"/>
                </a:lnTo>
                <a:lnTo>
                  <a:pt x="1716" y="867"/>
                </a:lnTo>
                <a:lnTo>
                  <a:pt x="1721" y="876"/>
                </a:lnTo>
                <a:lnTo>
                  <a:pt x="1725" y="885"/>
                </a:lnTo>
                <a:lnTo>
                  <a:pt x="1727" y="894"/>
                </a:lnTo>
                <a:lnTo>
                  <a:pt x="1730" y="904"/>
                </a:lnTo>
                <a:lnTo>
                  <a:pt x="1731" y="914"/>
                </a:lnTo>
                <a:lnTo>
                  <a:pt x="1731" y="924"/>
                </a:lnTo>
                <a:lnTo>
                  <a:pt x="1731" y="934"/>
                </a:lnTo>
                <a:lnTo>
                  <a:pt x="1730" y="944"/>
                </a:lnTo>
                <a:lnTo>
                  <a:pt x="1727" y="953"/>
                </a:lnTo>
                <a:lnTo>
                  <a:pt x="1725" y="964"/>
                </a:lnTo>
                <a:lnTo>
                  <a:pt x="1721" y="972"/>
                </a:lnTo>
                <a:lnTo>
                  <a:pt x="1717" y="981"/>
                </a:lnTo>
                <a:lnTo>
                  <a:pt x="1712" y="989"/>
                </a:lnTo>
                <a:lnTo>
                  <a:pt x="1706" y="997"/>
                </a:lnTo>
                <a:lnTo>
                  <a:pt x="1699" y="1004"/>
                </a:lnTo>
                <a:lnTo>
                  <a:pt x="1692" y="1011"/>
                </a:lnTo>
                <a:lnTo>
                  <a:pt x="1684" y="1016"/>
                </a:lnTo>
                <a:lnTo>
                  <a:pt x="1675" y="1020"/>
                </a:lnTo>
                <a:lnTo>
                  <a:pt x="1666" y="1023"/>
                </a:lnTo>
                <a:lnTo>
                  <a:pt x="1656" y="1026"/>
                </a:lnTo>
                <a:lnTo>
                  <a:pt x="1645" y="1027"/>
                </a:lnTo>
                <a:lnTo>
                  <a:pt x="1633" y="1027"/>
                </a:lnTo>
                <a:lnTo>
                  <a:pt x="1622" y="1026"/>
                </a:lnTo>
                <a:lnTo>
                  <a:pt x="1609" y="1022"/>
                </a:lnTo>
                <a:lnTo>
                  <a:pt x="1609" y="1022"/>
                </a:lnTo>
                <a:lnTo>
                  <a:pt x="1596" y="1018"/>
                </a:lnTo>
                <a:lnTo>
                  <a:pt x="1586" y="1013"/>
                </a:lnTo>
                <a:lnTo>
                  <a:pt x="1575" y="1008"/>
                </a:lnTo>
                <a:lnTo>
                  <a:pt x="1566" y="1002"/>
                </a:lnTo>
                <a:lnTo>
                  <a:pt x="1557" y="995"/>
                </a:lnTo>
                <a:lnTo>
                  <a:pt x="1551" y="988"/>
                </a:lnTo>
                <a:lnTo>
                  <a:pt x="1543" y="980"/>
                </a:lnTo>
                <a:lnTo>
                  <a:pt x="1538" y="972"/>
                </a:lnTo>
                <a:lnTo>
                  <a:pt x="1533" y="964"/>
                </a:lnTo>
                <a:lnTo>
                  <a:pt x="1529" y="955"/>
                </a:lnTo>
                <a:lnTo>
                  <a:pt x="1527" y="946"/>
                </a:lnTo>
                <a:lnTo>
                  <a:pt x="1524" y="937"/>
                </a:lnTo>
                <a:lnTo>
                  <a:pt x="1523" y="928"/>
                </a:lnTo>
                <a:lnTo>
                  <a:pt x="1523" y="919"/>
                </a:lnTo>
                <a:lnTo>
                  <a:pt x="1524" y="910"/>
                </a:lnTo>
                <a:lnTo>
                  <a:pt x="1525" y="901"/>
                </a:lnTo>
                <a:lnTo>
                  <a:pt x="1527" y="892"/>
                </a:lnTo>
                <a:lnTo>
                  <a:pt x="1529" y="883"/>
                </a:lnTo>
                <a:lnTo>
                  <a:pt x="1533" y="875"/>
                </a:lnTo>
                <a:lnTo>
                  <a:pt x="1538" y="867"/>
                </a:lnTo>
                <a:lnTo>
                  <a:pt x="1543" y="859"/>
                </a:lnTo>
                <a:lnTo>
                  <a:pt x="1548" y="853"/>
                </a:lnTo>
                <a:lnTo>
                  <a:pt x="1556" y="847"/>
                </a:lnTo>
                <a:lnTo>
                  <a:pt x="1562" y="840"/>
                </a:lnTo>
                <a:lnTo>
                  <a:pt x="1571" y="835"/>
                </a:lnTo>
                <a:lnTo>
                  <a:pt x="1580" y="830"/>
                </a:lnTo>
                <a:lnTo>
                  <a:pt x="1589" y="826"/>
                </a:lnTo>
                <a:lnTo>
                  <a:pt x="1599" y="824"/>
                </a:lnTo>
                <a:lnTo>
                  <a:pt x="1609" y="822"/>
                </a:lnTo>
                <a:lnTo>
                  <a:pt x="1621" y="821"/>
                </a:lnTo>
                <a:lnTo>
                  <a:pt x="1632" y="821"/>
                </a:lnTo>
                <a:lnTo>
                  <a:pt x="1645" y="822"/>
                </a:lnTo>
                <a:lnTo>
                  <a:pt x="1645" y="822"/>
                </a:lnTo>
                <a:close/>
                <a:moveTo>
                  <a:pt x="1805" y="856"/>
                </a:moveTo>
                <a:lnTo>
                  <a:pt x="1805" y="856"/>
                </a:lnTo>
                <a:lnTo>
                  <a:pt x="1825" y="857"/>
                </a:lnTo>
                <a:lnTo>
                  <a:pt x="1866" y="858"/>
                </a:lnTo>
                <a:lnTo>
                  <a:pt x="1925" y="861"/>
                </a:lnTo>
                <a:lnTo>
                  <a:pt x="1925" y="861"/>
                </a:lnTo>
                <a:lnTo>
                  <a:pt x="1927" y="861"/>
                </a:lnTo>
                <a:lnTo>
                  <a:pt x="1930" y="863"/>
                </a:lnTo>
                <a:lnTo>
                  <a:pt x="1932" y="866"/>
                </a:lnTo>
                <a:lnTo>
                  <a:pt x="1932" y="866"/>
                </a:lnTo>
                <a:lnTo>
                  <a:pt x="1935" y="869"/>
                </a:lnTo>
                <a:lnTo>
                  <a:pt x="1936" y="873"/>
                </a:lnTo>
                <a:lnTo>
                  <a:pt x="1937" y="878"/>
                </a:lnTo>
                <a:lnTo>
                  <a:pt x="1937" y="878"/>
                </a:lnTo>
                <a:lnTo>
                  <a:pt x="1932" y="915"/>
                </a:lnTo>
                <a:lnTo>
                  <a:pt x="1927" y="958"/>
                </a:lnTo>
                <a:lnTo>
                  <a:pt x="1927" y="958"/>
                </a:lnTo>
                <a:lnTo>
                  <a:pt x="1926" y="964"/>
                </a:lnTo>
                <a:lnTo>
                  <a:pt x="1923" y="967"/>
                </a:lnTo>
                <a:lnTo>
                  <a:pt x="1917" y="974"/>
                </a:lnTo>
                <a:lnTo>
                  <a:pt x="1917" y="974"/>
                </a:lnTo>
                <a:lnTo>
                  <a:pt x="1913" y="979"/>
                </a:lnTo>
                <a:lnTo>
                  <a:pt x="1909" y="981"/>
                </a:lnTo>
                <a:lnTo>
                  <a:pt x="1908" y="983"/>
                </a:lnTo>
                <a:lnTo>
                  <a:pt x="1907" y="984"/>
                </a:lnTo>
                <a:lnTo>
                  <a:pt x="1907" y="984"/>
                </a:lnTo>
                <a:lnTo>
                  <a:pt x="1903" y="985"/>
                </a:lnTo>
                <a:lnTo>
                  <a:pt x="1891" y="984"/>
                </a:lnTo>
                <a:lnTo>
                  <a:pt x="1858" y="981"/>
                </a:lnTo>
                <a:lnTo>
                  <a:pt x="1810" y="976"/>
                </a:lnTo>
                <a:lnTo>
                  <a:pt x="1810" y="976"/>
                </a:lnTo>
                <a:lnTo>
                  <a:pt x="1792" y="969"/>
                </a:lnTo>
                <a:lnTo>
                  <a:pt x="1792" y="969"/>
                </a:lnTo>
                <a:lnTo>
                  <a:pt x="1787" y="965"/>
                </a:lnTo>
                <a:lnTo>
                  <a:pt x="1785" y="961"/>
                </a:lnTo>
                <a:lnTo>
                  <a:pt x="1787" y="876"/>
                </a:lnTo>
                <a:lnTo>
                  <a:pt x="1787" y="876"/>
                </a:lnTo>
                <a:lnTo>
                  <a:pt x="1790" y="868"/>
                </a:lnTo>
                <a:lnTo>
                  <a:pt x="1795" y="861"/>
                </a:lnTo>
                <a:lnTo>
                  <a:pt x="1795" y="861"/>
                </a:lnTo>
                <a:lnTo>
                  <a:pt x="1800" y="856"/>
                </a:lnTo>
                <a:lnTo>
                  <a:pt x="1802" y="854"/>
                </a:lnTo>
                <a:lnTo>
                  <a:pt x="1805" y="856"/>
                </a:lnTo>
                <a:lnTo>
                  <a:pt x="1805" y="85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1">
            <a:extLst>
              <a:ext uri="{FF2B5EF4-FFF2-40B4-BE49-F238E27FC236}">
                <a16:creationId xmlns:a16="http://schemas.microsoft.com/office/drawing/2014/main" id="{87DDB033-FF53-4F53-8D63-3B2517352B26}"/>
              </a:ext>
            </a:extLst>
          </p:cNvPr>
          <p:cNvSpPr>
            <a:spLocks noEditPoints="1"/>
          </p:cNvSpPr>
          <p:nvPr/>
        </p:nvSpPr>
        <p:spPr bwMode="auto">
          <a:xfrm>
            <a:off x="936280" y="3928800"/>
            <a:ext cx="2351826" cy="2422978"/>
          </a:xfrm>
          <a:custGeom>
            <a:avLst/>
            <a:gdLst>
              <a:gd name="T0" fmla="*/ 156 w 1851"/>
              <a:gd name="T1" fmla="*/ 1190 h 1907"/>
              <a:gd name="T2" fmla="*/ 18 w 1851"/>
              <a:gd name="T3" fmla="*/ 1356 h 1907"/>
              <a:gd name="T4" fmla="*/ 38 w 1851"/>
              <a:gd name="T5" fmla="*/ 1333 h 1907"/>
              <a:gd name="T6" fmla="*/ 30 w 1851"/>
              <a:gd name="T7" fmla="*/ 1539 h 1907"/>
              <a:gd name="T8" fmla="*/ 32 w 1851"/>
              <a:gd name="T9" fmla="*/ 1592 h 1907"/>
              <a:gd name="T10" fmla="*/ 88 w 1851"/>
              <a:gd name="T11" fmla="*/ 1711 h 1907"/>
              <a:gd name="T12" fmla="*/ 147 w 1851"/>
              <a:gd name="T13" fmla="*/ 1729 h 1907"/>
              <a:gd name="T14" fmla="*/ 258 w 1851"/>
              <a:gd name="T15" fmla="*/ 1848 h 1907"/>
              <a:gd name="T16" fmla="*/ 386 w 1851"/>
              <a:gd name="T17" fmla="*/ 1867 h 1907"/>
              <a:gd name="T18" fmla="*/ 552 w 1851"/>
              <a:gd name="T19" fmla="*/ 1888 h 1907"/>
              <a:gd name="T20" fmla="*/ 669 w 1851"/>
              <a:gd name="T21" fmla="*/ 1795 h 1907"/>
              <a:gd name="T22" fmla="*/ 914 w 1851"/>
              <a:gd name="T23" fmla="*/ 1771 h 1907"/>
              <a:gd name="T24" fmla="*/ 1068 w 1851"/>
              <a:gd name="T25" fmla="*/ 1742 h 1907"/>
              <a:gd name="T26" fmla="*/ 1168 w 1851"/>
              <a:gd name="T27" fmla="*/ 1806 h 1907"/>
              <a:gd name="T28" fmla="*/ 1330 w 1851"/>
              <a:gd name="T29" fmla="*/ 1784 h 1907"/>
              <a:gd name="T30" fmla="*/ 1464 w 1851"/>
              <a:gd name="T31" fmla="*/ 1792 h 1907"/>
              <a:gd name="T32" fmla="*/ 1565 w 1851"/>
              <a:gd name="T33" fmla="*/ 1711 h 1907"/>
              <a:gd name="T34" fmla="*/ 1851 w 1851"/>
              <a:gd name="T35" fmla="*/ 1350 h 1907"/>
              <a:gd name="T36" fmla="*/ 1575 w 1851"/>
              <a:gd name="T37" fmla="*/ 1231 h 1907"/>
              <a:gd name="T38" fmla="*/ 1487 w 1851"/>
              <a:gd name="T39" fmla="*/ 1151 h 1907"/>
              <a:gd name="T40" fmla="*/ 1504 w 1851"/>
              <a:gd name="T41" fmla="*/ 761 h 1907"/>
              <a:gd name="T42" fmla="*/ 1541 w 1851"/>
              <a:gd name="T43" fmla="*/ 534 h 1907"/>
              <a:gd name="T44" fmla="*/ 1550 w 1851"/>
              <a:gd name="T45" fmla="*/ 426 h 1907"/>
              <a:gd name="T46" fmla="*/ 1600 w 1851"/>
              <a:gd name="T47" fmla="*/ 328 h 1907"/>
              <a:gd name="T48" fmla="*/ 1500 w 1851"/>
              <a:gd name="T49" fmla="*/ 299 h 1907"/>
              <a:gd name="T50" fmla="*/ 1592 w 1851"/>
              <a:gd name="T51" fmla="*/ 164 h 1907"/>
              <a:gd name="T52" fmla="*/ 1523 w 1851"/>
              <a:gd name="T53" fmla="*/ 18 h 1907"/>
              <a:gd name="T54" fmla="*/ 1430 w 1851"/>
              <a:gd name="T55" fmla="*/ 168 h 1907"/>
              <a:gd name="T56" fmla="*/ 1440 w 1851"/>
              <a:gd name="T57" fmla="*/ 393 h 1907"/>
              <a:gd name="T58" fmla="*/ 1440 w 1851"/>
              <a:gd name="T59" fmla="*/ 597 h 1907"/>
              <a:gd name="T60" fmla="*/ 1422 w 1851"/>
              <a:gd name="T61" fmla="*/ 1218 h 1907"/>
              <a:gd name="T62" fmla="*/ 1264 w 1851"/>
              <a:gd name="T63" fmla="*/ 1128 h 1907"/>
              <a:gd name="T64" fmla="*/ 716 w 1851"/>
              <a:gd name="T65" fmla="*/ 1165 h 1907"/>
              <a:gd name="T66" fmla="*/ 627 w 1851"/>
              <a:gd name="T67" fmla="*/ 1223 h 1907"/>
              <a:gd name="T68" fmla="*/ 572 w 1851"/>
              <a:gd name="T69" fmla="*/ 1354 h 1907"/>
              <a:gd name="T70" fmla="*/ 410 w 1851"/>
              <a:gd name="T71" fmla="*/ 1340 h 1907"/>
              <a:gd name="T72" fmla="*/ 315 w 1851"/>
              <a:gd name="T73" fmla="*/ 1237 h 1907"/>
              <a:gd name="T74" fmla="*/ 204 w 1851"/>
              <a:gd name="T75" fmla="*/ 1314 h 1907"/>
              <a:gd name="T76" fmla="*/ 260 w 1851"/>
              <a:gd name="T77" fmla="*/ 1292 h 1907"/>
              <a:gd name="T78" fmla="*/ 235 w 1851"/>
              <a:gd name="T79" fmla="*/ 1216 h 1907"/>
              <a:gd name="T80" fmla="*/ 70 w 1851"/>
              <a:gd name="T81" fmla="*/ 1371 h 1907"/>
              <a:gd name="T82" fmla="*/ 165 w 1851"/>
              <a:gd name="T83" fmla="*/ 1240 h 1907"/>
              <a:gd name="T84" fmla="*/ 245 w 1851"/>
              <a:gd name="T85" fmla="*/ 1575 h 1907"/>
              <a:gd name="T86" fmla="*/ 253 w 1851"/>
              <a:gd name="T87" fmla="*/ 1652 h 1907"/>
              <a:gd name="T88" fmla="*/ 33 w 1851"/>
              <a:gd name="T89" fmla="*/ 1546 h 1907"/>
              <a:gd name="T90" fmla="*/ 196 w 1851"/>
              <a:gd name="T91" fmla="*/ 1677 h 1907"/>
              <a:gd name="T92" fmla="*/ 210 w 1851"/>
              <a:gd name="T93" fmla="*/ 1662 h 1907"/>
              <a:gd name="T94" fmla="*/ 206 w 1851"/>
              <a:gd name="T95" fmla="*/ 1678 h 1907"/>
              <a:gd name="T96" fmla="*/ 11 w 1851"/>
              <a:gd name="T97" fmla="*/ 1664 h 1907"/>
              <a:gd name="T98" fmla="*/ 900 w 1851"/>
              <a:gd name="T99" fmla="*/ 1761 h 1907"/>
              <a:gd name="T100" fmla="*/ 1608 w 1851"/>
              <a:gd name="T101" fmla="*/ 1283 h 1907"/>
              <a:gd name="T102" fmla="*/ 1658 w 1851"/>
              <a:gd name="T103" fmla="*/ 1306 h 1907"/>
              <a:gd name="T104" fmla="*/ 1662 w 1851"/>
              <a:gd name="T105" fmla="*/ 1427 h 1907"/>
              <a:gd name="T106" fmla="*/ 1054 w 1851"/>
              <a:gd name="T107" fmla="*/ 1464 h 1907"/>
              <a:gd name="T108" fmla="*/ 1190 w 1851"/>
              <a:gd name="T109" fmla="*/ 1433 h 1907"/>
              <a:gd name="T110" fmla="*/ 1171 w 1851"/>
              <a:gd name="T111" fmla="*/ 1503 h 1907"/>
              <a:gd name="T112" fmla="*/ 1190 w 1851"/>
              <a:gd name="T113" fmla="*/ 1433 h 1907"/>
              <a:gd name="T114" fmla="*/ 764 w 1851"/>
              <a:gd name="T115" fmla="*/ 1446 h 1907"/>
              <a:gd name="T116" fmla="*/ 77 w 1851"/>
              <a:gd name="T117" fmla="*/ 1709 h 1907"/>
              <a:gd name="T118" fmla="*/ 1492 w 1851"/>
              <a:gd name="T119" fmla="*/ 811 h 1907"/>
              <a:gd name="T120" fmla="*/ 1501 w 1851"/>
              <a:gd name="T121" fmla="*/ 694 h 1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851" h="1907">
                <a:moveTo>
                  <a:pt x="709" y="1165"/>
                </a:moveTo>
                <a:lnTo>
                  <a:pt x="638" y="1178"/>
                </a:lnTo>
                <a:lnTo>
                  <a:pt x="376" y="1148"/>
                </a:lnTo>
                <a:lnTo>
                  <a:pt x="376" y="1148"/>
                </a:lnTo>
                <a:lnTo>
                  <a:pt x="365" y="1147"/>
                </a:lnTo>
                <a:lnTo>
                  <a:pt x="335" y="1148"/>
                </a:lnTo>
                <a:lnTo>
                  <a:pt x="293" y="1150"/>
                </a:lnTo>
                <a:lnTo>
                  <a:pt x="269" y="1152"/>
                </a:lnTo>
                <a:lnTo>
                  <a:pt x="245" y="1155"/>
                </a:lnTo>
                <a:lnTo>
                  <a:pt x="245" y="1155"/>
                </a:lnTo>
                <a:lnTo>
                  <a:pt x="222" y="1160"/>
                </a:lnTo>
                <a:lnTo>
                  <a:pt x="203" y="1166"/>
                </a:lnTo>
                <a:lnTo>
                  <a:pt x="187" y="1172"/>
                </a:lnTo>
                <a:lnTo>
                  <a:pt x="173" y="1179"/>
                </a:lnTo>
                <a:lnTo>
                  <a:pt x="163" y="1185"/>
                </a:lnTo>
                <a:lnTo>
                  <a:pt x="156" y="1190"/>
                </a:lnTo>
                <a:lnTo>
                  <a:pt x="150" y="1195"/>
                </a:lnTo>
                <a:lnTo>
                  <a:pt x="126" y="1226"/>
                </a:lnTo>
                <a:lnTo>
                  <a:pt x="126" y="1226"/>
                </a:lnTo>
                <a:lnTo>
                  <a:pt x="114" y="1222"/>
                </a:lnTo>
                <a:lnTo>
                  <a:pt x="100" y="1218"/>
                </a:lnTo>
                <a:lnTo>
                  <a:pt x="100" y="1218"/>
                </a:lnTo>
                <a:lnTo>
                  <a:pt x="96" y="1221"/>
                </a:lnTo>
                <a:lnTo>
                  <a:pt x="89" y="1228"/>
                </a:lnTo>
                <a:lnTo>
                  <a:pt x="68" y="1251"/>
                </a:lnTo>
                <a:lnTo>
                  <a:pt x="40" y="1286"/>
                </a:lnTo>
                <a:lnTo>
                  <a:pt x="25" y="1288"/>
                </a:lnTo>
                <a:lnTo>
                  <a:pt x="25" y="1288"/>
                </a:lnTo>
                <a:lnTo>
                  <a:pt x="20" y="1321"/>
                </a:lnTo>
                <a:lnTo>
                  <a:pt x="18" y="1344"/>
                </a:lnTo>
                <a:lnTo>
                  <a:pt x="18" y="1356"/>
                </a:lnTo>
                <a:lnTo>
                  <a:pt x="18" y="1356"/>
                </a:lnTo>
                <a:lnTo>
                  <a:pt x="19" y="1358"/>
                </a:lnTo>
                <a:lnTo>
                  <a:pt x="20" y="1358"/>
                </a:lnTo>
                <a:lnTo>
                  <a:pt x="23" y="1358"/>
                </a:lnTo>
                <a:lnTo>
                  <a:pt x="23" y="1358"/>
                </a:lnTo>
                <a:lnTo>
                  <a:pt x="25" y="1357"/>
                </a:lnTo>
                <a:lnTo>
                  <a:pt x="28" y="1354"/>
                </a:lnTo>
                <a:lnTo>
                  <a:pt x="29" y="1353"/>
                </a:lnTo>
                <a:lnTo>
                  <a:pt x="30" y="1350"/>
                </a:lnTo>
                <a:lnTo>
                  <a:pt x="30" y="1350"/>
                </a:lnTo>
                <a:lnTo>
                  <a:pt x="30" y="1342"/>
                </a:lnTo>
                <a:lnTo>
                  <a:pt x="33" y="1333"/>
                </a:lnTo>
                <a:lnTo>
                  <a:pt x="33" y="1333"/>
                </a:lnTo>
                <a:lnTo>
                  <a:pt x="33" y="1333"/>
                </a:lnTo>
                <a:lnTo>
                  <a:pt x="35" y="1333"/>
                </a:lnTo>
                <a:lnTo>
                  <a:pt x="38" y="1333"/>
                </a:lnTo>
                <a:lnTo>
                  <a:pt x="38" y="1333"/>
                </a:lnTo>
                <a:lnTo>
                  <a:pt x="32" y="1362"/>
                </a:lnTo>
                <a:lnTo>
                  <a:pt x="29" y="1383"/>
                </a:lnTo>
                <a:lnTo>
                  <a:pt x="29" y="1391"/>
                </a:lnTo>
                <a:lnTo>
                  <a:pt x="30" y="1396"/>
                </a:lnTo>
                <a:lnTo>
                  <a:pt x="30" y="1396"/>
                </a:lnTo>
                <a:lnTo>
                  <a:pt x="34" y="1400"/>
                </a:lnTo>
                <a:lnTo>
                  <a:pt x="39" y="1403"/>
                </a:lnTo>
                <a:lnTo>
                  <a:pt x="44" y="1406"/>
                </a:lnTo>
                <a:lnTo>
                  <a:pt x="44" y="1406"/>
                </a:lnTo>
                <a:lnTo>
                  <a:pt x="40" y="1423"/>
                </a:lnTo>
                <a:lnTo>
                  <a:pt x="35" y="1438"/>
                </a:lnTo>
                <a:lnTo>
                  <a:pt x="35" y="1438"/>
                </a:lnTo>
                <a:lnTo>
                  <a:pt x="33" y="1531"/>
                </a:lnTo>
                <a:lnTo>
                  <a:pt x="33" y="1531"/>
                </a:lnTo>
                <a:lnTo>
                  <a:pt x="30" y="1539"/>
                </a:lnTo>
                <a:lnTo>
                  <a:pt x="30" y="1539"/>
                </a:lnTo>
                <a:lnTo>
                  <a:pt x="28" y="1544"/>
                </a:lnTo>
                <a:lnTo>
                  <a:pt x="28" y="1549"/>
                </a:lnTo>
                <a:lnTo>
                  <a:pt x="28" y="1549"/>
                </a:lnTo>
                <a:lnTo>
                  <a:pt x="26" y="1563"/>
                </a:lnTo>
                <a:lnTo>
                  <a:pt x="25" y="1577"/>
                </a:lnTo>
                <a:lnTo>
                  <a:pt x="25" y="1577"/>
                </a:lnTo>
                <a:lnTo>
                  <a:pt x="33" y="1581"/>
                </a:lnTo>
                <a:lnTo>
                  <a:pt x="33" y="1581"/>
                </a:lnTo>
                <a:lnTo>
                  <a:pt x="32" y="1582"/>
                </a:lnTo>
                <a:lnTo>
                  <a:pt x="33" y="1583"/>
                </a:lnTo>
                <a:lnTo>
                  <a:pt x="33" y="1583"/>
                </a:lnTo>
                <a:lnTo>
                  <a:pt x="33" y="1586"/>
                </a:lnTo>
                <a:lnTo>
                  <a:pt x="33" y="1587"/>
                </a:lnTo>
                <a:lnTo>
                  <a:pt x="33" y="1588"/>
                </a:lnTo>
                <a:lnTo>
                  <a:pt x="33" y="1588"/>
                </a:lnTo>
                <a:lnTo>
                  <a:pt x="32" y="1592"/>
                </a:lnTo>
                <a:lnTo>
                  <a:pt x="30" y="1600"/>
                </a:lnTo>
                <a:lnTo>
                  <a:pt x="30" y="1609"/>
                </a:lnTo>
                <a:lnTo>
                  <a:pt x="52" y="1616"/>
                </a:lnTo>
                <a:lnTo>
                  <a:pt x="2" y="1614"/>
                </a:lnTo>
                <a:lnTo>
                  <a:pt x="0" y="1619"/>
                </a:lnTo>
                <a:lnTo>
                  <a:pt x="2" y="1678"/>
                </a:lnTo>
                <a:lnTo>
                  <a:pt x="23" y="1691"/>
                </a:lnTo>
                <a:lnTo>
                  <a:pt x="65" y="1696"/>
                </a:lnTo>
                <a:lnTo>
                  <a:pt x="65" y="1696"/>
                </a:lnTo>
                <a:lnTo>
                  <a:pt x="67" y="1703"/>
                </a:lnTo>
                <a:lnTo>
                  <a:pt x="70" y="1708"/>
                </a:lnTo>
                <a:lnTo>
                  <a:pt x="72" y="1711"/>
                </a:lnTo>
                <a:lnTo>
                  <a:pt x="72" y="1711"/>
                </a:lnTo>
                <a:lnTo>
                  <a:pt x="76" y="1713"/>
                </a:lnTo>
                <a:lnTo>
                  <a:pt x="81" y="1713"/>
                </a:lnTo>
                <a:lnTo>
                  <a:pt x="88" y="1711"/>
                </a:lnTo>
                <a:lnTo>
                  <a:pt x="93" y="1706"/>
                </a:lnTo>
                <a:lnTo>
                  <a:pt x="93" y="1706"/>
                </a:lnTo>
                <a:lnTo>
                  <a:pt x="95" y="1709"/>
                </a:lnTo>
                <a:lnTo>
                  <a:pt x="100" y="1711"/>
                </a:lnTo>
                <a:lnTo>
                  <a:pt x="100" y="1711"/>
                </a:lnTo>
                <a:lnTo>
                  <a:pt x="108" y="1714"/>
                </a:lnTo>
                <a:lnTo>
                  <a:pt x="112" y="1714"/>
                </a:lnTo>
                <a:lnTo>
                  <a:pt x="113" y="1714"/>
                </a:lnTo>
                <a:lnTo>
                  <a:pt x="113" y="1714"/>
                </a:lnTo>
                <a:lnTo>
                  <a:pt x="113" y="1714"/>
                </a:lnTo>
                <a:lnTo>
                  <a:pt x="113" y="1713"/>
                </a:lnTo>
                <a:lnTo>
                  <a:pt x="113" y="1710"/>
                </a:lnTo>
                <a:lnTo>
                  <a:pt x="115" y="1709"/>
                </a:lnTo>
                <a:lnTo>
                  <a:pt x="147" y="1717"/>
                </a:lnTo>
                <a:lnTo>
                  <a:pt x="147" y="1717"/>
                </a:lnTo>
                <a:lnTo>
                  <a:pt x="147" y="1729"/>
                </a:lnTo>
                <a:lnTo>
                  <a:pt x="147" y="1742"/>
                </a:lnTo>
                <a:lnTo>
                  <a:pt x="150" y="1759"/>
                </a:lnTo>
                <a:lnTo>
                  <a:pt x="154" y="1776"/>
                </a:lnTo>
                <a:lnTo>
                  <a:pt x="156" y="1785"/>
                </a:lnTo>
                <a:lnTo>
                  <a:pt x="160" y="1794"/>
                </a:lnTo>
                <a:lnTo>
                  <a:pt x="165" y="1802"/>
                </a:lnTo>
                <a:lnTo>
                  <a:pt x="170" y="1811"/>
                </a:lnTo>
                <a:lnTo>
                  <a:pt x="178" y="1817"/>
                </a:lnTo>
                <a:lnTo>
                  <a:pt x="185" y="1825"/>
                </a:lnTo>
                <a:lnTo>
                  <a:pt x="185" y="1825"/>
                </a:lnTo>
                <a:lnTo>
                  <a:pt x="194" y="1830"/>
                </a:lnTo>
                <a:lnTo>
                  <a:pt x="203" y="1835"/>
                </a:lnTo>
                <a:lnTo>
                  <a:pt x="212" y="1839"/>
                </a:lnTo>
                <a:lnTo>
                  <a:pt x="221" y="1841"/>
                </a:lnTo>
                <a:lnTo>
                  <a:pt x="240" y="1846"/>
                </a:lnTo>
                <a:lnTo>
                  <a:pt x="258" y="1848"/>
                </a:lnTo>
                <a:lnTo>
                  <a:pt x="276" y="1848"/>
                </a:lnTo>
                <a:lnTo>
                  <a:pt x="291" y="1846"/>
                </a:lnTo>
                <a:lnTo>
                  <a:pt x="304" y="1842"/>
                </a:lnTo>
                <a:lnTo>
                  <a:pt x="313" y="1839"/>
                </a:lnTo>
                <a:lnTo>
                  <a:pt x="313" y="1839"/>
                </a:lnTo>
                <a:lnTo>
                  <a:pt x="328" y="1830"/>
                </a:lnTo>
                <a:lnTo>
                  <a:pt x="342" y="1820"/>
                </a:lnTo>
                <a:lnTo>
                  <a:pt x="356" y="1807"/>
                </a:lnTo>
                <a:lnTo>
                  <a:pt x="356" y="1807"/>
                </a:lnTo>
                <a:lnTo>
                  <a:pt x="357" y="1812"/>
                </a:lnTo>
                <a:lnTo>
                  <a:pt x="361" y="1826"/>
                </a:lnTo>
                <a:lnTo>
                  <a:pt x="367" y="1842"/>
                </a:lnTo>
                <a:lnTo>
                  <a:pt x="371" y="1850"/>
                </a:lnTo>
                <a:lnTo>
                  <a:pt x="376" y="1856"/>
                </a:lnTo>
                <a:lnTo>
                  <a:pt x="376" y="1856"/>
                </a:lnTo>
                <a:lnTo>
                  <a:pt x="386" y="1867"/>
                </a:lnTo>
                <a:lnTo>
                  <a:pt x="399" y="1875"/>
                </a:lnTo>
                <a:lnTo>
                  <a:pt x="413" y="1884"/>
                </a:lnTo>
                <a:lnTo>
                  <a:pt x="413" y="1884"/>
                </a:lnTo>
                <a:lnTo>
                  <a:pt x="419" y="1888"/>
                </a:lnTo>
                <a:lnTo>
                  <a:pt x="428" y="1893"/>
                </a:lnTo>
                <a:lnTo>
                  <a:pt x="438" y="1897"/>
                </a:lnTo>
                <a:lnTo>
                  <a:pt x="451" y="1902"/>
                </a:lnTo>
                <a:lnTo>
                  <a:pt x="466" y="1905"/>
                </a:lnTo>
                <a:lnTo>
                  <a:pt x="484" y="1907"/>
                </a:lnTo>
                <a:lnTo>
                  <a:pt x="503" y="1907"/>
                </a:lnTo>
                <a:lnTo>
                  <a:pt x="503" y="1907"/>
                </a:lnTo>
                <a:lnTo>
                  <a:pt x="513" y="1905"/>
                </a:lnTo>
                <a:lnTo>
                  <a:pt x="524" y="1902"/>
                </a:lnTo>
                <a:lnTo>
                  <a:pt x="533" y="1898"/>
                </a:lnTo>
                <a:lnTo>
                  <a:pt x="543" y="1893"/>
                </a:lnTo>
                <a:lnTo>
                  <a:pt x="552" y="1888"/>
                </a:lnTo>
                <a:lnTo>
                  <a:pt x="559" y="1881"/>
                </a:lnTo>
                <a:lnTo>
                  <a:pt x="574" y="1867"/>
                </a:lnTo>
                <a:lnTo>
                  <a:pt x="587" y="1853"/>
                </a:lnTo>
                <a:lnTo>
                  <a:pt x="597" y="1839"/>
                </a:lnTo>
                <a:lnTo>
                  <a:pt x="605" y="1827"/>
                </a:lnTo>
                <a:lnTo>
                  <a:pt x="609" y="1820"/>
                </a:lnTo>
                <a:lnTo>
                  <a:pt x="609" y="1820"/>
                </a:lnTo>
                <a:lnTo>
                  <a:pt x="613" y="1807"/>
                </a:lnTo>
                <a:lnTo>
                  <a:pt x="615" y="1794"/>
                </a:lnTo>
                <a:lnTo>
                  <a:pt x="619" y="1779"/>
                </a:lnTo>
                <a:lnTo>
                  <a:pt x="627" y="1792"/>
                </a:lnTo>
                <a:lnTo>
                  <a:pt x="653" y="1792"/>
                </a:lnTo>
                <a:lnTo>
                  <a:pt x="653" y="1797"/>
                </a:lnTo>
                <a:lnTo>
                  <a:pt x="653" y="1797"/>
                </a:lnTo>
                <a:lnTo>
                  <a:pt x="662" y="1795"/>
                </a:lnTo>
                <a:lnTo>
                  <a:pt x="669" y="1795"/>
                </a:lnTo>
                <a:lnTo>
                  <a:pt x="670" y="1795"/>
                </a:lnTo>
                <a:lnTo>
                  <a:pt x="671" y="1797"/>
                </a:lnTo>
                <a:lnTo>
                  <a:pt x="671" y="1797"/>
                </a:lnTo>
                <a:lnTo>
                  <a:pt x="671" y="1797"/>
                </a:lnTo>
                <a:lnTo>
                  <a:pt x="672" y="1797"/>
                </a:lnTo>
                <a:lnTo>
                  <a:pt x="675" y="1794"/>
                </a:lnTo>
                <a:lnTo>
                  <a:pt x="679" y="1789"/>
                </a:lnTo>
                <a:lnTo>
                  <a:pt x="679" y="1786"/>
                </a:lnTo>
                <a:lnTo>
                  <a:pt x="733" y="1784"/>
                </a:lnTo>
                <a:lnTo>
                  <a:pt x="731" y="1794"/>
                </a:lnTo>
                <a:lnTo>
                  <a:pt x="772" y="1794"/>
                </a:lnTo>
                <a:lnTo>
                  <a:pt x="779" y="1786"/>
                </a:lnTo>
                <a:lnTo>
                  <a:pt x="826" y="1786"/>
                </a:lnTo>
                <a:lnTo>
                  <a:pt x="826" y="1776"/>
                </a:lnTo>
                <a:lnTo>
                  <a:pt x="914" y="1771"/>
                </a:lnTo>
                <a:lnTo>
                  <a:pt x="914" y="1771"/>
                </a:lnTo>
                <a:lnTo>
                  <a:pt x="919" y="1774"/>
                </a:lnTo>
                <a:lnTo>
                  <a:pt x="934" y="1780"/>
                </a:lnTo>
                <a:lnTo>
                  <a:pt x="946" y="1784"/>
                </a:lnTo>
                <a:lnTo>
                  <a:pt x="961" y="1786"/>
                </a:lnTo>
                <a:lnTo>
                  <a:pt x="977" y="1788"/>
                </a:lnTo>
                <a:lnTo>
                  <a:pt x="997" y="1789"/>
                </a:lnTo>
                <a:lnTo>
                  <a:pt x="997" y="1789"/>
                </a:lnTo>
                <a:lnTo>
                  <a:pt x="1007" y="1789"/>
                </a:lnTo>
                <a:lnTo>
                  <a:pt x="1016" y="1786"/>
                </a:lnTo>
                <a:lnTo>
                  <a:pt x="1025" y="1784"/>
                </a:lnTo>
                <a:lnTo>
                  <a:pt x="1032" y="1780"/>
                </a:lnTo>
                <a:lnTo>
                  <a:pt x="1039" y="1776"/>
                </a:lnTo>
                <a:lnTo>
                  <a:pt x="1045" y="1771"/>
                </a:lnTo>
                <a:lnTo>
                  <a:pt x="1055" y="1761"/>
                </a:lnTo>
                <a:lnTo>
                  <a:pt x="1063" y="1751"/>
                </a:lnTo>
                <a:lnTo>
                  <a:pt x="1068" y="1742"/>
                </a:lnTo>
                <a:lnTo>
                  <a:pt x="1072" y="1734"/>
                </a:lnTo>
                <a:lnTo>
                  <a:pt x="1072" y="1734"/>
                </a:lnTo>
                <a:lnTo>
                  <a:pt x="1079" y="1741"/>
                </a:lnTo>
                <a:lnTo>
                  <a:pt x="1086" y="1747"/>
                </a:lnTo>
                <a:lnTo>
                  <a:pt x="1094" y="1751"/>
                </a:lnTo>
                <a:lnTo>
                  <a:pt x="1094" y="1751"/>
                </a:lnTo>
                <a:lnTo>
                  <a:pt x="1110" y="1756"/>
                </a:lnTo>
                <a:lnTo>
                  <a:pt x="1110" y="1756"/>
                </a:lnTo>
                <a:lnTo>
                  <a:pt x="1116" y="1769"/>
                </a:lnTo>
                <a:lnTo>
                  <a:pt x="1125" y="1780"/>
                </a:lnTo>
                <a:lnTo>
                  <a:pt x="1136" y="1792"/>
                </a:lnTo>
                <a:lnTo>
                  <a:pt x="1136" y="1792"/>
                </a:lnTo>
                <a:lnTo>
                  <a:pt x="1144" y="1797"/>
                </a:lnTo>
                <a:lnTo>
                  <a:pt x="1152" y="1800"/>
                </a:lnTo>
                <a:lnTo>
                  <a:pt x="1161" y="1804"/>
                </a:lnTo>
                <a:lnTo>
                  <a:pt x="1168" y="1806"/>
                </a:lnTo>
                <a:lnTo>
                  <a:pt x="1180" y="1808"/>
                </a:lnTo>
                <a:lnTo>
                  <a:pt x="1185" y="1809"/>
                </a:lnTo>
                <a:lnTo>
                  <a:pt x="1185" y="1809"/>
                </a:lnTo>
                <a:lnTo>
                  <a:pt x="1191" y="1811"/>
                </a:lnTo>
                <a:lnTo>
                  <a:pt x="1208" y="1813"/>
                </a:lnTo>
                <a:lnTo>
                  <a:pt x="1234" y="1816"/>
                </a:lnTo>
                <a:lnTo>
                  <a:pt x="1270" y="1817"/>
                </a:lnTo>
                <a:lnTo>
                  <a:pt x="1270" y="1817"/>
                </a:lnTo>
                <a:lnTo>
                  <a:pt x="1279" y="1816"/>
                </a:lnTo>
                <a:lnTo>
                  <a:pt x="1288" y="1814"/>
                </a:lnTo>
                <a:lnTo>
                  <a:pt x="1295" y="1812"/>
                </a:lnTo>
                <a:lnTo>
                  <a:pt x="1303" y="1809"/>
                </a:lnTo>
                <a:lnTo>
                  <a:pt x="1308" y="1806"/>
                </a:lnTo>
                <a:lnTo>
                  <a:pt x="1314" y="1802"/>
                </a:lnTo>
                <a:lnTo>
                  <a:pt x="1323" y="1793"/>
                </a:lnTo>
                <a:lnTo>
                  <a:pt x="1330" y="1784"/>
                </a:lnTo>
                <a:lnTo>
                  <a:pt x="1335" y="1776"/>
                </a:lnTo>
                <a:lnTo>
                  <a:pt x="1337" y="1769"/>
                </a:lnTo>
                <a:lnTo>
                  <a:pt x="1337" y="1769"/>
                </a:lnTo>
                <a:lnTo>
                  <a:pt x="1346" y="1778"/>
                </a:lnTo>
                <a:lnTo>
                  <a:pt x="1355" y="1784"/>
                </a:lnTo>
                <a:lnTo>
                  <a:pt x="1360" y="1786"/>
                </a:lnTo>
                <a:lnTo>
                  <a:pt x="1365" y="1789"/>
                </a:lnTo>
                <a:lnTo>
                  <a:pt x="1365" y="1789"/>
                </a:lnTo>
                <a:lnTo>
                  <a:pt x="1383" y="1794"/>
                </a:lnTo>
                <a:lnTo>
                  <a:pt x="1392" y="1797"/>
                </a:lnTo>
                <a:lnTo>
                  <a:pt x="1392" y="1797"/>
                </a:lnTo>
                <a:lnTo>
                  <a:pt x="1402" y="1797"/>
                </a:lnTo>
                <a:lnTo>
                  <a:pt x="1425" y="1798"/>
                </a:lnTo>
                <a:lnTo>
                  <a:pt x="1439" y="1797"/>
                </a:lnTo>
                <a:lnTo>
                  <a:pt x="1453" y="1794"/>
                </a:lnTo>
                <a:lnTo>
                  <a:pt x="1464" y="1792"/>
                </a:lnTo>
                <a:lnTo>
                  <a:pt x="1475" y="1786"/>
                </a:lnTo>
                <a:lnTo>
                  <a:pt x="1475" y="1786"/>
                </a:lnTo>
                <a:lnTo>
                  <a:pt x="1484" y="1780"/>
                </a:lnTo>
                <a:lnTo>
                  <a:pt x="1490" y="1774"/>
                </a:lnTo>
                <a:lnTo>
                  <a:pt x="1495" y="1766"/>
                </a:lnTo>
                <a:lnTo>
                  <a:pt x="1500" y="1760"/>
                </a:lnTo>
                <a:lnTo>
                  <a:pt x="1506" y="1747"/>
                </a:lnTo>
                <a:lnTo>
                  <a:pt x="1510" y="1737"/>
                </a:lnTo>
                <a:lnTo>
                  <a:pt x="1510" y="1737"/>
                </a:lnTo>
                <a:lnTo>
                  <a:pt x="1517" y="1714"/>
                </a:lnTo>
                <a:lnTo>
                  <a:pt x="1520" y="1699"/>
                </a:lnTo>
                <a:lnTo>
                  <a:pt x="1520" y="1699"/>
                </a:lnTo>
                <a:lnTo>
                  <a:pt x="1542" y="1705"/>
                </a:lnTo>
                <a:lnTo>
                  <a:pt x="1557" y="1710"/>
                </a:lnTo>
                <a:lnTo>
                  <a:pt x="1565" y="1711"/>
                </a:lnTo>
                <a:lnTo>
                  <a:pt x="1565" y="1711"/>
                </a:lnTo>
                <a:lnTo>
                  <a:pt x="1569" y="1710"/>
                </a:lnTo>
                <a:lnTo>
                  <a:pt x="1570" y="1709"/>
                </a:lnTo>
                <a:lnTo>
                  <a:pt x="1556" y="1696"/>
                </a:lnTo>
                <a:lnTo>
                  <a:pt x="1551" y="1689"/>
                </a:lnTo>
                <a:lnTo>
                  <a:pt x="1548" y="1642"/>
                </a:lnTo>
                <a:lnTo>
                  <a:pt x="1556" y="1639"/>
                </a:lnTo>
                <a:lnTo>
                  <a:pt x="1565" y="1642"/>
                </a:lnTo>
                <a:lnTo>
                  <a:pt x="1626" y="1642"/>
                </a:lnTo>
                <a:lnTo>
                  <a:pt x="1648" y="1639"/>
                </a:lnTo>
                <a:lnTo>
                  <a:pt x="1648" y="1578"/>
                </a:lnTo>
                <a:lnTo>
                  <a:pt x="1681" y="1567"/>
                </a:lnTo>
                <a:lnTo>
                  <a:pt x="1686" y="1556"/>
                </a:lnTo>
                <a:lnTo>
                  <a:pt x="1691" y="1556"/>
                </a:lnTo>
                <a:lnTo>
                  <a:pt x="1691" y="1410"/>
                </a:lnTo>
                <a:lnTo>
                  <a:pt x="1789" y="1394"/>
                </a:lnTo>
                <a:lnTo>
                  <a:pt x="1851" y="1350"/>
                </a:lnTo>
                <a:lnTo>
                  <a:pt x="1831" y="1265"/>
                </a:lnTo>
                <a:lnTo>
                  <a:pt x="1688" y="1319"/>
                </a:lnTo>
                <a:lnTo>
                  <a:pt x="1688" y="1281"/>
                </a:lnTo>
                <a:lnTo>
                  <a:pt x="1678" y="1281"/>
                </a:lnTo>
                <a:lnTo>
                  <a:pt x="1678" y="1301"/>
                </a:lnTo>
                <a:lnTo>
                  <a:pt x="1663" y="1301"/>
                </a:lnTo>
                <a:lnTo>
                  <a:pt x="1663" y="1218"/>
                </a:lnTo>
                <a:lnTo>
                  <a:pt x="1621" y="1218"/>
                </a:lnTo>
                <a:lnTo>
                  <a:pt x="1621" y="1236"/>
                </a:lnTo>
                <a:lnTo>
                  <a:pt x="1590" y="1253"/>
                </a:lnTo>
                <a:lnTo>
                  <a:pt x="1585" y="1237"/>
                </a:lnTo>
                <a:lnTo>
                  <a:pt x="1585" y="1237"/>
                </a:lnTo>
                <a:lnTo>
                  <a:pt x="1581" y="1237"/>
                </a:lnTo>
                <a:lnTo>
                  <a:pt x="1579" y="1235"/>
                </a:lnTo>
                <a:lnTo>
                  <a:pt x="1575" y="1231"/>
                </a:lnTo>
                <a:lnTo>
                  <a:pt x="1575" y="1231"/>
                </a:lnTo>
                <a:lnTo>
                  <a:pt x="1573" y="1226"/>
                </a:lnTo>
                <a:lnTo>
                  <a:pt x="1570" y="1223"/>
                </a:lnTo>
                <a:lnTo>
                  <a:pt x="1567" y="1223"/>
                </a:lnTo>
                <a:lnTo>
                  <a:pt x="1556" y="1221"/>
                </a:lnTo>
                <a:lnTo>
                  <a:pt x="1556" y="1221"/>
                </a:lnTo>
                <a:lnTo>
                  <a:pt x="1550" y="1203"/>
                </a:lnTo>
                <a:lnTo>
                  <a:pt x="1542" y="1186"/>
                </a:lnTo>
                <a:lnTo>
                  <a:pt x="1538" y="1179"/>
                </a:lnTo>
                <a:lnTo>
                  <a:pt x="1533" y="1172"/>
                </a:lnTo>
                <a:lnTo>
                  <a:pt x="1533" y="1172"/>
                </a:lnTo>
                <a:lnTo>
                  <a:pt x="1527" y="1167"/>
                </a:lnTo>
                <a:lnTo>
                  <a:pt x="1520" y="1162"/>
                </a:lnTo>
                <a:lnTo>
                  <a:pt x="1513" y="1158"/>
                </a:lnTo>
                <a:lnTo>
                  <a:pt x="1505" y="1156"/>
                </a:lnTo>
                <a:lnTo>
                  <a:pt x="1492" y="1152"/>
                </a:lnTo>
                <a:lnTo>
                  <a:pt x="1487" y="1151"/>
                </a:lnTo>
                <a:lnTo>
                  <a:pt x="1487" y="994"/>
                </a:lnTo>
                <a:lnTo>
                  <a:pt x="1510" y="987"/>
                </a:lnTo>
                <a:lnTo>
                  <a:pt x="1541" y="987"/>
                </a:lnTo>
                <a:lnTo>
                  <a:pt x="1541" y="975"/>
                </a:lnTo>
                <a:lnTo>
                  <a:pt x="1490" y="973"/>
                </a:lnTo>
                <a:lnTo>
                  <a:pt x="1495" y="937"/>
                </a:lnTo>
                <a:lnTo>
                  <a:pt x="1495" y="937"/>
                </a:lnTo>
                <a:lnTo>
                  <a:pt x="1495" y="897"/>
                </a:lnTo>
                <a:lnTo>
                  <a:pt x="1495" y="839"/>
                </a:lnTo>
                <a:lnTo>
                  <a:pt x="1495" y="839"/>
                </a:lnTo>
                <a:lnTo>
                  <a:pt x="1496" y="827"/>
                </a:lnTo>
                <a:lnTo>
                  <a:pt x="1497" y="818"/>
                </a:lnTo>
                <a:lnTo>
                  <a:pt x="1499" y="810"/>
                </a:lnTo>
                <a:lnTo>
                  <a:pt x="1500" y="800"/>
                </a:lnTo>
                <a:lnTo>
                  <a:pt x="1500" y="800"/>
                </a:lnTo>
                <a:lnTo>
                  <a:pt x="1504" y="761"/>
                </a:lnTo>
                <a:lnTo>
                  <a:pt x="1508" y="734"/>
                </a:lnTo>
                <a:lnTo>
                  <a:pt x="1533" y="734"/>
                </a:lnTo>
                <a:lnTo>
                  <a:pt x="1533" y="720"/>
                </a:lnTo>
                <a:lnTo>
                  <a:pt x="1518" y="707"/>
                </a:lnTo>
                <a:lnTo>
                  <a:pt x="1505" y="707"/>
                </a:lnTo>
                <a:lnTo>
                  <a:pt x="1505" y="689"/>
                </a:lnTo>
                <a:lnTo>
                  <a:pt x="1480" y="640"/>
                </a:lnTo>
                <a:lnTo>
                  <a:pt x="1480" y="581"/>
                </a:lnTo>
                <a:lnTo>
                  <a:pt x="1500" y="581"/>
                </a:lnTo>
                <a:lnTo>
                  <a:pt x="1500" y="589"/>
                </a:lnTo>
                <a:lnTo>
                  <a:pt x="1508" y="597"/>
                </a:lnTo>
                <a:lnTo>
                  <a:pt x="1508" y="581"/>
                </a:lnTo>
                <a:lnTo>
                  <a:pt x="1518" y="581"/>
                </a:lnTo>
                <a:lnTo>
                  <a:pt x="1518" y="569"/>
                </a:lnTo>
                <a:lnTo>
                  <a:pt x="1513" y="558"/>
                </a:lnTo>
                <a:lnTo>
                  <a:pt x="1541" y="534"/>
                </a:lnTo>
                <a:lnTo>
                  <a:pt x="1541" y="441"/>
                </a:lnTo>
                <a:lnTo>
                  <a:pt x="1541" y="441"/>
                </a:lnTo>
                <a:lnTo>
                  <a:pt x="1537" y="439"/>
                </a:lnTo>
                <a:lnTo>
                  <a:pt x="1528" y="431"/>
                </a:lnTo>
                <a:lnTo>
                  <a:pt x="1528" y="431"/>
                </a:lnTo>
                <a:lnTo>
                  <a:pt x="1524" y="429"/>
                </a:lnTo>
                <a:lnTo>
                  <a:pt x="1520" y="429"/>
                </a:lnTo>
                <a:lnTo>
                  <a:pt x="1514" y="429"/>
                </a:lnTo>
                <a:lnTo>
                  <a:pt x="1510" y="430"/>
                </a:lnTo>
                <a:lnTo>
                  <a:pt x="1508" y="431"/>
                </a:lnTo>
                <a:lnTo>
                  <a:pt x="1508" y="413"/>
                </a:lnTo>
                <a:lnTo>
                  <a:pt x="1525" y="408"/>
                </a:lnTo>
                <a:lnTo>
                  <a:pt x="1525" y="408"/>
                </a:lnTo>
                <a:lnTo>
                  <a:pt x="1529" y="412"/>
                </a:lnTo>
                <a:lnTo>
                  <a:pt x="1541" y="421"/>
                </a:lnTo>
                <a:lnTo>
                  <a:pt x="1550" y="426"/>
                </a:lnTo>
                <a:lnTo>
                  <a:pt x="1559" y="430"/>
                </a:lnTo>
                <a:lnTo>
                  <a:pt x="1567" y="433"/>
                </a:lnTo>
                <a:lnTo>
                  <a:pt x="1578" y="434"/>
                </a:lnTo>
                <a:lnTo>
                  <a:pt x="1578" y="434"/>
                </a:lnTo>
                <a:lnTo>
                  <a:pt x="1583" y="433"/>
                </a:lnTo>
                <a:lnTo>
                  <a:pt x="1588" y="431"/>
                </a:lnTo>
                <a:lnTo>
                  <a:pt x="1592" y="429"/>
                </a:lnTo>
                <a:lnTo>
                  <a:pt x="1595" y="424"/>
                </a:lnTo>
                <a:lnTo>
                  <a:pt x="1599" y="420"/>
                </a:lnTo>
                <a:lnTo>
                  <a:pt x="1603" y="413"/>
                </a:lnTo>
                <a:lnTo>
                  <a:pt x="1607" y="399"/>
                </a:lnTo>
                <a:lnTo>
                  <a:pt x="1609" y="383"/>
                </a:lnTo>
                <a:lnTo>
                  <a:pt x="1609" y="365"/>
                </a:lnTo>
                <a:lnTo>
                  <a:pt x="1607" y="347"/>
                </a:lnTo>
                <a:lnTo>
                  <a:pt x="1604" y="337"/>
                </a:lnTo>
                <a:lnTo>
                  <a:pt x="1600" y="328"/>
                </a:lnTo>
                <a:lnTo>
                  <a:pt x="1600" y="328"/>
                </a:lnTo>
                <a:lnTo>
                  <a:pt x="1593" y="312"/>
                </a:lnTo>
                <a:lnTo>
                  <a:pt x="1584" y="297"/>
                </a:lnTo>
                <a:lnTo>
                  <a:pt x="1576" y="285"/>
                </a:lnTo>
                <a:lnTo>
                  <a:pt x="1567" y="276"/>
                </a:lnTo>
                <a:lnTo>
                  <a:pt x="1559" y="270"/>
                </a:lnTo>
                <a:lnTo>
                  <a:pt x="1551" y="266"/>
                </a:lnTo>
                <a:lnTo>
                  <a:pt x="1543" y="265"/>
                </a:lnTo>
                <a:lnTo>
                  <a:pt x="1536" y="266"/>
                </a:lnTo>
                <a:lnTo>
                  <a:pt x="1536" y="266"/>
                </a:lnTo>
                <a:lnTo>
                  <a:pt x="1528" y="269"/>
                </a:lnTo>
                <a:lnTo>
                  <a:pt x="1522" y="274"/>
                </a:lnTo>
                <a:lnTo>
                  <a:pt x="1515" y="279"/>
                </a:lnTo>
                <a:lnTo>
                  <a:pt x="1510" y="285"/>
                </a:lnTo>
                <a:lnTo>
                  <a:pt x="1503" y="294"/>
                </a:lnTo>
                <a:lnTo>
                  <a:pt x="1500" y="299"/>
                </a:lnTo>
                <a:lnTo>
                  <a:pt x="1500" y="168"/>
                </a:lnTo>
                <a:lnTo>
                  <a:pt x="1518" y="155"/>
                </a:lnTo>
                <a:lnTo>
                  <a:pt x="1518" y="155"/>
                </a:lnTo>
                <a:lnTo>
                  <a:pt x="1522" y="160"/>
                </a:lnTo>
                <a:lnTo>
                  <a:pt x="1533" y="171"/>
                </a:lnTo>
                <a:lnTo>
                  <a:pt x="1541" y="176"/>
                </a:lnTo>
                <a:lnTo>
                  <a:pt x="1550" y="181"/>
                </a:lnTo>
                <a:lnTo>
                  <a:pt x="1560" y="183"/>
                </a:lnTo>
                <a:lnTo>
                  <a:pt x="1565" y="183"/>
                </a:lnTo>
                <a:lnTo>
                  <a:pt x="1570" y="183"/>
                </a:lnTo>
                <a:lnTo>
                  <a:pt x="1570" y="183"/>
                </a:lnTo>
                <a:lnTo>
                  <a:pt x="1575" y="182"/>
                </a:lnTo>
                <a:lnTo>
                  <a:pt x="1580" y="180"/>
                </a:lnTo>
                <a:lnTo>
                  <a:pt x="1584" y="174"/>
                </a:lnTo>
                <a:lnTo>
                  <a:pt x="1589" y="171"/>
                </a:lnTo>
                <a:lnTo>
                  <a:pt x="1592" y="164"/>
                </a:lnTo>
                <a:lnTo>
                  <a:pt x="1595" y="158"/>
                </a:lnTo>
                <a:lnTo>
                  <a:pt x="1599" y="143"/>
                </a:lnTo>
                <a:lnTo>
                  <a:pt x="1602" y="126"/>
                </a:lnTo>
                <a:lnTo>
                  <a:pt x="1602" y="108"/>
                </a:lnTo>
                <a:lnTo>
                  <a:pt x="1598" y="91"/>
                </a:lnTo>
                <a:lnTo>
                  <a:pt x="1597" y="83"/>
                </a:lnTo>
                <a:lnTo>
                  <a:pt x="1593" y="75"/>
                </a:lnTo>
                <a:lnTo>
                  <a:pt x="1593" y="75"/>
                </a:lnTo>
                <a:lnTo>
                  <a:pt x="1585" y="61"/>
                </a:lnTo>
                <a:lnTo>
                  <a:pt x="1578" y="49"/>
                </a:lnTo>
                <a:lnTo>
                  <a:pt x="1569" y="38"/>
                </a:lnTo>
                <a:lnTo>
                  <a:pt x="1560" y="30"/>
                </a:lnTo>
                <a:lnTo>
                  <a:pt x="1551" y="22"/>
                </a:lnTo>
                <a:lnTo>
                  <a:pt x="1542" y="18"/>
                </a:lnTo>
                <a:lnTo>
                  <a:pt x="1532" y="17"/>
                </a:lnTo>
                <a:lnTo>
                  <a:pt x="1523" y="18"/>
                </a:lnTo>
                <a:lnTo>
                  <a:pt x="1523" y="18"/>
                </a:lnTo>
                <a:lnTo>
                  <a:pt x="1518" y="19"/>
                </a:lnTo>
                <a:lnTo>
                  <a:pt x="1514" y="22"/>
                </a:lnTo>
                <a:lnTo>
                  <a:pt x="1508" y="30"/>
                </a:lnTo>
                <a:lnTo>
                  <a:pt x="1503" y="38"/>
                </a:lnTo>
                <a:lnTo>
                  <a:pt x="1500" y="49"/>
                </a:lnTo>
                <a:lnTo>
                  <a:pt x="1497" y="58"/>
                </a:lnTo>
                <a:lnTo>
                  <a:pt x="1496" y="65"/>
                </a:lnTo>
                <a:lnTo>
                  <a:pt x="1495" y="73"/>
                </a:lnTo>
                <a:lnTo>
                  <a:pt x="1485" y="85"/>
                </a:lnTo>
                <a:lnTo>
                  <a:pt x="1485" y="0"/>
                </a:lnTo>
                <a:lnTo>
                  <a:pt x="1477" y="5"/>
                </a:lnTo>
                <a:lnTo>
                  <a:pt x="1477" y="91"/>
                </a:lnTo>
                <a:lnTo>
                  <a:pt x="1450" y="138"/>
                </a:lnTo>
                <a:lnTo>
                  <a:pt x="1430" y="155"/>
                </a:lnTo>
                <a:lnTo>
                  <a:pt x="1430" y="168"/>
                </a:lnTo>
                <a:lnTo>
                  <a:pt x="1430" y="168"/>
                </a:lnTo>
                <a:lnTo>
                  <a:pt x="1430" y="171"/>
                </a:lnTo>
                <a:lnTo>
                  <a:pt x="1430" y="173"/>
                </a:lnTo>
                <a:lnTo>
                  <a:pt x="1430" y="173"/>
                </a:lnTo>
                <a:lnTo>
                  <a:pt x="1431" y="178"/>
                </a:lnTo>
                <a:lnTo>
                  <a:pt x="1433" y="181"/>
                </a:lnTo>
                <a:lnTo>
                  <a:pt x="1435" y="183"/>
                </a:lnTo>
                <a:lnTo>
                  <a:pt x="1435" y="183"/>
                </a:lnTo>
                <a:lnTo>
                  <a:pt x="1438" y="183"/>
                </a:lnTo>
                <a:lnTo>
                  <a:pt x="1443" y="182"/>
                </a:lnTo>
                <a:lnTo>
                  <a:pt x="1457" y="178"/>
                </a:lnTo>
                <a:lnTo>
                  <a:pt x="1475" y="173"/>
                </a:lnTo>
                <a:lnTo>
                  <a:pt x="1480" y="196"/>
                </a:lnTo>
                <a:lnTo>
                  <a:pt x="1485" y="341"/>
                </a:lnTo>
                <a:lnTo>
                  <a:pt x="1458" y="377"/>
                </a:lnTo>
                <a:lnTo>
                  <a:pt x="1440" y="393"/>
                </a:lnTo>
                <a:lnTo>
                  <a:pt x="1435" y="408"/>
                </a:lnTo>
                <a:lnTo>
                  <a:pt x="1443" y="413"/>
                </a:lnTo>
                <a:lnTo>
                  <a:pt x="1445" y="426"/>
                </a:lnTo>
                <a:lnTo>
                  <a:pt x="1482" y="421"/>
                </a:lnTo>
                <a:lnTo>
                  <a:pt x="1482" y="434"/>
                </a:lnTo>
                <a:lnTo>
                  <a:pt x="1463" y="444"/>
                </a:lnTo>
                <a:lnTo>
                  <a:pt x="1463" y="454"/>
                </a:lnTo>
                <a:lnTo>
                  <a:pt x="1463" y="539"/>
                </a:lnTo>
                <a:lnTo>
                  <a:pt x="1475" y="552"/>
                </a:lnTo>
                <a:lnTo>
                  <a:pt x="1466" y="556"/>
                </a:lnTo>
                <a:lnTo>
                  <a:pt x="1456" y="547"/>
                </a:lnTo>
                <a:lnTo>
                  <a:pt x="1456" y="534"/>
                </a:lnTo>
                <a:lnTo>
                  <a:pt x="1422" y="542"/>
                </a:lnTo>
                <a:lnTo>
                  <a:pt x="1422" y="571"/>
                </a:lnTo>
                <a:lnTo>
                  <a:pt x="1430" y="571"/>
                </a:lnTo>
                <a:lnTo>
                  <a:pt x="1440" y="597"/>
                </a:lnTo>
                <a:lnTo>
                  <a:pt x="1440" y="597"/>
                </a:lnTo>
                <a:lnTo>
                  <a:pt x="1440" y="602"/>
                </a:lnTo>
                <a:lnTo>
                  <a:pt x="1439" y="605"/>
                </a:lnTo>
                <a:lnTo>
                  <a:pt x="1438" y="607"/>
                </a:lnTo>
                <a:lnTo>
                  <a:pt x="1438" y="607"/>
                </a:lnTo>
                <a:lnTo>
                  <a:pt x="1438" y="631"/>
                </a:lnTo>
                <a:lnTo>
                  <a:pt x="1438" y="697"/>
                </a:lnTo>
                <a:lnTo>
                  <a:pt x="1440" y="895"/>
                </a:lnTo>
                <a:lnTo>
                  <a:pt x="1445" y="1185"/>
                </a:lnTo>
                <a:lnTo>
                  <a:pt x="1445" y="1185"/>
                </a:lnTo>
                <a:lnTo>
                  <a:pt x="1438" y="1194"/>
                </a:lnTo>
                <a:lnTo>
                  <a:pt x="1431" y="1202"/>
                </a:lnTo>
                <a:lnTo>
                  <a:pt x="1428" y="1208"/>
                </a:lnTo>
                <a:lnTo>
                  <a:pt x="1428" y="1208"/>
                </a:lnTo>
                <a:lnTo>
                  <a:pt x="1424" y="1216"/>
                </a:lnTo>
                <a:lnTo>
                  <a:pt x="1422" y="1218"/>
                </a:lnTo>
                <a:lnTo>
                  <a:pt x="1386" y="1223"/>
                </a:lnTo>
                <a:lnTo>
                  <a:pt x="1378" y="1226"/>
                </a:lnTo>
                <a:lnTo>
                  <a:pt x="1335" y="1213"/>
                </a:lnTo>
                <a:lnTo>
                  <a:pt x="1335" y="1213"/>
                </a:lnTo>
                <a:lnTo>
                  <a:pt x="1332" y="1202"/>
                </a:lnTo>
                <a:lnTo>
                  <a:pt x="1328" y="1190"/>
                </a:lnTo>
                <a:lnTo>
                  <a:pt x="1322" y="1176"/>
                </a:lnTo>
                <a:lnTo>
                  <a:pt x="1313" y="1161"/>
                </a:lnTo>
                <a:lnTo>
                  <a:pt x="1308" y="1155"/>
                </a:lnTo>
                <a:lnTo>
                  <a:pt x="1303" y="1148"/>
                </a:lnTo>
                <a:lnTo>
                  <a:pt x="1297" y="1142"/>
                </a:lnTo>
                <a:lnTo>
                  <a:pt x="1289" y="1137"/>
                </a:lnTo>
                <a:lnTo>
                  <a:pt x="1281" y="1133"/>
                </a:lnTo>
                <a:lnTo>
                  <a:pt x="1272" y="1130"/>
                </a:lnTo>
                <a:lnTo>
                  <a:pt x="1272" y="1130"/>
                </a:lnTo>
                <a:lnTo>
                  <a:pt x="1264" y="1128"/>
                </a:lnTo>
                <a:lnTo>
                  <a:pt x="1256" y="1128"/>
                </a:lnTo>
                <a:lnTo>
                  <a:pt x="1248" y="1128"/>
                </a:lnTo>
                <a:lnTo>
                  <a:pt x="1241" y="1129"/>
                </a:lnTo>
                <a:lnTo>
                  <a:pt x="1229" y="1132"/>
                </a:lnTo>
                <a:lnTo>
                  <a:pt x="1219" y="1137"/>
                </a:lnTo>
                <a:lnTo>
                  <a:pt x="1211" y="1142"/>
                </a:lnTo>
                <a:lnTo>
                  <a:pt x="1206" y="1147"/>
                </a:lnTo>
                <a:lnTo>
                  <a:pt x="1203" y="1152"/>
                </a:lnTo>
                <a:lnTo>
                  <a:pt x="976" y="1148"/>
                </a:lnTo>
                <a:lnTo>
                  <a:pt x="813" y="1125"/>
                </a:lnTo>
                <a:lnTo>
                  <a:pt x="774" y="1133"/>
                </a:lnTo>
                <a:lnTo>
                  <a:pt x="738" y="1165"/>
                </a:lnTo>
                <a:lnTo>
                  <a:pt x="728" y="1165"/>
                </a:lnTo>
                <a:lnTo>
                  <a:pt x="728" y="1148"/>
                </a:lnTo>
                <a:lnTo>
                  <a:pt x="716" y="1148"/>
                </a:lnTo>
                <a:lnTo>
                  <a:pt x="716" y="1165"/>
                </a:lnTo>
                <a:lnTo>
                  <a:pt x="709" y="1165"/>
                </a:lnTo>
                <a:close/>
                <a:moveTo>
                  <a:pt x="704" y="1180"/>
                </a:moveTo>
                <a:lnTo>
                  <a:pt x="704" y="1203"/>
                </a:lnTo>
                <a:lnTo>
                  <a:pt x="704" y="1203"/>
                </a:lnTo>
                <a:lnTo>
                  <a:pt x="690" y="1217"/>
                </a:lnTo>
                <a:lnTo>
                  <a:pt x="676" y="1231"/>
                </a:lnTo>
                <a:lnTo>
                  <a:pt x="676" y="1231"/>
                </a:lnTo>
                <a:lnTo>
                  <a:pt x="676" y="1193"/>
                </a:lnTo>
                <a:lnTo>
                  <a:pt x="646" y="1195"/>
                </a:lnTo>
                <a:lnTo>
                  <a:pt x="646" y="1188"/>
                </a:lnTo>
                <a:lnTo>
                  <a:pt x="704" y="1180"/>
                </a:lnTo>
                <a:close/>
                <a:moveTo>
                  <a:pt x="560" y="1223"/>
                </a:moveTo>
                <a:lnTo>
                  <a:pt x="560" y="1223"/>
                </a:lnTo>
                <a:lnTo>
                  <a:pt x="594" y="1222"/>
                </a:lnTo>
                <a:lnTo>
                  <a:pt x="627" y="1223"/>
                </a:lnTo>
                <a:lnTo>
                  <a:pt x="627" y="1223"/>
                </a:lnTo>
                <a:lnTo>
                  <a:pt x="629" y="1225"/>
                </a:lnTo>
                <a:lnTo>
                  <a:pt x="630" y="1226"/>
                </a:lnTo>
                <a:lnTo>
                  <a:pt x="633" y="1228"/>
                </a:lnTo>
                <a:lnTo>
                  <a:pt x="633" y="1228"/>
                </a:lnTo>
                <a:lnTo>
                  <a:pt x="638" y="1233"/>
                </a:lnTo>
                <a:lnTo>
                  <a:pt x="638" y="1236"/>
                </a:lnTo>
                <a:lnTo>
                  <a:pt x="638" y="1236"/>
                </a:lnTo>
                <a:lnTo>
                  <a:pt x="641" y="1291"/>
                </a:lnTo>
                <a:lnTo>
                  <a:pt x="643" y="1348"/>
                </a:lnTo>
                <a:lnTo>
                  <a:pt x="643" y="1348"/>
                </a:lnTo>
                <a:lnTo>
                  <a:pt x="643" y="1350"/>
                </a:lnTo>
                <a:lnTo>
                  <a:pt x="643" y="1353"/>
                </a:lnTo>
                <a:lnTo>
                  <a:pt x="641" y="1356"/>
                </a:lnTo>
                <a:lnTo>
                  <a:pt x="576" y="1356"/>
                </a:lnTo>
                <a:lnTo>
                  <a:pt x="576" y="1356"/>
                </a:lnTo>
                <a:lnTo>
                  <a:pt x="572" y="1354"/>
                </a:lnTo>
                <a:lnTo>
                  <a:pt x="566" y="1350"/>
                </a:lnTo>
                <a:lnTo>
                  <a:pt x="566" y="1350"/>
                </a:lnTo>
                <a:lnTo>
                  <a:pt x="560" y="1345"/>
                </a:lnTo>
                <a:lnTo>
                  <a:pt x="555" y="1228"/>
                </a:lnTo>
                <a:lnTo>
                  <a:pt x="560" y="1223"/>
                </a:lnTo>
                <a:close/>
                <a:moveTo>
                  <a:pt x="521" y="1226"/>
                </a:moveTo>
                <a:lnTo>
                  <a:pt x="521" y="1226"/>
                </a:lnTo>
                <a:lnTo>
                  <a:pt x="516" y="1348"/>
                </a:lnTo>
                <a:lnTo>
                  <a:pt x="516" y="1348"/>
                </a:lnTo>
                <a:lnTo>
                  <a:pt x="469" y="1347"/>
                </a:lnTo>
                <a:lnTo>
                  <a:pt x="421" y="1345"/>
                </a:lnTo>
                <a:lnTo>
                  <a:pt x="438" y="1223"/>
                </a:lnTo>
                <a:lnTo>
                  <a:pt x="521" y="1226"/>
                </a:lnTo>
                <a:close/>
                <a:moveTo>
                  <a:pt x="428" y="1213"/>
                </a:moveTo>
                <a:lnTo>
                  <a:pt x="410" y="1340"/>
                </a:lnTo>
                <a:lnTo>
                  <a:pt x="410" y="1340"/>
                </a:lnTo>
                <a:lnTo>
                  <a:pt x="391" y="1358"/>
                </a:lnTo>
                <a:lnTo>
                  <a:pt x="374" y="1376"/>
                </a:lnTo>
                <a:lnTo>
                  <a:pt x="323" y="1376"/>
                </a:lnTo>
                <a:lnTo>
                  <a:pt x="323" y="1376"/>
                </a:lnTo>
                <a:lnTo>
                  <a:pt x="320" y="1372"/>
                </a:lnTo>
                <a:lnTo>
                  <a:pt x="318" y="1368"/>
                </a:lnTo>
                <a:lnTo>
                  <a:pt x="318" y="1368"/>
                </a:lnTo>
                <a:lnTo>
                  <a:pt x="318" y="1319"/>
                </a:lnTo>
                <a:lnTo>
                  <a:pt x="356" y="1208"/>
                </a:lnTo>
                <a:lnTo>
                  <a:pt x="428" y="1213"/>
                </a:lnTo>
                <a:close/>
                <a:moveTo>
                  <a:pt x="328" y="1206"/>
                </a:moveTo>
                <a:lnTo>
                  <a:pt x="320" y="1228"/>
                </a:lnTo>
                <a:lnTo>
                  <a:pt x="286" y="1208"/>
                </a:lnTo>
                <a:lnTo>
                  <a:pt x="328" y="1206"/>
                </a:lnTo>
                <a:close/>
                <a:moveTo>
                  <a:pt x="273" y="1211"/>
                </a:moveTo>
                <a:lnTo>
                  <a:pt x="315" y="1237"/>
                </a:lnTo>
                <a:lnTo>
                  <a:pt x="281" y="1356"/>
                </a:lnTo>
                <a:lnTo>
                  <a:pt x="227" y="1356"/>
                </a:lnTo>
                <a:lnTo>
                  <a:pt x="227" y="1356"/>
                </a:lnTo>
                <a:lnTo>
                  <a:pt x="235" y="1347"/>
                </a:lnTo>
                <a:lnTo>
                  <a:pt x="241" y="1339"/>
                </a:lnTo>
                <a:lnTo>
                  <a:pt x="245" y="1330"/>
                </a:lnTo>
                <a:lnTo>
                  <a:pt x="245" y="1330"/>
                </a:lnTo>
                <a:lnTo>
                  <a:pt x="248" y="1324"/>
                </a:lnTo>
                <a:lnTo>
                  <a:pt x="248" y="1319"/>
                </a:lnTo>
                <a:lnTo>
                  <a:pt x="248" y="1314"/>
                </a:lnTo>
                <a:lnTo>
                  <a:pt x="248" y="1314"/>
                </a:lnTo>
                <a:lnTo>
                  <a:pt x="231" y="1311"/>
                </a:lnTo>
                <a:lnTo>
                  <a:pt x="218" y="1310"/>
                </a:lnTo>
                <a:lnTo>
                  <a:pt x="210" y="1311"/>
                </a:lnTo>
                <a:lnTo>
                  <a:pt x="210" y="1311"/>
                </a:lnTo>
                <a:lnTo>
                  <a:pt x="204" y="1314"/>
                </a:lnTo>
                <a:lnTo>
                  <a:pt x="203" y="1316"/>
                </a:lnTo>
                <a:lnTo>
                  <a:pt x="191" y="1316"/>
                </a:lnTo>
                <a:lnTo>
                  <a:pt x="206" y="1236"/>
                </a:lnTo>
                <a:lnTo>
                  <a:pt x="215" y="1237"/>
                </a:lnTo>
                <a:lnTo>
                  <a:pt x="215" y="1237"/>
                </a:lnTo>
                <a:lnTo>
                  <a:pt x="215" y="1267"/>
                </a:lnTo>
                <a:lnTo>
                  <a:pt x="216" y="1287"/>
                </a:lnTo>
                <a:lnTo>
                  <a:pt x="216" y="1293"/>
                </a:lnTo>
                <a:lnTo>
                  <a:pt x="217" y="1296"/>
                </a:lnTo>
                <a:lnTo>
                  <a:pt x="217" y="1296"/>
                </a:lnTo>
                <a:lnTo>
                  <a:pt x="238" y="1297"/>
                </a:lnTo>
                <a:lnTo>
                  <a:pt x="250" y="1297"/>
                </a:lnTo>
                <a:lnTo>
                  <a:pt x="255" y="1297"/>
                </a:lnTo>
                <a:lnTo>
                  <a:pt x="258" y="1296"/>
                </a:lnTo>
                <a:lnTo>
                  <a:pt x="258" y="1296"/>
                </a:lnTo>
                <a:lnTo>
                  <a:pt x="260" y="1292"/>
                </a:lnTo>
                <a:lnTo>
                  <a:pt x="262" y="1289"/>
                </a:lnTo>
                <a:lnTo>
                  <a:pt x="263" y="1283"/>
                </a:lnTo>
                <a:lnTo>
                  <a:pt x="263" y="1283"/>
                </a:lnTo>
                <a:lnTo>
                  <a:pt x="266" y="1258"/>
                </a:lnTo>
                <a:lnTo>
                  <a:pt x="268" y="1233"/>
                </a:lnTo>
                <a:lnTo>
                  <a:pt x="268" y="1233"/>
                </a:lnTo>
                <a:lnTo>
                  <a:pt x="267" y="1230"/>
                </a:lnTo>
                <a:lnTo>
                  <a:pt x="266" y="1225"/>
                </a:lnTo>
                <a:lnTo>
                  <a:pt x="263" y="1221"/>
                </a:lnTo>
                <a:lnTo>
                  <a:pt x="258" y="1218"/>
                </a:lnTo>
                <a:lnTo>
                  <a:pt x="258" y="1218"/>
                </a:lnTo>
                <a:lnTo>
                  <a:pt x="252" y="1216"/>
                </a:lnTo>
                <a:lnTo>
                  <a:pt x="246" y="1214"/>
                </a:lnTo>
                <a:lnTo>
                  <a:pt x="240" y="1213"/>
                </a:lnTo>
                <a:lnTo>
                  <a:pt x="235" y="1216"/>
                </a:lnTo>
                <a:lnTo>
                  <a:pt x="235" y="1216"/>
                </a:lnTo>
                <a:lnTo>
                  <a:pt x="231" y="1219"/>
                </a:lnTo>
                <a:lnTo>
                  <a:pt x="227" y="1223"/>
                </a:lnTo>
                <a:lnTo>
                  <a:pt x="225" y="1228"/>
                </a:lnTo>
                <a:lnTo>
                  <a:pt x="210" y="1228"/>
                </a:lnTo>
                <a:lnTo>
                  <a:pt x="215" y="1221"/>
                </a:lnTo>
                <a:lnTo>
                  <a:pt x="215" y="1213"/>
                </a:lnTo>
                <a:lnTo>
                  <a:pt x="273" y="1211"/>
                </a:lnTo>
                <a:close/>
                <a:moveTo>
                  <a:pt x="196" y="1233"/>
                </a:moveTo>
                <a:lnTo>
                  <a:pt x="196" y="1233"/>
                </a:lnTo>
                <a:lnTo>
                  <a:pt x="187" y="1293"/>
                </a:lnTo>
                <a:lnTo>
                  <a:pt x="180" y="1335"/>
                </a:lnTo>
                <a:lnTo>
                  <a:pt x="178" y="1358"/>
                </a:lnTo>
                <a:lnTo>
                  <a:pt x="178" y="1358"/>
                </a:lnTo>
                <a:lnTo>
                  <a:pt x="179" y="1366"/>
                </a:lnTo>
                <a:lnTo>
                  <a:pt x="180" y="1368"/>
                </a:lnTo>
                <a:lnTo>
                  <a:pt x="70" y="1371"/>
                </a:lnTo>
                <a:lnTo>
                  <a:pt x="70" y="1371"/>
                </a:lnTo>
                <a:lnTo>
                  <a:pt x="77" y="1348"/>
                </a:lnTo>
                <a:lnTo>
                  <a:pt x="86" y="1324"/>
                </a:lnTo>
                <a:lnTo>
                  <a:pt x="98" y="1296"/>
                </a:lnTo>
                <a:lnTo>
                  <a:pt x="98" y="1296"/>
                </a:lnTo>
                <a:lnTo>
                  <a:pt x="109" y="1269"/>
                </a:lnTo>
                <a:lnTo>
                  <a:pt x="118" y="1250"/>
                </a:lnTo>
                <a:lnTo>
                  <a:pt x="124" y="1240"/>
                </a:lnTo>
                <a:lnTo>
                  <a:pt x="127" y="1236"/>
                </a:lnTo>
                <a:lnTo>
                  <a:pt x="127" y="1236"/>
                </a:lnTo>
                <a:lnTo>
                  <a:pt x="142" y="1228"/>
                </a:lnTo>
                <a:lnTo>
                  <a:pt x="142" y="1228"/>
                </a:lnTo>
                <a:lnTo>
                  <a:pt x="150" y="1235"/>
                </a:lnTo>
                <a:lnTo>
                  <a:pt x="157" y="1239"/>
                </a:lnTo>
                <a:lnTo>
                  <a:pt x="161" y="1240"/>
                </a:lnTo>
                <a:lnTo>
                  <a:pt x="165" y="1240"/>
                </a:lnTo>
                <a:lnTo>
                  <a:pt x="165" y="1240"/>
                </a:lnTo>
                <a:lnTo>
                  <a:pt x="174" y="1239"/>
                </a:lnTo>
                <a:lnTo>
                  <a:pt x="184" y="1236"/>
                </a:lnTo>
                <a:lnTo>
                  <a:pt x="196" y="1233"/>
                </a:lnTo>
                <a:lnTo>
                  <a:pt x="196" y="1233"/>
                </a:lnTo>
                <a:close/>
                <a:moveTo>
                  <a:pt x="288" y="1546"/>
                </a:moveTo>
                <a:lnTo>
                  <a:pt x="288" y="1546"/>
                </a:lnTo>
                <a:lnTo>
                  <a:pt x="287" y="1572"/>
                </a:lnTo>
                <a:lnTo>
                  <a:pt x="288" y="1596"/>
                </a:lnTo>
                <a:lnTo>
                  <a:pt x="288" y="1596"/>
                </a:lnTo>
                <a:lnTo>
                  <a:pt x="281" y="1597"/>
                </a:lnTo>
                <a:lnTo>
                  <a:pt x="267" y="1597"/>
                </a:lnTo>
                <a:lnTo>
                  <a:pt x="245" y="1596"/>
                </a:lnTo>
                <a:lnTo>
                  <a:pt x="245" y="1596"/>
                </a:lnTo>
                <a:lnTo>
                  <a:pt x="245" y="1584"/>
                </a:lnTo>
                <a:lnTo>
                  <a:pt x="245" y="1575"/>
                </a:lnTo>
                <a:lnTo>
                  <a:pt x="245" y="1569"/>
                </a:lnTo>
                <a:lnTo>
                  <a:pt x="245" y="1569"/>
                </a:lnTo>
                <a:lnTo>
                  <a:pt x="246" y="1561"/>
                </a:lnTo>
                <a:lnTo>
                  <a:pt x="248" y="1556"/>
                </a:lnTo>
                <a:lnTo>
                  <a:pt x="248" y="1556"/>
                </a:lnTo>
                <a:lnTo>
                  <a:pt x="253" y="1550"/>
                </a:lnTo>
                <a:lnTo>
                  <a:pt x="255" y="1546"/>
                </a:lnTo>
                <a:lnTo>
                  <a:pt x="255" y="1546"/>
                </a:lnTo>
                <a:lnTo>
                  <a:pt x="272" y="1545"/>
                </a:lnTo>
                <a:lnTo>
                  <a:pt x="283" y="1545"/>
                </a:lnTo>
                <a:lnTo>
                  <a:pt x="288" y="1546"/>
                </a:lnTo>
                <a:lnTo>
                  <a:pt x="288" y="1546"/>
                </a:lnTo>
                <a:close/>
                <a:moveTo>
                  <a:pt x="253" y="1652"/>
                </a:moveTo>
                <a:lnTo>
                  <a:pt x="253" y="1652"/>
                </a:lnTo>
                <a:lnTo>
                  <a:pt x="253" y="1652"/>
                </a:lnTo>
                <a:lnTo>
                  <a:pt x="253" y="1652"/>
                </a:lnTo>
                <a:lnTo>
                  <a:pt x="253" y="1652"/>
                </a:lnTo>
                <a:lnTo>
                  <a:pt x="253" y="1652"/>
                </a:lnTo>
                <a:close/>
                <a:moveTo>
                  <a:pt x="276" y="1652"/>
                </a:moveTo>
                <a:lnTo>
                  <a:pt x="276" y="1652"/>
                </a:lnTo>
                <a:lnTo>
                  <a:pt x="277" y="1654"/>
                </a:lnTo>
                <a:lnTo>
                  <a:pt x="276" y="1659"/>
                </a:lnTo>
                <a:lnTo>
                  <a:pt x="276" y="1666"/>
                </a:lnTo>
                <a:lnTo>
                  <a:pt x="253" y="1666"/>
                </a:lnTo>
                <a:lnTo>
                  <a:pt x="253" y="1666"/>
                </a:lnTo>
                <a:lnTo>
                  <a:pt x="253" y="1652"/>
                </a:lnTo>
                <a:lnTo>
                  <a:pt x="253" y="1652"/>
                </a:lnTo>
                <a:lnTo>
                  <a:pt x="264" y="1650"/>
                </a:lnTo>
                <a:lnTo>
                  <a:pt x="272" y="1650"/>
                </a:lnTo>
                <a:lnTo>
                  <a:pt x="276" y="1652"/>
                </a:lnTo>
                <a:lnTo>
                  <a:pt x="276" y="1652"/>
                </a:lnTo>
                <a:close/>
                <a:moveTo>
                  <a:pt x="33" y="1546"/>
                </a:moveTo>
                <a:lnTo>
                  <a:pt x="42" y="1546"/>
                </a:lnTo>
                <a:lnTo>
                  <a:pt x="42" y="1577"/>
                </a:lnTo>
                <a:lnTo>
                  <a:pt x="33" y="1577"/>
                </a:lnTo>
                <a:lnTo>
                  <a:pt x="33" y="1546"/>
                </a:lnTo>
                <a:close/>
                <a:moveTo>
                  <a:pt x="175" y="1677"/>
                </a:moveTo>
                <a:lnTo>
                  <a:pt x="175" y="1677"/>
                </a:lnTo>
                <a:lnTo>
                  <a:pt x="177" y="1671"/>
                </a:lnTo>
                <a:lnTo>
                  <a:pt x="178" y="1664"/>
                </a:lnTo>
                <a:lnTo>
                  <a:pt x="182" y="1661"/>
                </a:lnTo>
                <a:lnTo>
                  <a:pt x="185" y="1659"/>
                </a:lnTo>
                <a:lnTo>
                  <a:pt x="185" y="1659"/>
                </a:lnTo>
                <a:lnTo>
                  <a:pt x="189" y="1661"/>
                </a:lnTo>
                <a:lnTo>
                  <a:pt x="192" y="1664"/>
                </a:lnTo>
                <a:lnTo>
                  <a:pt x="194" y="1671"/>
                </a:lnTo>
                <a:lnTo>
                  <a:pt x="196" y="1677"/>
                </a:lnTo>
                <a:lnTo>
                  <a:pt x="196" y="1677"/>
                </a:lnTo>
                <a:lnTo>
                  <a:pt x="194" y="1685"/>
                </a:lnTo>
                <a:lnTo>
                  <a:pt x="192" y="1691"/>
                </a:lnTo>
                <a:lnTo>
                  <a:pt x="189" y="1695"/>
                </a:lnTo>
                <a:lnTo>
                  <a:pt x="185" y="1696"/>
                </a:lnTo>
                <a:lnTo>
                  <a:pt x="185" y="1696"/>
                </a:lnTo>
                <a:lnTo>
                  <a:pt x="182" y="1695"/>
                </a:lnTo>
                <a:lnTo>
                  <a:pt x="178" y="1691"/>
                </a:lnTo>
                <a:lnTo>
                  <a:pt x="177" y="1685"/>
                </a:lnTo>
                <a:lnTo>
                  <a:pt x="175" y="1677"/>
                </a:lnTo>
                <a:lnTo>
                  <a:pt x="175" y="1677"/>
                </a:lnTo>
                <a:close/>
                <a:moveTo>
                  <a:pt x="206" y="1678"/>
                </a:moveTo>
                <a:lnTo>
                  <a:pt x="206" y="1678"/>
                </a:lnTo>
                <a:lnTo>
                  <a:pt x="206" y="1672"/>
                </a:lnTo>
                <a:lnTo>
                  <a:pt x="207" y="1667"/>
                </a:lnTo>
                <a:lnTo>
                  <a:pt x="208" y="1663"/>
                </a:lnTo>
                <a:lnTo>
                  <a:pt x="210" y="1662"/>
                </a:lnTo>
                <a:lnTo>
                  <a:pt x="210" y="1662"/>
                </a:lnTo>
                <a:lnTo>
                  <a:pt x="212" y="1663"/>
                </a:lnTo>
                <a:lnTo>
                  <a:pt x="213" y="1667"/>
                </a:lnTo>
                <a:lnTo>
                  <a:pt x="215" y="1672"/>
                </a:lnTo>
                <a:lnTo>
                  <a:pt x="215" y="1678"/>
                </a:lnTo>
                <a:lnTo>
                  <a:pt x="215" y="1678"/>
                </a:lnTo>
                <a:lnTo>
                  <a:pt x="215" y="1686"/>
                </a:lnTo>
                <a:lnTo>
                  <a:pt x="213" y="1691"/>
                </a:lnTo>
                <a:lnTo>
                  <a:pt x="212" y="1695"/>
                </a:lnTo>
                <a:lnTo>
                  <a:pt x="210" y="1696"/>
                </a:lnTo>
                <a:lnTo>
                  <a:pt x="210" y="1696"/>
                </a:lnTo>
                <a:lnTo>
                  <a:pt x="208" y="1695"/>
                </a:lnTo>
                <a:lnTo>
                  <a:pt x="207" y="1691"/>
                </a:lnTo>
                <a:lnTo>
                  <a:pt x="206" y="1686"/>
                </a:lnTo>
                <a:lnTo>
                  <a:pt x="206" y="1678"/>
                </a:lnTo>
                <a:lnTo>
                  <a:pt x="206" y="1678"/>
                </a:lnTo>
                <a:close/>
                <a:moveTo>
                  <a:pt x="10" y="1653"/>
                </a:moveTo>
                <a:lnTo>
                  <a:pt x="10" y="1653"/>
                </a:lnTo>
                <a:lnTo>
                  <a:pt x="11" y="1642"/>
                </a:lnTo>
                <a:lnTo>
                  <a:pt x="13" y="1638"/>
                </a:lnTo>
                <a:lnTo>
                  <a:pt x="14" y="1636"/>
                </a:lnTo>
                <a:lnTo>
                  <a:pt x="14" y="1636"/>
                </a:lnTo>
                <a:lnTo>
                  <a:pt x="15" y="1638"/>
                </a:lnTo>
                <a:lnTo>
                  <a:pt x="16" y="1642"/>
                </a:lnTo>
                <a:lnTo>
                  <a:pt x="18" y="1653"/>
                </a:lnTo>
                <a:lnTo>
                  <a:pt x="18" y="1653"/>
                </a:lnTo>
                <a:lnTo>
                  <a:pt x="16" y="1664"/>
                </a:lnTo>
                <a:lnTo>
                  <a:pt x="15" y="1667"/>
                </a:lnTo>
                <a:lnTo>
                  <a:pt x="14" y="1668"/>
                </a:lnTo>
                <a:lnTo>
                  <a:pt x="14" y="1668"/>
                </a:lnTo>
                <a:lnTo>
                  <a:pt x="13" y="1667"/>
                </a:lnTo>
                <a:lnTo>
                  <a:pt x="11" y="1664"/>
                </a:lnTo>
                <a:lnTo>
                  <a:pt x="10" y="1653"/>
                </a:lnTo>
                <a:lnTo>
                  <a:pt x="10" y="1653"/>
                </a:lnTo>
                <a:close/>
                <a:moveTo>
                  <a:pt x="681" y="1748"/>
                </a:moveTo>
                <a:lnTo>
                  <a:pt x="746" y="1747"/>
                </a:lnTo>
                <a:lnTo>
                  <a:pt x="746" y="1774"/>
                </a:lnTo>
                <a:lnTo>
                  <a:pt x="681" y="1779"/>
                </a:lnTo>
                <a:lnTo>
                  <a:pt x="681" y="1748"/>
                </a:lnTo>
                <a:close/>
                <a:moveTo>
                  <a:pt x="764" y="1747"/>
                </a:moveTo>
                <a:lnTo>
                  <a:pt x="883" y="1737"/>
                </a:lnTo>
                <a:lnTo>
                  <a:pt x="883" y="1737"/>
                </a:lnTo>
                <a:lnTo>
                  <a:pt x="885" y="1739"/>
                </a:lnTo>
                <a:lnTo>
                  <a:pt x="887" y="1743"/>
                </a:lnTo>
                <a:lnTo>
                  <a:pt x="891" y="1748"/>
                </a:lnTo>
                <a:lnTo>
                  <a:pt x="891" y="1748"/>
                </a:lnTo>
                <a:lnTo>
                  <a:pt x="896" y="1755"/>
                </a:lnTo>
                <a:lnTo>
                  <a:pt x="900" y="1761"/>
                </a:lnTo>
                <a:lnTo>
                  <a:pt x="901" y="1766"/>
                </a:lnTo>
                <a:lnTo>
                  <a:pt x="801" y="1771"/>
                </a:lnTo>
                <a:lnTo>
                  <a:pt x="764" y="1771"/>
                </a:lnTo>
                <a:lnTo>
                  <a:pt x="764" y="1747"/>
                </a:lnTo>
                <a:close/>
                <a:moveTo>
                  <a:pt x="1618" y="1242"/>
                </a:moveTo>
                <a:lnTo>
                  <a:pt x="1618" y="1242"/>
                </a:lnTo>
                <a:lnTo>
                  <a:pt x="1621" y="1245"/>
                </a:lnTo>
                <a:lnTo>
                  <a:pt x="1623" y="1247"/>
                </a:lnTo>
                <a:lnTo>
                  <a:pt x="1623" y="1293"/>
                </a:lnTo>
                <a:lnTo>
                  <a:pt x="1618" y="1298"/>
                </a:lnTo>
                <a:lnTo>
                  <a:pt x="1608" y="1303"/>
                </a:lnTo>
                <a:lnTo>
                  <a:pt x="1593" y="1286"/>
                </a:lnTo>
                <a:lnTo>
                  <a:pt x="1593" y="1286"/>
                </a:lnTo>
                <a:lnTo>
                  <a:pt x="1599" y="1286"/>
                </a:lnTo>
                <a:lnTo>
                  <a:pt x="1604" y="1284"/>
                </a:lnTo>
                <a:lnTo>
                  <a:pt x="1608" y="1283"/>
                </a:lnTo>
                <a:lnTo>
                  <a:pt x="1608" y="1283"/>
                </a:lnTo>
                <a:lnTo>
                  <a:pt x="1609" y="1281"/>
                </a:lnTo>
                <a:lnTo>
                  <a:pt x="1609" y="1279"/>
                </a:lnTo>
                <a:lnTo>
                  <a:pt x="1607" y="1278"/>
                </a:lnTo>
                <a:lnTo>
                  <a:pt x="1606" y="1278"/>
                </a:lnTo>
                <a:lnTo>
                  <a:pt x="1606" y="1278"/>
                </a:lnTo>
                <a:lnTo>
                  <a:pt x="1603" y="1275"/>
                </a:lnTo>
                <a:lnTo>
                  <a:pt x="1600" y="1269"/>
                </a:lnTo>
                <a:lnTo>
                  <a:pt x="1598" y="1261"/>
                </a:lnTo>
                <a:lnTo>
                  <a:pt x="1598" y="1258"/>
                </a:lnTo>
                <a:lnTo>
                  <a:pt x="1598" y="1258"/>
                </a:lnTo>
                <a:lnTo>
                  <a:pt x="1618" y="1242"/>
                </a:lnTo>
                <a:lnTo>
                  <a:pt x="1618" y="1242"/>
                </a:lnTo>
                <a:close/>
                <a:moveTo>
                  <a:pt x="1631" y="1231"/>
                </a:moveTo>
                <a:lnTo>
                  <a:pt x="1658" y="1228"/>
                </a:lnTo>
                <a:lnTo>
                  <a:pt x="1658" y="1306"/>
                </a:lnTo>
                <a:lnTo>
                  <a:pt x="1645" y="1306"/>
                </a:lnTo>
                <a:lnTo>
                  <a:pt x="1639" y="1275"/>
                </a:lnTo>
                <a:lnTo>
                  <a:pt x="1639" y="1258"/>
                </a:lnTo>
                <a:lnTo>
                  <a:pt x="1639" y="1237"/>
                </a:lnTo>
                <a:lnTo>
                  <a:pt x="1639" y="1237"/>
                </a:lnTo>
                <a:lnTo>
                  <a:pt x="1637" y="1237"/>
                </a:lnTo>
                <a:lnTo>
                  <a:pt x="1636" y="1237"/>
                </a:lnTo>
                <a:lnTo>
                  <a:pt x="1634" y="1237"/>
                </a:lnTo>
                <a:lnTo>
                  <a:pt x="1631" y="1231"/>
                </a:lnTo>
                <a:close/>
                <a:moveTo>
                  <a:pt x="1613" y="1428"/>
                </a:moveTo>
                <a:lnTo>
                  <a:pt x="1613" y="1428"/>
                </a:lnTo>
                <a:lnTo>
                  <a:pt x="1621" y="1428"/>
                </a:lnTo>
                <a:lnTo>
                  <a:pt x="1637" y="1428"/>
                </a:lnTo>
                <a:lnTo>
                  <a:pt x="1660" y="1425"/>
                </a:lnTo>
                <a:lnTo>
                  <a:pt x="1660" y="1425"/>
                </a:lnTo>
                <a:lnTo>
                  <a:pt x="1662" y="1427"/>
                </a:lnTo>
                <a:lnTo>
                  <a:pt x="1660" y="1429"/>
                </a:lnTo>
                <a:lnTo>
                  <a:pt x="1660" y="1433"/>
                </a:lnTo>
                <a:lnTo>
                  <a:pt x="1660" y="1433"/>
                </a:lnTo>
                <a:lnTo>
                  <a:pt x="1655" y="1439"/>
                </a:lnTo>
                <a:lnTo>
                  <a:pt x="1645" y="1452"/>
                </a:lnTo>
                <a:lnTo>
                  <a:pt x="1628" y="1471"/>
                </a:lnTo>
                <a:lnTo>
                  <a:pt x="1613" y="1474"/>
                </a:lnTo>
                <a:lnTo>
                  <a:pt x="1590" y="1471"/>
                </a:lnTo>
                <a:lnTo>
                  <a:pt x="1585" y="1431"/>
                </a:lnTo>
                <a:lnTo>
                  <a:pt x="1585" y="1431"/>
                </a:lnTo>
                <a:lnTo>
                  <a:pt x="1599" y="1429"/>
                </a:lnTo>
                <a:lnTo>
                  <a:pt x="1608" y="1428"/>
                </a:lnTo>
                <a:lnTo>
                  <a:pt x="1613" y="1428"/>
                </a:lnTo>
                <a:lnTo>
                  <a:pt x="1613" y="1428"/>
                </a:lnTo>
                <a:close/>
                <a:moveTo>
                  <a:pt x="1022" y="1438"/>
                </a:moveTo>
                <a:lnTo>
                  <a:pt x="1054" y="1464"/>
                </a:lnTo>
                <a:lnTo>
                  <a:pt x="1054" y="1479"/>
                </a:lnTo>
                <a:lnTo>
                  <a:pt x="1045" y="1489"/>
                </a:lnTo>
                <a:lnTo>
                  <a:pt x="1025" y="1486"/>
                </a:lnTo>
                <a:lnTo>
                  <a:pt x="1022" y="1438"/>
                </a:lnTo>
                <a:close/>
                <a:moveTo>
                  <a:pt x="997" y="1443"/>
                </a:moveTo>
                <a:lnTo>
                  <a:pt x="997" y="1476"/>
                </a:lnTo>
                <a:lnTo>
                  <a:pt x="989" y="1476"/>
                </a:lnTo>
                <a:lnTo>
                  <a:pt x="989" y="1476"/>
                </a:lnTo>
                <a:lnTo>
                  <a:pt x="981" y="1466"/>
                </a:lnTo>
                <a:lnTo>
                  <a:pt x="976" y="1460"/>
                </a:lnTo>
                <a:lnTo>
                  <a:pt x="974" y="1456"/>
                </a:lnTo>
                <a:lnTo>
                  <a:pt x="974" y="1456"/>
                </a:lnTo>
                <a:lnTo>
                  <a:pt x="985" y="1450"/>
                </a:lnTo>
                <a:lnTo>
                  <a:pt x="997" y="1443"/>
                </a:lnTo>
                <a:lnTo>
                  <a:pt x="997" y="1443"/>
                </a:lnTo>
                <a:close/>
                <a:moveTo>
                  <a:pt x="1190" y="1433"/>
                </a:moveTo>
                <a:lnTo>
                  <a:pt x="1190" y="1433"/>
                </a:lnTo>
                <a:lnTo>
                  <a:pt x="1197" y="1434"/>
                </a:lnTo>
                <a:lnTo>
                  <a:pt x="1203" y="1436"/>
                </a:lnTo>
                <a:lnTo>
                  <a:pt x="1208" y="1439"/>
                </a:lnTo>
                <a:lnTo>
                  <a:pt x="1210" y="1443"/>
                </a:lnTo>
                <a:lnTo>
                  <a:pt x="1215" y="1452"/>
                </a:lnTo>
                <a:lnTo>
                  <a:pt x="1220" y="1464"/>
                </a:lnTo>
                <a:lnTo>
                  <a:pt x="1220" y="1464"/>
                </a:lnTo>
                <a:lnTo>
                  <a:pt x="1223" y="1474"/>
                </a:lnTo>
                <a:lnTo>
                  <a:pt x="1223" y="1483"/>
                </a:lnTo>
                <a:lnTo>
                  <a:pt x="1222" y="1492"/>
                </a:lnTo>
                <a:lnTo>
                  <a:pt x="1190" y="1508"/>
                </a:lnTo>
                <a:lnTo>
                  <a:pt x="1190" y="1500"/>
                </a:lnTo>
                <a:lnTo>
                  <a:pt x="1177" y="1500"/>
                </a:lnTo>
                <a:lnTo>
                  <a:pt x="1177" y="1500"/>
                </a:lnTo>
                <a:lnTo>
                  <a:pt x="1171" y="1503"/>
                </a:lnTo>
                <a:lnTo>
                  <a:pt x="1166" y="1504"/>
                </a:lnTo>
                <a:lnTo>
                  <a:pt x="1164" y="1506"/>
                </a:lnTo>
                <a:lnTo>
                  <a:pt x="1164" y="1506"/>
                </a:lnTo>
                <a:lnTo>
                  <a:pt x="1162" y="1500"/>
                </a:lnTo>
                <a:lnTo>
                  <a:pt x="1159" y="1494"/>
                </a:lnTo>
                <a:lnTo>
                  <a:pt x="1157" y="1484"/>
                </a:lnTo>
                <a:lnTo>
                  <a:pt x="1157" y="1484"/>
                </a:lnTo>
                <a:lnTo>
                  <a:pt x="1157" y="1478"/>
                </a:lnTo>
                <a:lnTo>
                  <a:pt x="1158" y="1469"/>
                </a:lnTo>
                <a:lnTo>
                  <a:pt x="1161" y="1461"/>
                </a:lnTo>
                <a:lnTo>
                  <a:pt x="1164" y="1452"/>
                </a:lnTo>
                <a:lnTo>
                  <a:pt x="1169" y="1446"/>
                </a:lnTo>
                <a:lnTo>
                  <a:pt x="1175" y="1439"/>
                </a:lnTo>
                <a:lnTo>
                  <a:pt x="1182" y="1434"/>
                </a:lnTo>
                <a:lnTo>
                  <a:pt x="1186" y="1434"/>
                </a:lnTo>
                <a:lnTo>
                  <a:pt x="1190" y="1433"/>
                </a:lnTo>
                <a:lnTo>
                  <a:pt x="1190" y="1433"/>
                </a:lnTo>
                <a:close/>
                <a:moveTo>
                  <a:pt x="1210" y="1431"/>
                </a:moveTo>
                <a:lnTo>
                  <a:pt x="1229" y="1431"/>
                </a:lnTo>
                <a:lnTo>
                  <a:pt x="1224" y="1453"/>
                </a:lnTo>
                <a:lnTo>
                  <a:pt x="1210" y="1431"/>
                </a:lnTo>
                <a:close/>
                <a:moveTo>
                  <a:pt x="792" y="1443"/>
                </a:moveTo>
                <a:lnTo>
                  <a:pt x="794" y="1461"/>
                </a:lnTo>
                <a:lnTo>
                  <a:pt x="789" y="1469"/>
                </a:lnTo>
                <a:lnTo>
                  <a:pt x="779" y="1469"/>
                </a:lnTo>
                <a:lnTo>
                  <a:pt x="779" y="1446"/>
                </a:lnTo>
                <a:lnTo>
                  <a:pt x="792" y="1443"/>
                </a:lnTo>
                <a:close/>
                <a:moveTo>
                  <a:pt x="764" y="1446"/>
                </a:moveTo>
                <a:lnTo>
                  <a:pt x="759" y="1453"/>
                </a:lnTo>
                <a:lnTo>
                  <a:pt x="749" y="1453"/>
                </a:lnTo>
                <a:lnTo>
                  <a:pt x="749" y="1446"/>
                </a:lnTo>
                <a:lnTo>
                  <a:pt x="764" y="1446"/>
                </a:lnTo>
                <a:close/>
                <a:moveTo>
                  <a:pt x="65" y="1659"/>
                </a:moveTo>
                <a:lnTo>
                  <a:pt x="103" y="1663"/>
                </a:lnTo>
                <a:lnTo>
                  <a:pt x="103" y="1699"/>
                </a:lnTo>
                <a:lnTo>
                  <a:pt x="65" y="1691"/>
                </a:lnTo>
                <a:lnTo>
                  <a:pt x="65" y="1659"/>
                </a:lnTo>
                <a:close/>
                <a:moveTo>
                  <a:pt x="75" y="1699"/>
                </a:moveTo>
                <a:lnTo>
                  <a:pt x="75" y="1699"/>
                </a:lnTo>
                <a:lnTo>
                  <a:pt x="75" y="1699"/>
                </a:lnTo>
                <a:lnTo>
                  <a:pt x="75" y="1699"/>
                </a:lnTo>
                <a:lnTo>
                  <a:pt x="75" y="1699"/>
                </a:lnTo>
                <a:lnTo>
                  <a:pt x="75" y="1699"/>
                </a:lnTo>
                <a:close/>
                <a:moveTo>
                  <a:pt x="90" y="1701"/>
                </a:moveTo>
                <a:lnTo>
                  <a:pt x="90" y="1701"/>
                </a:lnTo>
                <a:lnTo>
                  <a:pt x="85" y="1705"/>
                </a:lnTo>
                <a:lnTo>
                  <a:pt x="81" y="1708"/>
                </a:lnTo>
                <a:lnTo>
                  <a:pt x="77" y="1709"/>
                </a:lnTo>
                <a:lnTo>
                  <a:pt x="77" y="1709"/>
                </a:lnTo>
                <a:lnTo>
                  <a:pt x="75" y="1708"/>
                </a:lnTo>
                <a:lnTo>
                  <a:pt x="75" y="1704"/>
                </a:lnTo>
                <a:lnTo>
                  <a:pt x="75" y="1699"/>
                </a:lnTo>
                <a:lnTo>
                  <a:pt x="75" y="1699"/>
                </a:lnTo>
                <a:lnTo>
                  <a:pt x="82" y="1700"/>
                </a:lnTo>
                <a:lnTo>
                  <a:pt x="90" y="1701"/>
                </a:lnTo>
                <a:lnTo>
                  <a:pt x="90" y="1701"/>
                </a:lnTo>
                <a:close/>
                <a:moveTo>
                  <a:pt x="1495" y="731"/>
                </a:moveTo>
                <a:lnTo>
                  <a:pt x="1495" y="731"/>
                </a:lnTo>
                <a:lnTo>
                  <a:pt x="1497" y="787"/>
                </a:lnTo>
                <a:lnTo>
                  <a:pt x="1497" y="787"/>
                </a:lnTo>
                <a:lnTo>
                  <a:pt x="1496" y="795"/>
                </a:lnTo>
                <a:lnTo>
                  <a:pt x="1495" y="801"/>
                </a:lnTo>
                <a:lnTo>
                  <a:pt x="1492" y="808"/>
                </a:lnTo>
                <a:lnTo>
                  <a:pt x="1492" y="811"/>
                </a:lnTo>
                <a:lnTo>
                  <a:pt x="1492" y="811"/>
                </a:lnTo>
                <a:lnTo>
                  <a:pt x="1492" y="822"/>
                </a:lnTo>
                <a:lnTo>
                  <a:pt x="1491" y="839"/>
                </a:lnTo>
                <a:lnTo>
                  <a:pt x="1487" y="870"/>
                </a:lnTo>
                <a:lnTo>
                  <a:pt x="1487" y="870"/>
                </a:lnTo>
                <a:lnTo>
                  <a:pt x="1485" y="942"/>
                </a:lnTo>
                <a:lnTo>
                  <a:pt x="1480" y="942"/>
                </a:lnTo>
                <a:lnTo>
                  <a:pt x="1480" y="736"/>
                </a:lnTo>
                <a:lnTo>
                  <a:pt x="1495" y="731"/>
                </a:lnTo>
                <a:close/>
                <a:moveTo>
                  <a:pt x="1480" y="654"/>
                </a:moveTo>
                <a:lnTo>
                  <a:pt x="1480" y="654"/>
                </a:lnTo>
                <a:lnTo>
                  <a:pt x="1490" y="673"/>
                </a:lnTo>
                <a:lnTo>
                  <a:pt x="1496" y="686"/>
                </a:lnTo>
                <a:lnTo>
                  <a:pt x="1500" y="692"/>
                </a:lnTo>
                <a:lnTo>
                  <a:pt x="1500" y="692"/>
                </a:lnTo>
                <a:lnTo>
                  <a:pt x="1501" y="694"/>
                </a:lnTo>
                <a:lnTo>
                  <a:pt x="1501" y="701"/>
                </a:lnTo>
                <a:lnTo>
                  <a:pt x="1500" y="710"/>
                </a:lnTo>
                <a:lnTo>
                  <a:pt x="1500" y="710"/>
                </a:lnTo>
                <a:lnTo>
                  <a:pt x="1480" y="707"/>
                </a:lnTo>
                <a:lnTo>
                  <a:pt x="1480" y="707"/>
                </a:lnTo>
                <a:lnTo>
                  <a:pt x="1480" y="705"/>
                </a:lnTo>
                <a:lnTo>
                  <a:pt x="1478" y="698"/>
                </a:lnTo>
                <a:lnTo>
                  <a:pt x="1478" y="680"/>
                </a:lnTo>
                <a:lnTo>
                  <a:pt x="1480" y="654"/>
                </a:lnTo>
                <a:lnTo>
                  <a:pt x="1480" y="65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3" name="Freeform 12">
            <a:extLst>
              <a:ext uri="{FF2B5EF4-FFF2-40B4-BE49-F238E27FC236}">
                <a16:creationId xmlns:a16="http://schemas.microsoft.com/office/drawing/2014/main" id="{58AACB4A-2C00-42D5-ACEA-483F734B783D}"/>
              </a:ext>
            </a:extLst>
          </p:cNvPr>
          <p:cNvSpPr>
            <a:spLocks noEditPoints="1"/>
          </p:cNvSpPr>
          <p:nvPr/>
        </p:nvSpPr>
        <p:spPr bwMode="auto">
          <a:xfrm>
            <a:off x="6515204" y="4104802"/>
            <a:ext cx="2803934" cy="2246976"/>
          </a:xfrm>
          <a:custGeom>
            <a:avLst/>
            <a:gdLst>
              <a:gd name="T0" fmla="*/ 699 w 2049"/>
              <a:gd name="T1" fmla="*/ 1627 h 1642"/>
              <a:gd name="T2" fmla="*/ 854 w 2049"/>
              <a:gd name="T3" fmla="*/ 1636 h 1642"/>
              <a:gd name="T4" fmla="*/ 950 w 2049"/>
              <a:gd name="T5" fmla="*/ 1626 h 1642"/>
              <a:gd name="T6" fmla="*/ 1620 w 2049"/>
              <a:gd name="T7" fmla="*/ 1513 h 1642"/>
              <a:gd name="T8" fmla="*/ 1758 w 2049"/>
              <a:gd name="T9" fmla="*/ 1628 h 1642"/>
              <a:gd name="T10" fmla="*/ 1865 w 2049"/>
              <a:gd name="T11" fmla="*/ 1505 h 1642"/>
              <a:gd name="T12" fmla="*/ 1970 w 2049"/>
              <a:gd name="T13" fmla="*/ 1475 h 1642"/>
              <a:gd name="T14" fmla="*/ 1995 w 2049"/>
              <a:gd name="T15" fmla="*/ 1473 h 1642"/>
              <a:gd name="T16" fmla="*/ 2007 w 2049"/>
              <a:gd name="T17" fmla="*/ 1409 h 1642"/>
              <a:gd name="T18" fmla="*/ 1986 w 2049"/>
              <a:gd name="T19" fmla="*/ 1363 h 1642"/>
              <a:gd name="T20" fmla="*/ 2049 w 2049"/>
              <a:gd name="T21" fmla="*/ 1184 h 1642"/>
              <a:gd name="T22" fmla="*/ 1889 w 2049"/>
              <a:gd name="T23" fmla="*/ 1002 h 1642"/>
              <a:gd name="T24" fmla="*/ 1597 w 2049"/>
              <a:gd name="T25" fmla="*/ 1031 h 1642"/>
              <a:gd name="T26" fmla="*/ 1574 w 2049"/>
              <a:gd name="T27" fmla="*/ 1233 h 1642"/>
              <a:gd name="T28" fmla="*/ 1448 w 2049"/>
              <a:gd name="T29" fmla="*/ 1018 h 1642"/>
              <a:gd name="T30" fmla="*/ 1428 w 2049"/>
              <a:gd name="T31" fmla="*/ 1114 h 1642"/>
              <a:gd name="T32" fmla="*/ 1320 w 2049"/>
              <a:gd name="T33" fmla="*/ 1116 h 1642"/>
              <a:gd name="T34" fmla="*/ 1269 w 2049"/>
              <a:gd name="T35" fmla="*/ 1017 h 1642"/>
              <a:gd name="T36" fmla="*/ 292 w 2049"/>
              <a:gd name="T37" fmla="*/ 1004 h 1642"/>
              <a:gd name="T38" fmla="*/ 203 w 2049"/>
              <a:gd name="T39" fmla="*/ 934 h 1642"/>
              <a:gd name="T40" fmla="*/ 164 w 2049"/>
              <a:gd name="T41" fmla="*/ 744 h 1642"/>
              <a:gd name="T42" fmla="*/ 150 w 2049"/>
              <a:gd name="T43" fmla="*/ 80 h 1642"/>
              <a:gd name="T44" fmla="*/ 177 w 2049"/>
              <a:gd name="T45" fmla="*/ 24 h 1642"/>
              <a:gd name="T46" fmla="*/ 128 w 2049"/>
              <a:gd name="T47" fmla="*/ 39 h 1642"/>
              <a:gd name="T48" fmla="*/ 33 w 2049"/>
              <a:gd name="T49" fmla="*/ 0 h 1642"/>
              <a:gd name="T50" fmla="*/ 10 w 2049"/>
              <a:gd name="T51" fmla="*/ 53 h 1642"/>
              <a:gd name="T52" fmla="*/ 103 w 2049"/>
              <a:gd name="T53" fmla="*/ 67 h 1642"/>
              <a:gd name="T54" fmla="*/ 86 w 2049"/>
              <a:gd name="T55" fmla="*/ 286 h 1642"/>
              <a:gd name="T56" fmla="*/ 84 w 2049"/>
              <a:gd name="T57" fmla="*/ 1030 h 1642"/>
              <a:gd name="T58" fmla="*/ 74 w 2049"/>
              <a:gd name="T59" fmla="*/ 1101 h 1642"/>
              <a:gd name="T60" fmla="*/ 123 w 2049"/>
              <a:gd name="T61" fmla="*/ 1214 h 1642"/>
              <a:gd name="T62" fmla="*/ 47 w 2049"/>
              <a:gd name="T63" fmla="*/ 1365 h 1642"/>
              <a:gd name="T64" fmla="*/ 113 w 2049"/>
              <a:gd name="T65" fmla="*/ 1612 h 1642"/>
              <a:gd name="T66" fmla="*/ 196 w 2049"/>
              <a:gd name="T67" fmla="*/ 1622 h 1642"/>
              <a:gd name="T68" fmla="*/ 232 w 2049"/>
              <a:gd name="T69" fmla="*/ 1593 h 1642"/>
              <a:gd name="T70" fmla="*/ 491 w 2049"/>
              <a:gd name="T71" fmla="*/ 1564 h 1642"/>
              <a:gd name="T72" fmla="*/ 1420 w 2049"/>
              <a:gd name="T73" fmla="*/ 1286 h 1642"/>
              <a:gd name="T74" fmla="*/ 1422 w 2049"/>
              <a:gd name="T75" fmla="*/ 1148 h 1642"/>
              <a:gd name="T76" fmla="*/ 1284 w 2049"/>
              <a:gd name="T77" fmla="*/ 1253 h 1642"/>
              <a:gd name="T78" fmla="*/ 1228 w 2049"/>
              <a:gd name="T79" fmla="*/ 1255 h 1642"/>
              <a:gd name="T80" fmla="*/ 1424 w 2049"/>
              <a:gd name="T81" fmla="*/ 994 h 1642"/>
              <a:gd name="T82" fmla="*/ 1833 w 2049"/>
              <a:gd name="T83" fmla="*/ 1044 h 1642"/>
              <a:gd name="T84" fmla="*/ 1895 w 2049"/>
              <a:gd name="T85" fmla="*/ 1047 h 1642"/>
              <a:gd name="T86" fmla="*/ 1986 w 2049"/>
              <a:gd name="T87" fmla="*/ 1210 h 1642"/>
              <a:gd name="T88" fmla="*/ 2012 w 2049"/>
              <a:gd name="T89" fmla="*/ 1067 h 1642"/>
              <a:gd name="T90" fmla="*/ 1973 w 2049"/>
              <a:gd name="T91" fmla="*/ 1054 h 1642"/>
              <a:gd name="T92" fmla="*/ 958 w 2049"/>
              <a:gd name="T93" fmla="*/ 1266 h 1642"/>
              <a:gd name="T94" fmla="*/ 858 w 2049"/>
              <a:gd name="T95" fmla="*/ 1290 h 1642"/>
              <a:gd name="T96" fmla="*/ 878 w 2049"/>
              <a:gd name="T97" fmla="*/ 1251 h 1642"/>
              <a:gd name="T98" fmla="*/ 872 w 2049"/>
              <a:gd name="T99" fmla="*/ 1243 h 1642"/>
              <a:gd name="T100" fmla="*/ 826 w 2049"/>
              <a:gd name="T101" fmla="*/ 1289 h 1642"/>
              <a:gd name="T102" fmla="*/ 722 w 2049"/>
              <a:gd name="T103" fmla="*/ 1294 h 1642"/>
              <a:gd name="T104" fmla="*/ 582 w 2049"/>
              <a:gd name="T105" fmla="*/ 1257 h 1642"/>
              <a:gd name="T106" fmla="*/ 296 w 2049"/>
              <a:gd name="T107" fmla="*/ 1303 h 1642"/>
              <a:gd name="T108" fmla="*/ 253 w 2049"/>
              <a:gd name="T109" fmla="*/ 1087 h 1642"/>
              <a:gd name="T110" fmla="*/ 191 w 2049"/>
              <a:gd name="T111" fmla="*/ 899 h 1642"/>
              <a:gd name="T112" fmla="*/ 189 w 2049"/>
              <a:gd name="T113" fmla="*/ 1056 h 1642"/>
              <a:gd name="T114" fmla="*/ 179 w 2049"/>
              <a:gd name="T115" fmla="*/ 924 h 1642"/>
              <a:gd name="T116" fmla="*/ 222 w 2049"/>
              <a:gd name="T117" fmla="*/ 1103 h 1642"/>
              <a:gd name="T118" fmla="*/ 1111 w 2049"/>
              <a:gd name="T119" fmla="*/ 1519 h 1642"/>
              <a:gd name="T120" fmla="*/ 1035 w 2049"/>
              <a:gd name="T121" fmla="*/ 1504 h 1642"/>
              <a:gd name="T122" fmla="*/ 1028 w 2049"/>
              <a:gd name="T123" fmla="*/ 1410 h 1642"/>
              <a:gd name="T124" fmla="*/ 1267 w 2049"/>
              <a:gd name="T125" fmla="*/ 1447 h 16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049" h="1642">
                <a:moveTo>
                  <a:pt x="609" y="1639"/>
                </a:moveTo>
                <a:lnTo>
                  <a:pt x="609" y="1639"/>
                </a:lnTo>
                <a:lnTo>
                  <a:pt x="620" y="1639"/>
                </a:lnTo>
                <a:lnTo>
                  <a:pt x="632" y="1639"/>
                </a:lnTo>
                <a:lnTo>
                  <a:pt x="649" y="1635"/>
                </a:lnTo>
                <a:lnTo>
                  <a:pt x="661" y="1631"/>
                </a:lnTo>
                <a:lnTo>
                  <a:pt x="666" y="1630"/>
                </a:lnTo>
                <a:lnTo>
                  <a:pt x="666" y="1630"/>
                </a:lnTo>
                <a:lnTo>
                  <a:pt x="665" y="1630"/>
                </a:lnTo>
                <a:lnTo>
                  <a:pt x="665" y="1630"/>
                </a:lnTo>
                <a:lnTo>
                  <a:pt x="666" y="1630"/>
                </a:lnTo>
                <a:lnTo>
                  <a:pt x="666" y="1630"/>
                </a:lnTo>
                <a:lnTo>
                  <a:pt x="674" y="1630"/>
                </a:lnTo>
                <a:lnTo>
                  <a:pt x="689" y="1628"/>
                </a:lnTo>
                <a:lnTo>
                  <a:pt x="699" y="1627"/>
                </a:lnTo>
                <a:lnTo>
                  <a:pt x="708" y="1625"/>
                </a:lnTo>
                <a:lnTo>
                  <a:pt x="717" y="1620"/>
                </a:lnTo>
                <a:lnTo>
                  <a:pt x="724" y="1612"/>
                </a:lnTo>
                <a:lnTo>
                  <a:pt x="724" y="1612"/>
                </a:lnTo>
                <a:lnTo>
                  <a:pt x="738" y="1598"/>
                </a:lnTo>
                <a:lnTo>
                  <a:pt x="747" y="1588"/>
                </a:lnTo>
                <a:lnTo>
                  <a:pt x="751" y="1579"/>
                </a:lnTo>
                <a:lnTo>
                  <a:pt x="778" y="1579"/>
                </a:lnTo>
                <a:lnTo>
                  <a:pt x="778" y="1579"/>
                </a:lnTo>
                <a:lnTo>
                  <a:pt x="788" y="1589"/>
                </a:lnTo>
                <a:lnTo>
                  <a:pt x="798" y="1599"/>
                </a:lnTo>
                <a:lnTo>
                  <a:pt x="812" y="1611"/>
                </a:lnTo>
                <a:lnTo>
                  <a:pt x="827" y="1622"/>
                </a:lnTo>
                <a:lnTo>
                  <a:pt x="845" y="1632"/>
                </a:lnTo>
                <a:lnTo>
                  <a:pt x="854" y="1636"/>
                </a:lnTo>
                <a:lnTo>
                  <a:pt x="863" y="1640"/>
                </a:lnTo>
                <a:lnTo>
                  <a:pt x="872" y="1641"/>
                </a:lnTo>
                <a:lnTo>
                  <a:pt x="881" y="1642"/>
                </a:lnTo>
                <a:lnTo>
                  <a:pt x="881" y="1642"/>
                </a:lnTo>
                <a:lnTo>
                  <a:pt x="897" y="1642"/>
                </a:lnTo>
                <a:lnTo>
                  <a:pt x="911" y="1641"/>
                </a:lnTo>
                <a:lnTo>
                  <a:pt x="923" y="1639"/>
                </a:lnTo>
                <a:lnTo>
                  <a:pt x="932" y="1637"/>
                </a:lnTo>
                <a:lnTo>
                  <a:pt x="938" y="1635"/>
                </a:lnTo>
                <a:lnTo>
                  <a:pt x="942" y="1632"/>
                </a:lnTo>
                <a:lnTo>
                  <a:pt x="944" y="1631"/>
                </a:lnTo>
                <a:lnTo>
                  <a:pt x="944" y="1630"/>
                </a:lnTo>
                <a:lnTo>
                  <a:pt x="944" y="1630"/>
                </a:lnTo>
                <a:lnTo>
                  <a:pt x="946" y="1628"/>
                </a:lnTo>
                <a:lnTo>
                  <a:pt x="950" y="1626"/>
                </a:lnTo>
                <a:lnTo>
                  <a:pt x="966" y="1622"/>
                </a:lnTo>
                <a:lnTo>
                  <a:pt x="976" y="1618"/>
                </a:lnTo>
                <a:lnTo>
                  <a:pt x="988" y="1613"/>
                </a:lnTo>
                <a:lnTo>
                  <a:pt x="998" y="1607"/>
                </a:lnTo>
                <a:lnTo>
                  <a:pt x="1008" y="1599"/>
                </a:lnTo>
                <a:lnTo>
                  <a:pt x="1008" y="1599"/>
                </a:lnTo>
                <a:lnTo>
                  <a:pt x="1023" y="1583"/>
                </a:lnTo>
                <a:lnTo>
                  <a:pt x="1032" y="1570"/>
                </a:lnTo>
                <a:lnTo>
                  <a:pt x="1036" y="1562"/>
                </a:lnTo>
                <a:lnTo>
                  <a:pt x="1037" y="1560"/>
                </a:lnTo>
                <a:lnTo>
                  <a:pt x="1041" y="1536"/>
                </a:lnTo>
                <a:lnTo>
                  <a:pt x="1586" y="1536"/>
                </a:lnTo>
                <a:lnTo>
                  <a:pt x="1586" y="1513"/>
                </a:lnTo>
                <a:lnTo>
                  <a:pt x="1620" y="1513"/>
                </a:lnTo>
                <a:lnTo>
                  <a:pt x="1620" y="1513"/>
                </a:lnTo>
                <a:lnTo>
                  <a:pt x="1621" y="1518"/>
                </a:lnTo>
                <a:lnTo>
                  <a:pt x="1625" y="1531"/>
                </a:lnTo>
                <a:lnTo>
                  <a:pt x="1631" y="1550"/>
                </a:lnTo>
                <a:lnTo>
                  <a:pt x="1636" y="1560"/>
                </a:lnTo>
                <a:lnTo>
                  <a:pt x="1642" y="1571"/>
                </a:lnTo>
                <a:lnTo>
                  <a:pt x="1649" y="1581"/>
                </a:lnTo>
                <a:lnTo>
                  <a:pt x="1658" y="1593"/>
                </a:lnTo>
                <a:lnTo>
                  <a:pt x="1668" y="1602"/>
                </a:lnTo>
                <a:lnTo>
                  <a:pt x="1678" y="1611"/>
                </a:lnTo>
                <a:lnTo>
                  <a:pt x="1691" y="1618"/>
                </a:lnTo>
                <a:lnTo>
                  <a:pt x="1706" y="1625"/>
                </a:lnTo>
                <a:lnTo>
                  <a:pt x="1721" y="1628"/>
                </a:lnTo>
                <a:lnTo>
                  <a:pt x="1739" y="1630"/>
                </a:lnTo>
                <a:lnTo>
                  <a:pt x="1739" y="1630"/>
                </a:lnTo>
                <a:lnTo>
                  <a:pt x="1758" y="1628"/>
                </a:lnTo>
                <a:lnTo>
                  <a:pt x="1773" y="1627"/>
                </a:lnTo>
                <a:lnTo>
                  <a:pt x="1787" y="1623"/>
                </a:lnTo>
                <a:lnTo>
                  <a:pt x="1800" y="1620"/>
                </a:lnTo>
                <a:lnTo>
                  <a:pt x="1812" y="1616"/>
                </a:lnTo>
                <a:lnTo>
                  <a:pt x="1820" y="1611"/>
                </a:lnTo>
                <a:lnTo>
                  <a:pt x="1828" y="1604"/>
                </a:lnTo>
                <a:lnTo>
                  <a:pt x="1836" y="1598"/>
                </a:lnTo>
                <a:lnTo>
                  <a:pt x="1841" y="1592"/>
                </a:lnTo>
                <a:lnTo>
                  <a:pt x="1846" y="1585"/>
                </a:lnTo>
                <a:lnTo>
                  <a:pt x="1852" y="1571"/>
                </a:lnTo>
                <a:lnTo>
                  <a:pt x="1857" y="1557"/>
                </a:lnTo>
                <a:lnTo>
                  <a:pt x="1860" y="1546"/>
                </a:lnTo>
                <a:lnTo>
                  <a:pt x="1860" y="1546"/>
                </a:lnTo>
                <a:lnTo>
                  <a:pt x="1862" y="1524"/>
                </a:lnTo>
                <a:lnTo>
                  <a:pt x="1865" y="1505"/>
                </a:lnTo>
                <a:lnTo>
                  <a:pt x="1866" y="1486"/>
                </a:lnTo>
                <a:lnTo>
                  <a:pt x="1866" y="1486"/>
                </a:lnTo>
                <a:lnTo>
                  <a:pt x="1906" y="1487"/>
                </a:lnTo>
                <a:lnTo>
                  <a:pt x="1934" y="1487"/>
                </a:lnTo>
                <a:lnTo>
                  <a:pt x="1946" y="1486"/>
                </a:lnTo>
                <a:lnTo>
                  <a:pt x="1946" y="1486"/>
                </a:lnTo>
                <a:lnTo>
                  <a:pt x="1951" y="1477"/>
                </a:lnTo>
                <a:lnTo>
                  <a:pt x="1956" y="1470"/>
                </a:lnTo>
                <a:lnTo>
                  <a:pt x="1956" y="1470"/>
                </a:lnTo>
                <a:lnTo>
                  <a:pt x="1956" y="1468"/>
                </a:lnTo>
                <a:lnTo>
                  <a:pt x="1959" y="1467"/>
                </a:lnTo>
                <a:lnTo>
                  <a:pt x="1962" y="1467"/>
                </a:lnTo>
                <a:lnTo>
                  <a:pt x="1965" y="1470"/>
                </a:lnTo>
                <a:lnTo>
                  <a:pt x="1965" y="1470"/>
                </a:lnTo>
                <a:lnTo>
                  <a:pt x="1970" y="1475"/>
                </a:lnTo>
                <a:lnTo>
                  <a:pt x="1973" y="1478"/>
                </a:lnTo>
                <a:lnTo>
                  <a:pt x="1977" y="1482"/>
                </a:lnTo>
                <a:lnTo>
                  <a:pt x="1979" y="1484"/>
                </a:lnTo>
                <a:lnTo>
                  <a:pt x="1979" y="1484"/>
                </a:lnTo>
                <a:lnTo>
                  <a:pt x="1982" y="1481"/>
                </a:lnTo>
                <a:lnTo>
                  <a:pt x="1983" y="1478"/>
                </a:lnTo>
                <a:lnTo>
                  <a:pt x="1986" y="1473"/>
                </a:lnTo>
                <a:lnTo>
                  <a:pt x="1986" y="1473"/>
                </a:lnTo>
                <a:lnTo>
                  <a:pt x="1986" y="1470"/>
                </a:lnTo>
                <a:lnTo>
                  <a:pt x="1986" y="1466"/>
                </a:lnTo>
                <a:lnTo>
                  <a:pt x="1992" y="1463"/>
                </a:lnTo>
                <a:lnTo>
                  <a:pt x="1992" y="1463"/>
                </a:lnTo>
                <a:lnTo>
                  <a:pt x="1992" y="1468"/>
                </a:lnTo>
                <a:lnTo>
                  <a:pt x="1993" y="1472"/>
                </a:lnTo>
                <a:lnTo>
                  <a:pt x="1995" y="1473"/>
                </a:lnTo>
                <a:lnTo>
                  <a:pt x="1996" y="1473"/>
                </a:lnTo>
                <a:lnTo>
                  <a:pt x="1996" y="1473"/>
                </a:lnTo>
                <a:lnTo>
                  <a:pt x="2001" y="1473"/>
                </a:lnTo>
                <a:lnTo>
                  <a:pt x="2002" y="1472"/>
                </a:lnTo>
                <a:lnTo>
                  <a:pt x="2002" y="1470"/>
                </a:lnTo>
                <a:lnTo>
                  <a:pt x="2002" y="1470"/>
                </a:lnTo>
                <a:lnTo>
                  <a:pt x="2005" y="1467"/>
                </a:lnTo>
                <a:lnTo>
                  <a:pt x="2009" y="1464"/>
                </a:lnTo>
                <a:lnTo>
                  <a:pt x="2011" y="1462"/>
                </a:lnTo>
                <a:lnTo>
                  <a:pt x="2012" y="1461"/>
                </a:lnTo>
                <a:lnTo>
                  <a:pt x="2012" y="1459"/>
                </a:lnTo>
                <a:lnTo>
                  <a:pt x="2012" y="1459"/>
                </a:lnTo>
                <a:lnTo>
                  <a:pt x="2010" y="1433"/>
                </a:lnTo>
                <a:lnTo>
                  <a:pt x="2007" y="1415"/>
                </a:lnTo>
                <a:lnTo>
                  <a:pt x="2007" y="1409"/>
                </a:lnTo>
                <a:lnTo>
                  <a:pt x="2006" y="1406"/>
                </a:lnTo>
                <a:lnTo>
                  <a:pt x="2006" y="1406"/>
                </a:lnTo>
                <a:lnTo>
                  <a:pt x="2004" y="1405"/>
                </a:lnTo>
                <a:lnTo>
                  <a:pt x="2000" y="1401"/>
                </a:lnTo>
                <a:lnTo>
                  <a:pt x="1997" y="1397"/>
                </a:lnTo>
                <a:lnTo>
                  <a:pt x="1996" y="1393"/>
                </a:lnTo>
                <a:lnTo>
                  <a:pt x="1996" y="1393"/>
                </a:lnTo>
                <a:lnTo>
                  <a:pt x="1997" y="1384"/>
                </a:lnTo>
                <a:lnTo>
                  <a:pt x="1997" y="1378"/>
                </a:lnTo>
                <a:lnTo>
                  <a:pt x="1996" y="1373"/>
                </a:lnTo>
                <a:lnTo>
                  <a:pt x="1996" y="1373"/>
                </a:lnTo>
                <a:lnTo>
                  <a:pt x="1993" y="1369"/>
                </a:lnTo>
                <a:lnTo>
                  <a:pt x="1991" y="1367"/>
                </a:lnTo>
                <a:lnTo>
                  <a:pt x="1986" y="1363"/>
                </a:lnTo>
                <a:lnTo>
                  <a:pt x="1986" y="1363"/>
                </a:lnTo>
                <a:lnTo>
                  <a:pt x="1984" y="1356"/>
                </a:lnTo>
                <a:lnTo>
                  <a:pt x="1984" y="1340"/>
                </a:lnTo>
                <a:lnTo>
                  <a:pt x="1983" y="1290"/>
                </a:lnTo>
                <a:lnTo>
                  <a:pt x="1982" y="1217"/>
                </a:lnTo>
                <a:lnTo>
                  <a:pt x="1982" y="1217"/>
                </a:lnTo>
                <a:lnTo>
                  <a:pt x="1990" y="1217"/>
                </a:lnTo>
                <a:lnTo>
                  <a:pt x="2006" y="1215"/>
                </a:lnTo>
                <a:lnTo>
                  <a:pt x="2024" y="1213"/>
                </a:lnTo>
                <a:lnTo>
                  <a:pt x="2031" y="1210"/>
                </a:lnTo>
                <a:lnTo>
                  <a:pt x="2035" y="1208"/>
                </a:lnTo>
                <a:lnTo>
                  <a:pt x="2035" y="1208"/>
                </a:lnTo>
                <a:lnTo>
                  <a:pt x="2045" y="1194"/>
                </a:lnTo>
                <a:lnTo>
                  <a:pt x="2049" y="1187"/>
                </a:lnTo>
                <a:lnTo>
                  <a:pt x="2049" y="1184"/>
                </a:lnTo>
                <a:lnTo>
                  <a:pt x="2049" y="1184"/>
                </a:lnTo>
                <a:lnTo>
                  <a:pt x="2042" y="1134"/>
                </a:lnTo>
                <a:lnTo>
                  <a:pt x="2035" y="1087"/>
                </a:lnTo>
                <a:lnTo>
                  <a:pt x="2035" y="1087"/>
                </a:lnTo>
                <a:lnTo>
                  <a:pt x="2039" y="1083"/>
                </a:lnTo>
                <a:lnTo>
                  <a:pt x="2040" y="1078"/>
                </a:lnTo>
                <a:lnTo>
                  <a:pt x="2040" y="1077"/>
                </a:lnTo>
                <a:lnTo>
                  <a:pt x="2039" y="1074"/>
                </a:lnTo>
                <a:lnTo>
                  <a:pt x="2039" y="1074"/>
                </a:lnTo>
                <a:lnTo>
                  <a:pt x="2031" y="1065"/>
                </a:lnTo>
                <a:lnTo>
                  <a:pt x="2025" y="1061"/>
                </a:lnTo>
                <a:lnTo>
                  <a:pt x="2000" y="1047"/>
                </a:lnTo>
                <a:lnTo>
                  <a:pt x="1906" y="1018"/>
                </a:lnTo>
                <a:lnTo>
                  <a:pt x="1906" y="1018"/>
                </a:lnTo>
                <a:lnTo>
                  <a:pt x="1897" y="1008"/>
                </a:lnTo>
                <a:lnTo>
                  <a:pt x="1889" y="1002"/>
                </a:lnTo>
                <a:lnTo>
                  <a:pt x="1885" y="999"/>
                </a:lnTo>
                <a:lnTo>
                  <a:pt x="1883" y="998"/>
                </a:lnTo>
                <a:lnTo>
                  <a:pt x="1883" y="998"/>
                </a:lnTo>
                <a:lnTo>
                  <a:pt x="1873" y="998"/>
                </a:lnTo>
                <a:lnTo>
                  <a:pt x="1866" y="998"/>
                </a:lnTo>
                <a:lnTo>
                  <a:pt x="1866" y="998"/>
                </a:lnTo>
                <a:lnTo>
                  <a:pt x="1740" y="1009"/>
                </a:lnTo>
                <a:lnTo>
                  <a:pt x="1653" y="1018"/>
                </a:lnTo>
                <a:lnTo>
                  <a:pt x="1623" y="1021"/>
                </a:lnTo>
                <a:lnTo>
                  <a:pt x="1609" y="1021"/>
                </a:lnTo>
                <a:lnTo>
                  <a:pt x="1609" y="1021"/>
                </a:lnTo>
                <a:lnTo>
                  <a:pt x="1607" y="1021"/>
                </a:lnTo>
                <a:lnTo>
                  <a:pt x="1604" y="1022"/>
                </a:lnTo>
                <a:lnTo>
                  <a:pt x="1600" y="1026"/>
                </a:lnTo>
                <a:lnTo>
                  <a:pt x="1597" y="1031"/>
                </a:lnTo>
                <a:lnTo>
                  <a:pt x="1597" y="1031"/>
                </a:lnTo>
                <a:lnTo>
                  <a:pt x="1595" y="1040"/>
                </a:lnTo>
                <a:lnTo>
                  <a:pt x="1594" y="1045"/>
                </a:lnTo>
                <a:lnTo>
                  <a:pt x="1593" y="1047"/>
                </a:lnTo>
                <a:lnTo>
                  <a:pt x="1593" y="1047"/>
                </a:lnTo>
                <a:lnTo>
                  <a:pt x="1592" y="1050"/>
                </a:lnTo>
                <a:lnTo>
                  <a:pt x="1592" y="1058"/>
                </a:lnTo>
                <a:lnTo>
                  <a:pt x="1590" y="1068"/>
                </a:lnTo>
                <a:lnTo>
                  <a:pt x="1566" y="1097"/>
                </a:lnTo>
                <a:lnTo>
                  <a:pt x="1566" y="1117"/>
                </a:lnTo>
                <a:lnTo>
                  <a:pt x="1583" y="1117"/>
                </a:lnTo>
                <a:lnTo>
                  <a:pt x="1583" y="1117"/>
                </a:lnTo>
                <a:lnTo>
                  <a:pt x="1579" y="1176"/>
                </a:lnTo>
                <a:lnTo>
                  <a:pt x="1575" y="1217"/>
                </a:lnTo>
                <a:lnTo>
                  <a:pt x="1574" y="1233"/>
                </a:lnTo>
                <a:lnTo>
                  <a:pt x="1574" y="1233"/>
                </a:lnTo>
                <a:lnTo>
                  <a:pt x="1560" y="1223"/>
                </a:lnTo>
                <a:lnTo>
                  <a:pt x="1547" y="1214"/>
                </a:lnTo>
                <a:lnTo>
                  <a:pt x="1547" y="1214"/>
                </a:lnTo>
                <a:lnTo>
                  <a:pt x="1545" y="1220"/>
                </a:lnTo>
                <a:lnTo>
                  <a:pt x="1543" y="1231"/>
                </a:lnTo>
                <a:lnTo>
                  <a:pt x="1543" y="1286"/>
                </a:lnTo>
                <a:lnTo>
                  <a:pt x="1447" y="1286"/>
                </a:lnTo>
                <a:lnTo>
                  <a:pt x="1447" y="1210"/>
                </a:lnTo>
                <a:lnTo>
                  <a:pt x="1444" y="1197"/>
                </a:lnTo>
                <a:lnTo>
                  <a:pt x="1444" y="1197"/>
                </a:lnTo>
                <a:lnTo>
                  <a:pt x="1445" y="1164"/>
                </a:lnTo>
                <a:lnTo>
                  <a:pt x="1447" y="1091"/>
                </a:lnTo>
                <a:lnTo>
                  <a:pt x="1448" y="1051"/>
                </a:lnTo>
                <a:lnTo>
                  <a:pt x="1448" y="1018"/>
                </a:lnTo>
                <a:lnTo>
                  <a:pt x="1447" y="994"/>
                </a:lnTo>
                <a:lnTo>
                  <a:pt x="1445" y="986"/>
                </a:lnTo>
                <a:lnTo>
                  <a:pt x="1444" y="984"/>
                </a:lnTo>
                <a:lnTo>
                  <a:pt x="1444" y="984"/>
                </a:lnTo>
                <a:lnTo>
                  <a:pt x="1440" y="984"/>
                </a:lnTo>
                <a:lnTo>
                  <a:pt x="1439" y="983"/>
                </a:lnTo>
                <a:lnTo>
                  <a:pt x="1436" y="978"/>
                </a:lnTo>
                <a:lnTo>
                  <a:pt x="1436" y="974"/>
                </a:lnTo>
                <a:lnTo>
                  <a:pt x="1436" y="971"/>
                </a:lnTo>
                <a:lnTo>
                  <a:pt x="1428" y="971"/>
                </a:lnTo>
                <a:lnTo>
                  <a:pt x="1428" y="984"/>
                </a:lnTo>
                <a:lnTo>
                  <a:pt x="1358" y="984"/>
                </a:lnTo>
                <a:lnTo>
                  <a:pt x="1358" y="1011"/>
                </a:lnTo>
                <a:lnTo>
                  <a:pt x="1420" y="1047"/>
                </a:lnTo>
                <a:lnTo>
                  <a:pt x="1428" y="1114"/>
                </a:lnTo>
                <a:lnTo>
                  <a:pt x="1428" y="1114"/>
                </a:lnTo>
                <a:lnTo>
                  <a:pt x="1403" y="1131"/>
                </a:lnTo>
                <a:lnTo>
                  <a:pt x="1381" y="1147"/>
                </a:lnTo>
                <a:lnTo>
                  <a:pt x="1381" y="1147"/>
                </a:lnTo>
                <a:lnTo>
                  <a:pt x="1381" y="1136"/>
                </a:lnTo>
                <a:lnTo>
                  <a:pt x="1381" y="1128"/>
                </a:lnTo>
                <a:lnTo>
                  <a:pt x="1358" y="1117"/>
                </a:lnTo>
                <a:lnTo>
                  <a:pt x="1358" y="1130"/>
                </a:lnTo>
                <a:lnTo>
                  <a:pt x="1337" y="1130"/>
                </a:lnTo>
                <a:lnTo>
                  <a:pt x="1337" y="975"/>
                </a:lnTo>
                <a:lnTo>
                  <a:pt x="1321" y="975"/>
                </a:lnTo>
                <a:lnTo>
                  <a:pt x="1321" y="975"/>
                </a:lnTo>
                <a:lnTo>
                  <a:pt x="1320" y="1040"/>
                </a:lnTo>
                <a:lnTo>
                  <a:pt x="1320" y="1088"/>
                </a:lnTo>
                <a:lnTo>
                  <a:pt x="1320" y="1116"/>
                </a:lnTo>
                <a:lnTo>
                  <a:pt x="1320" y="1116"/>
                </a:lnTo>
                <a:lnTo>
                  <a:pt x="1321" y="1116"/>
                </a:lnTo>
                <a:lnTo>
                  <a:pt x="1321" y="1117"/>
                </a:lnTo>
                <a:lnTo>
                  <a:pt x="1321" y="1117"/>
                </a:lnTo>
                <a:lnTo>
                  <a:pt x="1320" y="1116"/>
                </a:lnTo>
                <a:lnTo>
                  <a:pt x="1320" y="1116"/>
                </a:lnTo>
                <a:lnTo>
                  <a:pt x="1314" y="1117"/>
                </a:lnTo>
                <a:lnTo>
                  <a:pt x="1307" y="1121"/>
                </a:lnTo>
                <a:lnTo>
                  <a:pt x="1307" y="1047"/>
                </a:lnTo>
                <a:lnTo>
                  <a:pt x="1307" y="1047"/>
                </a:lnTo>
                <a:lnTo>
                  <a:pt x="1304" y="1047"/>
                </a:lnTo>
                <a:lnTo>
                  <a:pt x="1300" y="1046"/>
                </a:lnTo>
                <a:lnTo>
                  <a:pt x="1297" y="1044"/>
                </a:lnTo>
                <a:lnTo>
                  <a:pt x="1297" y="1044"/>
                </a:lnTo>
                <a:lnTo>
                  <a:pt x="1269" y="1017"/>
                </a:lnTo>
                <a:lnTo>
                  <a:pt x="1210" y="960"/>
                </a:lnTo>
                <a:lnTo>
                  <a:pt x="1128" y="878"/>
                </a:lnTo>
                <a:lnTo>
                  <a:pt x="533" y="878"/>
                </a:lnTo>
                <a:lnTo>
                  <a:pt x="430" y="988"/>
                </a:lnTo>
                <a:lnTo>
                  <a:pt x="430" y="988"/>
                </a:lnTo>
                <a:lnTo>
                  <a:pt x="363" y="989"/>
                </a:lnTo>
                <a:lnTo>
                  <a:pt x="319" y="989"/>
                </a:lnTo>
                <a:lnTo>
                  <a:pt x="302" y="989"/>
                </a:lnTo>
                <a:lnTo>
                  <a:pt x="296" y="988"/>
                </a:lnTo>
                <a:lnTo>
                  <a:pt x="296" y="988"/>
                </a:lnTo>
                <a:lnTo>
                  <a:pt x="295" y="988"/>
                </a:lnTo>
                <a:lnTo>
                  <a:pt x="293" y="989"/>
                </a:lnTo>
                <a:lnTo>
                  <a:pt x="292" y="994"/>
                </a:lnTo>
                <a:lnTo>
                  <a:pt x="292" y="1004"/>
                </a:lnTo>
                <a:lnTo>
                  <a:pt x="292" y="1004"/>
                </a:lnTo>
                <a:lnTo>
                  <a:pt x="288" y="1009"/>
                </a:lnTo>
                <a:lnTo>
                  <a:pt x="283" y="1014"/>
                </a:lnTo>
                <a:lnTo>
                  <a:pt x="276" y="1018"/>
                </a:lnTo>
                <a:lnTo>
                  <a:pt x="276" y="1018"/>
                </a:lnTo>
                <a:lnTo>
                  <a:pt x="268" y="1022"/>
                </a:lnTo>
                <a:lnTo>
                  <a:pt x="262" y="1027"/>
                </a:lnTo>
                <a:lnTo>
                  <a:pt x="255" y="1035"/>
                </a:lnTo>
                <a:lnTo>
                  <a:pt x="246" y="1027"/>
                </a:lnTo>
                <a:lnTo>
                  <a:pt x="246" y="1027"/>
                </a:lnTo>
                <a:lnTo>
                  <a:pt x="239" y="1017"/>
                </a:lnTo>
                <a:lnTo>
                  <a:pt x="225" y="990"/>
                </a:lnTo>
                <a:lnTo>
                  <a:pt x="217" y="974"/>
                </a:lnTo>
                <a:lnTo>
                  <a:pt x="210" y="957"/>
                </a:lnTo>
                <a:lnTo>
                  <a:pt x="204" y="942"/>
                </a:lnTo>
                <a:lnTo>
                  <a:pt x="203" y="934"/>
                </a:lnTo>
                <a:lnTo>
                  <a:pt x="203" y="928"/>
                </a:lnTo>
                <a:lnTo>
                  <a:pt x="203" y="928"/>
                </a:lnTo>
                <a:lnTo>
                  <a:pt x="203" y="908"/>
                </a:lnTo>
                <a:lnTo>
                  <a:pt x="203" y="892"/>
                </a:lnTo>
                <a:lnTo>
                  <a:pt x="204" y="882"/>
                </a:lnTo>
                <a:lnTo>
                  <a:pt x="203" y="872"/>
                </a:lnTo>
                <a:lnTo>
                  <a:pt x="203" y="872"/>
                </a:lnTo>
                <a:lnTo>
                  <a:pt x="198" y="849"/>
                </a:lnTo>
                <a:lnTo>
                  <a:pt x="196" y="840"/>
                </a:lnTo>
                <a:lnTo>
                  <a:pt x="193" y="831"/>
                </a:lnTo>
                <a:lnTo>
                  <a:pt x="193" y="831"/>
                </a:lnTo>
                <a:lnTo>
                  <a:pt x="179" y="791"/>
                </a:lnTo>
                <a:lnTo>
                  <a:pt x="166" y="755"/>
                </a:lnTo>
                <a:lnTo>
                  <a:pt x="166" y="755"/>
                </a:lnTo>
                <a:lnTo>
                  <a:pt x="164" y="744"/>
                </a:lnTo>
                <a:lnTo>
                  <a:pt x="160" y="722"/>
                </a:lnTo>
                <a:lnTo>
                  <a:pt x="152" y="685"/>
                </a:lnTo>
                <a:lnTo>
                  <a:pt x="152" y="685"/>
                </a:lnTo>
                <a:lnTo>
                  <a:pt x="152" y="600"/>
                </a:lnTo>
                <a:lnTo>
                  <a:pt x="152" y="418"/>
                </a:lnTo>
                <a:lnTo>
                  <a:pt x="152" y="156"/>
                </a:lnTo>
                <a:lnTo>
                  <a:pt x="143" y="133"/>
                </a:lnTo>
                <a:lnTo>
                  <a:pt x="143" y="111"/>
                </a:lnTo>
                <a:lnTo>
                  <a:pt x="150" y="107"/>
                </a:lnTo>
                <a:lnTo>
                  <a:pt x="150" y="90"/>
                </a:lnTo>
                <a:lnTo>
                  <a:pt x="150" y="90"/>
                </a:lnTo>
                <a:lnTo>
                  <a:pt x="149" y="85"/>
                </a:lnTo>
                <a:lnTo>
                  <a:pt x="149" y="83"/>
                </a:lnTo>
                <a:lnTo>
                  <a:pt x="150" y="80"/>
                </a:lnTo>
                <a:lnTo>
                  <a:pt x="150" y="80"/>
                </a:lnTo>
                <a:lnTo>
                  <a:pt x="159" y="77"/>
                </a:lnTo>
                <a:lnTo>
                  <a:pt x="164" y="75"/>
                </a:lnTo>
                <a:lnTo>
                  <a:pt x="166" y="74"/>
                </a:lnTo>
                <a:lnTo>
                  <a:pt x="166" y="74"/>
                </a:lnTo>
                <a:lnTo>
                  <a:pt x="168" y="74"/>
                </a:lnTo>
                <a:lnTo>
                  <a:pt x="170" y="75"/>
                </a:lnTo>
                <a:lnTo>
                  <a:pt x="173" y="75"/>
                </a:lnTo>
                <a:lnTo>
                  <a:pt x="174" y="72"/>
                </a:lnTo>
                <a:lnTo>
                  <a:pt x="175" y="70"/>
                </a:lnTo>
                <a:lnTo>
                  <a:pt x="177" y="63"/>
                </a:lnTo>
                <a:lnTo>
                  <a:pt x="177" y="63"/>
                </a:lnTo>
                <a:lnTo>
                  <a:pt x="178" y="38"/>
                </a:lnTo>
                <a:lnTo>
                  <a:pt x="178" y="28"/>
                </a:lnTo>
                <a:lnTo>
                  <a:pt x="177" y="24"/>
                </a:lnTo>
                <a:lnTo>
                  <a:pt x="177" y="24"/>
                </a:lnTo>
                <a:lnTo>
                  <a:pt x="169" y="22"/>
                </a:lnTo>
                <a:lnTo>
                  <a:pt x="160" y="20"/>
                </a:lnTo>
                <a:lnTo>
                  <a:pt x="160" y="20"/>
                </a:lnTo>
                <a:lnTo>
                  <a:pt x="157" y="20"/>
                </a:lnTo>
                <a:lnTo>
                  <a:pt x="156" y="22"/>
                </a:lnTo>
                <a:lnTo>
                  <a:pt x="152" y="25"/>
                </a:lnTo>
                <a:lnTo>
                  <a:pt x="150" y="30"/>
                </a:lnTo>
                <a:lnTo>
                  <a:pt x="150" y="30"/>
                </a:lnTo>
                <a:lnTo>
                  <a:pt x="150" y="32"/>
                </a:lnTo>
                <a:lnTo>
                  <a:pt x="151" y="33"/>
                </a:lnTo>
                <a:lnTo>
                  <a:pt x="151" y="34"/>
                </a:lnTo>
                <a:lnTo>
                  <a:pt x="151" y="36"/>
                </a:lnTo>
                <a:lnTo>
                  <a:pt x="146" y="37"/>
                </a:lnTo>
                <a:lnTo>
                  <a:pt x="146" y="37"/>
                </a:lnTo>
                <a:lnTo>
                  <a:pt x="128" y="39"/>
                </a:lnTo>
                <a:lnTo>
                  <a:pt x="121" y="39"/>
                </a:lnTo>
                <a:lnTo>
                  <a:pt x="117" y="41"/>
                </a:lnTo>
                <a:lnTo>
                  <a:pt x="117" y="41"/>
                </a:lnTo>
                <a:lnTo>
                  <a:pt x="113" y="42"/>
                </a:lnTo>
                <a:lnTo>
                  <a:pt x="105" y="43"/>
                </a:lnTo>
                <a:lnTo>
                  <a:pt x="94" y="44"/>
                </a:lnTo>
                <a:lnTo>
                  <a:pt x="80" y="44"/>
                </a:lnTo>
                <a:lnTo>
                  <a:pt x="80" y="44"/>
                </a:lnTo>
                <a:lnTo>
                  <a:pt x="54" y="43"/>
                </a:lnTo>
                <a:lnTo>
                  <a:pt x="47" y="44"/>
                </a:lnTo>
                <a:lnTo>
                  <a:pt x="47" y="44"/>
                </a:lnTo>
                <a:lnTo>
                  <a:pt x="43" y="1"/>
                </a:lnTo>
                <a:lnTo>
                  <a:pt x="43" y="1"/>
                </a:lnTo>
                <a:lnTo>
                  <a:pt x="40" y="0"/>
                </a:lnTo>
                <a:lnTo>
                  <a:pt x="33" y="0"/>
                </a:lnTo>
                <a:lnTo>
                  <a:pt x="23" y="1"/>
                </a:lnTo>
                <a:lnTo>
                  <a:pt x="16" y="8"/>
                </a:lnTo>
                <a:lnTo>
                  <a:pt x="16" y="8"/>
                </a:lnTo>
                <a:lnTo>
                  <a:pt x="18" y="8"/>
                </a:lnTo>
                <a:lnTo>
                  <a:pt x="18" y="9"/>
                </a:lnTo>
                <a:lnTo>
                  <a:pt x="18" y="11"/>
                </a:lnTo>
                <a:lnTo>
                  <a:pt x="16" y="18"/>
                </a:lnTo>
                <a:lnTo>
                  <a:pt x="16" y="18"/>
                </a:lnTo>
                <a:lnTo>
                  <a:pt x="11" y="30"/>
                </a:lnTo>
                <a:lnTo>
                  <a:pt x="10" y="34"/>
                </a:lnTo>
                <a:lnTo>
                  <a:pt x="10" y="37"/>
                </a:lnTo>
                <a:lnTo>
                  <a:pt x="10" y="37"/>
                </a:lnTo>
                <a:lnTo>
                  <a:pt x="10" y="46"/>
                </a:lnTo>
                <a:lnTo>
                  <a:pt x="10" y="53"/>
                </a:lnTo>
                <a:lnTo>
                  <a:pt x="10" y="53"/>
                </a:lnTo>
                <a:lnTo>
                  <a:pt x="7" y="60"/>
                </a:lnTo>
                <a:lnTo>
                  <a:pt x="7" y="62"/>
                </a:lnTo>
                <a:lnTo>
                  <a:pt x="10" y="63"/>
                </a:lnTo>
                <a:lnTo>
                  <a:pt x="26" y="67"/>
                </a:lnTo>
                <a:lnTo>
                  <a:pt x="26" y="67"/>
                </a:lnTo>
                <a:lnTo>
                  <a:pt x="33" y="69"/>
                </a:lnTo>
                <a:lnTo>
                  <a:pt x="40" y="69"/>
                </a:lnTo>
                <a:lnTo>
                  <a:pt x="49" y="67"/>
                </a:lnTo>
                <a:lnTo>
                  <a:pt x="49" y="67"/>
                </a:lnTo>
                <a:lnTo>
                  <a:pt x="60" y="66"/>
                </a:lnTo>
                <a:lnTo>
                  <a:pt x="70" y="66"/>
                </a:lnTo>
                <a:lnTo>
                  <a:pt x="86" y="67"/>
                </a:lnTo>
                <a:lnTo>
                  <a:pt x="86" y="67"/>
                </a:lnTo>
                <a:lnTo>
                  <a:pt x="98" y="67"/>
                </a:lnTo>
                <a:lnTo>
                  <a:pt x="103" y="67"/>
                </a:lnTo>
                <a:lnTo>
                  <a:pt x="90" y="121"/>
                </a:lnTo>
                <a:lnTo>
                  <a:pt x="90" y="140"/>
                </a:lnTo>
                <a:lnTo>
                  <a:pt x="90" y="140"/>
                </a:lnTo>
                <a:lnTo>
                  <a:pt x="91" y="151"/>
                </a:lnTo>
                <a:lnTo>
                  <a:pt x="93" y="160"/>
                </a:lnTo>
                <a:lnTo>
                  <a:pt x="93" y="166"/>
                </a:lnTo>
                <a:lnTo>
                  <a:pt x="93" y="166"/>
                </a:lnTo>
                <a:lnTo>
                  <a:pt x="93" y="192"/>
                </a:lnTo>
                <a:lnTo>
                  <a:pt x="93" y="224"/>
                </a:lnTo>
                <a:lnTo>
                  <a:pt x="93" y="253"/>
                </a:lnTo>
                <a:lnTo>
                  <a:pt x="80" y="259"/>
                </a:lnTo>
                <a:lnTo>
                  <a:pt x="0" y="263"/>
                </a:lnTo>
                <a:lnTo>
                  <a:pt x="4" y="277"/>
                </a:lnTo>
                <a:lnTo>
                  <a:pt x="13" y="283"/>
                </a:lnTo>
                <a:lnTo>
                  <a:pt x="86" y="286"/>
                </a:lnTo>
                <a:lnTo>
                  <a:pt x="96" y="918"/>
                </a:lnTo>
                <a:lnTo>
                  <a:pt x="96" y="918"/>
                </a:lnTo>
                <a:lnTo>
                  <a:pt x="93" y="923"/>
                </a:lnTo>
                <a:lnTo>
                  <a:pt x="90" y="927"/>
                </a:lnTo>
                <a:lnTo>
                  <a:pt x="90" y="932"/>
                </a:lnTo>
                <a:lnTo>
                  <a:pt x="90" y="932"/>
                </a:lnTo>
                <a:lnTo>
                  <a:pt x="88" y="947"/>
                </a:lnTo>
                <a:lnTo>
                  <a:pt x="86" y="961"/>
                </a:lnTo>
                <a:lnTo>
                  <a:pt x="86" y="961"/>
                </a:lnTo>
                <a:lnTo>
                  <a:pt x="88" y="979"/>
                </a:lnTo>
                <a:lnTo>
                  <a:pt x="88" y="992"/>
                </a:lnTo>
                <a:lnTo>
                  <a:pt x="86" y="1000"/>
                </a:lnTo>
                <a:lnTo>
                  <a:pt x="86" y="1000"/>
                </a:lnTo>
                <a:lnTo>
                  <a:pt x="85" y="1020"/>
                </a:lnTo>
                <a:lnTo>
                  <a:pt x="84" y="1030"/>
                </a:lnTo>
                <a:lnTo>
                  <a:pt x="82" y="1035"/>
                </a:lnTo>
                <a:lnTo>
                  <a:pt x="82" y="1035"/>
                </a:lnTo>
                <a:lnTo>
                  <a:pt x="81" y="1042"/>
                </a:lnTo>
                <a:lnTo>
                  <a:pt x="80" y="1051"/>
                </a:lnTo>
                <a:lnTo>
                  <a:pt x="80" y="1051"/>
                </a:lnTo>
                <a:lnTo>
                  <a:pt x="80" y="1060"/>
                </a:lnTo>
                <a:lnTo>
                  <a:pt x="80" y="1068"/>
                </a:lnTo>
                <a:lnTo>
                  <a:pt x="80" y="1068"/>
                </a:lnTo>
                <a:lnTo>
                  <a:pt x="82" y="1081"/>
                </a:lnTo>
                <a:lnTo>
                  <a:pt x="76" y="1084"/>
                </a:lnTo>
                <a:lnTo>
                  <a:pt x="76" y="1084"/>
                </a:lnTo>
                <a:lnTo>
                  <a:pt x="75" y="1087"/>
                </a:lnTo>
                <a:lnTo>
                  <a:pt x="74" y="1091"/>
                </a:lnTo>
                <a:lnTo>
                  <a:pt x="74" y="1101"/>
                </a:lnTo>
                <a:lnTo>
                  <a:pt x="74" y="1101"/>
                </a:lnTo>
                <a:lnTo>
                  <a:pt x="80" y="1102"/>
                </a:lnTo>
                <a:lnTo>
                  <a:pt x="84" y="1103"/>
                </a:lnTo>
                <a:lnTo>
                  <a:pt x="86" y="1103"/>
                </a:lnTo>
                <a:lnTo>
                  <a:pt x="86" y="1103"/>
                </a:lnTo>
                <a:lnTo>
                  <a:pt x="96" y="1128"/>
                </a:lnTo>
                <a:lnTo>
                  <a:pt x="96" y="1200"/>
                </a:lnTo>
                <a:lnTo>
                  <a:pt x="96" y="1200"/>
                </a:lnTo>
                <a:lnTo>
                  <a:pt x="105" y="1203"/>
                </a:lnTo>
                <a:lnTo>
                  <a:pt x="110" y="1204"/>
                </a:lnTo>
                <a:lnTo>
                  <a:pt x="113" y="1205"/>
                </a:lnTo>
                <a:lnTo>
                  <a:pt x="113" y="1208"/>
                </a:lnTo>
                <a:lnTo>
                  <a:pt x="113" y="1208"/>
                </a:lnTo>
                <a:lnTo>
                  <a:pt x="113" y="1209"/>
                </a:lnTo>
                <a:lnTo>
                  <a:pt x="115" y="1210"/>
                </a:lnTo>
                <a:lnTo>
                  <a:pt x="123" y="1214"/>
                </a:lnTo>
                <a:lnTo>
                  <a:pt x="133" y="1217"/>
                </a:lnTo>
                <a:lnTo>
                  <a:pt x="143" y="1227"/>
                </a:lnTo>
                <a:lnTo>
                  <a:pt x="143" y="1260"/>
                </a:lnTo>
                <a:lnTo>
                  <a:pt x="113" y="1260"/>
                </a:lnTo>
                <a:lnTo>
                  <a:pt x="113" y="1297"/>
                </a:lnTo>
                <a:lnTo>
                  <a:pt x="53" y="1297"/>
                </a:lnTo>
                <a:lnTo>
                  <a:pt x="53" y="1297"/>
                </a:lnTo>
                <a:lnTo>
                  <a:pt x="52" y="1298"/>
                </a:lnTo>
                <a:lnTo>
                  <a:pt x="48" y="1304"/>
                </a:lnTo>
                <a:lnTo>
                  <a:pt x="44" y="1316"/>
                </a:lnTo>
                <a:lnTo>
                  <a:pt x="43" y="1323"/>
                </a:lnTo>
                <a:lnTo>
                  <a:pt x="43" y="1334"/>
                </a:lnTo>
                <a:lnTo>
                  <a:pt x="43" y="1334"/>
                </a:lnTo>
                <a:lnTo>
                  <a:pt x="44" y="1353"/>
                </a:lnTo>
                <a:lnTo>
                  <a:pt x="47" y="1365"/>
                </a:lnTo>
                <a:lnTo>
                  <a:pt x="48" y="1374"/>
                </a:lnTo>
                <a:lnTo>
                  <a:pt x="49" y="1377"/>
                </a:lnTo>
                <a:lnTo>
                  <a:pt x="74" y="1377"/>
                </a:lnTo>
                <a:lnTo>
                  <a:pt x="74" y="1389"/>
                </a:lnTo>
                <a:lnTo>
                  <a:pt x="74" y="1389"/>
                </a:lnTo>
                <a:lnTo>
                  <a:pt x="95" y="1389"/>
                </a:lnTo>
                <a:lnTo>
                  <a:pt x="110" y="1389"/>
                </a:lnTo>
                <a:lnTo>
                  <a:pt x="117" y="1389"/>
                </a:lnTo>
                <a:lnTo>
                  <a:pt x="117" y="1389"/>
                </a:lnTo>
                <a:lnTo>
                  <a:pt x="115" y="1405"/>
                </a:lnTo>
                <a:lnTo>
                  <a:pt x="115" y="1435"/>
                </a:lnTo>
                <a:lnTo>
                  <a:pt x="117" y="1480"/>
                </a:lnTo>
                <a:lnTo>
                  <a:pt x="126" y="1486"/>
                </a:lnTo>
                <a:lnTo>
                  <a:pt x="126" y="1612"/>
                </a:lnTo>
                <a:lnTo>
                  <a:pt x="113" y="1612"/>
                </a:lnTo>
                <a:lnTo>
                  <a:pt x="113" y="1622"/>
                </a:lnTo>
                <a:lnTo>
                  <a:pt x="113" y="1622"/>
                </a:lnTo>
                <a:lnTo>
                  <a:pt x="117" y="1621"/>
                </a:lnTo>
                <a:lnTo>
                  <a:pt x="127" y="1618"/>
                </a:lnTo>
                <a:lnTo>
                  <a:pt x="133" y="1617"/>
                </a:lnTo>
                <a:lnTo>
                  <a:pt x="138" y="1617"/>
                </a:lnTo>
                <a:lnTo>
                  <a:pt x="145" y="1620"/>
                </a:lnTo>
                <a:lnTo>
                  <a:pt x="150" y="1622"/>
                </a:lnTo>
                <a:lnTo>
                  <a:pt x="150" y="1622"/>
                </a:lnTo>
                <a:lnTo>
                  <a:pt x="155" y="1626"/>
                </a:lnTo>
                <a:lnTo>
                  <a:pt x="161" y="1627"/>
                </a:lnTo>
                <a:lnTo>
                  <a:pt x="169" y="1627"/>
                </a:lnTo>
                <a:lnTo>
                  <a:pt x="177" y="1627"/>
                </a:lnTo>
                <a:lnTo>
                  <a:pt x="191" y="1625"/>
                </a:lnTo>
                <a:lnTo>
                  <a:pt x="196" y="1622"/>
                </a:lnTo>
                <a:lnTo>
                  <a:pt x="222" y="1606"/>
                </a:lnTo>
                <a:lnTo>
                  <a:pt x="222" y="1523"/>
                </a:lnTo>
                <a:lnTo>
                  <a:pt x="210" y="1513"/>
                </a:lnTo>
                <a:lnTo>
                  <a:pt x="210" y="1513"/>
                </a:lnTo>
                <a:lnTo>
                  <a:pt x="210" y="1509"/>
                </a:lnTo>
                <a:lnTo>
                  <a:pt x="210" y="1503"/>
                </a:lnTo>
                <a:lnTo>
                  <a:pt x="210" y="1503"/>
                </a:lnTo>
                <a:lnTo>
                  <a:pt x="210" y="1496"/>
                </a:lnTo>
                <a:lnTo>
                  <a:pt x="210" y="1490"/>
                </a:lnTo>
                <a:lnTo>
                  <a:pt x="210" y="1490"/>
                </a:lnTo>
                <a:lnTo>
                  <a:pt x="210" y="1482"/>
                </a:lnTo>
                <a:lnTo>
                  <a:pt x="210" y="1480"/>
                </a:lnTo>
                <a:lnTo>
                  <a:pt x="226" y="1480"/>
                </a:lnTo>
                <a:lnTo>
                  <a:pt x="226" y="1593"/>
                </a:lnTo>
                <a:lnTo>
                  <a:pt x="232" y="1593"/>
                </a:lnTo>
                <a:lnTo>
                  <a:pt x="232" y="1630"/>
                </a:lnTo>
                <a:lnTo>
                  <a:pt x="212" y="1630"/>
                </a:lnTo>
                <a:lnTo>
                  <a:pt x="212" y="1639"/>
                </a:lnTo>
                <a:lnTo>
                  <a:pt x="273" y="1639"/>
                </a:lnTo>
                <a:lnTo>
                  <a:pt x="273" y="1632"/>
                </a:lnTo>
                <a:lnTo>
                  <a:pt x="246" y="1632"/>
                </a:lnTo>
                <a:lnTo>
                  <a:pt x="246" y="1593"/>
                </a:lnTo>
                <a:lnTo>
                  <a:pt x="246" y="1480"/>
                </a:lnTo>
                <a:lnTo>
                  <a:pt x="316" y="1480"/>
                </a:lnTo>
                <a:lnTo>
                  <a:pt x="329" y="1533"/>
                </a:lnTo>
                <a:lnTo>
                  <a:pt x="349" y="1543"/>
                </a:lnTo>
                <a:lnTo>
                  <a:pt x="485" y="1543"/>
                </a:lnTo>
                <a:lnTo>
                  <a:pt x="485" y="1543"/>
                </a:lnTo>
                <a:lnTo>
                  <a:pt x="487" y="1548"/>
                </a:lnTo>
                <a:lnTo>
                  <a:pt x="491" y="1564"/>
                </a:lnTo>
                <a:lnTo>
                  <a:pt x="498" y="1584"/>
                </a:lnTo>
                <a:lnTo>
                  <a:pt x="503" y="1593"/>
                </a:lnTo>
                <a:lnTo>
                  <a:pt x="508" y="1603"/>
                </a:lnTo>
                <a:lnTo>
                  <a:pt x="508" y="1603"/>
                </a:lnTo>
                <a:lnTo>
                  <a:pt x="516" y="1611"/>
                </a:lnTo>
                <a:lnTo>
                  <a:pt x="526" y="1618"/>
                </a:lnTo>
                <a:lnTo>
                  <a:pt x="539" y="1625"/>
                </a:lnTo>
                <a:lnTo>
                  <a:pt x="552" y="1630"/>
                </a:lnTo>
                <a:lnTo>
                  <a:pt x="566" y="1634"/>
                </a:lnTo>
                <a:lnTo>
                  <a:pt x="580" y="1636"/>
                </a:lnTo>
                <a:lnTo>
                  <a:pt x="595" y="1639"/>
                </a:lnTo>
                <a:lnTo>
                  <a:pt x="609" y="1639"/>
                </a:lnTo>
                <a:lnTo>
                  <a:pt x="609" y="1639"/>
                </a:lnTo>
                <a:close/>
                <a:moveTo>
                  <a:pt x="1420" y="1257"/>
                </a:moveTo>
                <a:lnTo>
                  <a:pt x="1420" y="1286"/>
                </a:lnTo>
                <a:lnTo>
                  <a:pt x="1387" y="1286"/>
                </a:lnTo>
                <a:lnTo>
                  <a:pt x="1387" y="1297"/>
                </a:lnTo>
                <a:lnTo>
                  <a:pt x="1370" y="1297"/>
                </a:lnTo>
                <a:lnTo>
                  <a:pt x="1370" y="1276"/>
                </a:lnTo>
                <a:lnTo>
                  <a:pt x="1381" y="1257"/>
                </a:lnTo>
                <a:lnTo>
                  <a:pt x="1420" y="1257"/>
                </a:lnTo>
                <a:close/>
                <a:moveTo>
                  <a:pt x="1383" y="1307"/>
                </a:moveTo>
                <a:lnTo>
                  <a:pt x="1383" y="1327"/>
                </a:lnTo>
                <a:lnTo>
                  <a:pt x="1374" y="1327"/>
                </a:lnTo>
                <a:lnTo>
                  <a:pt x="1374" y="1311"/>
                </a:lnTo>
                <a:lnTo>
                  <a:pt x="1383" y="1307"/>
                </a:lnTo>
                <a:close/>
                <a:moveTo>
                  <a:pt x="1424" y="1130"/>
                </a:moveTo>
                <a:lnTo>
                  <a:pt x="1424" y="1130"/>
                </a:lnTo>
                <a:lnTo>
                  <a:pt x="1422" y="1136"/>
                </a:lnTo>
                <a:lnTo>
                  <a:pt x="1422" y="1148"/>
                </a:lnTo>
                <a:lnTo>
                  <a:pt x="1424" y="1164"/>
                </a:lnTo>
                <a:lnTo>
                  <a:pt x="1387" y="1154"/>
                </a:lnTo>
                <a:lnTo>
                  <a:pt x="1387" y="1154"/>
                </a:lnTo>
                <a:lnTo>
                  <a:pt x="1424" y="1130"/>
                </a:lnTo>
                <a:lnTo>
                  <a:pt x="1424" y="1130"/>
                </a:lnTo>
                <a:close/>
                <a:moveTo>
                  <a:pt x="1420" y="1173"/>
                </a:moveTo>
                <a:lnTo>
                  <a:pt x="1420" y="1194"/>
                </a:lnTo>
                <a:lnTo>
                  <a:pt x="1383" y="1194"/>
                </a:lnTo>
                <a:lnTo>
                  <a:pt x="1383" y="1167"/>
                </a:lnTo>
                <a:lnTo>
                  <a:pt x="1420" y="1173"/>
                </a:lnTo>
                <a:close/>
                <a:moveTo>
                  <a:pt x="1284" y="1253"/>
                </a:moveTo>
                <a:lnTo>
                  <a:pt x="1284" y="1253"/>
                </a:lnTo>
                <a:lnTo>
                  <a:pt x="1284" y="1253"/>
                </a:lnTo>
                <a:lnTo>
                  <a:pt x="1284" y="1253"/>
                </a:lnTo>
                <a:lnTo>
                  <a:pt x="1284" y="1253"/>
                </a:lnTo>
                <a:lnTo>
                  <a:pt x="1284" y="1253"/>
                </a:lnTo>
                <a:close/>
                <a:moveTo>
                  <a:pt x="1284" y="1267"/>
                </a:moveTo>
                <a:lnTo>
                  <a:pt x="1284" y="1267"/>
                </a:lnTo>
                <a:lnTo>
                  <a:pt x="1225" y="1269"/>
                </a:lnTo>
                <a:lnTo>
                  <a:pt x="1186" y="1270"/>
                </a:lnTo>
                <a:lnTo>
                  <a:pt x="1172" y="1269"/>
                </a:lnTo>
                <a:lnTo>
                  <a:pt x="1168" y="1267"/>
                </a:lnTo>
                <a:lnTo>
                  <a:pt x="1167" y="1267"/>
                </a:lnTo>
                <a:lnTo>
                  <a:pt x="1167" y="1267"/>
                </a:lnTo>
                <a:lnTo>
                  <a:pt x="1167" y="1262"/>
                </a:lnTo>
                <a:lnTo>
                  <a:pt x="1164" y="1259"/>
                </a:lnTo>
                <a:lnTo>
                  <a:pt x="1161" y="1253"/>
                </a:lnTo>
                <a:lnTo>
                  <a:pt x="1177" y="1253"/>
                </a:lnTo>
                <a:lnTo>
                  <a:pt x="1177" y="1253"/>
                </a:lnTo>
                <a:lnTo>
                  <a:pt x="1228" y="1255"/>
                </a:lnTo>
                <a:lnTo>
                  <a:pt x="1265" y="1255"/>
                </a:lnTo>
                <a:lnTo>
                  <a:pt x="1284" y="1253"/>
                </a:lnTo>
                <a:lnTo>
                  <a:pt x="1284" y="1253"/>
                </a:lnTo>
                <a:lnTo>
                  <a:pt x="1284" y="1267"/>
                </a:lnTo>
                <a:lnTo>
                  <a:pt x="1284" y="1267"/>
                </a:lnTo>
                <a:close/>
                <a:moveTo>
                  <a:pt x="1311" y="1233"/>
                </a:moveTo>
                <a:lnTo>
                  <a:pt x="1224" y="1233"/>
                </a:lnTo>
                <a:lnTo>
                  <a:pt x="1204" y="1243"/>
                </a:lnTo>
                <a:lnTo>
                  <a:pt x="1167" y="1243"/>
                </a:lnTo>
                <a:lnTo>
                  <a:pt x="1167" y="1233"/>
                </a:lnTo>
                <a:lnTo>
                  <a:pt x="1208" y="1233"/>
                </a:lnTo>
                <a:lnTo>
                  <a:pt x="1224" y="1224"/>
                </a:lnTo>
                <a:lnTo>
                  <a:pt x="1280" y="1224"/>
                </a:lnTo>
                <a:lnTo>
                  <a:pt x="1311" y="1233"/>
                </a:lnTo>
                <a:close/>
                <a:moveTo>
                  <a:pt x="1424" y="994"/>
                </a:moveTo>
                <a:lnTo>
                  <a:pt x="1424" y="1037"/>
                </a:lnTo>
                <a:lnTo>
                  <a:pt x="1364" y="1008"/>
                </a:lnTo>
                <a:lnTo>
                  <a:pt x="1364" y="994"/>
                </a:lnTo>
                <a:lnTo>
                  <a:pt x="1424" y="994"/>
                </a:lnTo>
                <a:close/>
                <a:moveTo>
                  <a:pt x="1617" y="1054"/>
                </a:moveTo>
                <a:lnTo>
                  <a:pt x="1627" y="1051"/>
                </a:lnTo>
                <a:lnTo>
                  <a:pt x="1687" y="1051"/>
                </a:lnTo>
                <a:lnTo>
                  <a:pt x="1693" y="1058"/>
                </a:lnTo>
                <a:lnTo>
                  <a:pt x="1693" y="1154"/>
                </a:lnTo>
                <a:lnTo>
                  <a:pt x="1683" y="1164"/>
                </a:lnTo>
                <a:lnTo>
                  <a:pt x="1623" y="1164"/>
                </a:lnTo>
                <a:lnTo>
                  <a:pt x="1617" y="1150"/>
                </a:lnTo>
                <a:lnTo>
                  <a:pt x="1617" y="1054"/>
                </a:lnTo>
                <a:close/>
                <a:moveTo>
                  <a:pt x="1730" y="1047"/>
                </a:moveTo>
                <a:lnTo>
                  <a:pt x="1833" y="1044"/>
                </a:lnTo>
                <a:lnTo>
                  <a:pt x="1836" y="1167"/>
                </a:lnTo>
                <a:lnTo>
                  <a:pt x="1730" y="1167"/>
                </a:lnTo>
                <a:lnTo>
                  <a:pt x="1730" y="1047"/>
                </a:lnTo>
                <a:close/>
                <a:moveTo>
                  <a:pt x="1843" y="1047"/>
                </a:moveTo>
                <a:lnTo>
                  <a:pt x="1843" y="1047"/>
                </a:lnTo>
                <a:lnTo>
                  <a:pt x="1859" y="1047"/>
                </a:lnTo>
                <a:lnTo>
                  <a:pt x="1870" y="1046"/>
                </a:lnTo>
                <a:lnTo>
                  <a:pt x="1876" y="1047"/>
                </a:lnTo>
                <a:lnTo>
                  <a:pt x="1876" y="1047"/>
                </a:lnTo>
                <a:lnTo>
                  <a:pt x="1909" y="1154"/>
                </a:lnTo>
                <a:lnTo>
                  <a:pt x="1906" y="1187"/>
                </a:lnTo>
                <a:lnTo>
                  <a:pt x="1862" y="1187"/>
                </a:lnTo>
                <a:lnTo>
                  <a:pt x="1846" y="1167"/>
                </a:lnTo>
                <a:lnTo>
                  <a:pt x="1843" y="1047"/>
                </a:lnTo>
                <a:close/>
                <a:moveTo>
                  <a:pt x="1895" y="1047"/>
                </a:moveTo>
                <a:lnTo>
                  <a:pt x="1916" y="1047"/>
                </a:lnTo>
                <a:lnTo>
                  <a:pt x="1956" y="1184"/>
                </a:lnTo>
                <a:lnTo>
                  <a:pt x="1946" y="1184"/>
                </a:lnTo>
                <a:lnTo>
                  <a:pt x="1895" y="1047"/>
                </a:lnTo>
                <a:close/>
                <a:moveTo>
                  <a:pt x="2035" y="1144"/>
                </a:moveTo>
                <a:lnTo>
                  <a:pt x="2035" y="1144"/>
                </a:lnTo>
                <a:lnTo>
                  <a:pt x="2038" y="1168"/>
                </a:lnTo>
                <a:lnTo>
                  <a:pt x="2040" y="1185"/>
                </a:lnTo>
                <a:lnTo>
                  <a:pt x="2043" y="1194"/>
                </a:lnTo>
                <a:lnTo>
                  <a:pt x="2043" y="1194"/>
                </a:lnTo>
                <a:lnTo>
                  <a:pt x="2043" y="1195"/>
                </a:lnTo>
                <a:lnTo>
                  <a:pt x="2040" y="1197"/>
                </a:lnTo>
                <a:lnTo>
                  <a:pt x="2035" y="1201"/>
                </a:lnTo>
                <a:lnTo>
                  <a:pt x="2025" y="1208"/>
                </a:lnTo>
                <a:lnTo>
                  <a:pt x="1986" y="1210"/>
                </a:lnTo>
                <a:lnTo>
                  <a:pt x="1973" y="1194"/>
                </a:lnTo>
                <a:lnTo>
                  <a:pt x="1956" y="1147"/>
                </a:lnTo>
                <a:lnTo>
                  <a:pt x="1956" y="1087"/>
                </a:lnTo>
                <a:lnTo>
                  <a:pt x="1973" y="1078"/>
                </a:lnTo>
                <a:lnTo>
                  <a:pt x="1982" y="1054"/>
                </a:lnTo>
                <a:lnTo>
                  <a:pt x="2009" y="1054"/>
                </a:lnTo>
                <a:lnTo>
                  <a:pt x="2009" y="1054"/>
                </a:lnTo>
                <a:lnTo>
                  <a:pt x="2014" y="1058"/>
                </a:lnTo>
                <a:lnTo>
                  <a:pt x="2016" y="1061"/>
                </a:lnTo>
                <a:lnTo>
                  <a:pt x="2016" y="1063"/>
                </a:lnTo>
                <a:lnTo>
                  <a:pt x="2016" y="1064"/>
                </a:lnTo>
                <a:lnTo>
                  <a:pt x="2016" y="1064"/>
                </a:lnTo>
                <a:lnTo>
                  <a:pt x="2014" y="1067"/>
                </a:lnTo>
                <a:lnTo>
                  <a:pt x="2012" y="1067"/>
                </a:lnTo>
                <a:lnTo>
                  <a:pt x="2012" y="1067"/>
                </a:lnTo>
                <a:lnTo>
                  <a:pt x="2012" y="1068"/>
                </a:lnTo>
                <a:lnTo>
                  <a:pt x="2012" y="1068"/>
                </a:lnTo>
                <a:lnTo>
                  <a:pt x="2015" y="1072"/>
                </a:lnTo>
                <a:lnTo>
                  <a:pt x="2020" y="1077"/>
                </a:lnTo>
                <a:lnTo>
                  <a:pt x="2025" y="1084"/>
                </a:lnTo>
                <a:lnTo>
                  <a:pt x="2025" y="1095"/>
                </a:lnTo>
                <a:lnTo>
                  <a:pt x="2016" y="1087"/>
                </a:lnTo>
                <a:lnTo>
                  <a:pt x="2016" y="1140"/>
                </a:lnTo>
                <a:lnTo>
                  <a:pt x="2023" y="1150"/>
                </a:lnTo>
                <a:lnTo>
                  <a:pt x="2029" y="1107"/>
                </a:lnTo>
                <a:lnTo>
                  <a:pt x="2029" y="1107"/>
                </a:lnTo>
                <a:lnTo>
                  <a:pt x="2033" y="1128"/>
                </a:lnTo>
                <a:lnTo>
                  <a:pt x="2035" y="1144"/>
                </a:lnTo>
                <a:lnTo>
                  <a:pt x="2035" y="1144"/>
                </a:lnTo>
                <a:close/>
                <a:moveTo>
                  <a:pt x="1973" y="1054"/>
                </a:moveTo>
                <a:lnTo>
                  <a:pt x="1965" y="1068"/>
                </a:lnTo>
                <a:lnTo>
                  <a:pt x="1953" y="1078"/>
                </a:lnTo>
                <a:lnTo>
                  <a:pt x="1932" y="1051"/>
                </a:lnTo>
                <a:lnTo>
                  <a:pt x="1973" y="1054"/>
                </a:lnTo>
                <a:close/>
                <a:moveTo>
                  <a:pt x="1965" y="1044"/>
                </a:moveTo>
                <a:lnTo>
                  <a:pt x="1926" y="1041"/>
                </a:lnTo>
                <a:lnTo>
                  <a:pt x="1920" y="1031"/>
                </a:lnTo>
                <a:lnTo>
                  <a:pt x="1965" y="1044"/>
                </a:lnTo>
                <a:close/>
                <a:moveTo>
                  <a:pt x="1008" y="1241"/>
                </a:moveTo>
                <a:lnTo>
                  <a:pt x="1008" y="1241"/>
                </a:lnTo>
                <a:lnTo>
                  <a:pt x="995" y="1253"/>
                </a:lnTo>
                <a:lnTo>
                  <a:pt x="986" y="1264"/>
                </a:lnTo>
                <a:lnTo>
                  <a:pt x="981" y="1267"/>
                </a:lnTo>
                <a:lnTo>
                  <a:pt x="981" y="1267"/>
                </a:lnTo>
                <a:lnTo>
                  <a:pt x="958" y="1266"/>
                </a:lnTo>
                <a:lnTo>
                  <a:pt x="938" y="1267"/>
                </a:lnTo>
                <a:lnTo>
                  <a:pt x="955" y="1241"/>
                </a:lnTo>
                <a:lnTo>
                  <a:pt x="1008" y="1241"/>
                </a:lnTo>
                <a:close/>
                <a:moveTo>
                  <a:pt x="915" y="1264"/>
                </a:moveTo>
                <a:lnTo>
                  <a:pt x="915" y="1267"/>
                </a:lnTo>
                <a:lnTo>
                  <a:pt x="915" y="1267"/>
                </a:lnTo>
                <a:lnTo>
                  <a:pt x="896" y="1266"/>
                </a:lnTo>
                <a:lnTo>
                  <a:pt x="872" y="1267"/>
                </a:lnTo>
                <a:lnTo>
                  <a:pt x="872" y="1267"/>
                </a:lnTo>
                <a:lnTo>
                  <a:pt x="869" y="1267"/>
                </a:lnTo>
                <a:lnTo>
                  <a:pt x="867" y="1270"/>
                </a:lnTo>
                <a:lnTo>
                  <a:pt x="863" y="1276"/>
                </a:lnTo>
                <a:lnTo>
                  <a:pt x="861" y="1283"/>
                </a:lnTo>
                <a:lnTo>
                  <a:pt x="858" y="1290"/>
                </a:lnTo>
                <a:lnTo>
                  <a:pt x="858" y="1290"/>
                </a:lnTo>
                <a:lnTo>
                  <a:pt x="855" y="1304"/>
                </a:lnTo>
                <a:lnTo>
                  <a:pt x="854" y="1313"/>
                </a:lnTo>
                <a:lnTo>
                  <a:pt x="831" y="1313"/>
                </a:lnTo>
                <a:lnTo>
                  <a:pt x="831" y="1313"/>
                </a:lnTo>
                <a:lnTo>
                  <a:pt x="831" y="1306"/>
                </a:lnTo>
                <a:lnTo>
                  <a:pt x="831" y="1298"/>
                </a:lnTo>
                <a:lnTo>
                  <a:pt x="835" y="1286"/>
                </a:lnTo>
                <a:lnTo>
                  <a:pt x="835" y="1286"/>
                </a:lnTo>
                <a:lnTo>
                  <a:pt x="841" y="1275"/>
                </a:lnTo>
                <a:lnTo>
                  <a:pt x="845" y="1269"/>
                </a:lnTo>
                <a:lnTo>
                  <a:pt x="852" y="1264"/>
                </a:lnTo>
                <a:lnTo>
                  <a:pt x="857" y="1259"/>
                </a:lnTo>
                <a:lnTo>
                  <a:pt x="863" y="1255"/>
                </a:lnTo>
                <a:lnTo>
                  <a:pt x="871" y="1252"/>
                </a:lnTo>
                <a:lnTo>
                  <a:pt x="878" y="1251"/>
                </a:lnTo>
                <a:lnTo>
                  <a:pt x="878" y="1251"/>
                </a:lnTo>
                <a:lnTo>
                  <a:pt x="886" y="1251"/>
                </a:lnTo>
                <a:lnTo>
                  <a:pt x="892" y="1252"/>
                </a:lnTo>
                <a:lnTo>
                  <a:pt x="899" y="1253"/>
                </a:lnTo>
                <a:lnTo>
                  <a:pt x="904" y="1256"/>
                </a:lnTo>
                <a:lnTo>
                  <a:pt x="911" y="1261"/>
                </a:lnTo>
                <a:lnTo>
                  <a:pt x="915" y="1264"/>
                </a:lnTo>
                <a:lnTo>
                  <a:pt x="915" y="1264"/>
                </a:lnTo>
                <a:close/>
                <a:moveTo>
                  <a:pt x="891" y="1241"/>
                </a:moveTo>
                <a:lnTo>
                  <a:pt x="944" y="1241"/>
                </a:lnTo>
                <a:lnTo>
                  <a:pt x="932" y="1257"/>
                </a:lnTo>
                <a:lnTo>
                  <a:pt x="922" y="1257"/>
                </a:lnTo>
                <a:lnTo>
                  <a:pt x="891" y="1241"/>
                </a:lnTo>
                <a:close/>
                <a:moveTo>
                  <a:pt x="868" y="1237"/>
                </a:moveTo>
                <a:lnTo>
                  <a:pt x="872" y="1243"/>
                </a:lnTo>
                <a:lnTo>
                  <a:pt x="872" y="1243"/>
                </a:lnTo>
                <a:lnTo>
                  <a:pt x="867" y="1245"/>
                </a:lnTo>
                <a:lnTo>
                  <a:pt x="858" y="1247"/>
                </a:lnTo>
                <a:lnTo>
                  <a:pt x="858" y="1247"/>
                </a:lnTo>
                <a:lnTo>
                  <a:pt x="852" y="1252"/>
                </a:lnTo>
                <a:lnTo>
                  <a:pt x="840" y="1261"/>
                </a:lnTo>
                <a:lnTo>
                  <a:pt x="825" y="1274"/>
                </a:lnTo>
                <a:lnTo>
                  <a:pt x="798" y="1274"/>
                </a:lnTo>
                <a:lnTo>
                  <a:pt x="815" y="1253"/>
                </a:lnTo>
                <a:lnTo>
                  <a:pt x="815" y="1237"/>
                </a:lnTo>
                <a:lnTo>
                  <a:pt x="868" y="1237"/>
                </a:lnTo>
                <a:close/>
                <a:moveTo>
                  <a:pt x="831" y="1280"/>
                </a:moveTo>
                <a:lnTo>
                  <a:pt x="831" y="1280"/>
                </a:lnTo>
                <a:lnTo>
                  <a:pt x="829" y="1284"/>
                </a:lnTo>
                <a:lnTo>
                  <a:pt x="826" y="1289"/>
                </a:lnTo>
                <a:lnTo>
                  <a:pt x="825" y="1294"/>
                </a:lnTo>
                <a:lnTo>
                  <a:pt x="825" y="1294"/>
                </a:lnTo>
                <a:lnTo>
                  <a:pt x="824" y="1299"/>
                </a:lnTo>
                <a:lnTo>
                  <a:pt x="825" y="1306"/>
                </a:lnTo>
                <a:lnTo>
                  <a:pt x="825" y="1313"/>
                </a:lnTo>
                <a:lnTo>
                  <a:pt x="788" y="1313"/>
                </a:lnTo>
                <a:lnTo>
                  <a:pt x="788" y="1284"/>
                </a:lnTo>
                <a:lnTo>
                  <a:pt x="794" y="1276"/>
                </a:lnTo>
                <a:lnTo>
                  <a:pt x="819" y="1276"/>
                </a:lnTo>
                <a:lnTo>
                  <a:pt x="831" y="1276"/>
                </a:lnTo>
                <a:lnTo>
                  <a:pt x="831" y="1280"/>
                </a:lnTo>
                <a:close/>
                <a:moveTo>
                  <a:pt x="735" y="1276"/>
                </a:moveTo>
                <a:lnTo>
                  <a:pt x="735" y="1320"/>
                </a:lnTo>
                <a:lnTo>
                  <a:pt x="722" y="1320"/>
                </a:lnTo>
                <a:lnTo>
                  <a:pt x="722" y="1294"/>
                </a:lnTo>
                <a:lnTo>
                  <a:pt x="708" y="1276"/>
                </a:lnTo>
                <a:lnTo>
                  <a:pt x="735" y="1276"/>
                </a:lnTo>
                <a:close/>
                <a:moveTo>
                  <a:pt x="695" y="1253"/>
                </a:moveTo>
                <a:lnTo>
                  <a:pt x="716" y="1253"/>
                </a:lnTo>
                <a:lnTo>
                  <a:pt x="724" y="1270"/>
                </a:lnTo>
                <a:lnTo>
                  <a:pt x="705" y="1270"/>
                </a:lnTo>
                <a:lnTo>
                  <a:pt x="695" y="1253"/>
                </a:lnTo>
                <a:close/>
                <a:moveTo>
                  <a:pt x="669" y="1243"/>
                </a:moveTo>
                <a:lnTo>
                  <a:pt x="695" y="1267"/>
                </a:lnTo>
                <a:lnTo>
                  <a:pt x="702" y="1280"/>
                </a:lnTo>
                <a:lnTo>
                  <a:pt x="658" y="1280"/>
                </a:lnTo>
                <a:lnTo>
                  <a:pt x="648" y="1270"/>
                </a:lnTo>
                <a:lnTo>
                  <a:pt x="572" y="1270"/>
                </a:lnTo>
                <a:lnTo>
                  <a:pt x="572" y="1270"/>
                </a:lnTo>
                <a:lnTo>
                  <a:pt x="582" y="1257"/>
                </a:lnTo>
                <a:lnTo>
                  <a:pt x="592" y="1243"/>
                </a:lnTo>
                <a:lnTo>
                  <a:pt x="669" y="1243"/>
                </a:lnTo>
                <a:close/>
                <a:moveTo>
                  <a:pt x="566" y="1241"/>
                </a:moveTo>
                <a:lnTo>
                  <a:pt x="566" y="1270"/>
                </a:lnTo>
                <a:lnTo>
                  <a:pt x="566" y="1270"/>
                </a:lnTo>
                <a:lnTo>
                  <a:pt x="553" y="1270"/>
                </a:lnTo>
                <a:lnTo>
                  <a:pt x="543" y="1270"/>
                </a:lnTo>
                <a:lnTo>
                  <a:pt x="543" y="1270"/>
                </a:lnTo>
                <a:lnTo>
                  <a:pt x="498" y="1241"/>
                </a:lnTo>
                <a:lnTo>
                  <a:pt x="566" y="1241"/>
                </a:lnTo>
                <a:close/>
                <a:moveTo>
                  <a:pt x="352" y="1260"/>
                </a:moveTo>
                <a:lnTo>
                  <a:pt x="360" y="1267"/>
                </a:lnTo>
                <a:lnTo>
                  <a:pt x="346" y="1274"/>
                </a:lnTo>
                <a:lnTo>
                  <a:pt x="296" y="1274"/>
                </a:lnTo>
                <a:lnTo>
                  <a:pt x="296" y="1303"/>
                </a:lnTo>
                <a:lnTo>
                  <a:pt x="249" y="1303"/>
                </a:lnTo>
                <a:lnTo>
                  <a:pt x="236" y="1313"/>
                </a:lnTo>
                <a:lnTo>
                  <a:pt x="236" y="1260"/>
                </a:lnTo>
                <a:lnTo>
                  <a:pt x="352" y="1260"/>
                </a:lnTo>
                <a:close/>
                <a:moveTo>
                  <a:pt x="253" y="1087"/>
                </a:moveTo>
                <a:lnTo>
                  <a:pt x="286" y="1091"/>
                </a:lnTo>
                <a:lnTo>
                  <a:pt x="286" y="1091"/>
                </a:lnTo>
                <a:lnTo>
                  <a:pt x="290" y="1096"/>
                </a:lnTo>
                <a:lnTo>
                  <a:pt x="292" y="1101"/>
                </a:lnTo>
                <a:lnTo>
                  <a:pt x="292" y="1101"/>
                </a:lnTo>
                <a:lnTo>
                  <a:pt x="288" y="1103"/>
                </a:lnTo>
                <a:lnTo>
                  <a:pt x="286" y="1107"/>
                </a:lnTo>
                <a:lnTo>
                  <a:pt x="286" y="1121"/>
                </a:lnTo>
                <a:lnTo>
                  <a:pt x="253" y="1114"/>
                </a:lnTo>
                <a:lnTo>
                  <a:pt x="253" y="1087"/>
                </a:lnTo>
                <a:close/>
                <a:moveTo>
                  <a:pt x="156" y="739"/>
                </a:moveTo>
                <a:lnTo>
                  <a:pt x="156" y="739"/>
                </a:lnTo>
                <a:lnTo>
                  <a:pt x="166" y="778"/>
                </a:lnTo>
                <a:lnTo>
                  <a:pt x="166" y="778"/>
                </a:lnTo>
                <a:lnTo>
                  <a:pt x="170" y="791"/>
                </a:lnTo>
                <a:lnTo>
                  <a:pt x="177" y="811"/>
                </a:lnTo>
                <a:lnTo>
                  <a:pt x="177" y="811"/>
                </a:lnTo>
                <a:lnTo>
                  <a:pt x="187" y="836"/>
                </a:lnTo>
                <a:lnTo>
                  <a:pt x="191" y="849"/>
                </a:lnTo>
                <a:lnTo>
                  <a:pt x="192" y="856"/>
                </a:lnTo>
                <a:lnTo>
                  <a:pt x="193" y="862"/>
                </a:lnTo>
                <a:lnTo>
                  <a:pt x="193" y="862"/>
                </a:lnTo>
                <a:lnTo>
                  <a:pt x="192" y="873"/>
                </a:lnTo>
                <a:lnTo>
                  <a:pt x="192" y="885"/>
                </a:lnTo>
                <a:lnTo>
                  <a:pt x="191" y="899"/>
                </a:lnTo>
                <a:lnTo>
                  <a:pt x="193" y="918"/>
                </a:lnTo>
                <a:lnTo>
                  <a:pt x="193" y="918"/>
                </a:lnTo>
                <a:lnTo>
                  <a:pt x="199" y="971"/>
                </a:lnTo>
                <a:lnTo>
                  <a:pt x="199" y="1101"/>
                </a:lnTo>
                <a:lnTo>
                  <a:pt x="199" y="1101"/>
                </a:lnTo>
                <a:lnTo>
                  <a:pt x="193" y="1098"/>
                </a:lnTo>
                <a:lnTo>
                  <a:pt x="188" y="1096"/>
                </a:lnTo>
                <a:lnTo>
                  <a:pt x="187" y="1095"/>
                </a:lnTo>
                <a:lnTo>
                  <a:pt x="187" y="1095"/>
                </a:lnTo>
                <a:lnTo>
                  <a:pt x="185" y="1091"/>
                </a:lnTo>
                <a:lnTo>
                  <a:pt x="185" y="1089"/>
                </a:lnTo>
                <a:lnTo>
                  <a:pt x="187" y="1087"/>
                </a:lnTo>
                <a:lnTo>
                  <a:pt x="187" y="1087"/>
                </a:lnTo>
                <a:lnTo>
                  <a:pt x="189" y="1069"/>
                </a:lnTo>
                <a:lnTo>
                  <a:pt x="189" y="1056"/>
                </a:lnTo>
                <a:lnTo>
                  <a:pt x="189" y="1047"/>
                </a:lnTo>
                <a:lnTo>
                  <a:pt x="189" y="1047"/>
                </a:lnTo>
                <a:lnTo>
                  <a:pt x="185" y="1018"/>
                </a:lnTo>
                <a:lnTo>
                  <a:pt x="183" y="988"/>
                </a:lnTo>
                <a:lnTo>
                  <a:pt x="183" y="988"/>
                </a:lnTo>
                <a:lnTo>
                  <a:pt x="183" y="976"/>
                </a:lnTo>
                <a:lnTo>
                  <a:pt x="183" y="967"/>
                </a:lnTo>
                <a:lnTo>
                  <a:pt x="183" y="967"/>
                </a:lnTo>
                <a:lnTo>
                  <a:pt x="183" y="953"/>
                </a:lnTo>
                <a:lnTo>
                  <a:pt x="182" y="945"/>
                </a:lnTo>
                <a:lnTo>
                  <a:pt x="183" y="938"/>
                </a:lnTo>
                <a:lnTo>
                  <a:pt x="183" y="938"/>
                </a:lnTo>
                <a:lnTo>
                  <a:pt x="183" y="933"/>
                </a:lnTo>
                <a:lnTo>
                  <a:pt x="182" y="929"/>
                </a:lnTo>
                <a:lnTo>
                  <a:pt x="179" y="924"/>
                </a:lnTo>
                <a:lnTo>
                  <a:pt x="179" y="924"/>
                </a:lnTo>
                <a:lnTo>
                  <a:pt x="179" y="923"/>
                </a:lnTo>
                <a:lnTo>
                  <a:pt x="178" y="920"/>
                </a:lnTo>
                <a:lnTo>
                  <a:pt x="178" y="917"/>
                </a:lnTo>
                <a:lnTo>
                  <a:pt x="177" y="914"/>
                </a:lnTo>
                <a:lnTo>
                  <a:pt x="177" y="914"/>
                </a:lnTo>
                <a:lnTo>
                  <a:pt x="171" y="913"/>
                </a:lnTo>
                <a:lnTo>
                  <a:pt x="165" y="910"/>
                </a:lnTo>
                <a:lnTo>
                  <a:pt x="156" y="908"/>
                </a:lnTo>
                <a:lnTo>
                  <a:pt x="156" y="739"/>
                </a:lnTo>
                <a:close/>
                <a:moveTo>
                  <a:pt x="212" y="988"/>
                </a:moveTo>
                <a:lnTo>
                  <a:pt x="232" y="1018"/>
                </a:lnTo>
                <a:lnTo>
                  <a:pt x="236" y="1027"/>
                </a:lnTo>
                <a:lnTo>
                  <a:pt x="226" y="1031"/>
                </a:lnTo>
                <a:lnTo>
                  <a:pt x="222" y="1103"/>
                </a:lnTo>
                <a:lnTo>
                  <a:pt x="212" y="1101"/>
                </a:lnTo>
                <a:lnTo>
                  <a:pt x="212" y="988"/>
                </a:lnTo>
                <a:close/>
                <a:moveTo>
                  <a:pt x="163" y="1410"/>
                </a:moveTo>
                <a:lnTo>
                  <a:pt x="163" y="1430"/>
                </a:lnTo>
                <a:lnTo>
                  <a:pt x="152" y="1430"/>
                </a:lnTo>
                <a:lnTo>
                  <a:pt x="150" y="1423"/>
                </a:lnTo>
                <a:lnTo>
                  <a:pt x="143" y="1416"/>
                </a:lnTo>
                <a:lnTo>
                  <a:pt x="143" y="1410"/>
                </a:lnTo>
                <a:lnTo>
                  <a:pt x="163" y="1410"/>
                </a:lnTo>
                <a:close/>
                <a:moveTo>
                  <a:pt x="1072" y="1519"/>
                </a:moveTo>
                <a:lnTo>
                  <a:pt x="1072" y="1519"/>
                </a:lnTo>
                <a:lnTo>
                  <a:pt x="1091" y="1520"/>
                </a:lnTo>
                <a:lnTo>
                  <a:pt x="1105" y="1522"/>
                </a:lnTo>
                <a:lnTo>
                  <a:pt x="1110" y="1520"/>
                </a:lnTo>
                <a:lnTo>
                  <a:pt x="1111" y="1519"/>
                </a:lnTo>
                <a:lnTo>
                  <a:pt x="1111" y="1506"/>
                </a:lnTo>
                <a:lnTo>
                  <a:pt x="1244" y="1506"/>
                </a:lnTo>
                <a:lnTo>
                  <a:pt x="1257" y="1519"/>
                </a:lnTo>
                <a:lnTo>
                  <a:pt x="1297" y="1519"/>
                </a:lnTo>
                <a:lnTo>
                  <a:pt x="1297" y="1529"/>
                </a:lnTo>
                <a:lnTo>
                  <a:pt x="1068" y="1529"/>
                </a:lnTo>
                <a:lnTo>
                  <a:pt x="1072" y="1519"/>
                </a:lnTo>
                <a:close/>
                <a:moveTo>
                  <a:pt x="1054" y="1496"/>
                </a:moveTo>
                <a:lnTo>
                  <a:pt x="1047" y="1496"/>
                </a:lnTo>
                <a:lnTo>
                  <a:pt x="1047" y="1470"/>
                </a:lnTo>
                <a:lnTo>
                  <a:pt x="1054" y="1470"/>
                </a:lnTo>
                <a:lnTo>
                  <a:pt x="1054" y="1496"/>
                </a:lnTo>
                <a:close/>
                <a:moveTo>
                  <a:pt x="1037" y="1517"/>
                </a:moveTo>
                <a:lnTo>
                  <a:pt x="1037" y="1517"/>
                </a:lnTo>
                <a:lnTo>
                  <a:pt x="1035" y="1504"/>
                </a:lnTo>
                <a:lnTo>
                  <a:pt x="1031" y="1492"/>
                </a:lnTo>
                <a:lnTo>
                  <a:pt x="1031" y="1492"/>
                </a:lnTo>
                <a:lnTo>
                  <a:pt x="1031" y="1470"/>
                </a:lnTo>
                <a:lnTo>
                  <a:pt x="1031" y="1447"/>
                </a:lnTo>
                <a:lnTo>
                  <a:pt x="1031" y="1447"/>
                </a:lnTo>
                <a:lnTo>
                  <a:pt x="1035" y="1447"/>
                </a:lnTo>
                <a:lnTo>
                  <a:pt x="1037" y="1447"/>
                </a:lnTo>
                <a:lnTo>
                  <a:pt x="1037" y="1447"/>
                </a:lnTo>
                <a:lnTo>
                  <a:pt x="1039" y="1444"/>
                </a:lnTo>
                <a:lnTo>
                  <a:pt x="1040" y="1443"/>
                </a:lnTo>
                <a:lnTo>
                  <a:pt x="1041" y="1443"/>
                </a:lnTo>
                <a:lnTo>
                  <a:pt x="1041" y="1443"/>
                </a:lnTo>
                <a:lnTo>
                  <a:pt x="1028" y="1420"/>
                </a:lnTo>
                <a:lnTo>
                  <a:pt x="1028" y="1410"/>
                </a:lnTo>
                <a:lnTo>
                  <a:pt x="1028" y="1410"/>
                </a:lnTo>
                <a:lnTo>
                  <a:pt x="1036" y="1411"/>
                </a:lnTo>
                <a:lnTo>
                  <a:pt x="1042" y="1414"/>
                </a:lnTo>
                <a:lnTo>
                  <a:pt x="1047" y="1416"/>
                </a:lnTo>
                <a:lnTo>
                  <a:pt x="1047" y="1416"/>
                </a:lnTo>
                <a:lnTo>
                  <a:pt x="1051" y="1421"/>
                </a:lnTo>
                <a:lnTo>
                  <a:pt x="1054" y="1426"/>
                </a:lnTo>
                <a:lnTo>
                  <a:pt x="1054" y="1433"/>
                </a:lnTo>
                <a:lnTo>
                  <a:pt x="1054" y="1463"/>
                </a:lnTo>
                <a:lnTo>
                  <a:pt x="1037" y="1463"/>
                </a:lnTo>
                <a:lnTo>
                  <a:pt x="1037" y="1463"/>
                </a:lnTo>
                <a:lnTo>
                  <a:pt x="1039" y="1490"/>
                </a:lnTo>
                <a:lnTo>
                  <a:pt x="1037" y="1517"/>
                </a:lnTo>
                <a:lnTo>
                  <a:pt x="1037" y="1517"/>
                </a:lnTo>
                <a:close/>
                <a:moveTo>
                  <a:pt x="1267" y="1447"/>
                </a:moveTo>
                <a:lnTo>
                  <a:pt x="1267" y="1447"/>
                </a:lnTo>
                <a:lnTo>
                  <a:pt x="1270" y="1447"/>
                </a:lnTo>
                <a:lnTo>
                  <a:pt x="1271" y="1447"/>
                </a:lnTo>
                <a:lnTo>
                  <a:pt x="1274" y="1449"/>
                </a:lnTo>
                <a:lnTo>
                  <a:pt x="1288" y="1449"/>
                </a:lnTo>
                <a:lnTo>
                  <a:pt x="1304" y="1463"/>
                </a:lnTo>
                <a:lnTo>
                  <a:pt x="1257" y="1463"/>
                </a:lnTo>
                <a:lnTo>
                  <a:pt x="1257" y="1453"/>
                </a:lnTo>
                <a:lnTo>
                  <a:pt x="1257" y="1453"/>
                </a:lnTo>
                <a:lnTo>
                  <a:pt x="1261" y="1450"/>
                </a:lnTo>
                <a:lnTo>
                  <a:pt x="1267" y="1447"/>
                </a:lnTo>
                <a:lnTo>
                  <a:pt x="1267" y="144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4" name="Freeform 13">
            <a:extLst>
              <a:ext uri="{FF2B5EF4-FFF2-40B4-BE49-F238E27FC236}">
                <a16:creationId xmlns:a16="http://schemas.microsoft.com/office/drawing/2014/main" id="{B679F2C8-73BB-4800-8759-97E9E4F32A02}"/>
              </a:ext>
            </a:extLst>
          </p:cNvPr>
          <p:cNvSpPr>
            <a:spLocks noEditPoints="1"/>
          </p:cNvSpPr>
          <p:nvPr/>
        </p:nvSpPr>
        <p:spPr bwMode="auto">
          <a:xfrm>
            <a:off x="746993" y="1184033"/>
            <a:ext cx="2436010" cy="1935944"/>
          </a:xfrm>
          <a:custGeom>
            <a:avLst/>
            <a:gdLst>
              <a:gd name="T0" fmla="*/ 188 w 1856"/>
              <a:gd name="T1" fmla="*/ 594 h 1475"/>
              <a:gd name="T2" fmla="*/ 148 w 1856"/>
              <a:gd name="T3" fmla="*/ 566 h 1475"/>
              <a:gd name="T4" fmla="*/ 82 w 1856"/>
              <a:gd name="T5" fmla="*/ 521 h 1475"/>
              <a:gd name="T6" fmla="*/ 126 w 1856"/>
              <a:gd name="T7" fmla="*/ 540 h 1475"/>
              <a:gd name="T8" fmla="*/ 119 w 1856"/>
              <a:gd name="T9" fmla="*/ 422 h 1475"/>
              <a:gd name="T10" fmla="*/ 75 w 1856"/>
              <a:gd name="T11" fmla="*/ 441 h 1475"/>
              <a:gd name="T12" fmla="*/ 3 w 1856"/>
              <a:gd name="T13" fmla="*/ 548 h 1475"/>
              <a:gd name="T14" fmla="*/ 21 w 1856"/>
              <a:gd name="T15" fmla="*/ 576 h 1475"/>
              <a:gd name="T16" fmla="*/ 53 w 1856"/>
              <a:gd name="T17" fmla="*/ 545 h 1475"/>
              <a:gd name="T18" fmla="*/ 66 w 1856"/>
              <a:gd name="T19" fmla="*/ 552 h 1475"/>
              <a:gd name="T20" fmla="*/ 128 w 1856"/>
              <a:gd name="T21" fmla="*/ 576 h 1475"/>
              <a:gd name="T22" fmla="*/ 166 w 1856"/>
              <a:gd name="T23" fmla="*/ 657 h 1475"/>
              <a:gd name="T24" fmla="*/ 157 w 1856"/>
              <a:gd name="T25" fmla="*/ 683 h 1475"/>
              <a:gd name="T26" fmla="*/ 209 w 1856"/>
              <a:gd name="T27" fmla="*/ 764 h 1475"/>
              <a:gd name="T28" fmla="*/ 262 w 1856"/>
              <a:gd name="T29" fmla="*/ 794 h 1475"/>
              <a:gd name="T30" fmla="*/ 256 w 1856"/>
              <a:gd name="T31" fmla="*/ 1012 h 1475"/>
              <a:gd name="T32" fmla="*/ 290 w 1856"/>
              <a:gd name="T33" fmla="*/ 1190 h 1475"/>
              <a:gd name="T34" fmla="*/ 361 w 1856"/>
              <a:gd name="T35" fmla="*/ 1239 h 1475"/>
              <a:gd name="T36" fmla="*/ 520 w 1856"/>
              <a:gd name="T37" fmla="*/ 1205 h 1475"/>
              <a:gd name="T38" fmla="*/ 661 w 1856"/>
              <a:gd name="T39" fmla="*/ 1131 h 1475"/>
              <a:gd name="T40" fmla="*/ 742 w 1856"/>
              <a:gd name="T41" fmla="*/ 1163 h 1475"/>
              <a:gd name="T42" fmla="*/ 896 w 1856"/>
              <a:gd name="T43" fmla="*/ 1154 h 1475"/>
              <a:gd name="T44" fmla="*/ 961 w 1856"/>
              <a:gd name="T45" fmla="*/ 1186 h 1475"/>
              <a:gd name="T46" fmla="*/ 1174 w 1856"/>
              <a:gd name="T47" fmla="*/ 1245 h 1475"/>
              <a:gd name="T48" fmla="*/ 1206 w 1856"/>
              <a:gd name="T49" fmla="*/ 1416 h 1475"/>
              <a:gd name="T50" fmla="*/ 1271 w 1856"/>
              <a:gd name="T51" fmla="*/ 1472 h 1475"/>
              <a:gd name="T52" fmla="*/ 1410 w 1856"/>
              <a:gd name="T53" fmla="*/ 1429 h 1475"/>
              <a:gd name="T54" fmla="*/ 1673 w 1856"/>
              <a:gd name="T55" fmla="*/ 858 h 1475"/>
              <a:gd name="T56" fmla="*/ 1714 w 1856"/>
              <a:gd name="T57" fmla="*/ 941 h 1475"/>
              <a:gd name="T58" fmla="*/ 1801 w 1856"/>
              <a:gd name="T59" fmla="*/ 924 h 1475"/>
              <a:gd name="T60" fmla="*/ 1856 w 1856"/>
              <a:gd name="T61" fmla="*/ 492 h 1475"/>
              <a:gd name="T62" fmla="*/ 1611 w 1856"/>
              <a:gd name="T63" fmla="*/ 155 h 1475"/>
              <a:gd name="T64" fmla="*/ 1358 w 1856"/>
              <a:gd name="T65" fmla="*/ 230 h 1475"/>
              <a:gd name="T66" fmla="*/ 1285 w 1856"/>
              <a:gd name="T67" fmla="*/ 10 h 1475"/>
              <a:gd name="T68" fmla="*/ 1183 w 1856"/>
              <a:gd name="T69" fmla="*/ 160 h 1475"/>
              <a:gd name="T70" fmla="*/ 1149 w 1856"/>
              <a:gd name="T71" fmla="*/ 23 h 1475"/>
              <a:gd name="T72" fmla="*/ 1117 w 1856"/>
              <a:gd name="T73" fmla="*/ 219 h 1475"/>
              <a:gd name="T74" fmla="*/ 701 w 1856"/>
              <a:gd name="T75" fmla="*/ 454 h 1475"/>
              <a:gd name="T76" fmla="*/ 473 w 1856"/>
              <a:gd name="T77" fmla="*/ 494 h 1475"/>
              <a:gd name="T78" fmla="*/ 450 w 1856"/>
              <a:gd name="T79" fmla="*/ 460 h 1475"/>
              <a:gd name="T80" fmla="*/ 457 w 1856"/>
              <a:gd name="T81" fmla="*/ 474 h 1475"/>
              <a:gd name="T82" fmla="*/ 315 w 1856"/>
              <a:gd name="T83" fmla="*/ 767 h 1475"/>
              <a:gd name="T84" fmla="*/ 243 w 1856"/>
              <a:gd name="T85" fmla="*/ 702 h 1475"/>
              <a:gd name="T86" fmla="*/ 972 w 1856"/>
              <a:gd name="T87" fmla="*/ 754 h 1475"/>
              <a:gd name="T88" fmla="*/ 980 w 1856"/>
              <a:gd name="T89" fmla="*/ 840 h 1475"/>
              <a:gd name="T90" fmla="*/ 867 w 1856"/>
              <a:gd name="T91" fmla="*/ 773 h 1475"/>
              <a:gd name="T92" fmla="*/ 1059 w 1856"/>
              <a:gd name="T93" fmla="*/ 778 h 1475"/>
              <a:gd name="T94" fmla="*/ 1083 w 1856"/>
              <a:gd name="T95" fmla="*/ 845 h 1475"/>
              <a:gd name="T96" fmla="*/ 1022 w 1856"/>
              <a:gd name="T97" fmla="*/ 826 h 1475"/>
              <a:gd name="T98" fmla="*/ 1051 w 1856"/>
              <a:gd name="T99" fmla="*/ 777 h 1475"/>
              <a:gd name="T100" fmla="*/ 239 w 1856"/>
              <a:gd name="T101" fmla="*/ 749 h 1475"/>
              <a:gd name="T102" fmla="*/ 218 w 1856"/>
              <a:gd name="T103" fmla="*/ 703 h 1475"/>
              <a:gd name="T104" fmla="*/ 473 w 1856"/>
              <a:gd name="T105" fmla="*/ 1025 h 1475"/>
              <a:gd name="T106" fmla="*/ 521 w 1856"/>
              <a:gd name="T107" fmla="*/ 1075 h 1475"/>
              <a:gd name="T108" fmla="*/ 1059 w 1856"/>
              <a:gd name="T109" fmla="*/ 315 h 1475"/>
              <a:gd name="T110" fmla="*/ 813 w 1856"/>
              <a:gd name="T111" fmla="*/ 394 h 1475"/>
              <a:gd name="T112" fmla="*/ 911 w 1856"/>
              <a:gd name="T113" fmla="*/ 297 h 1475"/>
              <a:gd name="T114" fmla="*/ 1257 w 1856"/>
              <a:gd name="T115" fmla="*/ 421 h 1475"/>
              <a:gd name="T116" fmla="*/ 1242 w 1856"/>
              <a:gd name="T117" fmla="*/ 297 h 1475"/>
              <a:gd name="T118" fmla="*/ 1642 w 1856"/>
              <a:gd name="T119" fmla="*/ 414 h 1475"/>
              <a:gd name="T120" fmla="*/ 1686 w 1856"/>
              <a:gd name="T121" fmla="*/ 344 h 14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856" h="1475">
                <a:moveTo>
                  <a:pt x="457" y="474"/>
                </a:moveTo>
                <a:lnTo>
                  <a:pt x="457" y="474"/>
                </a:lnTo>
                <a:lnTo>
                  <a:pt x="457" y="475"/>
                </a:lnTo>
                <a:lnTo>
                  <a:pt x="457" y="475"/>
                </a:lnTo>
                <a:lnTo>
                  <a:pt x="433" y="501"/>
                </a:lnTo>
                <a:lnTo>
                  <a:pt x="414" y="522"/>
                </a:lnTo>
                <a:lnTo>
                  <a:pt x="399" y="525"/>
                </a:lnTo>
                <a:lnTo>
                  <a:pt x="187" y="596"/>
                </a:lnTo>
                <a:lnTo>
                  <a:pt x="187" y="596"/>
                </a:lnTo>
                <a:lnTo>
                  <a:pt x="187" y="595"/>
                </a:lnTo>
                <a:lnTo>
                  <a:pt x="188" y="594"/>
                </a:lnTo>
                <a:lnTo>
                  <a:pt x="188" y="591"/>
                </a:lnTo>
                <a:lnTo>
                  <a:pt x="185" y="590"/>
                </a:lnTo>
                <a:lnTo>
                  <a:pt x="179" y="583"/>
                </a:lnTo>
                <a:lnTo>
                  <a:pt x="179" y="583"/>
                </a:lnTo>
                <a:lnTo>
                  <a:pt x="174" y="580"/>
                </a:lnTo>
                <a:lnTo>
                  <a:pt x="170" y="577"/>
                </a:lnTo>
                <a:lnTo>
                  <a:pt x="166" y="572"/>
                </a:lnTo>
                <a:lnTo>
                  <a:pt x="164" y="569"/>
                </a:lnTo>
                <a:lnTo>
                  <a:pt x="160" y="568"/>
                </a:lnTo>
                <a:lnTo>
                  <a:pt x="155" y="567"/>
                </a:lnTo>
                <a:lnTo>
                  <a:pt x="148" y="566"/>
                </a:lnTo>
                <a:lnTo>
                  <a:pt x="148" y="566"/>
                </a:lnTo>
                <a:lnTo>
                  <a:pt x="114" y="564"/>
                </a:lnTo>
                <a:lnTo>
                  <a:pt x="100" y="563"/>
                </a:lnTo>
                <a:lnTo>
                  <a:pt x="95" y="562"/>
                </a:lnTo>
                <a:lnTo>
                  <a:pt x="92" y="561"/>
                </a:lnTo>
                <a:lnTo>
                  <a:pt x="92" y="561"/>
                </a:lnTo>
                <a:lnTo>
                  <a:pt x="85" y="555"/>
                </a:lnTo>
                <a:lnTo>
                  <a:pt x="82" y="554"/>
                </a:lnTo>
                <a:lnTo>
                  <a:pt x="82" y="553"/>
                </a:lnTo>
                <a:lnTo>
                  <a:pt x="82" y="553"/>
                </a:lnTo>
                <a:lnTo>
                  <a:pt x="82" y="521"/>
                </a:lnTo>
                <a:lnTo>
                  <a:pt x="82" y="492"/>
                </a:lnTo>
                <a:lnTo>
                  <a:pt x="82" y="492"/>
                </a:lnTo>
                <a:lnTo>
                  <a:pt x="85" y="519"/>
                </a:lnTo>
                <a:lnTo>
                  <a:pt x="87" y="545"/>
                </a:lnTo>
                <a:lnTo>
                  <a:pt x="87" y="545"/>
                </a:lnTo>
                <a:lnTo>
                  <a:pt x="92" y="547"/>
                </a:lnTo>
                <a:lnTo>
                  <a:pt x="104" y="548"/>
                </a:lnTo>
                <a:lnTo>
                  <a:pt x="120" y="550"/>
                </a:lnTo>
                <a:lnTo>
                  <a:pt x="120" y="550"/>
                </a:lnTo>
                <a:lnTo>
                  <a:pt x="122" y="547"/>
                </a:lnTo>
                <a:lnTo>
                  <a:pt x="126" y="540"/>
                </a:lnTo>
                <a:lnTo>
                  <a:pt x="126" y="540"/>
                </a:lnTo>
                <a:lnTo>
                  <a:pt x="126" y="522"/>
                </a:lnTo>
                <a:lnTo>
                  <a:pt x="126" y="487"/>
                </a:lnTo>
                <a:lnTo>
                  <a:pt x="126" y="451"/>
                </a:lnTo>
                <a:lnTo>
                  <a:pt x="126" y="433"/>
                </a:lnTo>
                <a:lnTo>
                  <a:pt x="126" y="433"/>
                </a:lnTo>
                <a:lnTo>
                  <a:pt x="123" y="428"/>
                </a:lnTo>
                <a:lnTo>
                  <a:pt x="122" y="426"/>
                </a:lnTo>
                <a:lnTo>
                  <a:pt x="120" y="423"/>
                </a:lnTo>
                <a:lnTo>
                  <a:pt x="120" y="423"/>
                </a:lnTo>
                <a:lnTo>
                  <a:pt x="119" y="422"/>
                </a:lnTo>
                <a:lnTo>
                  <a:pt x="120" y="422"/>
                </a:lnTo>
                <a:lnTo>
                  <a:pt x="118" y="421"/>
                </a:lnTo>
                <a:lnTo>
                  <a:pt x="118" y="421"/>
                </a:lnTo>
                <a:lnTo>
                  <a:pt x="109" y="421"/>
                </a:lnTo>
                <a:lnTo>
                  <a:pt x="99" y="421"/>
                </a:lnTo>
                <a:lnTo>
                  <a:pt x="89" y="422"/>
                </a:lnTo>
                <a:lnTo>
                  <a:pt x="85" y="423"/>
                </a:lnTo>
                <a:lnTo>
                  <a:pt x="82" y="426"/>
                </a:lnTo>
                <a:lnTo>
                  <a:pt x="82" y="426"/>
                </a:lnTo>
                <a:lnTo>
                  <a:pt x="76" y="436"/>
                </a:lnTo>
                <a:lnTo>
                  <a:pt x="75" y="441"/>
                </a:lnTo>
                <a:lnTo>
                  <a:pt x="75" y="477"/>
                </a:lnTo>
                <a:lnTo>
                  <a:pt x="75" y="477"/>
                </a:lnTo>
                <a:lnTo>
                  <a:pt x="67" y="478"/>
                </a:lnTo>
                <a:lnTo>
                  <a:pt x="62" y="478"/>
                </a:lnTo>
                <a:lnTo>
                  <a:pt x="59" y="479"/>
                </a:lnTo>
                <a:lnTo>
                  <a:pt x="59" y="494"/>
                </a:lnTo>
                <a:lnTo>
                  <a:pt x="59" y="512"/>
                </a:lnTo>
                <a:lnTo>
                  <a:pt x="59" y="522"/>
                </a:lnTo>
                <a:lnTo>
                  <a:pt x="59" y="522"/>
                </a:lnTo>
                <a:lnTo>
                  <a:pt x="31" y="535"/>
                </a:lnTo>
                <a:lnTo>
                  <a:pt x="3" y="548"/>
                </a:lnTo>
                <a:lnTo>
                  <a:pt x="3" y="548"/>
                </a:lnTo>
                <a:lnTo>
                  <a:pt x="1" y="552"/>
                </a:lnTo>
                <a:lnTo>
                  <a:pt x="0" y="553"/>
                </a:lnTo>
                <a:lnTo>
                  <a:pt x="1" y="555"/>
                </a:lnTo>
                <a:lnTo>
                  <a:pt x="1" y="555"/>
                </a:lnTo>
                <a:lnTo>
                  <a:pt x="10" y="563"/>
                </a:lnTo>
                <a:lnTo>
                  <a:pt x="19" y="568"/>
                </a:lnTo>
                <a:lnTo>
                  <a:pt x="19" y="568"/>
                </a:lnTo>
                <a:lnTo>
                  <a:pt x="20" y="572"/>
                </a:lnTo>
                <a:lnTo>
                  <a:pt x="21" y="576"/>
                </a:lnTo>
                <a:lnTo>
                  <a:pt x="21" y="576"/>
                </a:lnTo>
                <a:lnTo>
                  <a:pt x="14" y="591"/>
                </a:lnTo>
                <a:lnTo>
                  <a:pt x="10" y="601"/>
                </a:lnTo>
                <a:lnTo>
                  <a:pt x="10" y="604"/>
                </a:lnTo>
                <a:lnTo>
                  <a:pt x="11" y="604"/>
                </a:lnTo>
                <a:lnTo>
                  <a:pt x="11" y="604"/>
                </a:lnTo>
                <a:lnTo>
                  <a:pt x="25" y="591"/>
                </a:lnTo>
                <a:lnTo>
                  <a:pt x="34" y="582"/>
                </a:lnTo>
                <a:lnTo>
                  <a:pt x="42" y="571"/>
                </a:lnTo>
                <a:lnTo>
                  <a:pt x="42" y="571"/>
                </a:lnTo>
                <a:lnTo>
                  <a:pt x="51" y="552"/>
                </a:lnTo>
                <a:lnTo>
                  <a:pt x="53" y="545"/>
                </a:lnTo>
                <a:lnTo>
                  <a:pt x="52" y="544"/>
                </a:lnTo>
                <a:lnTo>
                  <a:pt x="52" y="543"/>
                </a:lnTo>
                <a:lnTo>
                  <a:pt x="52" y="543"/>
                </a:lnTo>
                <a:lnTo>
                  <a:pt x="51" y="543"/>
                </a:lnTo>
                <a:lnTo>
                  <a:pt x="52" y="541"/>
                </a:lnTo>
                <a:lnTo>
                  <a:pt x="56" y="543"/>
                </a:lnTo>
                <a:lnTo>
                  <a:pt x="62" y="543"/>
                </a:lnTo>
                <a:lnTo>
                  <a:pt x="67" y="545"/>
                </a:lnTo>
                <a:lnTo>
                  <a:pt x="67" y="545"/>
                </a:lnTo>
                <a:lnTo>
                  <a:pt x="66" y="547"/>
                </a:lnTo>
                <a:lnTo>
                  <a:pt x="66" y="552"/>
                </a:lnTo>
                <a:lnTo>
                  <a:pt x="68" y="558"/>
                </a:lnTo>
                <a:lnTo>
                  <a:pt x="71" y="562"/>
                </a:lnTo>
                <a:lnTo>
                  <a:pt x="75" y="566"/>
                </a:lnTo>
                <a:lnTo>
                  <a:pt x="75" y="566"/>
                </a:lnTo>
                <a:lnTo>
                  <a:pt x="80" y="569"/>
                </a:lnTo>
                <a:lnTo>
                  <a:pt x="87" y="572"/>
                </a:lnTo>
                <a:lnTo>
                  <a:pt x="96" y="573"/>
                </a:lnTo>
                <a:lnTo>
                  <a:pt x="105" y="575"/>
                </a:lnTo>
                <a:lnTo>
                  <a:pt x="120" y="576"/>
                </a:lnTo>
                <a:lnTo>
                  <a:pt x="128" y="576"/>
                </a:lnTo>
                <a:lnTo>
                  <a:pt x="128" y="576"/>
                </a:lnTo>
                <a:lnTo>
                  <a:pt x="156" y="581"/>
                </a:lnTo>
                <a:lnTo>
                  <a:pt x="156" y="581"/>
                </a:lnTo>
                <a:lnTo>
                  <a:pt x="161" y="583"/>
                </a:lnTo>
                <a:lnTo>
                  <a:pt x="165" y="587"/>
                </a:lnTo>
                <a:lnTo>
                  <a:pt x="167" y="591"/>
                </a:lnTo>
                <a:lnTo>
                  <a:pt x="169" y="594"/>
                </a:lnTo>
                <a:lnTo>
                  <a:pt x="169" y="594"/>
                </a:lnTo>
                <a:lnTo>
                  <a:pt x="167" y="600"/>
                </a:lnTo>
                <a:lnTo>
                  <a:pt x="169" y="606"/>
                </a:lnTo>
                <a:lnTo>
                  <a:pt x="161" y="611"/>
                </a:lnTo>
                <a:lnTo>
                  <a:pt x="166" y="657"/>
                </a:lnTo>
                <a:lnTo>
                  <a:pt x="166" y="657"/>
                </a:lnTo>
                <a:lnTo>
                  <a:pt x="165" y="658"/>
                </a:lnTo>
                <a:lnTo>
                  <a:pt x="166" y="662"/>
                </a:lnTo>
                <a:lnTo>
                  <a:pt x="166" y="662"/>
                </a:lnTo>
                <a:lnTo>
                  <a:pt x="164" y="665"/>
                </a:lnTo>
                <a:lnTo>
                  <a:pt x="159" y="671"/>
                </a:lnTo>
                <a:lnTo>
                  <a:pt x="155" y="676"/>
                </a:lnTo>
                <a:lnTo>
                  <a:pt x="154" y="679"/>
                </a:lnTo>
                <a:lnTo>
                  <a:pt x="154" y="680"/>
                </a:lnTo>
                <a:lnTo>
                  <a:pt x="154" y="680"/>
                </a:lnTo>
                <a:lnTo>
                  <a:pt x="157" y="683"/>
                </a:lnTo>
                <a:lnTo>
                  <a:pt x="164" y="688"/>
                </a:lnTo>
                <a:lnTo>
                  <a:pt x="174" y="693"/>
                </a:lnTo>
                <a:lnTo>
                  <a:pt x="174" y="693"/>
                </a:lnTo>
                <a:lnTo>
                  <a:pt x="181" y="727"/>
                </a:lnTo>
                <a:lnTo>
                  <a:pt x="189" y="751"/>
                </a:lnTo>
                <a:lnTo>
                  <a:pt x="192" y="760"/>
                </a:lnTo>
                <a:lnTo>
                  <a:pt x="194" y="764"/>
                </a:lnTo>
                <a:lnTo>
                  <a:pt x="194" y="764"/>
                </a:lnTo>
                <a:lnTo>
                  <a:pt x="198" y="764"/>
                </a:lnTo>
                <a:lnTo>
                  <a:pt x="202" y="764"/>
                </a:lnTo>
                <a:lnTo>
                  <a:pt x="209" y="764"/>
                </a:lnTo>
                <a:lnTo>
                  <a:pt x="209" y="764"/>
                </a:lnTo>
                <a:lnTo>
                  <a:pt x="212" y="767"/>
                </a:lnTo>
                <a:lnTo>
                  <a:pt x="217" y="773"/>
                </a:lnTo>
                <a:lnTo>
                  <a:pt x="223" y="780"/>
                </a:lnTo>
                <a:lnTo>
                  <a:pt x="226" y="783"/>
                </a:lnTo>
                <a:lnTo>
                  <a:pt x="230" y="784"/>
                </a:lnTo>
                <a:lnTo>
                  <a:pt x="230" y="784"/>
                </a:lnTo>
                <a:lnTo>
                  <a:pt x="249" y="791"/>
                </a:lnTo>
                <a:lnTo>
                  <a:pt x="258" y="793"/>
                </a:lnTo>
                <a:lnTo>
                  <a:pt x="262" y="794"/>
                </a:lnTo>
                <a:lnTo>
                  <a:pt x="262" y="794"/>
                </a:lnTo>
                <a:lnTo>
                  <a:pt x="290" y="825"/>
                </a:lnTo>
                <a:lnTo>
                  <a:pt x="290" y="825"/>
                </a:lnTo>
                <a:lnTo>
                  <a:pt x="288" y="829"/>
                </a:lnTo>
                <a:lnTo>
                  <a:pt x="283" y="843"/>
                </a:lnTo>
                <a:lnTo>
                  <a:pt x="277" y="863"/>
                </a:lnTo>
                <a:lnTo>
                  <a:pt x="269" y="890"/>
                </a:lnTo>
                <a:lnTo>
                  <a:pt x="263" y="922"/>
                </a:lnTo>
                <a:lnTo>
                  <a:pt x="258" y="956"/>
                </a:lnTo>
                <a:lnTo>
                  <a:pt x="256" y="975"/>
                </a:lnTo>
                <a:lnTo>
                  <a:pt x="255" y="993"/>
                </a:lnTo>
                <a:lnTo>
                  <a:pt x="256" y="1012"/>
                </a:lnTo>
                <a:lnTo>
                  <a:pt x="256" y="1030"/>
                </a:lnTo>
                <a:lnTo>
                  <a:pt x="256" y="1030"/>
                </a:lnTo>
                <a:lnTo>
                  <a:pt x="264" y="1092"/>
                </a:lnTo>
                <a:lnTo>
                  <a:pt x="270" y="1133"/>
                </a:lnTo>
                <a:lnTo>
                  <a:pt x="276" y="1157"/>
                </a:lnTo>
                <a:lnTo>
                  <a:pt x="278" y="1163"/>
                </a:lnTo>
                <a:lnTo>
                  <a:pt x="279" y="1167"/>
                </a:lnTo>
                <a:lnTo>
                  <a:pt x="279" y="1167"/>
                </a:lnTo>
                <a:lnTo>
                  <a:pt x="283" y="1172"/>
                </a:lnTo>
                <a:lnTo>
                  <a:pt x="287" y="1178"/>
                </a:lnTo>
                <a:lnTo>
                  <a:pt x="290" y="1190"/>
                </a:lnTo>
                <a:lnTo>
                  <a:pt x="290" y="1190"/>
                </a:lnTo>
                <a:lnTo>
                  <a:pt x="295" y="1196"/>
                </a:lnTo>
                <a:lnTo>
                  <a:pt x="302" y="1204"/>
                </a:lnTo>
                <a:lnTo>
                  <a:pt x="325" y="1223"/>
                </a:lnTo>
                <a:lnTo>
                  <a:pt x="325" y="1223"/>
                </a:lnTo>
                <a:lnTo>
                  <a:pt x="337" y="1231"/>
                </a:lnTo>
                <a:lnTo>
                  <a:pt x="345" y="1234"/>
                </a:lnTo>
                <a:lnTo>
                  <a:pt x="352" y="1236"/>
                </a:lnTo>
                <a:lnTo>
                  <a:pt x="356" y="1238"/>
                </a:lnTo>
                <a:lnTo>
                  <a:pt x="356" y="1238"/>
                </a:lnTo>
                <a:lnTo>
                  <a:pt x="361" y="1239"/>
                </a:lnTo>
                <a:lnTo>
                  <a:pt x="372" y="1241"/>
                </a:lnTo>
                <a:lnTo>
                  <a:pt x="403" y="1245"/>
                </a:lnTo>
                <a:lnTo>
                  <a:pt x="440" y="1246"/>
                </a:lnTo>
                <a:lnTo>
                  <a:pt x="455" y="1245"/>
                </a:lnTo>
                <a:lnTo>
                  <a:pt x="468" y="1243"/>
                </a:lnTo>
                <a:lnTo>
                  <a:pt x="468" y="1243"/>
                </a:lnTo>
                <a:lnTo>
                  <a:pt x="474" y="1242"/>
                </a:lnTo>
                <a:lnTo>
                  <a:pt x="479" y="1238"/>
                </a:lnTo>
                <a:lnTo>
                  <a:pt x="493" y="1229"/>
                </a:lnTo>
                <a:lnTo>
                  <a:pt x="506" y="1218"/>
                </a:lnTo>
                <a:lnTo>
                  <a:pt x="520" y="1205"/>
                </a:lnTo>
                <a:lnTo>
                  <a:pt x="532" y="1191"/>
                </a:lnTo>
                <a:lnTo>
                  <a:pt x="544" y="1177"/>
                </a:lnTo>
                <a:lnTo>
                  <a:pt x="551" y="1166"/>
                </a:lnTo>
                <a:lnTo>
                  <a:pt x="557" y="1157"/>
                </a:lnTo>
                <a:lnTo>
                  <a:pt x="557" y="1157"/>
                </a:lnTo>
                <a:lnTo>
                  <a:pt x="559" y="1149"/>
                </a:lnTo>
                <a:lnTo>
                  <a:pt x="562" y="1140"/>
                </a:lnTo>
                <a:lnTo>
                  <a:pt x="564" y="1124"/>
                </a:lnTo>
                <a:lnTo>
                  <a:pt x="567" y="1103"/>
                </a:lnTo>
                <a:lnTo>
                  <a:pt x="661" y="1131"/>
                </a:lnTo>
                <a:lnTo>
                  <a:pt x="661" y="1131"/>
                </a:lnTo>
                <a:lnTo>
                  <a:pt x="660" y="1136"/>
                </a:lnTo>
                <a:lnTo>
                  <a:pt x="660" y="1140"/>
                </a:lnTo>
                <a:lnTo>
                  <a:pt x="661" y="1144"/>
                </a:lnTo>
                <a:lnTo>
                  <a:pt x="661" y="1144"/>
                </a:lnTo>
                <a:lnTo>
                  <a:pt x="672" y="1149"/>
                </a:lnTo>
                <a:lnTo>
                  <a:pt x="695" y="1158"/>
                </a:lnTo>
                <a:lnTo>
                  <a:pt x="719" y="1166"/>
                </a:lnTo>
                <a:lnTo>
                  <a:pt x="728" y="1167"/>
                </a:lnTo>
                <a:lnTo>
                  <a:pt x="735" y="1167"/>
                </a:lnTo>
                <a:lnTo>
                  <a:pt x="735" y="1167"/>
                </a:lnTo>
                <a:lnTo>
                  <a:pt x="742" y="1163"/>
                </a:lnTo>
                <a:lnTo>
                  <a:pt x="749" y="1159"/>
                </a:lnTo>
                <a:lnTo>
                  <a:pt x="755" y="1154"/>
                </a:lnTo>
                <a:lnTo>
                  <a:pt x="755" y="1154"/>
                </a:lnTo>
                <a:lnTo>
                  <a:pt x="794" y="1161"/>
                </a:lnTo>
                <a:lnTo>
                  <a:pt x="836" y="1167"/>
                </a:lnTo>
                <a:lnTo>
                  <a:pt x="836" y="1167"/>
                </a:lnTo>
                <a:lnTo>
                  <a:pt x="839" y="1159"/>
                </a:lnTo>
                <a:lnTo>
                  <a:pt x="841" y="1152"/>
                </a:lnTo>
                <a:lnTo>
                  <a:pt x="821" y="1129"/>
                </a:lnTo>
                <a:lnTo>
                  <a:pt x="877" y="1144"/>
                </a:lnTo>
                <a:lnTo>
                  <a:pt x="896" y="1154"/>
                </a:lnTo>
                <a:lnTo>
                  <a:pt x="899" y="1164"/>
                </a:lnTo>
                <a:lnTo>
                  <a:pt x="899" y="1164"/>
                </a:lnTo>
                <a:lnTo>
                  <a:pt x="902" y="1168"/>
                </a:lnTo>
                <a:lnTo>
                  <a:pt x="907" y="1173"/>
                </a:lnTo>
                <a:lnTo>
                  <a:pt x="916" y="1182"/>
                </a:lnTo>
                <a:lnTo>
                  <a:pt x="916" y="1182"/>
                </a:lnTo>
                <a:lnTo>
                  <a:pt x="928" y="1185"/>
                </a:lnTo>
                <a:lnTo>
                  <a:pt x="949" y="1187"/>
                </a:lnTo>
                <a:lnTo>
                  <a:pt x="949" y="1187"/>
                </a:lnTo>
                <a:lnTo>
                  <a:pt x="956" y="1187"/>
                </a:lnTo>
                <a:lnTo>
                  <a:pt x="961" y="1186"/>
                </a:lnTo>
                <a:lnTo>
                  <a:pt x="968" y="1182"/>
                </a:lnTo>
                <a:lnTo>
                  <a:pt x="974" y="1178"/>
                </a:lnTo>
                <a:lnTo>
                  <a:pt x="975" y="1177"/>
                </a:lnTo>
                <a:lnTo>
                  <a:pt x="1003" y="1190"/>
                </a:lnTo>
                <a:lnTo>
                  <a:pt x="1003" y="1190"/>
                </a:lnTo>
                <a:lnTo>
                  <a:pt x="1073" y="1217"/>
                </a:lnTo>
                <a:lnTo>
                  <a:pt x="1122" y="1234"/>
                </a:lnTo>
                <a:lnTo>
                  <a:pt x="1140" y="1241"/>
                </a:lnTo>
                <a:lnTo>
                  <a:pt x="1150" y="1243"/>
                </a:lnTo>
                <a:lnTo>
                  <a:pt x="1150" y="1243"/>
                </a:lnTo>
                <a:lnTo>
                  <a:pt x="1174" y="1245"/>
                </a:lnTo>
                <a:lnTo>
                  <a:pt x="1188" y="1246"/>
                </a:lnTo>
                <a:lnTo>
                  <a:pt x="1206" y="1246"/>
                </a:lnTo>
                <a:lnTo>
                  <a:pt x="1206" y="1246"/>
                </a:lnTo>
                <a:lnTo>
                  <a:pt x="1206" y="1308"/>
                </a:lnTo>
                <a:lnTo>
                  <a:pt x="1206" y="1353"/>
                </a:lnTo>
                <a:lnTo>
                  <a:pt x="1206" y="1375"/>
                </a:lnTo>
                <a:lnTo>
                  <a:pt x="1206" y="1375"/>
                </a:lnTo>
                <a:lnTo>
                  <a:pt x="1205" y="1392"/>
                </a:lnTo>
                <a:lnTo>
                  <a:pt x="1205" y="1403"/>
                </a:lnTo>
                <a:lnTo>
                  <a:pt x="1206" y="1416"/>
                </a:lnTo>
                <a:lnTo>
                  <a:pt x="1206" y="1416"/>
                </a:lnTo>
                <a:lnTo>
                  <a:pt x="1207" y="1426"/>
                </a:lnTo>
                <a:lnTo>
                  <a:pt x="1209" y="1439"/>
                </a:lnTo>
                <a:lnTo>
                  <a:pt x="1210" y="1444"/>
                </a:lnTo>
                <a:lnTo>
                  <a:pt x="1211" y="1450"/>
                </a:lnTo>
                <a:lnTo>
                  <a:pt x="1215" y="1456"/>
                </a:lnTo>
                <a:lnTo>
                  <a:pt x="1219" y="1462"/>
                </a:lnTo>
                <a:lnTo>
                  <a:pt x="1219" y="1462"/>
                </a:lnTo>
                <a:lnTo>
                  <a:pt x="1223" y="1463"/>
                </a:lnTo>
                <a:lnTo>
                  <a:pt x="1229" y="1466"/>
                </a:lnTo>
                <a:lnTo>
                  <a:pt x="1247" y="1470"/>
                </a:lnTo>
                <a:lnTo>
                  <a:pt x="1271" y="1472"/>
                </a:lnTo>
                <a:lnTo>
                  <a:pt x="1299" y="1475"/>
                </a:lnTo>
                <a:lnTo>
                  <a:pt x="1327" y="1475"/>
                </a:lnTo>
                <a:lnTo>
                  <a:pt x="1352" y="1473"/>
                </a:lnTo>
                <a:lnTo>
                  <a:pt x="1372" y="1471"/>
                </a:lnTo>
                <a:lnTo>
                  <a:pt x="1379" y="1468"/>
                </a:lnTo>
                <a:lnTo>
                  <a:pt x="1384" y="1466"/>
                </a:lnTo>
                <a:lnTo>
                  <a:pt x="1384" y="1466"/>
                </a:lnTo>
                <a:lnTo>
                  <a:pt x="1396" y="1456"/>
                </a:lnTo>
                <a:lnTo>
                  <a:pt x="1403" y="1445"/>
                </a:lnTo>
                <a:lnTo>
                  <a:pt x="1408" y="1436"/>
                </a:lnTo>
                <a:lnTo>
                  <a:pt x="1410" y="1429"/>
                </a:lnTo>
                <a:lnTo>
                  <a:pt x="1410" y="1429"/>
                </a:lnTo>
                <a:lnTo>
                  <a:pt x="1412" y="1400"/>
                </a:lnTo>
                <a:lnTo>
                  <a:pt x="1419" y="1348"/>
                </a:lnTo>
                <a:lnTo>
                  <a:pt x="1426" y="1292"/>
                </a:lnTo>
                <a:lnTo>
                  <a:pt x="1430" y="1259"/>
                </a:lnTo>
                <a:lnTo>
                  <a:pt x="1430" y="1259"/>
                </a:lnTo>
                <a:lnTo>
                  <a:pt x="1429" y="1186"/>
                </a:lnTo>
                <a:lnTo>
                  <a:pt x="1427" y="1129"/>
                </a:lnTo>
                <a:lnTo>
                  <a:pt x="1538" y="1157"/>
                </a:lnTo>
                <a:lnTo>
                  <a:pt x="1543" y="966"/>
                </a:lnTo>
                <a:lnTo>
                  <a:pt x="1673" y="858"/>
                </a:lnTo>
                <a:lnTo>
                  <a:pt x="1673" y="858"/>
                </a:lnTo>
                <a:lnTo>
                  <a:pt x="1674" y="866"/>
                </a:lnTo>
                <a:lnTo>
                  <a:pt x="1678" y="885"/>
                </a:lnTo>
                <a:lnTo>
                  <a:pt x="1683" y="906"/>
                </a:lnTo>
                <a:lnTo>
                  <a:pt x="1687" y="915"/>
                </a:lnTo>
                <a:lnTo>
                  <a:pt x="1691" y="923"/>
                </a:lnTo>
                <a:lnTo>
                  <a:pt x="1691" y="923"/>
                </a:lnTo>
                <a:lnTo>
                  <a:pt x="1700" y="933"/>
                </a:lnTo>
                <a:lnTo>
                  <a:pt x="1706" y="938"/>
                </a:lnTo>
                <a:lnTo>
                  <a:pt x="1711" y="941"/>
                </a:lnTo>
                <a:lnTo>
                  <a:pt x="1714" y="941"/>
                </a:lnTo>
                <a:lnTo>
                  <a:pt x="1714" y="941"/>
                </a:lnTo>
                <a:lnTo>
                  <a:pt x="1724" y="943"/>
                </a:lnTo>
                <a:lnTo>
                  <a:pt x="1745" y="946"/>
                </a:lnTo>
                <a:lnTo>
                  <a:pt x="1758" y="946"/>
                </a:lnTo>
                <a:lnTo>
                  <a:pt x="1769" y="944"/>
                </a:lnTo>
                <a:lnTo>
                  <a:pt x="1782" y="943"/>
                </a:lnTo>
                <a:lnTo>
                  <a:pt x="1792" y="938"/>
                </a:lnTo>
                <a:lnTo>
                  <a:pt x="1792" y="938"/>
                </a:lnTo>
                <a:lnTo>
                  <a:pt x="1795" y="937"/>
                </a:lnTo>
                <a:lnTo>
                  <a:pt x="1797" y="934"/>
                </a:lnTo>
                <a:lnTo>
                  <a:pt x="1801" y="924"/>
                </a:lnTo>
                <a:lnTo>
                  <a:pt x="1806" y="913"/>
                </a:lnTo>
                <a:lnTo>
                  <a:pt x="1810" y="896"/>
                </a:lnTo>
                <a:lnTo>
                  <a:pt x="1818" y="859"/>
                </a:lnTo>
                <a:lnTo>
                  <a:pt x="1824" y="817"/>
                </a:lnTo>
                <a:lnTo>
                  <a:pt x="1829" y="777"/>
                </a:lnTo>
                <a:lnTo>
                  <a:pt x="1833" y="742"/>
                </a:lnTo>
                <a:lnTo>
                  <a:pt x="1836" y="708"/>
                </a:lnTo>
                <a:lnTo>
                  <a:pt x="1851" y="708"/>
                </a:lnTo>
                <a:lnTo>
                  <a:pt x="1856" y="578"/>
                </a:lnTo>
                <a:lnTo>
                  <a:pt x="1853" y="505"/>
                </a:lnTo>
                <a:lnTo>
                  <a:pt x="1856" y="492"/>
                </a:lnTo>
                <a:lnTo>
                  <a:pt x="1838" y="405"/>
                </a:lnTo>
                <a:lnTo>
                  <a:pt x="1825" y="405"/>
                </a:lnTo>
                <a:lnTo>
                  <a:pt x="1764" y="272"/>
                </a:lnTo>
                <a:lnTo>
                  <a:pt x="1764" y="272"/>
                </a:lnTo>
                <a:lnTo>
                  <a:pt x="1664" y="250"/>
                </a:lnTo>
                <a:lnTo>
                  <a:pt x="1595" y="236"/>
                </a:lnTo>
                <a:lnTo>
                  <a:pt x="1572" y="231"/>
                </a:lnTo>
                <a:lnTo>
                  <a:pt x="1563" y="229"/>
                </a:lnTo>
                <a:lnTo>
                  <a:pt x="1563" y="229"/>
                </a:lnTo>
                <a:lnTo>
                  <a:pt x="1579" y="205"/>
                </a:lnTo>
                <a:lnTo>
                  <a:pt x="1611" y="155"/>
                </a:lnTo>
                <a:lnTo>
                  <a:pt x="1658" y="84"/>
                </a:lnTo>
                <a:lnTo>
                  <a:pt x="1556" y="25"/>
                </a:lnTo>
                <a:lnTo>
                  <a:pt x="1546" y="61"/>
                </a:lnTo>
                <a:lnTo>
                  <a:pt x="1522" y="119"/>
                </a:lnTo>
                <a:lnTo>
                  <a:pt x="1514" y="168"/>
                </a:lnTo>
                <a:lnTo>
                  <a:pt x="1511" y="221"/>
                </a:lnTo>
                <a:lnTo>
                  <a:pt x="1379" y="231"/>
                </a:lnTo>
                <a:lnTo>
                  <a:pt x="1372" y="229"/>
                </a:lnTo>
                <a:lnTo>
                  <a:pt x="1372" y="229"/>
                </a:lnTo>
                <a:lnTo>
                  <a:pt x="1364" y="230"/>
                </a:lnTo>
                <a:lnTo>
                  <a:pt x="1358" y="230"/>
                </a:lnTo>
                <a:lnTo>
                  <a:pt x="1351" y="229"/>
                </a:lnTo>
                <a:lnTo>
                  <a:pt x="1351" y="229"/>
                </a:lnTo>
                <a:lnTo>
                  <a:pt x="1342" y="226"/>
                </a:lnTo>
                <a:lnTo>
                  <a:pt x="1331" y="226"/>
                </a:lnTo>
                <a:lnTo>
                  <a:pt x="1318" y="226"/>
                </a:lnTo>
                <a:lnTo>
                  <a:pt x="1300" y="226"/>
                </a:lnTo>
                <a:lnTo>
                  <a:pt x="1298" y="38"/>
                </a:lnTo>
                <a:lnTo>
                  <a:pt x="1298" y="38"/>
                </a:lnTo>
                <a:lnTo>
                  <a:pt x="1295" y="28"/>
                </a:lnTo>
                <a:lnTo>
                  <a:pt x="1291" y="19"/>
                </a:lnTo>
                <a:lnTo>
                  <a:pt x="1285" y="10"/>
                </a:lnTo>
                <a:lnTo>
                  <a:pt x="1285" y="10"/>
                </a:lnTo>
                <a:lnTo>
                  <a:pt x="1281" y="6"/>
                </a:lnTo>
                <a:lnTo>
                  <a:pt x="1277" y="4"/>
                </a:lnTo>
                <a:lnTo>
                  <a:pt x="1270" y="1"/>
                </a:lnTo>
                <a:lnTo>
                  <a:pt x="1265" y="0"/>
                </a:lnTo>
                <a:lnTo>
                  <a:pt x="1262" y="0"/>
                </a:lnTo>
                <a:lnTo>
                  <a:pt x="1224" y="5"/>
                </a:lnTo>
                <a:lnTo>
                  <a:pt x="1211" y="160"/>
                </a:lnTo>
                <a:lnTo>
                  <a:pt x="1196" y="160"/>
                </a:lnTo>
                <a:lnTo>
                  <a:pt x="1183" y="160"/>
                </a:lnTo>
                <a:lnTo>
                  <a:pt x="1183" y="160"/>
                </a:lnTo>
                <a:lnTo>
                  <a:pt x="1186" y="89"/>
                </a:lnTo>
                <a:lnTo>
                  <a:pt x="1188" y="39"/>
                </a:lnTo>
                <a:lnTo>
                  <a:pt x="1188" y="15"/>
                </a:lnTo>
                <a:lnTo>
                  <a:pt x="1188" y="15"/>
                </a:lnTo>
                <a:lnTo>
                  <a:pt x="1186" y="14"/>
                </a:lnTo>
                <a:lnTo>
                  <a:pt x="1180" y="14"/>
                </a:lnTo>
                <a:lnTo>
                  <a:pt x="1172" y="15"/>
                </a:lnTo>
                <a:lnTo>
                  <a:pt x="1163" y="18"/>
                </a:lnTo>
                <a:lnTo>
                  <a:pt x="1163" y="18"/>
                </a:lnTo>
                <a:lnTo>
                  <a:pt x="1155" y="20"/>
                </a:lnTo>
                <a:lnTo>
                  <a:pt x="1149" y="23"/>
                </a:lnTo>
                <a:lnTo>
                  <a:pt x="1146" y="24"/>
                </a:lnTo>
                <a:lnTo>
                  <a:pt x="1144" y="28"/>
                </a:lnTo>
                <a:lnTo>
                  <a:pt x="1138" y="41"/>
                </a:lnTo>
                <a:lnTo>
                  <a:pt x="1138" y="41"/>
                </a:lnTo>
                <a:lnTo>
                  <a:pt x="1135" y="49"/>
                </a:lnTo>
                <a:lnTo>
                  <a:pt x="1132" y="61"/>
                </a:lnTo>
                <a:lnTo>
                  <a:pt x="1127" y="83"/>
                </a:lnTo>
                <a:lnTo>
                  <a:pt x="1125" y="107"/>
                </a:lnTo>
                <a:lnTo>
                  <a:pt x="1054" y="97"/>
                </a:lnTo>
                <a:lnTo>
                  <a:pt x="1051" y="114"/>
                </a:lnTo>
                <a:lnTo>
                  <a:pt x="1117" y="219"/>
                </a:lnTo>
                <a:lnTo>
                  <a:pt x="1120" y="247"/>
                </a:lnTo>
                <a:lnTo>
                  <a:pt x="995" y="259"/>
                </a:lnTo>
                <a:lnTo>
                  <a:pt x="995" y="259"/>
                </a:lnTo>
                <a:lnTo>
                  <a:pt x="970" y="252"/>
                </a:lnTo>
                <a:lnTo>
                  <a:pt x="970" y="252"/>
                </a:lnTo>
                <a:lnTo>
                  <a:pt x="966" y="252"/>
                </a:lnTo>
                <a:lnTo>
                  <a:pt x="961" y="253"/>
                </a:lnTo>
                <a:lnTo>
                  <a:pt x="954" y="257"/>
                </a:lnTo>
                <a:lnTo>
                  <a:pt x="896" y="259"/>
                </a:lnTo>
                <a:lnTo>
                  <a:pt x="729" y="454"/>
                </a:lnTo>
                <a:lnTo>
                  <a:pt x="701" y="454"/>
                </a:lnTo>
                <a:lnTo>
                  <a:pt x="518" y="500"/>
                </a:lnTo>
                <a:lnTo>
                  <a:pt x="518" y="500"/>
                </a:lnTo>
                <a:lnTo>
                  <a:pt x="516" y="496"/>
                </a:lnTo>
                <a:lnTo>
                  <a:pt x="513" y="493"/>
                </a:lnTo>
                <a:lnTo>
                  <a:pt x="511" y="492"/>
                </a:lnTo>
                <a:lnTo>
                  <a:pt x="478" y="492"/>
                </a:lnTo>
                <a:lnTo>
                  <a:pt x="478" y="492"/>
                </a:lnTo>
                <a:lnTo>
                  <a:pt x="476" y="492"/>
                </a:lnTo>
                <a:lnTo>
                  <a:pt x="474" y="493"/>
                </a:lnTo>
                <a:lnTo>
                  <a:pt x="473" y="494"/>
                </a:lnTo>
                <a:lnTo>
                  <a:pt x="473" y="494"/>
                </a:lnTo>
                <a:lnTo>
                  <a:pt x="471" y="498"/>
                </a:lnTo>
                <a:lnTo>
                  <a:pt x="470" y="502"/>
                </a:lnTo>
                <a:lnTo>
                  <a:pt x="470" y="515"/>
                </a:lnTo>
                <a:lnTo>
                  <a:pt x="432" y="515"/>
                </a:lnTo>
                <a:lnTo>
                  <a:pt x="473" y="472"/>
                </a:lnTo>
                <a:lnTo>
                  <a:pt x="488" y="472"/>
                </a:lnTo>
                <a:lnTo>
                  <a:pt x="488" y="444"/>
                </a:lnTo>
                <a:lnTo>
                  <a:pt x="450" y="444"/>
                </a:lnTo>
                <a:lnTo>
                  <a:pt x="450" y="459"/>
                </a:lnTo>
                <a:lnTo>
                  <a:pt x="450" y="459"/>
                </a:lnTo>
                <a:lnTo>
                  <a:pt x="450" y="460"/>
                </a:lnTo>
                <a:lnTo>
                  <a:pt x="450" y="461"/>
                </a:lnTo>
                <a:lnTo>
                  <a:pt x="450" y="461"/>
                </a:lnTo>
                <a:lnTo>
                  <a:pt x="450" y="465"/>
                </a:lnTo>
                <a:lnTo>
                  <a:pt x="450" y="469"/>
                </a:lnTo>
                <a:lnTo>
                  <a:pt x="450" y="472"/>
                </a:lnTo>
                <a:lnTo>
                  <a:pt x="450" y="472"/>
                </a:lnTo>
                <a:lnTo>
                  <a:pt x="452" y="473"/>
                </a:lnTo>
                <a:lnTo>
                  <a:pt x="457" y="475"/>
                </a:lnTo>
                <a:lnTo>
                  <a:pt x="457" y="475"/>
                </a:lnTo>
                <a:lnTo>
                  <a:pt x="457" y="474"/>
                </a:lnTo>
                <a:lnTo>
                  <a:pt x="457" y="474"/>
                </a:lnTo>
                <a:close/>
                <a:moveTo>
                  <a:pt x="508" y="500"/>
                </a:moveTo>
                <a:lnTo>
                  <a:pt x="475" y="512"/>
                </a:lnTo>
                <a:lnTo>
                  <a:pt x="475" y="500"/>
                </a:lnTo>
                <a:lnTo>
                  <a:pt x="508" y="500"/>
                </a:lnTo>
                <a:close/>
                <a:moveTo>
                  <a:pt x="243" y="693"/>
                </a:moveTo>
                <a:lnTo>
                  <a:pt x="243" y="693"/>
                </a:lnTo>
                <a:lnTo>
                  <a:pt x="274" y="695"/>
                </a:lnTo>
                <a:lnTo>
                  <a:pt x="305" y="698"/>
                </a:lnTo>
                <a:lnTo>
                  <a:pt x="305" y="698"/>
                </a:lnTo>
                <a:lnTo>
                  <a:pt x="315" y="767"/>
                </a:lnTo>
                <a:lnTo>
                  <a:pt x="315" y="767"/>
                </a:lnTo>
                <a:lnTo>
                  <a:pt x="314" y="767"/>
                </a:lnTo>
                <a:lnTo>
                  <a:pt x="307" y="767"/>
                </a:lnTo>
                <a:lnTo>
                  <a:pt x="288" y="765"/>
                </a:lnTo>
                <a:lnTo>
                  <a:pt x="268" y="763"/>
                </a:lnTo>
                <a:lnTo>
                  <a:pt x="259" y="760"/>
                </a:lnTo>
                <a:lnTo>
                  <a:pt x="254" y="759"/>
                </a:lnTo>
                <a:lnTo>
                  <a:pt x="254" y="759"/>
                </a:lnTo>
                <a:lnTo>
                  <a:pt x="251" y="754"/>
                </a:lnTo>
                <a:lnTo>
                  <a:pt x="249" y="746"/>
                </a:lnTo>
                <a:lnTo>
                  <a:pt x="245" y="723"/>
                </a:lnTo>
                <a:lnTo>
                  <a:pt x="243" y="702"/>
                </a:lnTo>
                <a:lnTo>
                  <a:pt x="243" y="693"/>
                </a:lnTo>
                <a:lnTo>
                  <a:pt x="243" y="693"/>
                </a:lnTo>
                <a:close/>
                <a:moveTo>
                  <a:pt x="869" y="754"/>
                </a:moveTo>
                <a:lnTo>
                  <a:pt x="869" y="754"/>
                </a:lnTo>
                <a:lnTo>
                  <a:pt x="871" y="753"/>
                </a:lnTo>
                <a:lnTo>
                  <a:pt x="874" y="751"/>
                </a:lnTo>
                <a:lnTo>
                  <a:pt x="887" y="751"/>
                </a:lnTo>
                <a:lnTo>
                  <a:pt x="921" y="751"/>
                </a:lnTo>
                <a:lnTo>
                  <a:pt x="957" y="753"/>
                </a:lnTo>
                <a:lnTo>
                  <a:pt x="972" y="754"/>
                </a:lnTo>
                <a:lnTo>
                  <a:pt x="972" y="754"/>
                </a:lnTo>
                <a:lnTo>
                  <a:pt x="979" y="760"/>
                </a:lnTo>
                <a:lnTo>
                  <a:pt x="985" y="769"/>
                </a:lnTo>
                <a:lnTo>
                  <a:pt x="985" y="769"/>
                </a:lnTo>
                <a:lnTo>
                  <a:pt x="985" y="777"/>
                </a:lnTo>
                <a:lnTo>
                  <a:pt x="985" y="794"/>
                </a:lnTo>
                <a:lnTo>
                  <a:pt x="982" y="825"/>
                </a:lnTo>
                <a:lnTo>
                  <a:pt x="982" y="825"/>
                </a:lnTo>
                <a:lnTo>
                  <a:pt x="982" y="830"/>
                </a:lnTo>
                <a:lnTo>
                  <a:pt x="982" y="834"/>
                </a:lnTo>
                <a:lnTo>
                  <a:pt x="980" y="840"/>
                </a:lnTo>
                <a:lnTo>
                  <a:pt x="980" y="840"/>
                </a:lnTo>
                <a:lnTo>
                  <a:pt x="979" y="840"/>
                </a:lnTo>
                <a:lnTo>
                  <a:pt x="975" y="840"/>
                </a:lnTo>
                <a:lnTo>
                  <a:pt x="962" y="840"/>
                </a:lnTo>
                <a:lnTo>
                  <a:pt x="924" y="836"/>
                </a:lnTo>
                <a:lnTo>
                  <a:pt x="869" y="830"/>
                </a:lnTo>
                <a:lnTo>
                  <a:pt x="869" y="830"/>
                </a:lnTo>
                <a:lnTo>
                  <a:pt x="867" y="803"/>
                </a:lnTo>
                <a:lnTo>
                  <a:pt x="865" y="786"/>
                </a:lnTo>
                <a:lnTo>
                  <a:pt x="867" y="777"/>
                </a:lnTo>
                <a:lnTo>
                  <a:pt x="867" y="777"/>
                </a:lnTo>
                <a:lnTo>
                  <a:pt x="867" y="773"/>
                </a:lnTo>
                <a:lnTo>
                  <a:pt x="865" y="768"/>
                </a:lnTo>
                <a:lnTo>
                  <a:pt x="864" y="759"/>
                </a:lnTo>
                <a:lnTo>
                  <a:pt x="864" y="759"/>
                </a:lnTo>
                <a:lnTo>
                  <a:pt x="863" y="756"/>
                </a:lnTo>
                <a:lnTo>
                  <a:pt x="864" y="756"/>
                </a:lnTo>
                <a:lnTo>
                  <a:pt x="865" y="756"/>
                </a:lnTo>
                <a:lnTo>
                  <a:pt x="869" y="754"/>
                </a:lnTo>
                <a:lnTo>
                  <a:pt x="869" y="754"/>
                </a:lnTo>
                <a:close/>
                <a:moveTo>
                  <a:pt x="1051" y="777"/>
                </a:moveTo>
                <a:lnTo>
                  <a:pt x="1051" y="777"/>
                </a:lnTo>
                <a:lnTo>
                  <a:pt x="1059" y="778"/>
                </a:lnTo>
                <a:lnTo>
                  <a:pt x="1066" y="782"/>
                </a:lnTo>
                <a:lnTo>
                  <a:pt x="1073" y="786"/>
                </a:lnTo>
                <a:lnTo>
                  <a:pt x="1078" y="792"/>
                </a:lnTo>
                <a:lnTo>
                  <a:pt x="1082" y="798"/>
                </a:lnTo>
                <a:lnTo>
                  <a:pt x="1085" y="805"/>
                </a:lnTo>
                <a:lnTo>
                  <a:pt x="1088" y="812"/>
                </a:lnTo>
                <a:lnTo>
                  <a:pt x="1089" y="819"/>
                </a:lnTo>
                <a:lnTo>
                  <a:pt x="1089" y="826"/>
                </a:lnTo>
                <a:lnTo>
                  <a:pt x="1088" y="833"/>
                </a:lnTo>
                <a:lnTo>
                  <a:pt x="1085" y="839"/>
                </a:lnTo>
                <a:lnTo>
                  <a:pt x="1083" y="845"/>
                </a:lnTo>
                <a:lnTo>
                  <a:pt x="1078" y="849"/>
                </a:lnTo>
                <a:lnTo>
                  <a:pt x="1071" y="853"/>
                </a:lnTo>
                <a:lnTo>
                  <a:pt x="1065" y="854"/>
                </a:lnTo>
                <a:lnTo>
                  <a:pt x="1056" y="856"/>
                </a:lnTo>
                <a:lnTo>
                  <a:pt x="1056" y="856"/>
                </a:lnTo>
                <a:lnTo>
                  <a:pt x="1049" y="853"/>
                </a:lnTo>
                <a:lnTo>
                  <a:pt x="1041" y="850"/>
                </a:lnTo>
                <a:lnTo>
                  <a:pt x="1035" y="845"/>
                </a:lnTo>
                <a:lnTo>
                  <a:pt x="1030" y="840"/>
                </a:lnTo>
                <a:lnTo>
                  <a:pt x="1024" y="834"/>
                </a:lnTo>
                <a:lnTo>
                  <a:pt x="1022" y="826"/>
                </a:lnTo>
                <a:lnTo>
                  <a:pt x="1021" y="820"/>
                </a:lnTo>
                <a:lnTo>
                  <a:pt x="1019" y="812"/>
                </a:lnTo>
                <a:lnTo>
                  <a:pt x="1019" y="805"/>
                </a:lnTo>
                <a:lnTo>
                  <a:pt x="1021" y="797"/>
                </a:lnTo>
                <a:lnTo>
                  <a:pt x="1023" y="791"/>
                </a:lnTo>
                <a:lnTo>
                  <a:pt x="1027" y="786"/>
                </a:lnTo>
                <a:lnTo>
                  <a:pt x="1031" y="780"/>
                </a:lnTo>
                <a:lnTo>
                  <a:pt x="1037" y="778"/>
                </a:lnTo>
                <a:lnTo>
                  <a:pt x="1043" y="777"/>
                </a:lnTo>
                <a:lnTo>
                  <a:pt x="1051" y="777"/>
                </a:lnTo>
                <a:lnTo>
                  <a:pt x="1051" y="777"/>
                </a:lnTo>
                <a:close/>
                <a:moveTo>
                  <a:pt x="227" y="695"/>
                </a:moveTo>
                <a:lnTo>
                  <a:pt x="227" y="695"/>
                </a:lnTo>
                <a:lnTo>
                  <a:pt x="230" y="697"/>
                </a:lnTo>
                <a:lnTo>
                  <a:pt x="232" y="698"/>
                </a:lnTo>
                <a:lnTo>
                  <a:pt x="235" y="702"/>
                </a:lnTo>
                <a:lnTo>
                  <a:pt x="237" y="705"/>
                </a:lnTo>
                <a:lnTo>
                  <a:pt x="240" y="716"/>
                </a:lnTo>
                <a:lnTo>
                  <a:pt x="241" y="726"/>
                </a:lnTo>
                <a:lnTo>
                  <a:pt x="241" y="737"/>
                </a:lnTo>
                <a:lnTo>
                  <a:pt x="240" y="746"/>
                </a:lnTo>
                <a:lnTo>
                  <a:pt x="239" y="749"/>
                </a:lnTo>
                <a:lnTo>
                  <a:pt x="236" y="751"/>
                </a:lnTo>
                <a:lnTo>
                  <a:pt x="235" y="754"/>
                </a:lnTo>
                <a:lnTo>
                  <a:pt x="232" y="754"/>
                </a:lnTo>
                <a:lnTo>
                  <a:pt x="232" y="754"/>
                </a:lnTo>
                <a:lnTo>
                  <a:pt x="229" y="753"/>
                </a:lnTo>
                <a:lnTo>
                  <a:pt x="226" y="750"/>
                </a:lnTo>
                <a:lnTo>
                  <a:pt x="222" y="742"/>
                </a:lnTo>
                <a:lnTo>
                  <a:pt x="218" y="733"/>
                </a:lnTo>
                <a:lnTo>
                  <a:pt x="217" y="722"/>
                </a:lnTo>
                <a:lnTo>
                  <a:pt x="216" y="712"/>
                </a:lnTo>
                <a:lnTo>
                  <a:pt x="218" y="703"/>
                </a:lnTo>
                <a:lnTo>
                  <a:pt x="220" y="699"/>
                </a:lnTo>
                <a:lnTo>
                  <a:pt x="221" y="697"/>
                </a:lnTo>
                <a:lnTo>
                  <a:pt x="223" y="695"/>
                </a:lnTo>
                <a:lnTo>
                  <a:pt x="227" y="695"/>
                </a:lnTo>
                <a:lnTo>
                  <a:pt x="227" y="695"/>
                </a:lnTo>
                <a:close/>
                <a:moveTo>
                  <a:pt x="473" y="1025"/>
                </a:moveTo>
                <a:lnTo>
                  <a:pt x="473" y="1025"/>
                </a:lnTo>
                <a:lnTo>
                  <a:pt x="473" y="1025"/>
                </a:lnTo>
                <a:lnTo>
                  <a:pt x="473" y="1025"/>
                </a:lnTo>
                <a:lnTo>
                  <a:pt x="473" y="1025"/>
                </a:lnTo>
                <a:lnTo>
                  <a:pt x="473" y="1025"/>
                </a:lnTo>
                <a:close/>
                <a:moveTo>
                  <a:pt x="663" y="1058"/>
                </a:moveTo>
                <a:lnTo>
                  <a:pt x="663" y="1058"/>
                </a:lnTo>
                <a:lnTo>
                  <a:pt x="691" y="1086"/>
                </a:lnTo>
                <a:lnTo>
                  <a:pt x="710" y="1106"/>
                </a:lnTo>
                <a:lnTo>
                  <a:pt x="719" y="1116"/>
                </a:lnTo>
                <a:lnTo>
                  <a:pt x="719" y="1116"/>
                </a:lnTo>
                <a:lnTo>
                  <a:pt x="710" y="1115"/>
                </a:lnTo>
                <a:lnTo>
                  <a:pt x="689" y="1111"/>
                </a:lnTo>
                <a:lnTo>
                  <a:pt x="620" y="1097"/>
                </a:lnTo>
                <a:lnTo>
                  <a:pt x="521" y="1075"/>
                </a:lnTo>
                <a:lnTo>
                  <a:pt x="521" y="1075"/>
                </a:lnTo>
                <a:lnTo>
                  <a:pt x="499" y="1051"/>
                </a:lnTo>
                <a:lnTo>
                  <a:pt x="473" y="1025"/>
                </a:lnTo>
                <a:lnTo>
                  <a:pt x="473" y="1025"/>
                </a:lnTo>
                <a:lnTo>
                  <a:pt x="507" y="1031"/>
                </a:lnTo>
                <a:lnTo>
                  <a:pt x="572" y="1042"/>
                </a:lnTo>
                <a:lnTo>
                  <a:pt x="663" y="1058"/>
                </a:lnTo>
                <a:lnTo>
                  <a:pt x="663" y="1058"/>
                </a:lnTo>
                <a:close/>
                <a:moveTo>
                  <a:pt x="1066" y="287"/>
                </a:moveTo>
                <a:lnTo>
                  <a:pt x="1064" y="319"/>
                </a:lnTo>
                <a:lnTo>
                  <a:pt x="1064" y="319"/>
                </a:lnTo>
                <a:lnTo>
                  <a:pt x="1059" y="315"/>
                </a:lnTo>
                <a:lnTo>
                  <a:pt x="1054" y="314"/>
                </a:lnTo>
                <a:lnTo>
                  <a:pt x="1052" y="315"/>
                </a:lnTo>
                <a:lnTo>
                  <a:pt x="1051" y="316"/>
                </a:lnTo>
                <a:lnTo>
                  <a:pt x="1051" y="316"/>
                </a:lnTo>
                <a:lnTo>
                  <a:pt x="1051" y="324"/>
                </a:lnTo>
                <a:lnTo>
                  <a:pt x="1054" y="330"/>
                </a:lnTo>
                <a:lnTo>
                  <a:pt x="1056" y="337"/>
                </a:lnTo>
                <a:lnTo>
                  <a:pt x="1049" y="418"/>
                </a:lnTo>
                <a:lnTo>
                  <a:pt x="796" y="423"/>
                </a:lnTo>
                <a:lnTo>
                  <a:pt x="796" y="423"/>
                </a:lnTo>
                <a:lnTo>
                  <a:pt x="813" y="394"/>
                </a:lnTo>
                <a:lnTo>
                  <a:pt x="826" y="374"/>
                </a:lnTo>
                <a:lnTo>
                  <a:pt x="834" y="365"/>
                </a:lnTo>
                <a:lnTo>
                  <a:pt x="834" y="365"/>
                </a:lnTo>
                <a:lnTo>
                  <a:pt x="834" y="367"/>
                </a:lnTo>
                <a:lnTo>
                  <a:pt x="834" y="374"/>
                </a:lnTo>
                <a:lnTo>
                  <a:pt x="832" y="379"/>
                </a:lnTo>
                <a:lnTo>
                  <a:pt x="834" y="380"/>
                </a:lnTo>
                <a:lnTo>
                  <a:pt x="834" y="380"/>
                </a:lnTo>
                <a:lnTo>
                  <a:pt x="860" y="348"/>
                </a:lnTo>
                <a:lnTo>
                  <a:pt x="887" y="316"/>
                </a:lnTo>
                <a:lnTo>
                  <a:pt x="911" y="297"/>
                </a:lnTo>
                <a:lnTo>
                  <a:pt x="1066" y="287"/>
                </a:lnTo>
                <a:close/>
                <a:moveTo>
                  <a:pt x="1288" y="275"/>
                </a:moveTo>
                <a:lnTo>
                  <a:pt x="1288" y="275"/>
                </a:lnTo>
                <a:lnTo>
                  <a:pt x="1471" y="264"/>
                </a:lnTo>
                <a:lnTo>
                  <a:pt x="1471" y="264"/>
                </a:lnTo>
                <a:lnTo>
                  <a:pt x="1466" y="339"/>
                </a:lnTo>
                <a:lnTo>
                  <a:pt x="1463" y="416"/>
                </a:lnTo>
                <a:lnTo>
                  <a:pt x="1463" y="416"/>
                </a:lnTo>
                <a:lnTo>
                  <a:pt x="1431" y="417"/>
                </a:lnTo>
                <a:lnTo>
                  <a:pt x="1360" y="419"/>
                </a:lnTo>
                <a:lnTo>
                  <a:pt x="1257" y="421"/>
                </a:lnTo>
                <a:lnTo>
                  <a:pt x="1257" y="421"/>
                </a:lnTo>
                <a:lnTo>
                  <a:pt x="1249" y="390"/>
                </a:lnTo>
                <a:lnTo>
                  <a:pt x="1249" y="390"/>
                </a:lnTo>
                <a:lnTo>
                  <a:pt x="1247" y="386"/>
                </a:lnTo>
                <a:lnTo>
                  <a:pt x="1242" y="381"/>
                </a:lnTo>
                <a:lnTo>
                  <a:pt x="1237" y="376"/>
                </a:lnTo>
                <a:lnTo>
                  <a:pt x="1234" y="375"/>
                </a:lnTo>
                <a:lnTo>
                  <a:pt x="1234" y="375"/>
                </a:lnTo>
                <a:lnTo>
                  <a:pt x="1214" y="375"/>
                </a:lnTo>
                <a:lnTo>
                  <a:pt x="1194" y="372"/>
                </a:lnTo>
                <a:lnTo>
                  <a:pt x="1242" y="297"/>
                </a:lnTo>
                <a:lnTo>
                  <a:pt x="1242" y="297"/>
                </a:lnTo>
                <a:lnTo>
                  <a:pt x="1263" y="286"/>
                </a:lnTo>
                <a:lnTo>
                  <a:pt x="1279" y="277"/>
                </a:lnTo>
                <a:lnTo>
                  <a:pt x="1288" y="275"/>
                </a:lnTo>
                <a:lnTo>
                  <a:pt x="1288" y="275"/>
                </a:lnTo>
                <a:close/>
                <a:moveTo>
                  <a:pt x="1597" y="339"/>
                </a:moveTo>
                <a:lnTo>
                  <a:pt x="1622" y="339"/>
                </a:lnTo>
                <a:lnTo>
                  <a:pt x="1622" y="339"/>
                </a:lnTo>
                <a:lnTo>
                  <a:pt x="1650" y="413"/>
                </a:lnTo>
                <a:lnTo>
                  <a:pt x="1650" y="413"/>
                </a:lnTo>
                <a:lnTo>
                  <a:pt x="1642" y="414"/>
                </a:lnTo>
                <a:lnTo>
                  <a:pt x="1625" y="417"/>
                </a:lnTo>
                <a:lnTo>
                  <a:pt x="1599" y="418"/>
                </a:lnTo>
                <a:lnTo>
                  <a:pt x="1597" y="339"/>
                </a:lnTo>
                <a:close/>
                <a:moveTo>
                  <a:pt x="1686" y="344"/>
                </a:moveTo>
                <a:lnTo>
                  <a:pt x="1703" y="344"/>
                </a:lnTo>
                <a:lnTo>
                  <a:pt x="1731" y="405"/>
                </a:lnTo>
                <a:lnTo>
                  <a:pt x="1701" y="405"/>
                </a:lnTo>
                <a:lnTo>
                  <a:pt x="1701" y="405"/>
                </a:lnTo>
                <a:lnTo>
                  <a:pt x="1693" y="375"/>
                </a:lnTo>
                <a:lnTo>
                  <a:pt x="1688" y="355"/>
                </a:lnTo>
                <a:lnTo>
                  <a:pt x="1686" y="344"/>
                </a:lnTo>
                <a:lnTo>
                  <a:pt x="1686" y="34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5" name="Freeform 14">
            <a:extLst>
              <a:ext uri="{FF2B5EF4-FFF2-40B4-BE49-F238E27FC236}">
                <a16:creationId xmlns:a16="http://schemas.microsoft.com/office/drawing/2014/main" id="{4007F9E6-22D7-4AA5-9027-AB4089A9788D}"/>
              </a:ext>
            </a:extLst>
          </p:cNvPr>
          <p:cNvSpPr>
            <a:spLocks noEditPoints="1"/>
          </p:cNvSpPr>
          <p:nvPr/>
        </p:nvSpPr>
        <p:spPr bwMode="auto">
          <a:xfrm>
            <a:off x="3809551" y="3752350"/>
            <a:ext cx="2406976" cy="2599428"/>
          </a:xfrm>
          <a:custGeom>
            <a:avLst/>
            <a:gdLst>
              <a:gd name="T0" fmla="*/ 352 w 1851"/>
              <a:gd name="T1" fmla="*/ 1211 h 1999"/>
              <a:gd name="T2" fmla="*/ 94 w 1851"/>
              <a:gd name="T3" fmla="*/ 1374 h 1999"/>
              <a:gd name="T4" fmla="*/ 154 w 1851"/>
              <a:gd name="T5" fmla="*/ 1380 h 1999"/>
              <a:gd name="T6" fmla="*/ 261 w 1851"/>
              <a:gd name="T7" fmla="*/ 1843 h 1999"/>
              <a:gd name="T8" fmla="*/ 303 w 1851"/>
              <a:gd name="T9" fmla="*/ 1962 h 1999"/>
              <a:gd name="T10" fmla="*/ 372 w 1851"/>
              <a:gd name="T11" fmla="*/ 1999 h 1999"/>
              <a:gd name="T12" fmla="*/ 476 w 1851"/>
              <a:gd name="T13" fmla="*/ 1968 h 1999"/>
              <a:gd name="T14" fmla="*/ 537 w 1851"/>
              <a:gd name="T15" fmla="*/ 1979 h 1999"/>
              <a:gd name="T16" fmla="*/ 637 w 1851"/>
              <a:gd name="T17" fmla="*/ 1963 h 1999"/>
              <a:gd name="T18" fmla="*/ 715 w 1851"/>
              <a:gd name="T19" fmla="*/ 1933 h 1999"/>
              <a:gd name="T20" fmla="*/ 829 w 1851"/>
              <a:gd name="T21" fmla="*/ 1967 h 1999"/>
              <a:gd name="T22" fmla="*/ 967 w 1851"/>
              <a:gd name="T23" fmla="*/ 1975 h 1999"/>
              <a:gd name="T24" fmla="*/ 998 w 1851"/>
              <a:gd name="T25" fmla="*/ 1904 h 1999"/>
              <a:gd name="T26" fmla="*/ 1208 w 1851"/>
              <a:gd name="T27" fmla="*/ 1951 h 1999"/>
              <a:gd name="T28" fmla="*/ 1311 w 1851"/>
              <a:gd name="T29" fmla="*/ 1967 h 1999"/>
              <a:gd name="T30" fmla="*/ 1399 w 1851"/>
              <a:gd name="T31" fmla="*/ 1901 h 1999"/>
              <a:gd name="T32" fmla="*/ 1469 w 1851"/>
              <a:gd name="T33" fmla="*/ 1913 h 1999"/>
              <a:gd name="T34" fmla="*/ 1553 w 1851"/>
              <a:gd name="T35" fmla="*/ 1962 h 1999"/>
              <a:gd name="T36" fmla="*/ 1643 w 1851"/>
              <a:gd name="T37" fmla="*/ 1932 h 1999"/>
              <a:gd name="T38" fmla="*/ 1663 w 1851"/>
              <a:gd name="T39" fmla="*/ 1879 h 1999"/>
              <a:gd name="T40" fmla="*/ 1695 w 1851"/>
              <a:gd name="T41" fmla="*/ 1866 h 1999"/>
              <a:gd name="T42" fmla="*/ 1803 w 1851"/>
              <a:gd name="T43" fmla="*/ 1801 h 1999"/>
              <a:gd name="T44" fmla="*/ 1793 w 1851"/>
              <a:gd name="T45" fmla="*/ 1516 h 1999"/>
              <a:gd name="T46" fmla="*/ 1850 w 1851"/>
              <a:gd name="T47" fmla="*/ 1479 h 1999"/>
              <a:gd name="T48" fmla="*/ 1837 w 1851"/>
              <a:gd name="T49" fmla="*/ 1380 h 1999"/>
              <a:gd name="T50" fmla="*/ 1829 w 1851"/>
              <a:gd name="T51" fmla="*/ 1358 h 1999"/>
              <a:gd name="T52" fmla="*/ 1793 w 1851"/>
              <a:gd name="T53" fmla="*/ 1329 h 1999"/>
              <a:gd name="T54" fmla="*/ 1659 w 1851"/>
              <a:gd name="T55" fmla="*/ 1293 h 1999"/>
              <a:gd name="T56" fmla="*/ 1370 w 1851"/>
              <a:gd name="T57" fmla="*/ 1273 h 1999"/>
              <a:gd name="T58" fmla="*/ 1234 w 1851"/>
              <a:gd name="T59" fmla="*/ 1166 h 1999"/>
              <a:gd name="T60" fmla="*/ 1199 w 1851"/>
              <a:gd name="T61" fmla="*/ 1166 h 1999"/>
              <a:gd name="T62" fmla="*/ 1118 w 1851"/>
              <a:gd name="T63" fmla="*/ 1150 h 1999"/>
              <a:gd name="T64" fmla="*/ 1075 w 1851"/>
              <a:gd name="T65" fmla="*/ 1159 h 1999"/>
              <a:gd name="T66" fmla="*/ 922 w 1851"/>
              <a:gd name="T67" fmla="*/ 1127 h 1999"/>
              <a:gd name="T68" fmla="*/ 897 w 1851"/>
              <a:gd name="T69" fmla="*/ 1133 h 1999"/>
              <a:gd name="T70" fmla="*/ 871 w 1851"/>
              <a:gd name="T71" fmla="*/ 1176 h 1999"/>
              <a:gd name="T72" fmla="*/ 688 w 1851"/>
              <a:gd name="T73" fmla="*/ 189 h 1999"/>
              <a:gd name="T74" fmla="*/ 397 w 1851"/>
              <a:gd name="T75" fmla="*/ 822 h 1999"/>
              <a:gd name="T76" fmla="*/ 375 w 1851"/>
              <a:gd name="T77" fmla="*/ 0 h 1999"/>
              <a:gd name="T78" fmla="*/ 365 w 1851"/>
              <a:gd name="T79" fmla="*/ 437 h 1999"/>
              <a:gd name="T80" fmla="*/ 668 w 1851"/>
              <a:gd name="T81" fmla="*/ 1745 h 1999"/>
              <a:gd name="T82" fmla="*/ 1226 w 1851"/>
              <a:gd name="T83" fmla="*/ 1342 h 1999"/>
              <a:gd name="T84" fmla="*/ 1192 w 1851"/>
              <a:gd name="T85" fmla="*/ 1475 h 1999"/>
              <a:gd name="T86" fmla="*/ 1226 w 1851"/>
              <a:gd name="T87" fmla="*/ 1342 h 1999"/>
              <a:gd name="T88" fmla="*/ 1255 w 1851"/>
              <a:gd name="T89" fmla="*/ 1332 h 1999"/>
              <a:gd name="T90" fmla="*/ 1353 w 1851"/>
              <a:gd name="T91" fmla="*/ 1443 h 1999"/>
              <a:gd name="T92" fmla="*/ 1574 w 1851"/>
              <a:gd name="T93" fmla="*/ 1329 h 1999"/>
              <a:gd name="T94" fmla="*/ 1568 w 1851"/>
              <a:gd name="T95" fmla="*/ 1478 h 1999"/>
              <a:gd name="T96" fmla="*/ 1454 w 1851"/>
              <a:gd name="T97" fmla="*/ 1455 h 1999"/>
              <a:gd name="T98" fmla="*/ 1428 w 1851"/>
              <a:gd name="T99" fmla="*/ 1329 h 1999"/>
              <a:gd name="T100" fmla="*/ 1829 w 1851"/>
              <a:gd name="T101" fmla="*/ 1501 h 1999"/>
              <a:gd name="T102" fmla="*/ 1714 w 1851"/>
              <a:gd name="T103" fmla="*/ 1342 h 1999"/>
              <a:gd name="T104" fmla="*/ 1817 w 1851"/>
              <a:gd name="T105" fmla="*/ 1352 h 1999"/>
              <a:gd name="T106" fmla="*/ 1816 w 1851"/>
              <a:gd name="T107" fmla="*/ 1374 h 1999"/>
              <a:gd name="T108" fmla="*/ 1840 w 1851"/>
              <a:gd name="T109" fmla="*/ 1449 h 1999"/>
              <a:gd name="T110" fmla="*/ 1840 w 1851"/>
              <a:gd name="T111" fmla="*/ 1449 h 1999"/>
              <a:gd name="T112" fmla="*/ 1506 w 1851"/>
              <a:gd name="T113" fmla="*/ 1768 h 1999"/>
              <a:gd name="T114" fmla="*/ 1516 w 1851"/>
              <a:gd name="T115" fmla="*/ 1738 h 1999"/>
              <a:gd name="T116" fmla="*/ 1626 w 1851"/>
              <a:gd name="T117" fmla="*/ 1755 h 1999"/>
              <a:gd name="T118" fmla="*/ 1681 w 1851"/>
              <a:gd name="T119" fmla="*/ 1774 h 1999"/>
              <a:gd name="T120" fmla="*/ 167 w 1851"/>
              <a:gd name="T121" fmla="*/ 1582 h 19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851" h="1999">
                <a:moveTo>
                  <a:pt x="355" y="833"/>
                </a:moveTo>
                <a:lnTo>
                  <a:pt x="355" y="833"/>
                </a:lnTo>
                <a:lnTo>
                  <a:pt x="354" y="1015"/>
                </a:lnTo>
                <a:lnTo>
                  <a:pt x="352" y="1211"/>
                </a:lnTo>
                <a:lnTo>
                  <a:pt x="352" y="1211"/>
                </a:lnTo>
                <a:lnTo>
                  <a:pt x="352" y="1211"/>
                </a:lnTo>
                <a:lnTo>
                  <a:pt x="352" y="1211"/>
                </a:lnTo>
                <a:lnTo>
                  <a:pt x="352" y="1211"/>
                </a:lnTo>
                <a:lnTo>
                  <a:pt x="352" y="1211"/>
                </a:lnTo>
                <a:lnTo>
                  <a:pt x="350" y="1210"/>
                </a:lnTo>
                <a:lnTo>
                  <a:pt x="345" y="1211"/>
                </a:lnTo>
                <a:lnTo>
                  <a:pt x="340" y="1211"/>
                </a:lnTo>
                <a:lnTo>
                  <a:pt x="336" y="1221"/>
                </a:lnTo>
                <a:lnTo>
                  <a:pt x="205" y="1234"/>
                </a:lnTo>
                <a:lnTo>
                  <a:pt x="180" y="1271"/>
                </a:lnTo>
                <a:lnTo>
                  <a:pt x="124" y="1273"/>
                </a:lnTo>
                <a:lnTo>
                  <a:pt x="108" y="1271"/>
                </a:lnTo>
                <a:lnTo>
                  <a:pt x="94" y="1374"/>
                </a:lnTo>
                <a:lnTo>
                  <a:pt x="94" y="1374"/>
                </a:lnTo>
                <a:lnTo>
                  <a:pt x="110" y="1372"/>
                </a:lnTo>
                <a:lnTo>
                  <a:pt x="120" y="1372"/>
                </a:lnTo>
                <a:lnTo>
                  <a:pt x="125" y="1372"/>
                </a:lnTo>
                <a:lnTo>
                  <a:pt x="127" y="1374"/>
                </a:lnTo>
                <a:lnTo>
                  <a:pt x="127" y="1374"/>
                </a:lnTo>
                <a:lnTo>
                  <a:pt x="131" y="1376"/>
                </a:lnTo>
                <a:lnTo>
                  <a:pt x="138" y="1377"/>
                </a:lnTo>
                <a:lnTo>
                  <a:pt x="154" y="1380"/>
                </a:lnTo>
                <a:lnTo>
                  <a:pt x="176" y="1381"/>
                </a:lnTo>
                <a:lnTo>
                  <a:pt x="176" y="1530"/>
                </a:lnTo>
                <a:lnTo>
                  <a:pt x="134" y="1530"/>
                </a:lnTo>
                <a:lnTo>
                  <a:pt x="127" y="1611"/>
                </a:lnTo>
                <a:lnTo>
                  <a:pt x="4" y="1621"/>
                </a:lnTo>
                <a:lnTo>
                  <a:pt x="0" y="1742"/>
                </a:lnTo>
                <a:lnTo>
                  <a:pt x="173" y="1742"/>
                </a:lnTo>
                <a:lnTo>
                  <a:pt x="219" y="1843"/>
                </a:lnTo>
                <a:lnTo>
                  <a:pt x="261" y="1843"/>
                </a:lnTo>
                <a:lnTo>
                  <a:pt x="261" y="1843"/>
                </a:lnTo>
                <a:lnTo>
                  <a:pt x="262" y="1849"/>
                </a:lnTo>
                <a:lnTo>
                  <a:pt x="265" y="1867"/>
                </a:lnTo>
                <a:lnTo>
                  <a:pt x="270" y="1892"/>
                </a:lnTo>
                <a:lnTo>
                  <a:pt x="275" y="1906"/>
                </a:lnTo>
                <a:lnTo>
                  <a:pt x="280" y="1921"/>
                </a:lnTo>
                <a:lnTo>
                  <a:pt x="286" y="1935"/>
                </a:lnTo>
                <a:lnTo>
                  <a:pt x="294" y="1949"/>
                </a:lnTo>
                <a:lnTo>
                  <a:pt x="303" y="1962"/>
                </a:lnTo>
                <a:lnTo>
                  <a:pt x="313" y="1975"/>
                </a:lnTo>
                <a:lnTo>
                  <a:pt x="326" y="1985"/>
                </a:lnTo>
                <a:lnTo>
                  <a:pt x="332" y="1989"/>
                </a:lnTo>
                <a:lnTo>
                  <a:pt x="339" y="1993"/>
                </a:lnTo>
                <a:lnTo>
                  <a:pt x="346" y="1995"/>
                </a:lnTo>
                <a:lnTo>
                  <a:pt x="355" y="1998"/>
                </a:lnTo>
                <a:lnTo>
                  <a:pt x="363" y="1999"/>
                </a:lnTo>
                <a:lnTo>
                  <a:pt x="372" y="1999"/>
                </a:lnTo>
                <a:lnTo>
                  <a:pt x="372" y="1999"/>
                </a:lnTo>
                <a:lnTo>
                  <a:pt x="389" y="1999"/>
                </a:lnTo>
                <a:lnTo>
                  <a:pt x="405" y="1996"/>
                </a:lnTo>
                <a:lnTo>
                  <a:pt x="419" y="1995"/>
                </a:lnTo>
                <a:lnTo>
                  <a:pt x="431" y="1991"/>
                </a:lnTo>
                <a:lnTo>
                  <a:pt x="441" y="1989"/>
                </a:lnTo>
                <a:lnTo>
                  <a:pt x="450" y="1985"/>
                </a:lnTo>
                <a:lnTo>
                  <a:pt x="459" y="1980"/>
                </a:lnTo>
                <a:lnTo>
                  <a:pt x="466" y="1976"/>
                </a:lnTo>
                <a:lnTo>
                  <a:pt x="476" y="1968"/>
                </a:lnTo>
                <a:lnTo>
                  <a:pt x="482" y="1961"/>
                </a:lnTo>
                <a:lnTo>
                  <a:pt x="485" y="1956"/>
                </a:lnTo>
                <a:lnTo>
                  <a:pt x="486" y="1953"/>
                </a:lnTo>
                <a:lnTo>
                  <a:pt x="486" y="1953"/>
                </a:lnTo>
                <a:lnTo>
                  <a:pt x="491" y="1958"/>
                </a:lnTo>
                <a:lnTo>
                  <a:pt x="497" y="1962"/>
                </a:lnTo>
                <a:lnTo>
                  <a:pt x="508" y="1968"/>
                </a:lnTo>
                <a:lnTo>
                  <a:pt x="520" y="1974"/>
                </a:lnTo>
                <a:lnTo>
                  <a:pt x="537" y="1979"/>
                </a:lnTo>
                <a:lnTo>
                  <a:pt x="556" y="1981"/>
                </a:lnTo>
                <a:lnTo>
                  <a:pt x="580" y="1982"/>
                </a:lnTo>
                <a:lnTo>
                  <a:pt x="580" y="1982"/>
                </a:lnTo>
                <a:lnTo>
                  <a:pt x="593" y="1982"/>
                </a:lnTo>
                <a:lnTo>
                  <a:pt x="604" y="1980"/>
                </a:lnTo>
                <a:lnTo>
                  <a:pt x="614" y="1977"/>
                </a:lnTo>
                <a:lnTo>
                  <a:pt x="623" y="1974"/>
                </a:lnTo>
                <a:lnTo>
                  <a:pt x="631" y="1968"/>
                </a:lnTo>
                <a:lnTo>
                  <a:pt x="637" y="1963"/>
                </a:lnTo>
                <a:lnTo>
                  <a:pt x="644" y="1957"/>
                </a:lnTo>
                <a:lnTo>
                  <a:pt x="649" y="1952"/>
                </a:lnTo>
                <a:lnTo>
                  <a:pt x="656" y="1941"/>
                </a:lnTo>
                <a:lnTo>
                  <a:pt x="661" y="1930"/>
                </a:lnTo>
                <a:lnTo>
                  <a:pt x="665" y="1921"/>
                </a:lnTo>
                <a:lnTo>
                  <a:pt x="711" y="1921"/>
                </a:lnTo>
                <a:lnTo>
                  <a:pt x="711" y="1921"/>
                </a:lnTo>
                <a:lnTo>
                  <a:pt x="712" y="1927"/>
                </a:lnTo>
                <a:lnTo>
                  <a:pt x="715" y="1933"/>
                </a:lnTo>
                <a:lnTo>
                  <a:pt x="719" y="1941"/>
                </a:lnTo>
                <a:lnTo>
                  <a:pt x="726" y="1948"/>
                </a:lnTo>
                <a:lnTo>
                  <a:pt x="735" y="1956"/>
                </a:lnTo>
                <a:lnTo>
                  <a:pt x="740" y="1958"/>
                </a:lnTo>
                <a:lnTo>
                  <a:pt x="747" y="1961"/>
                </a:lnTo>
                <a:lnTo>
                  <a:pt x="754" y="1962"/>
                </a:lnTo>
                <a:lnTo>
                  <a:pt x="763" y="1963"/>
                </a:lnTo>
                <a:lnTo>
                  <a:pt x="763" y="1963"/>
                </a:lnTo>
                <a:lnTo>
                  <a:pt x="829" y="1967"/>
                </a:lnTo>
                <a:lnTo>
                  <a:pt x="852" y="1967"/>
                </a:lnTo>
                <a:lnTo>
                  <a:pt x="859" y="1967"/>
                </a:lnTo>
                <a:lnTo>
                  <a:pt x="861" y="1966"/>
                </a:lnTo>
                <a:lnTo>
                  <a:pt x="861" y="1966"/>
                </a:lnTo>
                <a:lnTo>
                  <a:pt x="865" y="1966"/>
                </a:lnTo>
                <a:lnTo>
                  <a:pt x="876" y="1967"/>
                </a:lnTo>
                <a:lnTo>
                  <a:pt x="913" y="1971"/>
                </a:lnTo>
                <a:lnTo>
                  <a:pt x="951" y="1975"/>
                </a:lnTo>
                <a:lnTo>
                  <a:pt x="967" y="1975"/>
                </a:lnTo>
                <a:lnTo>
                  <a:pt x="972" y="1974"/>
                </a:lnTo>
                <a:lnTo>
                  <a:pt x="974" y="1974"/>
                </a:lnTo>
                <a:lnTo>
                  <a:pt x="974" y="1974"/>
                </a:lnTo>
                <a:lnTo>
                  <a:pt x="977" y="1971"/>
                </a:lnTo>
                <a:lnTo>
                  <a:pt x="979" y="1967"/>
                </a:lnTo>
                <a:lnTo>
                  <a:pt x="984" y="1957"/>
                </a:lnTo>
                <a:lnTo>
                  <a:pt x="988" y="1944"/>
                </a:lnTo>
                <a:lnTo>
                  <a:pt x="993" y="1930"/>
                </a:lnTo>
                <a:lnTo>
                  <a:pt x="998" y="1904"/>
                </a:lnTo>
                <a:lnTo>
                  <a:pt x="1001" y="1892"/>
                </a:lnTo>
                <a:lnTo>
                  <a:pt x="1153" y="1892"/>
                </a:lnTo>
                <a:lnTo>
                  <a:pt x="1170" y="1907"/>
                </a:lnTo>
                <a:lnTo>
                  <a:pt x="1170" y="1907"/>
                </a:lnTo>
                <a:lnTo>
                  <a:pt x="1175" y="1918"/>
                </a:lnTo>
                <a:lnTo>
                  <a:pt x="1183" y="1928"/>
                </a:lnTo>
                <a:lnTo>
                  <a:pt x="1193" y="1939"/>
                </a:lnTo>
                <a:lnTo>
                  <a:pt x="1201" y="1944"/>
                </a:lnTo>
                <a:lnTo>
                  <a:pt x="1208" y="1951"/>
                </a:lnTo>
                <a:lnTo>
                  <a:pt x="1217" y="1956"/>
                </a:lnTo>
                <a:lnTo>
                  <a:pt x="1227" y="1960"/>
                </a:lnTo>
                <a:lnTo>
                  <a:pt x="1239" y="1963"/>
                </a:lnTo>
                <a:lnTo>
                  <a:pt x="1251" y="1967"/>
                </a:lnTo>
                <a:lnTo>
                  <a:pt x="1265" y="1968"/>
                </a:lnTo>
                <a:lnTo>
                  <a:pt x="1281" y="1970"/>
                </a:lnTo>
                <a:lnTo>
                  <a:pt x="1281" y="1970"/>
                </a:lnTo>
                <a:lnTo>
                  <a:pt x="1297" y="1968"/>
                </a:lnTo>
                <a:lnTo>
                  <a:pt x="1311" y="1967"/>
                </a:lnTo>
                <a:lnTo>
                  <a:pt x="1324" y="1963"/>
                </a:lnTo>
                <a:lnTo>
                  <a:pt x="1335" y="1960"/>
                </a:lnTo>
                <a:lnTo>
                  <a:pt x="1347" y="1953"/>
                </a:lnTo>
                <a:lnTo>
                  <a:pt x="1356" y="1948"/>
                </a:lnTo>
                <a:lnTo>
                  <a:pt x="1365" y="1942"/>
                </a:lnTo>
                <a:lnTo>
                  <a:pt x="1372" y="1935"/>
                </a:lnTo>
                <a:lnTo>
                  <a:pt x="1384" y="1923"/>
                </a:lnTo>
                <a:lnTo>
                  <a:pt x="1392" y="1913"/>
                </a:lnTo>
                <a:lnTo>
                  <a:pt x="1399" y="1901"/>
                </a:lnTo>
                <a:lnTo>
                  <a:pt x="1399" y="1901"/>
                </a:lnTo>
                <a:lnTo>
                  <a:pt x="1434" y="1900"/>
                </a:lnTo>
                <a:lnTo>
                  <a:pt x="1457" y="1900"/>
                </a:lnTo>
                <a:lnTo>
                  <a:pt x="1465" y="1900"/>
                </a:lnTo>
                <a:lnTo>
                  <a:pt x="1466" y="1901"/>
                </a:lnTo>
                <a:lnTo>
                  <a:pt x="1468" y="1901"/>
                </a:lnTo>
                <a:lnTo>
                  <a:pt x="1468" y="1901"/>
                </a:lnTo>
                <a:lnTo>
                  <a:pt x="1466" y="1905"/>
                </a:lnTo>
                <a:lnTo>
                  <a:pt x="1469" y="1913"/>
                </a:lnTo>
                <a:lnTo>
                  <a:pt x="1475" y="1923"/>
                </a:lnTo>
                <a:lnTo>
                  <a:pt x="1484" y="1933"/>
                </a:lnTo>
                <a:lnTo>
                  <a:pt x="1490" y="1939"/>
                </a:lnTo>
                <a:lnTo>
                  <a:pt x="1497" y="1944"/>
                </a:lnTo>
                <a:lnTo>
                  <a:pt x="1506" y="1949"/>
                </a:lnTo>
                <a:lnTo>
                  <a:pt x="1516" y="1955"/>
                </a:lnTo>
                <a:lnTo>
                  <a:pt x="1526" y="1958"/>
                </a:lnTo>
                <a:lnTo>
                  <a:pt x="1539" y="1961"/>
                </a:lnTo>
                <a:lnTo>
                  <a:pt x="1553" y="1962"/>
                </a:lnTo>
                <a:lnTo>
                  <a:pt x="1568" y="1963"/>
                </a:lnTo>
                <a:lnTo>
                  <a:pt x="1568" y="1963"/>
                </a:lnTo>
                <a:lnTo>
                  <a:pt x="1583" y="1962"/>
                </a:lnTo>
                <a:lnTo>
                  <a:pt x="1597" y="1960"/>
                </a:lnTo>
                <a:lnTo>
                  <a:pt x="1609" y="1956"/>
                </a:lnTo>
                <a:lnTo>
                  <a:pt x="1619" y="1951"/>
                </a:lnTo>
                <a:lnTo>
                  <a:pt x="1629" y="1946"/>
                </a:lnTo>
                <a:lnTo>
                  <a:pt x="1637" y="1938"/>
                </a:lnTo>
                <a:lnTo>
                  <a:pt x="1643" y="1932"/>
                </a:lnTo>
                <a:lnTo>
                  <a:pt x="1648" y="1924"/>
                </a:lnTo>
                <a:lnTo>
                  <a:pt x="1653" y="1916"/>
                </a:lnTo>
                <a:lnTo>
                  <a:pt x="1656" y="1909"/>
                </a:lnTo>
                <a:lnTo>
                  <a:pt x="1661" y="1896"/>
                </a:lnTo>
                <a:lnTo>
                  <a:pt x="1662" y="1886"/>
                </a:lnTo>
                <a:lnTo>
                  <a:pt x="1662" y="1882"/>
                </a:lnTo>
                <a:lnTo>
                  <a:pt x="1662" y="1882"/>
                </a:lnTo>
                <a:lnTo>
                  <a:pt x="1662" y="1881"/>
                </a:lnTo>
                <a:lnTo>
                  <a:pt x="1663" y="1879"/>
                </a:lnTo>
                <a:lnTo>
                  <a:pt x="1668" y="1879"/>
                </a:lnTo>
                <a:lnTo>
                  <a:pt x="1679" y="1878"/>
                </a:lnTo>
                <a:lnTo>
                  <a:pt x="1679" y="1878"/>
                </a:lnTo>
                <a:lnTo>
                  <a:pt x="1682" y="1878"/>
                </a:lnTo>
                <a:lnTo>
                  <a:pt x="1689" y="1876"/>
                </a:lnTo>
                <a:lnTo>
                  <a:pt x="1691" y="1874"/>
                </a:lnTo>
                <a:lnTo>
                  <a:pt x="1694" y="1872"/>
                </a:lnTo>
                <a:lnTo>
                  <a:pt x="1695" y="1869"/>
                </a:lnTo>
                <a:lnTo>
                  <a:pt x="1695" y="1866"/>
                </a:lnTo>
                <a:lnTo>
                  <a:pt x="1695" y="1866"/>
                </a:lnTo>
                <a:lnTo>
                  <a:pt x="1693" y="1832"/>
                </a:lnTo>
                <a:lnTo>
                  <a:pt x="1691" y="1807"/>
                </a:lnTo>
                <a:lnTo>
                  <a:pt x="1691" y="1807"/>
                </a:lnTo>
                <a:lnTo>
                  <a:pt x="1747" y="1804"/>
                </a:lnTo>
                <a:lnTo>
                  <a:pt x="1784" y="1803"/>
                </a:lnTo>
                <a:lnTo>
                  <a:pt x="1797" y="1802"/>
                </a:lnTo>
                <a:lnTo>
                  <a:pt x="1803" y="1801"/>
                </a:lnTo>
                <a:lnTo>
                  <a:pt x="1803" y="1801"/>
                </a:lnTo>
                <a:lnTo>
                  <a:pt x="1804" y="1788"/>
                </a:lnTo>
                <a:lnTo>
                  <a:pt x="1807" y="1764"/>
                </a:lnTo>
                <a:lnTo>
                  <a:pt x="1810" y="1728"/>
                </a:lnTo>
                <a:lnTo>
                  <a:pt x="1770" y="1726"/>
                </a:lnTo>
                <a:lnTo>
                  <a:pt x="1773" y="1693"/>
                </a:lnTo>
                <a:lnTo>
                  <a:pt x="1773" y="1550"/>
                </a:lnTo>
                <a:lnTo>
                  <a:pt x="1773" y="1521"/>
                </a:lnTo>
                <a:lnTo>
                  <a:pt x="1773" y="1521"/>
                </a:lnTo>
                <a:lnTo>
                  <a:pt x="1793" y="1516"/>
                </a:lnTo>
                <a:lnTo>
                  <a:pt x="1818" y="1511"/>
                </a:lnTo>
                <a:lnTo>
                  <a:pt x="1818" y="1511"/>
                </a:lnTo>
                <a:lnTo>
                  <a:pt x="1826" y="1508"/>
                </a:lnTo>
                <a:lnTo>
                  <a:pt x="1836" y="1506"/>
                </a:lnTo>
                <a:lnTo>
                  <a:pt x="1844" y="1501"/>
                </a:lnTo>
                <a:lnTo>
                  <a:pt x="1846" y="1498"/>
                </a:lnTo>
                <a:lnTo>
                  <a:pt x="1848" y="1494"/>
                </a:lnTo>
                <a:lnTo>
                  <a:pt x="1848" y="1494"/>
                </a:lnTo>
                <a:lnTo>
                  <a:pt x="1850" y="1479"/>
                </a:lnTo>
                <a:lnTo>
                  <a:pt x="1851" y="1469"/>
                </a:lnTo>
                <a:lnTo>
                  <a:pt x="1851" y="1469"/>
                </a:lnTo>
                <a:lnTo>
                  <a:pt x="1850" y="1441"/>
                </a:lnTo>
                <a:lnTo>
                  <a:pt x="1848" y="1422"/>
                </a:lnTo>
                <a:lnTo>
                  <a:pt x="1846" y="1413"/>
                </a:lnTo>
                <a:lnTo>
                  <a:pt x="1845" y="1407"/>
                </a:lnTo>
                <a:lnTo>
                  <a:pt x="1845" y="1407"/>
                </a:lnTo>
                <a:lnTo>
                  <a:pt x="1841" y="1394"/>
                </a:lnTo>
                <a:lnTo>
                  <a:pt x="1837" y="1380"/>
                </a:lnTo>
                <a:lnTo>
                  <a:pt x="1835" y="1367"/>
                </a:lnTo>
                <a:lnTo>
                  <a:pt x="1834" y="1363"/>
                </a:lnTo>
                <a:lnTo>
                  <a:pt x="1832" y="1361"/>
                </a:lnTo>
                <a:lnTo>
                  <a:pt x="1832" y="1361"/>
                </a:lnTo>
                <a:lnTo>
                  <a:pt x="1830" y="1360"/>
                </a:lnTo>
                <a:lnTo>
                  <a:pt x="1830" y="1358"/>
                </a:lnTo>
                <a:lnTo>
                  <a:pt x="1830" y="1358"/>
                </a:lnTo>
                <a:lnTo>
                  <a:pt x="1829" y="1358"/>
                </a:lnTo>
                <a:lnTo>
                  <a:pt x="1829" y="1358"/>
                </a:lnTo>
                <a:lnTo>
                  <a:pt x="1827" y="1357"/>
                </a:lnTo>
                <a:lnTo>
                  <a:pt x="1827" y="1356"/>
                </a:lnTo>
                <a:lnTo>
                  <a:pt x="1825" y="1348"/>
                </a:lnTo>
                <a:lnTo>
                  <a:pt x="1822" y="1340"/>
                </a:lnTo>
                <a:lnTo>
                  <a:pt x="1818" y="1338"/>
                </a:lnTo>
                <a:lnTo>
                  <a:pt x="1816" y="1335"/>
                </a:lnTo>
                <a:lnTo>
                  <a:pt x="1816" y="1335"/>
                </a:lnTo>
                <a:lnTo>
                  <a:pt x="1808" y="1333"/>
                </a:lnTo>
                <a:lnTo>
                  <a:pt x="1793" y="1329"/>
                </a:lnTo>
                <a:lnTo>
                  <a:pt x="1754" y="1321"/>
                </a:lnTo>
                <a:lnTo>
                  <a:pt x="1715" y="1315"/>
                </a:lnTo>
                <a:lnTo>
                  <a:pt x="1699" y="1312"/>
                </a:lnTo>
                <a:lnTo>
                  <a:pt x="1699" y="1312"/>
                </a:lnTo>
                <a:lnTo>
                  <a:pt x="1694" y="1311"/>
                </a:lnTo>
                <a:lnTo>
                  <a:pt x="1686" y="1306"/>
                </a:lnTo>
                <a:lnTo>
                  <a:pt x="1666" y="1296"/>
                </a:lnTo>
                <a:lnTo>
                  <a:pt x="1666" y="1296"/>
                </a:lnTo>
                <a:lnTo>
                  <a:pt x="1659" y="1293"/>
                </a:lnTo>
                <a:lnTo>
                  <a:pt x="1652" y="1292"/>
                </a:lnTo>
                <a:lnTo>
                  <a:pt x="1632" y="1288"/>
                </a:lnTo>
                <a:lnTo>
                  <a:pt x="1610" y="1286"/>
                </a:lnTo>
                <a:lnTo>
                  <a:pt x="1593" y="1283"/>
                </a:lnTo>
                <a:lnTo>
                  <a:pt x="1593" y="1283"/>
                </a:lnTo>
                <a:lnTo>
                  <a:pt x="1579" y="1281"/>
                </a:lnTo>
                <a:lnTo>
                  <a:pt x="1553" y="1279"/>
                </a:lnTo>
                <a:lnTo>
                  <a:pt x="1475" y="1277"/>
                </a:lnTo>
                <a:lnTo>
                  <a:pt x="1370" y="1273"/>
                </a:lnTo>
                <a:lnTo>
                  <a:pt x="1370" y="1273"/>
                </a:lnTo>
                <a:lnTo>
                  <a:pt x="1333" y="1227"/>
                </a:lnTo>
                <a:lnTo>
                  <a:pt x="1333" y="1227"/>
                </a:lnTo>
                <a:lnTo>
                  <a:pt x="1333" y="1220"/>
                </a:lnTo>
                <a:lnTo>
                  <a:pt x="1333" y="1206"/>
                </a:lnTo>
                <a:lnTo>
                  <a:pt x="1333" y="1185"/>
                </a:lnTo>
                <a:lnTo>
                  <a:pt x="1239" y="1173"/>
                </a:lnTo>
                <a:lnTo>
                  <a:pt x="1239" y="1173"/>
                </a:lnTo>
                <a:lnTo>
                  <a:pt x="1234" y="1166"/>
                </a:lnTo>
                <a:lnTo>
                  <a:pt x="1228" y="1161"/>
                </a:lnTo>
                <a:lnTo>
                  <a:pt x="1226" y="1160"/>
                </a:lnTo>
                <a:lnTo>
                  <a:pt x="1222" y="1159"/>
                </a:lnTo>
                <a:lnTo>
                  <a:pt x="1222" y="1159"/>
                </a:lnTo>
                <a:lnTo>
                  <a:pt x="1217" y="1160"/>
                </a:lnTo>
                <a:lnTo>
                  <a:pt x="1213" y="1162"/>
                </a:lnTo>
                <a:lnTo>
                  <a:pt x="1209" y="1166"/>
                </a:lnTo>
                <a:lnTo>
                  <a:pt x="1209" y="1166"/>
                </a:lnTo>
                <a:lnTo>
                  <a:pt x="1199" y="1166"/>
                </a:lnTo>
                <a:lnTo>
                  <a:pt x="1188" y="1166"/>
                </a:lnTo>
                <a:lnTo>
                  <a:pt x="1176" y="1166"/>
                </a:lnTo>
                <a:lnTo>
                  <a:pt x="1176" y="1166"/>
                </a:lnTo>
                <a:lnTo>
                  <a:pt x="1143" y="1164"/>
                </a:lnTo>
                <a:lnTo>
                  <a:pt x="1122" y="1162"/>
                </a:lnTo>
                <a:lnTo>
                  <a:pt x="1122" y="1162"/>
                </a:lnTo>
                <a:lnTo>
                  <a:pt x="1122" y="1157"/>
                </a:lnTo>
                <a:lnTo>
                  <a:pt x="1120" y="1152"/>
                </a:lnTo>
                <a:lnTo>
                  <a:pt x="1118" y="1150"/>
                </a:lnTo>
                <a:lnTo>
                  <a:pt x="1118" y="1150"/>
                </a:lnTo>
                <a:lnTo>
                  <a:pt x="1117" y="1148"/>
                </a:lnTo>
                <a:lnTo>
                  <a:pt x="1115" y="1150"/>
                </a:lnTo>
                <a:lnTo>
                  <a:pt x="1112" y="1152"/>
                </a:lnTo>
                <a:lnTo>
                  <a:pt x="1109" y="1156"/>
                </a:lnTo>
                <a:lnTo>
                  <a:pt x="1101" y="1162"/>
                </a:lnTo>
                <a:lnTo>
                  <a:pt x="1101" y="1162"/>
                </a:lnTo>
                <a:lnTo>
                  <a:pt x="1086" y="1160"/>
                </a:lnTo>
                <a:lnTo>
                  <a:pt x="1075" y="1159"/>
                </a:lnTo>
                <a:lnTo>
                  <a:pt x="1070" y="1159"/>
                </a:lnTo>
                <a:lnTo>
                  <a:pt x="1070" y="1159"/>
                </a:lnTo>
                <a:lnTo>
                  <a:pt x="997" y="1169"/>
                </a:lnTo>
                <a:lnTo>
                  <a:pt x="926" y="1179"/>
                </a:lnTo>
                <a:lnTo>
                  <a:pt x="926" y="1179"/>
                </a:lnTo>
                <a:lnTo>
                  <a:pt x="926" y="1155"/>
                </a:lnTo>
                <a:lnTo>
                  <a:pt x="925" y="1137"/>
                </a:lnTo>
                <a:lnTo>
                  <a:pt x="923" y="1131"/>
                </a:lnTo>
                <a:lnTo>
                  <a:pt x="922" y="1127"/>
                </a:lnTo>
                <a:lnTo>
                  <a:pt x="922" y="1127"/>
                </a:lnTo>
                <a:lnTo>
                  <a:pt x="918" y="1122"/>
                </a:lnTo>
                <a:lnTo>
                  <a:pt x="912" y="1118"/>
                </a:lnTo>
                <a:lnTo>
                  <a:pt x="907" y="1117"/>
                </a:lnTo>
                <a:lnTo>
                  <a:pt x="904" y="1117"/>
                </a:lnTo>
                <a:lnTo>
                  <a:pt x="903" y="1117"/>
                </a:lnTo>
                <a:lnTo>
                  <a:pt x="903" y="1117"/>
                </a:lnTo>
                <a:lnTo>
                  <a:pt x="899" y="1126"/>
                </a:lnTo>
                <a:lnTo>
                  <a:pt x="897" y="1133"/>
                </a:lnTo>
                <a:lnTo>
                  <a:pt x="897" y="1133"/>
                </a:lnTo>
                <a:lnTo>
                  <a:pt x="893" y="1154"/>
                </a:lnTo>
                <a:lnTo>
                  <a:pt x="890" y="1173"/>
                </a:lnTo>
                <a:lnTo>
                  <a:pt x="890" y="1173"/>
                </a:lnTo>
                <a:lnTo>
                  <a:pt x="885" y="1174"/>
                </a:lnTo>
                <a:lnTo>
                  <a:pt x="880" y="1175"/>
                </a:lnTo>
                <a:lnTo>
                  <a:pt x="878" y="1175"/>
                </a:lnTo>
                <a:lnTo>
                  <a:pt x="878" y="1175"/>
                </a:lnTo>
                <a:lnTo>
                  <a:pt x="871" y="1176"/>
                </a:lnTo>
                <a:lnTo>
                  <a:pt x="860" y="1179"/>
                </a:lnTo>
                <a:lnTo>
                  <a:pt x="838" y="1185"/>
                </a:lnTo>
                <a:lnTo>
                  <a:pt x="838" y="1185"/>
                </a:lnTo>
                <a:lnTo>
                  <a:pt x="829" y="1187"/>
                </a:lnTo>
                <a:lnTo>
                  <a:pt x="814" y="1188"/>
                </a:lnTo>
                <a:lnTo>
                  <a:pt x="772" y="1189"/>
                </a:lnTo>
                <a:lnTo>
                  <a:pt x="714" y="1192"/>
                </a:lnTo>
                <a:lnTo>
                  <a:pt x="698" y="196"/>
                </a:lnTo>
                <a:lnTo>
                  <a:pt x="688" y="189"/>
                </a:lnTo>
                <a:lnTo>
                  <a:pt x="688" y="0"/>
                </a:lnTo>
                <a:lnTo>
                  <a:pt x="678" y="186"/>
                </a:lnTo>
                <a:lnTo>
                  <a:pt x="672" y="192"/>
                </a:lnTo>
                <a:lnTo>
                  <a:pt x="672" y="733"/>
                </a:lnTo>
                <a:lnTo>
                  <a:pt x="678" y="1188"/>
                </a:lnTo>
                <a:lnTo>
                  <a:pt x="401" y="1204"/>
                </a:lnTo>
                <a:lnTo>
                  <a:pt x="401" y="827"/>
                </a:lnTo>
                <a:lnTo>
                  <a:pt x="401" y="827"/>
                </a:lnTo>
                <a:lnTo>
                  <a:pt x="397" y="822"/>
                </a:lnTo>
                <a:lnTo>
                  <a:pt x="392" y="814"/>
                </a:lnTo>
                <a:lnTo>
                  <a:pt x="392" y="814"/>
                </a:lnTo>
                <a:lnTo>
                  <a:pt x="382" y="808"/>
                </a:lnTo>
                <a:lnTo>
                  <a:pt x="375" y="804"/>
                </a:lnTo>
                <a:lnTo>
                  <a:pt x="378" y="440"/>
                </a:lnTo>
                <a:lnTo>
                  <a:pt x="384" y="424"/>
                </a:lnTo>
                <a:lnTo>
                  <a:pt x="382" y="407"/>
                </a:lnTo>
                <a:lnTo>
                  <a:pt x="384" y="0"/>
                </a:lnTo>
                <a:lnTo>
                  <a:pt x="375" y="0"/>
                </a:lnTo>
                <a:lnTo>
                  <a:pt x="369" y="401"/>
                </a:lnTo>
                <a:lnTo>
                  <a:pt x="369" y="401"/>
                </a:lnTo>
                <a:lnTo>
                  <a:pt x="365" y="409"/>
                </a:lnTo>
                <a:lnTo>
                  <a:pt x="363" y="415"/>
                </a:lnTo>
                <a:lnTo>
                  <a:pt x="363" y="420"/>
                </a:lnTo>
                <a:lnTo>
                  <a:pt x="363" y="420"/>
                </a:lnTo>
                <a:lnTo>
                  <a:pt x="364" y="429"/>
                </a:lnTo>
                <a:lnTo>
                  <a:pt x="364" y="434"/>
                </a:lnTo>
                <a:lnTo>
                  <a:pt x="365" y="437"/>
                </a:lnTo>
                <a:lnTo>
                  <a:pt x="365" y="437"/>
                </a:lnTo>
                <a:lnTo>
                  <a:pt x="365" y="442"/>
                </a:lnTo>
                <a:lnTo>
                  <a:pt x="364" y="452"/>
                </a:lnTo>
                <a:lnTo>
                  <a:pt x="360" y="481"/>
                </a:lnTo>
                <a:lnTo>
                  <a:pt x="352" y="524"/>
                </a:lnTo>
                <a:lnTo>
                  <a:pt x="340" y="524"/>
                </a:lnTo>
                <a:lnTo>
                  <a:pt x="363" y="576"/>
                </a:lnTo>
                <a:lnTo>
                  <a:pt x="355" y="833"/>
                </a:lnTo>
                <a:close/>
                <a:moveTo>
                  <a:pt x="668" y="1745"/>
                </a:moveTo>
                <a:lnTo>
                  <a:pt x="698" y="1749"/>
                </a:lnTo>
                <a:lnTo>
                  <a:pt x="714" y="1778"/>
                </a:lnTo>
                <a:lnTo>
                  <a:pt x="714" y="1859"/>
                </a:lnTo>
                <a:lnTo>
                  <a:pt x="691" y="1840"/>
                </a:lnTo>
                <a:lnTo>
                  <a:pt x="691" y="1774"/>
                </a:lnTo>
                <a:lnTo>
                  <a:pt x="668" y="1774"/>
                </a:lnTo>
                <a:lnTo>
                  <a:pt x="668" y="1745"/>
                </a:lnTo>
                <a:close/>
                <a:moveTo>
                  <a:pt x="1226" y="1342"/>
                </a:moveTo>
                <a:lnTo>
                  <a:pt x="1226" y="1342"/>
                </a:lnTo>
                <a:lnTo>
                  <a:pt x="1222" y="1401"/>
                </a:lnTo>
                <a:lnTo>
                  <a:pt x="1218" y="1443"/>
                </a:lnTo>
                <a:lnTo>
                  <a:pt x="1216" y="1469"/>
                </a:lnTo>
                <a:lnTo>
                  <a:pt x="1216" y="1469"/>
                </a:lnTo>
                <a:lnTo>
                  <a:pt x="1215" y="1470"/>
                </a:lnTo>
                <a:lnTo>
                  <a:pt x="1213" y="1471"/>
                </a:lnTo>
                <a:lnTo>
                  <a:pt x="1208" y="1474"/>
                </a:lnTo>
                <a:lnTo>
                  <a:pt x="1201" y="1475"/>
                </a:lnTo>
                <a:lnTo>
                  <a:pt x="1192" y="1475"/>
                </a:lnTo>
                <a:lnTo>
                  <a:pt x="1175" y="1474"/>
                </a:lnTo>
                <a:lnTo>
                  <a:pt x="1164" y="1471"/>
                </a:lnTo>
                <a:lnTo>
                  <a:pt x="1164" y="1471"/>
                </a:lnTo>
                <a:lnTo>
                  <a:pt x="1161" y="1470"/>
                </a:lnTo>
                <a:lnTo>
                  <a:pt x="1160" y="1468"/>
                </a:lnTo>
                <a:lnTo>
                  <a:pt x="1157" y="1461"/>
                </a:lnTo>
                <a:lnTo>
                  <a:pt x="1157" y="1452"/>
                </a:lnTo>
                <a:lnTo>
                  <a:pt x="1164" y="1342"/>
                </a:lnTo>
                <a:lnTo>
                  <a:pt x="1226" y="1342"/>
                </a:lnTo>
                <a:close/>
                <a:moveTo>
                  <a:pt x="1255" y="1332"/>
                </a:moveTo>
                <a:lnTo>
                  <a:pt x="1347" y="1332"/>
                </a:lnTo>
                <a:lnTo>
                  <a:pt x="1347" y="1332"/>
                </a:lnTo>
                <a:lnTo>
                  <a:pt x="1347" y="1338"/>
                </a:lnTo>
                <a:lnTo>
                  <a:pt x="1347" y="1353"/>
                </a:lnTo>
                <a:lnTo>
                  <a:pt x="1344" y="1399"/>
                </a:lnTo>
                <a:lnTo>
                  <a:pt x="1340" y="1465"/>
                </a:lnTo>
                <a:lnTo>
                  <a:pt x="1255" y="1469"/>
                </a:lnTo>
                <a:lnTo>
                  <a:pt x="1255" y="1332"/>
                </a:lnTo>
                <a:close/>
                <a:moveTo>
                  <a:pt x="1379" y="1329"/>
                </a:moveTo>
                <a:lnTo>
                  <a:pt x="1412" y="1433"/>
                </a:lnTo>
                <a:lnTo>
                  <a:pt x="1412" y="1484"/>
                </a:lnTo>
                <a:lnTo>
                  <a:pt x="1401" y="1494"/>
                </a:lnTo>
                <a:lnTo>
                  <a:pt x="1370" y="1494"/>
                </a:lnTo>
                <a:lnTo>
                  <a:pt x="1370" y="1494"/>
                </a:lnTo>
                <a:lnTo>
                  <a:pt x="1353" y="1465"/>
                </a:lnTo>
                <a:lnTo>
                  <a:pt x="1353" y="1465"/>
                </a:lnTo>
                <a:lnTo>
                  <a:pt x="1353" y="1443"/>
                </a:lnTo>
                <a:lnTo>
                  <a:pt x="1354" y="1396"/>
                </a:lnTo>
                <a:lnTo>
                  <a:pt x="1356" y="1329"/>
                </a:lnTo>
                <a:lnTo>
                  <a:pt x="1379" y="1329"/>
                </a:lnTo>
                <a:close/>
                <a:moveTo>
                  <a:pt x="1428" y="1329"/>
                </a:moveTo>
                <a:lnTo>
                  <a:pt x="1431" y="1321"/>
                </a:lnTo>
                <a:lnTo>
                  <a:pt x="1431" y="1321"/>
                </a:lnTo>
                <a:lnTo>
                  <a:pt x="1478" y="1323"/>
                </a:lnTo>
                <a:lnTo>
                  <a:pt x="1523" y="1325"/>
                </a:lnTo>
                <a:lnTo>
                  <a:pt x="1574" y="1329"/>
                </a:lnTo>
                <a:lnTo>
                  <a:pt x="1574" y="1329"/>
                </a:lnTo>
                <a:lnTo>
                  <a:pt x="1661" y="1337"/>
                </a:lnTo>
                <a:lnTo>
                  <a:pt x="1695" y="1342"/>
                </a:lnTo>
                <a:lnTo>
                  <a:pt x="1731" y="1488"/>
                </a:lnTo>
                <a:lnTo>
                  <a:pt x="1666" y="1478"/>
                </a:lnTo>
                <a:lnTo>
                  <a:pt x="1666" y="1478"/>
                </a:lnTo>
                <a:lnTo>
                  <a:pt x="1618" y="1478"/>
                </a:lnTo>
                <a:lnTo>
                  <a:pt x="1584" y="1478"/>
                </a:lnTo>
                <a:lnTo>
                  <a:pt x="1568" y="1478"/>
                </a:lnTo>
                <a:lnTo>
                  <a:pt x="1568" y="1478"/>
                </a:lnTo>
                <a:lnTo>
                  <a:pt x="1562" y="1482"/>
                </a:lnTo>
                <a:lnTo>
                  <a:pt x="1555" y="1484"/>
                </a:lnTo>
                <a:lnTo>
                  <a:pt x="1555" y="1484"/>
                </a:lnTo>
                <a:lnTo>
                  <a:pt x="1550" y="1485"/>
                </a:lnTo>
                <a:lnTo>
                  <a:pt x="1539" y="1484"/>
                </a:lnTo>
                <a:lnTo>
                  <a:pt x="1503" y="1483"/>
                </a:lnTo>
                <a:lnTo>
                  <a:pt x="1454" y="1478"/>
                </a:lnTo>
                <a:lnTo>
                  <a:pt x="1454" y="1455"/>
                </a:lnTo>
                <a:lnTo>
                  <a:pt x="1454" y="1455"/>
                </a:lnTo>
                <a:lnTo>
                  <a:pt x="1452" y="1410"/>
                </a:lnTo>
                <a:lnTo>
                  <a:pt x="1451" y="1379"/>
                </a:lnTo>
                <a:lnTo>
                  <a:pt x="1451" y="1365"/>
                </a:lnTo>
                <a:lnTo>
                  <a:pt x="1451" y="1365"/>
                </a:lnTo>
                <a:lnTo>
                  <a:pt x="1447" y="1358"/>
                </a:lnTo>
                <a:lnTo>
                  <a:pt x="1440" y="1347"/>
                </a:lnTo>
                <a:lnTo>
                  <a:pt x="1428" y="1329"/>
                </a:lnTo>
                <a:lnTo>
                  <a:pt x="1428" y="1329"/>
                </a:lnTo>
                <a:close/>
                <a:moveTo>
                  <a:pt x="1841" y="1465"/>
                </a:moveTo>
                <a:lnTo>
                  <a:pt x="1841" y="1465"/>
                </a:lnTo>
                <a:lnTo>
                  <a:pt x="1843" y="1479"/>
                </a:lnTo>
                <a:lnTo>
                  <a:pt x="1841" y="1488"/>
                </a:lnTo>
                <a:lnTo>
                  <a:pt x="1841" y="1488"/>
                </a:lnTo>
                <a:lnTo>
                  <a:pt x="1840" y="1492"/>
                </a:lnTo>
                <a:lnTo>
                  <a:pt x="1836" y="1496"/>
                </a:lnTo>
                <a:lnTo>
                  <a:pt x="1829" y="1501"/>
                </a:lnTo>
                <a:lnTo>
                  <a:pt x="1829" y="1501"/>
                </a:lnTo>
                <a:lnTo>
                  <a:pt x="1817" y="1504"/>
                </a:lnTo>
                <a:lnTo>
                  <a:pt x="1793" y="1508"/>
                </a:lnTo>
                <a:lnTo>
                  <a:pt x="1760" y="1515"/>
                </a:lnTo>
                <a:lnTo>
                  <a:pt x="1760" y="1515"/>
                </a:lnTo>
                <a:lnTo>
                  <a:pt x="1736" y="1429"/>
                </a:lnTo>
                <a:lnTo>
                  <a:pt x="1712" y="1344"/>
                </a:lnTo>
                <a:lnTo>
                  <a:pt x="1712" y="1344"/>
                </a:lnTo>
                <a:lnTo>
                  <a:pt x="1712" y="1343"/>
                </a:lnTo>
                <a:lnTo>
                  <a:pt x="1714" y="1342"/>
                </a:lnTo>
                <a:lnTo>
                  <a:pt x="1718" y="1338"/>
                </a:lnTo>
                <a:lnTo>
                  <a:pt x="1718" y="1338"/>
                </a:lnTo>
                <a:lnTo>
                  <a:pt x="1756" y="1339"/>
                </a:lnTo>
                <a:lnTo>
                  <a:pt x="1785" y="1342"/>
                </a:lnTo>
                <a:lnTo>
                  <a:pt x="1798" y="1343"/>
                </a:lnTo>
                <a:lnTo>
                  <a:pt x="1806" y="1344"/>
                </a:lnTo>
                <a:lnTo>
                  <a:pt x="1806" y="1344"/>
                </a:lnTo>
                <a:lnTo>
                  <a:pt x="1815" y="1348"/>
                </a:lnTo>
                <a:lnTo>
                  <a:pt x="1817" y="1352"/>
                </a:lnTo>
                <a:lnTo>
                  <a:pt x="1818" y="1356"/>
                </a:lnTo>
                <a:lnTo>
                  <a:pt x="1818" y="1358"/>
                </a:lnTo>
                <a:lnTo>
                  <a:pt x="1818" y="1358"/>
                </a:lnTo>
                <a:lnTo>
                  <a:pt x="1820" y="1362"/>
                </a:lnTo>
                <a:lnTo>
                  <a:pt x="1818" y="1367"/>
                </a:lnTo>
                <a:lnTo>
                  <a:pt x="1818" y="1367"/>
                </a:lnTo>
                <a:lnTo>
                  <a:pt x="1817" y="1371"/>
                </a:lnTo>
                <a:lnTo>
                  <a:pt x="1816" y="1374"/>
                </a:lnTo>
                <a:lnTo>
                  <a:pt x="1816" y="1374"/>
                </a:lnTo>
                <a:lnTo>
                  <a:pt x="1816" y="1384"/>
                </a:lnTo>
                <a:lnTo>
                  <a:pt x="1818" y="1401"/>
                </a:lnTo>
                <a:lnTo>
                  <a:pt x="1821" y="1412"/>
                </a:lnTo>
                <a:lnTo>
                  <a:pt x="1824" y="1422"/>
                </a:lnTo>
                <a:lnTo>
                  <a:pt x="1827" y="1431"/>
                </a:lnTo>
                <a:lnTo>
                  <a:pt x="1832" y="1440"/>
                </a:lnTo>
                <a:lnTo>
                  <a:pt x="1832" y="1440"/>
                </a:lnTo>
                <a:lnTo>
                  <a:pt x="1840" y="1449"/>
                </a:lnTo>
                <a:lnTo>
                  <a:pt x="1840" y="1449"/>
                </a:lnTo>
                <a:lnTo>
                  <a:pt x="1841" y="1456"/>
                </a:lnTo>
                <a:lnTo>
                  <a:pt x="1841" y="1465"/>
                </a:lnTo>
                <a:lnTo>
                  <a:pt x="1841" y="1465"/>
                </a:lnTo>
                <a:close/>
                <a:moveTo>
                  <a:pt x="1839" y="1446"/>
                </a:moveTo>
                <a:lnTo>
                  <a:pt x="1839" y="1446"/>
                </a:lnTo>
                <a:lnTo>
                  <a:pt x="1840" y="1449"/>
                </a:lnTo>
                <a:lnTo>
                  <a:pt x="1840" y="1450"/>
                </a:lnTo>
                <a:lnTo>
                  <a:pt x="1840" y="1449"/>
                </a:lnTo>
                <a:lnTo>
                  <a:pt x="1840" y="1449"/>
                </a:lnTo>
                <a:lnTo>
                  <a:pt x="1839" y="1446"/>
                </a:lnTo>
                <a:lnTo>
                  <a:pt x="1839" y="1446"/>
                </a:lnTo>
                <a:close/>
                <a:moveTo>
                  <a:pt x="1503" y="1742"/>
                </a:moveTo>
                <a:lnTo>
                  <a:pt x="1503" y="1742"/>
                </a:lnTo>
                <a:lnTo>
                  <a:pt x="1506" y="1755"/>
                </a:lnTo>
                <a:lnTo>
                  <a:pt x="1507" y="1764"/>
                </a:lnTo>
                <a:lnTo>
                  <a:pt x="1507" y="1766"/>
                </a:lnTo>
                <a:lnTo>
                  <a:pt x="1506" y="1768"/>
                </a:lnTo>
                <a:lnTo>
                  <a:pt x="1506" y="1768"/>
                </a:lnTo>
                <a:lnTo>
                  <a:pt x="1497" y="1770"/>
                </a:lnTo>
                <a:lnTo>
                  <a:pt x="1492" y="1770"/>
                </a:lnTo>
                <a:lnTo>
                  <a:pt x="1490" y="1770"/>
                </a:lnTo>
                <a:lnTo>
                  <a:pt x="1489" y="1768"/>
                </a:lnTo>
                <a:lnTo>
                  <a:pt x="1489" y="1768"/>
                </a:lnTo>
                <a:lnTo>
                  <a:pt x="1490" y="1752"/>
                </a:lnTo>
                <a:lnTo>
                  <a:pt x="1489" y="1742"/>
                </a:lnTo>
                <a:lnTo>
                  <a:pt x="1503" y="1742"/>
                </a:lnTo>
                <a:close/>
                <a:moveTo>
                  <a:pt x="1516" y="1738"/>
                </a:moveTo>
                <a:lnTo>
                  <a:pt x="1532" y="1742"/>
                </a:lnTo>
                <a:lnTo>
                  <a:pt x="1532" y="1742"/>
                </a:lnTo>
                <a:lnTo>
                  <a:pt x="1532" y="1768"/>
                </a:lnTo>
                <a:lnTo>
                  <a:pt x="1532" y="1768"/>
                </a:lnTo>
                <a:lnTo>
                  <a:pt x="1530" y="1769"/>
                </a:lnTo>
                <a:lnTo>
                  <a:pt x="1523" y="1769"/>
                </a:lnTo>
                <a:lnTo>
                  <a:pt x="1516" y="1768"/>
                </a:lnTo>
                <a:lnTo>
                  <a:pt x="1516" y="1738"/>
                </a:lnTo>
                <a:close/>
                <a:moveTo>
                  <a:pt x="1626" y="1755"/>
                </a:moveTo>
                <a:lnTo>
                  <a:pt x="1626" y="1755"/>
                </a:lnTo>
                <a:lnTo>
                  <a:pt x="1635" y="1755"/>
                </a:lnTo>
                <a:lnTo>
                  <a:pt x="1653" y="1755"/>
                </a:lnTo>
                <a:lnTo>
                  <a:pt x="1672" y="1755"/>
                </a:lnTo>
                <a:lnTo>
                  <a:pt x="1682" y="1755"/>
                </a:lnTo>
                <a:lnTo>
                  <a:pt x="1682" y="1755"/>
                </a:lnTo>
                <a:lnTo>
                  <a:pt x="1682" y="1757"/>
                </a:lnTo>
                <a:lnTo>
                  <a:pt x="1682" y="1761"/>
                </a:lnTo>
                <a:lnTo>
                  <a:pt x="1681" y="1774"/>
                </a:lnTo>
                <a:lnTo>
                  <a:pt x="1679" y="1791"/>
                </a:lnTo>
                <a:lnTo>
                  <a:pt x="1626" y="1791"/>
                </a:lnTo>
                <a:lnTo>
                  <a:pt x="1626" y="1791"/>
                </a:lnTo>
                <a:lnTo>
                  <a:pt x="1626" y="1773"/>
                </a:lnTo>
                <a:lnTo>
                  <a:pt x="1626" y="1755"/>
                </a:lnTo>
                <a:lnTo>
                  <a:pt x="1626" y="1755"/>
                </a:lnTo>
                <a:close/>
                <a:moveTo>
                  <a:pt x="147" y="1540"/>
                </a:moveTo>
                <a:lnTo>
                  <a:pt x="169" y="1540"/>
                </a:lnTo>
                <a:lnTo>
                  <a:pt x="167" y="1582"/>
                </a:lnTo>
                <a:lnTo>
                  <a:pt x="147" y="1540"/>
                </a:lnTo>
                <a:close/>
                <a:moveTo>
                  <a:pt x="138" y="1553"/>
                </a:moveTo>
                <a:lnTo>
                  <a:pt x="163" y="1605"/>
                </a:lnTo>
                <a:lnTo>
                  <a:pt x="138" y="1605"/>
                </a:lnTo>
                <a:lnTo>
                  <a:pt x="138" y="1553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6" name="Freeform 15">
            <a:extLst>
              <a:ext uri="{FF2B5EF4-FFF2-40B4-BE49-F238E27FC236}">
                <a16:creationId xmlns:a16="http://schemas.microsoft.com/office/drawing/2014/main" id="{84E299FF-C416-4B55-84AC-57E9175FCACB}"/>
              </a:ext>
            </a:extLst>
          </p:cNvPr>
          <p:cNvSpPr>
            <a:spLocks noEditPoints="1"/>
          </p:cNvSpPr>
          <p:nvPr/>
        </p:nvSpPr>
        <p:spPr bwMode="auto">
          <a:xfrm>
            <a:off x="3734995" y="1281577"/>
            <a:ext cx="2436010" cy="2026148"/>
          </a:xfrm>
          <a:custGeom>
            <a:avLst/>
            <a:gdLst>
              <a:gd name="T0" fmla="*/ 7 w 1052"/>
              <a:gd name="T1" fmla="*/ 328 h 875"/>
              <a:gd name="T2" fmla="*/ 11 w 1052"/>
              <a:gd name="T3" fmla="*/ 335 h 875"/>
              <a:gd name="T4" fmla="*/ 29 w 1052"/>
              <a:gd name="T5" fmla="*/ 334 h 875"/>
              <a:gd name="T6" fmla="*/ 40 w 1052"/>
              <a:gd name="T7" fmla="*/ 340 h 875"/>
              <a:gd name="T8" fmla="*/ 24 w 1052"/>
              <a:gd name="T9" fmla="*/ 348 h 875"/>
              <a:gd name="T10" fmla="*/ 20 w 1052"/>
              <a:gd name="T11" fmla="*/ 384 h 875"/>
              <a:gd name="T12" fmla="*/ 44 w 1052"/>
              <a:gd name="T13" fmla="*/ 391 h 875"/>
              <a:gd name="T14" fmla="*/ 61 w 1052"/>
              <a:gd name="T15" fmla="*/ 407 h 875"/>
              <a:gd name="T16" fmla="*/ 23 w 1052"/>
              <a:gd name="T17" fmla="*/ 435 h 875"/>
              <a:gd name="T18" fmla="*/ 9 w 1052"/>
              <a:gd name="T19" fmla="*/ 506 h 875"/>
              <a:gd name="T20" fmla="*/ 44 w 1052"/>
              <a:gd name="T21" fmla="*/ 575 h 875"/>
              <a:gd name="T22" fmla="*/ 122 w 1052"/>
              <a:gd name="T23" fmla="*/ 594 h 875"/>
              <a:gd name="T24" fmla="*/ 169 w 1052"/>
              <a:gd name="T25" fmla="*/ 569 h 875"/>
              <a:gd name="T26" fmla="*/ 372 w 1052"/>
              <a:gd name="T27" fmla="*/ 617 h 875"/>
              <a:gd name="T28" fmla="*/ 390 w 1052"/>
              <a:gd name="T29" fmla="*/ 721 h 875"/>
              <a:gd name="T30" fmla="*/ 432 w 1052"/>
              <a:gd name="T31" fmla="*/ 812 h 875"/>
              <a:gd name="T32" fmla="*/ 506 w 1052"/>
              <a:gd name="T33" fmla="*/ 864 h 875"/>
              <a:gd name="T34" fmla="*/ 576 w 1052"/>
              <a:gd name="T35" fmla="*/ 873 h 875"/>
              <a:gd name="T36" fmla="*/ 638 w 1052"/>
              <a:gd name="T37" fmla="*/ 826 h 875"/>
              <a:gd name="T38" fmla="*/ 676 w 1052"/>
              <a:gd name="T39" fmla="*/ 753 h 875"/>
              <a:gd name="T40" fmla="*/ 755 w 1052"/>
              <a:gd name="T41" fmla="*/ 712 h 875"/>
              <a:gd name="T42" fmla="*/ 880 w 1052"/>
              <a:gd name="T43" fmla="*/ 673 h 875"/>
              <a:gd name="T44" fmla="*/ 934 w 1052"/>
              <a:gd name="T45" fmla="*/ 654 h 875"/>
              <a:gd name="T46" fmla="*/ 976 w 1052"/>
              <a:gd name="T47" fmla="*/ 613 h 875"/>
              <a:gd name="T48" fmla="*/ 990 w 1052"/>
              <a:gd name="T49" fmla="*/ 593 h 875"/>
              <a:gd name="T50" fmla="*/ 994 w 1052"/>
              <a:gd name="T51" fmla="*/ 561 h 875"/>
              <a:gd name="T52" fmla="*/ 1047 w 1052"/>
              <a:gd name="T53" fmla="*/ 462 h 875"/>
              <a:gd name="T54" fmla="*/ 1052 w 1052"/>
              <a:gd name="T55" fmla="*/ 346 h 875"/>
              <a:gd name="T56" fmla="*/ 1022 w 1052"/>
              <a:gd name="T57" fmla="*/ 270 h 875"/>
              <a:gd name="T58" fmla="*/ 1009 w 1052"/>
              <a:gd name="T59" fmla="*/ 181 h 875"/>
              <a:gd name="T60" fmla="*/ 983 w 1052"/>
              <a:gd name="T61" fmla="*/ 177 h 875"/>
              <a:gd name="T62" fmla="*/ 955 w 1052"/>
              <a:gd name="T63" fmla="*/ 195 h 875"/>
              <a:gd name="T64" fmla="*/ 938 w 1052"/>
              <a:gd name="T65" fmla="*/ 151 h 875"/>
              <a:gd name="T66" fmla="*/ 723 w 1052"/>
              <a:gd name="T67" fmla="*/ 69 h 875"/>
              <a:gd name="T68" fmla="*/ 721 w 1052"/>
              <a:gd name="T69" fmla="*/ 55 h 875"/>
              <a:gd name="T70" fmla="*/ 552 w 1052"/>
              <a:gd name="T71" fmla="*/ 107 h 875"/>
              <a:gd name="T72" fmla="*/ 483 w 1052"/>
              <a:gd name="T73" fmla="*/ 97 h 875"/>
              <a:gd name="T74" fmla="*/ 478 w 1052"/>
              <a:gd name="T75" fmla="*/ 3 h 875"/>
              <a:gd name="T76" fmla="*/ 301 w 1052"/>
              <a:gd name="T77" fmla="*/ 62 h 875"/>
              <a:gd name="T78" fmla="*/ 320 w 1052"/>
              <a:gd name="T79" fmla="*/ 93 h 875"/>
              <a:gd name="T80" fmla="*/ 377 w 1052"/>
              <a:gd name="T81" fmla="*/ 151 h 875"/>
              <a:gd name="T82" fmla="*/ 84 w 1052"/>
              <a:gd name="T83" fmla="*/ 311 h 875"/>
              <a:gd name="T84" fmla="*/ 81 w 1052"/>
              <a:gd name="T85" fmla="*/ 306 h 875"/>
              <a:gd name="T86" fmla="*/ 75 w 1052"/>
              <a:gd name="T87" fmla="*/ 320 h 875"/>
              <a:gd name="T88" fmla="*/ 40 w 1052"/>
              <a:gd name="T89" fmla="*/ 332 h 875"/>
              <a:gd name="T90" fmla="*/ 44 w 1052"/>
              <a:gd name="T91" fmla="*/ 315 h 875"/>
              <a:gd name="T92" fmla="*/ 32 w 1052"/>
              <a:gd name="T93" fmla="*/ 323 h 875"/>
              <a:gd name="T94" fmla="*/ 24 w 1052"/>
              <a:gd name="T95" fmla="*/ 322 h 875"/>
              <a:gd name="T96" fmla="*/ 23 w 1052"/>
              <a:gd name="T97" fmla="*/ 284 h 875"/>
              <a:gd name="T98" fmla="*/ 2 w 1052"/>
              <a:gd name="T99" fmla="*/ 280 h 875"/>
              <a:gd name="T100" fmla="*/ 0 w 1052"/>
              <a:gd name="T101" fmla="*/ 318 h 875"/>
              <a:gd name="T102" fmla="*/ 7 w 1052"/>
              <a:gd name="T103" fmla="*/ 327 h 875"/>
              <a:gd name="T104" fmla="*/ 287 w 1052"/>
              <a:gd name="T105" fmla="*/ 243 h 875"/>
              <a:gd name="T106" fmla="*/ 222 w 1052"/>
              <a:gd name="T107" fmla="*/ 251 h 875"/>
              <a:gd name="T108" fmla="*/ 742 w 1052"/>
              <a:gd name="T109" fmla="*/ 420 h 875"/>
              <a:gd name="T110" fmla="*/ 663 w 1052"/>
              <a:gd name="T111" fmla="*/ 475 h 875"/>
              <a:gd name="T112" fmla="*/ 672 w 1052"/>
              <a:gd name="T113" fmla="*/ 547 h 875"/>
              <a:gd name="T114" fmla="*/ 1028 w 1052"/>
              <a:gd name="T115" fmla="*/ 360 h 8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52" h="875">
                <a:moveTo>
                  <a:pt x="5" y="332"/>
                </a:moveTo>
                <a:lnTo>
                  <a:pt x="5" y="332"/>
                </a:lnTo>
                <a:lnTo>
                  <a:pt x="5" y="332"/>
                </a:lnTo>
                <a:lnTo>
                  <a:pt x="5" y="332"/>
                </a:lnTo>
                <a:lnTo>
                  <a:pt x="5" y="332"/>
                </a:lnTo>
                <a:close/>
                <a:moveTo>
                  <a:pt x="7" y="328"/>
                </a:moveTo>
                <a:lnTo>
                  <a:pt x="7" y="328"/>
                </a:lnTo>
                <a:lnTo>
                  <a:pt x="6" y="331"/>
                </a:lnTo>
                <a:lnTo>
                  <a:pt x="5" y="332"/>
                </a:lnTo>
                <a:lnTo>
                  <a:pt x="5" y="332"/>
                </a:lnTo>
                <a:lnTo>
                  <a:pt x="11" y="335"/>
                </a:lnTo>
                <a:lnTo>
                  <a:pt x="11" y="335"/>
                </a:lnTo>
                <a:lnTo>
                  <a:pt x="21" y="334"/>
                </a:lnTo>
                <a:lnTo>
                  <a:pt x="21" y="334"/>
                </a:lnTo>
                <a:lnTo>
                  <a:pt x="24" y="334"/>
                </a:lnTo>
                <a:lnTo>
                  <a:pt x="26" y="334"/>
                </a:lnTo>
                <a:lnTo>
                  <a:pt x="26" y="334"/>
                </a:lnTo>
                <a:lnTo>
                  <a:pt x="29" y="334"/>
                </a:lnTo>
                <a:lnTo>
                  <a:pt x="32" y="334"/>
                </a:lnTo>
                <a:lnTo>
                  <a:pt x="32" y="334"/>
                </a:lnTo>
                <a:lnTo>
                  <a:pt x="40" y="340"/>
                </a:lnTo>
                <a:lnTo>
                  <a:pt x="40" y="340"/>
                </a:lnTo>
                <a:lnTo>
                  <a:pt x="40" y="340"/>
                </a:lnTo>
                <a:lnTo>
                  <a:pt x="40" y="340"/>
                </a:lnTo>
                <a:lnTo>
                  <a:pt x="40" y="340"/>
                </a:lnTo>
                <a:lnTo>
                  <a:pt x="33" y="342"/>
                </a:lnTo>
                <a:lnTo>
                  <a:pt x="26" y="345"/>
                </a:lnTo>
                <a:lnTo>
                  <a:pt x="26" y="345"/>
                </a:lnTo>
                <a:lnTo>
                  <a:pt x="25" y="345"/>
                </a:lnTo>
                <a:lnTo>
                  <a:pt x="24" y="348"/>
                </a:lnTo>
                <a:lnTo>
                  <a:pt x="24" y="348"/>
                </a:lnTo>
                <a:lnTo>
                  <a:pt x="26" y="377"/>
                </a:lnTo>
                <a:lnTo>
                  <a:pt x="18" y="378"/>
                </a:lnTo>
                <a:lnTo>
                  <a:pt x="18" y="378"/>
                </a:lnTo>
                <a:lnTo>
                  <a:pt x="20" y="384"/>
                </a:lnTo>
                <a:lnTo>
                  <a:pt x="20" y="384"/>
                </a:lnTo>
                <a:lnTo>
                  <a:pt x="24" y="387"/>
                </a:lnTo>
                <a:lnTo>
                  <a:pt x="24" y="387"/>
                </a:lnTo>
                <a:lnTo>
                  <a:pt x="25" y="392"/>
                </a:lnTo>
                <a:lnTo>
                  <a:pt x="28" y="397"/>
                </a:lnTo>
                <a:lnTo>
                  <a:pt x="28" y="397"/>
                </a:lnTo>
                <a:lnTo>
                  <a:pt x="44" y="391"/>
                </a:lnTo>
                <a:lnTo>
                  <a:pt x="54" y="395"/>
                </a:lnTo>
                <a:lnTo>
                  <a:pt x="54" y="395"/>
                </a:lnTo>
                <a:lnTo>
                  <a:pt x="53" y="395"/>
                </a:lnTo>
                <a:lnTo>
                  <a:pt x="53" y="396"/>
                </a:lnTo>
                <a:lnTo>
                  <a:pt x="54" y="398"/>
                </a:lnTo>
                <a:lnTo>
                  <a:pt x="61" y="407"/>
                </a:lnTo>
                <a:lnTo>
                  <a:pt x="61" y="407"/>
                </a:lnTo>
                <a:lnTo>
                  <a:pt x="56" y="410"/>
                </a:lnTo>
                <a:lnTo>
                  <a:pt x="44" y="415"/>
                </a:lnTo>
                <a:lnTo>
                  <a:pt x="38" y="420"/>
                </a:lnTo>
                <a:lnTo>
                  <a:pt x="30" y="426"/>
                </a:lnTo>
                <a:lnTo>
                  <a:pt x="23" y="435"/>
                </a:lnTo>
                <a:lnTo>
                  <a:pt x="16" y="445"/>
                </a:lnTo>
                <a:lnTo>
                  <a:pt x="16" y="445"/>
                </a:lnTo>
                <a:lnTo>
                  <a:pt x="11" y="458"/>
                </a:lnTo>
                <a:lnTo>
                  <a:pt x="9" y="473"/>
                </a:lnTo>
                <a:lnTo>
                  <a:pt x="7" y="490"/>
                </a:lnTo>
                <a:lnTo>
                  <a:pt x="9" y="506"/>
                </a:lnTo>
                <a:lnTo>
                  <a:pt x="12" y="523"/>
                </a:lnTo>
                <a:lnTo>
                  <a:pt x="18" y="540"/>
                </a:lnTo>
                <a:lnTo>
                  <a:pt x="25" y="554"/>
                </a:lnTo>
                <a:lnTo>
                  <a:pt x="34" y="566"/>
                </a:lnTo>
                <a:lnTo>
                  <a:pt x="34" y="566"/>
                </a:lnTo>
                <a:lnTo>
                  <a:pt x="44" y="575"/>
                </a:lnTo>
                <a:lnTo>
                  <a:pt x="57" y="583"/>
                </a:lnTo>
                <a:lnTo>
                  <a:pt x="70" y="588"/>
                </a:lnTo>
                <a:lnTo>
                  <a:pt x="84" y="592"/>
                </a:lnTo>
                <a:lnTo>
                  <a:pt x="96" y="594"/>
                </a:lnTo>
                <a:lnTo>
                  <a:pt x="109" y="594"/>
                </a:lnTo>
                <a:lnTo>
                  <a:pt x="122" y="594"/>
                </a:lnTo>
                <a:lnTo>
                  <a:pt x="132" y="593"/>
                </a:lnTo>
                <a:lnTo>
                  <a:pt x="132" y="593"/>
                </a:lnTo>
                <a:lnTo>
                  <a:pt x="141" y="589"/>
                </a:lnTo>
                <a:lnTo>
                  <a:pt x="151" y="584"/>
                </a:lnTo>
                <a:lnTo>
                  <a:pt x="160" y="576"/>
                </a:lnTo>
                <a:lnTo>
                  <a:pt x="169" y="569"/>
                </a:lnTo>
                <a:lnTo>
                  <a:pt x="180" y="555"/>
                </a:lnTo>
                <a:lnTo>
                  <a:pt x="185" y="548"/>
                </a:lnTo>
                <a:lnTo>
                  <a:pt x="344" y="612"/>
                </a:lnTo>
                <a:lnTo>
                  <a:pt x="372" y="609"/>
                </a:lnTo>
                <a:lnTo>
                  <a:pt x="372" y="609"/>
                </a:lnTo>
                <a:lnTo>
                  <a:pt x="372" y="617"/>
                </a:lnTo>
                <a:lnTo>
                  <a:pt x="374" y="637"/>
                </a:lnTo>
                <a:lnTo>
                  <a:pt x="377" y="667"/>
                </a:lnTo>
                <a:lnTo>
                  <a:pt x="381" y="684"/>
                </a:lnTo>
                <a:lnTo>
                  <a:pt x="385" y="704"/>
                </a:lnTo>
                <a:lnTo>
                  <a:pt x="385" y="704"/>
                </a:lnTo>
                <a:lnTo>
                  <a:pt x="390" y="721"/>
                </a:lnTo>
                <a:lnTo>
                  <a:pt x="395" y="738"/>
                </a:lnTo>
                <a:lnTo>
                  <a:pt x="401" y="753"/>
                </a:lnTo>
                <a:lnTo>
                  <a:pt x="407" y="767"/>
                </a:lnTo>
                <a:lnTo>
                  <a:pt x="419" y="793"/>
                </a:lnTo>
                <a:lnTo>
                  <a:pt x="432" y="812"/>
                </a:lnTo>
                <a:lnTo>
                  <a:pt x="432" y="812"/>
                </a:lnTo>
                <a:lnTo>
                  <a:pt x="440" y="822"/>
                </a:lnTo>
                <a:lnTo>
                  <a:pt x="450" y="831"/>
                </a:lnTo>
                <a:lnTo>
                  <a:pt x="463" y="840"/>
                </a:lnTo>
                <a:lnTo>
                  <a:pt x="475" y="850"/>
                </a:lnTo>
                <a:lnTo>
                  <a:pt x="490" y="857"/>
                </a:lnTo>
                <a:lnTo>
                  <a:pt x="506" y="864"/>
                </a:lnTo>
                <a:lnTo>
                  <a:pt x="521" y="870"/>
                </a:lnTo>
                <a:lnTo>
                  <a:pt x="536" y="874"/>
                </a:lnTo>
                <a:lnTo>
                  <a:pt x="536" y="874"/>
                </a:lnTo>
                <a:lnTo>
                  <a:pt x="552" y="875"/>
                </a:lnTo>
                <a:lnTo>
                  <a:pt x="564" y="875"/>
                </a:lnTo>
                <a:lnTo>
                  <a:pt x="576" y="873"/>
                </a:lnTo>
                <a:lnTo>
                  <a:pt x="587" y="868"/>
                </a:lnTo>
                <a:lnTo>
                  <a:pt x="599" y="861"/>
                </a:lnTo>
                <a:lnTo>
                  <a:pt x="611" y="851"/>
                </a:lnTo>
                <a:lnTo>
                  <a:pt x="624" y="840"/>
                </a:lnTo>
                <a:lnTo>
                  <a:pt x="638" y="826"/>
                </a:lnTo>
                <a:lnTo>
                  <a:pt x="638" y="826"/>
                </a:lnTo>
                <a:lnTo>
                  <a:pt x="651" y="812"/>
                </a:lnTo>
                <a:lnTo>
                  <a:pt x="661" y="798"/>
                </a:lnTo>
                <a:lnTo>
                  <a:pt x="668" y="784"/>
                </a:lnTo>
                <a:lnTo>
                  <a:pt x="672" y="772"/>
                </a:lnTo>
                <a:lnTo>
                  <a:pt x="675" y="762"/>
                </a:lnTo>
                <a:lnTo>
                  <a:pt x="676" y="753"/>
                </a:lnTo>
                <a:lnTo>
                  <a:pt x="677" y="744"/>
                </a:lnTo>
                <a:lnTo>
                  <a:pt x="677" y="744"/>
                </a:lnTo>
                <a:lnTo>
                  <a:pt x="679" y="737"/>
                </a:lnTo>
                <a:lnTo>
                  <a:pt x="679" y="726"/>
                </a:lnTo>
                <a:lnTo>
                  <a:pt x="730" y="704"/>
                </a:lnTo>
                <a:lnTo>
                  <a:pt x="755" y="712"/>
                </a:lnTo>
                <a:lnTo>
                  <a:pt x="848" y="672"/>
                </a:lnTo>
                <a:lnTo>
                  <a:pt x="848" y="672"/>
                </a:lnTo>
                <a:lnTo>
                  <a:pt x="860" y="673"/>
                </a:lnTo>
                <a:lnTo>
                  <a:pt x="872" y="673"/>
                </a:lnTo>
                <a:lnTo>
                  <a:pt x="880" y="673"/>
                </a:lnTo>
                <a:lnTo>
                  <a:pt x="880" y="673"/>
                </a:lnTo>
                <a:lnTo>
                  <a:pt x="892" y="669"/>
                </a:lnTo>
                <a:lnTo>
                  <a:pt x="899" y="668"/>
                </a:lnTo>
                <a:lnTo>
                  <a:pt x="902" y="668"/>
                </a:lnTo>
                <a:lnTo>
                  <a:pt x="902" y="668"/>
                </a:lnTo>
                <a:lnTo>
                  <a:pt x="913" y="664"/>
                </a:lnTo>
                <a:lnTo>
                  <a:pt x="934" y="654"/>
                </a:lnTo>
                <a:lnTo>
                  <a:pt x="955" y="641"/>
                </a:lnTo>
                <a:lnTo>
                  <a:pt x="962" y="636"/>
                </a:lnTo>
                <a:lnTo>
                  <a:pt x="967" y="632"/>
                </a:lnTo>
                <a:lnTo>
                  <a:pt x="967" y="632"/>
                </a:lnTo>
                <a:lnTo>
                  <a:pt x="972" y="623"/>
                </a:lnTo>
                <a:lnTo>
                  <a:pt x="976" y="613"/>
                </a:lnTo>
                <a:lnTo>
                  <a:pt x="980" y="603"/>
                </a:lnTo>
                <a:lnTo>
                  <a:pt x="983" y="599"/>
                </a:lnTo>
                <a:lnTo>
                  <a:pt x="983" y="599"/>
                </a:lnTo>
                <a:lnTo>
                  <a:pt x="988" y="595"/>
                </a:lnTo>
                <a:lnTo>
                  <a:pt x="990" y="594"/>
                </a:lnTo>
                <a:lnTo>
                  <a:pt x="990" y="593"/>
                </a:lnTo>
                <a:lnTo>
                  <a:pt x="990" y="593"/>
                </a:lnTo>
                <a:lnTo>
                  <a:pt x="993" y="581"/>
                </a:lnTo>
                <a:lnTo>
                  <a:pt x="993" y="581"/>
                </a:lnTo>
                <a:lnTo>
                  <a:pt x="993" y="574"/>
                </a:lnTo>
                <a:lnTo>
                  <a:pt x="993" y="574"/>
                </a:lnTo>
                <a:lnTo>
                  <a:pt x="994" y="561"/>
                </a:lnTo>
                <a:lnTo>
                  <a:pt x="995" y="554"/>
                </a:lnTo>
                <a:lnTo>
                  <a:pt x="995" y="547"/>
                </a:lnTo>
                <a:lnTo>
                  <a:pt x="1003" y="547"/>
                </a:lnTo>
                <a:lnTo>
                  <a:pt x="1005" y="561"/>
                </a:lnTo>
                <a:lnTo>
                  <a:pt x="1047" y="541"/>
                </a:lnTo>
                <a:lnTo>
                  <a:pt x="1047" y="462"/>
                </a:lnTo>
                <a:lnTo>
                  <a:pt x="1046" y="451"/>
                </a:lnTo>
                <a:lnTo>
                  <a:pt x="1046" y="433"/>
                </a:lnTo>
                <a:lnTo>
                  <a:pt x="1035" y="425"/>
                </a:lnTo>
                <a:lnTo>
                  <a:pt x="1033" y="360"/>
                </a:lnTo>
                <a:lnTo>
                  <a:pt x="1052" y="346"/>
                </a:lnTo>
                <a:lnTo>
                  <a:pt x="1052" y="346"/>
                </a:lnTo>
                <a:lnTo>
                  <a:pt x="1047" y="323"/>
                </a:lnTo>
                <a:lnTo>
                  <a:pt x="1042" y="304"/>
                </a:lnTo>
                <a:lnTo>
                  <a:pt x="1038" y="295"/>
                </a:lnTo>
                <a:lnTo>
                  <a:pt x="1035" y="288"/>
                </a:lnTo>
                <a:lnTo>
                  <a:pt x="1035" y="288"/>
                </a:lnTo>
                <a:lnTo>
                  <a:pt x="1022" y="270"/>
                </a:lnTo>
                <a:lnTo>
                  <a:pt x="1005" y="250"/>
                </a:lnTo>
                <a:lnTo>
                  <a:pt x="983" y="223"/>
                </a:lnTo>
                <a:lnTo>
                  <a:pt x="983" y="223"/>
                </a:lnTo>
                <a:lnTo>
                  <a:pt x="996" y="201"/>
                </a:lnTo>
                <a:lnTo>
                  <a:pt x="1007" y="186"/>
                </a:lnTo>
                <a:lnTo>
                  <a:pt x="1009" y="181"/>
                </a:lnTo>
                <a:lnTo>
                  <a:pt x="1009" y="178"/>
                </a:lnTo>
                <a:lnTo>
                  <a:pt x="1009" y="178"/>
                </a:lnTo>
                <a:lnTo>
                  <a:pt x="1004" y="178"/>
                </a:lnTo>
                <a:lnTo>
                  <a:pt x="995" y="177"/>
                </a:lnTo>
                <a:lnTo>
                  <a:pt x="995" y="177"/>
                </a:lnTo>
                <a:lnTo>
                  <a:pt x="983" y="177"/>
                </a:lnTo>
                <a:lnTo>
                  <a:pt x="976" y="178"/>
                </a:lnTo>
                <a:lnTo>
                  <a:pt x="974" y="178"/>
                </a:lnTo>
                <a:lnTo>
                  <a:pt x="974" y="178"/>
                </a:lnTo>
                <a:lnTo>
                  <a:pt x="963" y="187"/>
                </a:lnTo>
                <a:lnTo>
                  <a:pt x="955" y="195"/>
                </a:lnTo>
                <a:lnTo>
                  <a:pt x="955" y="195"/>
                </a:lnTo>
                <a:lnTo>
                  <a:pt x="953" y="176"/>
                </a:lnTo>
                <a:lnTo>
                  <a:pt x="952" y="163"/>
                </a:lnTo>
                <a:lnTo>
                  <a:pt x="951" y="157"/>
                </a:lnTo>
                <a:lnTo>
                  <a:pt x="951" y="157"/>
                </a:lnTo>
                <a:lnTo>
                  <a:pt x="944" y="153"/>
                </a:lnTo>
                <a:lnTo>
                  <a:pt x="938" y="151"/>
                </a:lnTo>
                <a:lnTo>
                  <a:pt x="914" y="158"/>
                </a:lnTo>
                <a:lnTo>
                  <a:pt x="899" y="151"/>
                </a:lnTo>
                <a:lnTo>
                  <a:pt x="684" y="126"/>
                </a:lnTo>
                <a:lnTo>
                  <a:pt x="718" y="78"/>
                </a:lnTo>
                <a:lnTo>
                  <a:pt x="718" y="78"/>
                </a:lnTo>
                <a:lnTo>
                  <a:pt x="723" y="69"/>
                </a:lnTo>
                <a:lnTo>
                  <a:pt x="726" y="63"/>
                </a:lnTo>
                <a:lnTo>
                  <a:pt x="727" y="59"/>
                </a:lnTo>
                <a:lnTo>
                  <a:pt x="727" y="59"/>
                </a:lnTo>
                <a:lnTo>
                  <a:pt x="726" y="58"/>
                </a:lnTo>
                <a:lnTo>
                  <a:pt x="724" y="56"/>
                </a:lnTo>
                <a:lnTo>
                  <a:pt x="721" y="55"/>
                </a:lnTo>
                <a:lnTo>
                  <a:pt x="721" y="55"/>
                </a:lnTo>
                <a:lnTo>
                  <a:pt x="635" y="73"/>
                </a:lnTo>
                <a:lnTo>
                  <a:pt x="577" y="84"/>
                </a:lnTo>
                <a:lnTo>
                  <a:pt x="558" y="89"/>
                </a:lnTo>
                <a:lnTo>
                  <a:pt x="552" y="92"/>
                </a:lnTo>
                <a:lnTo>
                  <a:pt x="552" y="107"/>
                </a:lnTo>
                <a:lnTo>
                  <a:pt x="555" y="125"/>
                </a:lnTo>
                <a:lnTo>
                  <a:pt x="456" y="145"/>
                </a:lnTo>
                <a:lnTo>
                  <a:pt x="456" y="145"/>
                </a:lnTo>
                <a:lnTo>
                  <a:pt x="468" y="128"/>
                </a:lnTo>
                <a:lnTo>
                  <a:pt x="476" y="111"/>
                </a:lnTo>
                <a:lnTo>
                  <a:pt x="483" y="97"/>
                </a:lnTo>
                <a:lnTo>
                  <a:pt x="483" y="97"/>
                </a:lnTo>
                <a:lnTo>
                  <a:pt x="484" y="88"/>
                </a:lnTo>
                <a:lnTo>
                  <a:pt x="484" y="78"/>
                </a:lnTo>
                <a:lnTo>
                  <a:pt x="483" y="54"/>
                </a:lnTo>
                <a:lnTo>
                  <a:pt x="478" y="22"/>
                </a:lnTo>
                <a:lnTo>
                  <a:pt x="478" y="3"/>
                </a:lnTo>
                <a:lnTo>
                  <a:pt x="475" y="0"/>
                </a:lnTo>
                <a:lnTo>
                  <a:pt x="475" y="0"/>
                </a:lnTo>
                <a:lnTo>
                  <a:pt x="390" y="31"/>
                </a:lnTo>
                <a:lnTo>
                  <a:pt x="302" y="60"/>
                </a:lnTo>
                <a:lnTo>
                  <a:pt x="302" y="60"/>
                </a:lnTo>
                <a:lnTo>
                  <a:pt x="301" y="62"/>
                </a:lnTo>
                <a:lnTo>
                  <a:pt x="301" y="65"/>
                </a:lnTo>
                <a:lnTo>
                  <a:pt x="300" y="70"/>
                </a:lnTo>
                <a:lnTo>
                  <a:pt x="300" y="70"/>
                </a:lnTo>
                <a:lnTo>
                  <a:pt x="306" y="78"/>
                </a:lnTo>
                <a:lnTo>
                  <a:pt x="320" y="93"/>
                </a:lnTo>
                <a:lnTo>
                  <a:pt x="320" y="93"/>
                </a:lnTo>
                <a:lnTo>
                  <a:pt x="330" y="106"/>
                </a:lnTo>
                <a:lnTo>
                  <a:pt x="344" y="123"/>
                </a:lnTo>
                <a:lnTo>
                  <a:pt x="357" y="138"/>
                </a:lnTo>
                <a:lnTo>
                  <a:pt x="365" y="145"/>
                </a:lnTo>
                <a:lnTo>
                  <a:pt x="365" y="145"/>
                </a:lnTo>
                <a:lnTo>
                  <a:pt x="377" y="151"/>
                </a:lnTo>
                <a:lnTo>
                  <a:pt x="384" y="162"/>
                </a:lnTo>
                <a:lnTo>
                  <a:pt x="215" y="192"/>
                </a:lnTo>
                <a:lnTo>
                  <a:pt x="137" y="312"/>
                </a:lnTo>
                <a:lnTo>
                  <a:pt x="81" y="316"/>
                </a:lnTo>
                <a:lnTo>
                  <a:pt x="81" y="316"/>
                </a:lnTo>
                <a:lnTo>
                  <a:pt x="84" y="311"/>
                </a:lnTo>
                <a:lnTo>
                  <a:pt x="86" y="306"/>
                </a:lnTo>
                <a:lnTo>
                  <a:pt x="86" y="306"/>
                </a:lnTo>
                <a:lnTo>
                  <a:pt x="84" y="304"/>
                </a:lnTo>
                <a:lnTo>
                  <a:pt x="82" y="304"/>
                </a:lnTo>
                <a:lnTo>
                  <a:pt x="81" y="306"/>
                </a:lnTo>
                <a:lnTo>
                  <a:pt x="81" y="306"/>
                </a:lnTo>
                <a:lnTo>
                  <a:pt x="77" y="311"/>
                </a:lnTo>
                <a:lnTo>
                  <a:pt x="76" y="315"/>
                </a:lnTo>
                <a:lnTo>
                  <a:pt x="76" y="315"/>
                </a:lnTo>
                <a:lnTo>
                  <a:pt x="76" y="317"/>
                </a:lnTo>
                <a:lnTo>
                  <a:pt x="75" y="320"/>
                </a:lnTo>
                <a:lnTo>
                  <a:pt x="75" y="320"/>
                </a:lnTo>
                <a:lnTo>
                  <a:pt x="68" y="322"/>
                </a:lnTo>
                <a:lnTo>
                  <a:pt x="62" y="325"/>
                </a:lnTo>
                <a:lnTo>
                  <a:pt x="42" y="335"/>
                </a:lnTo>
                <a:lnTo>
                  <a:pt x="38" y="334"/>
                </a:lnTo>
                <a:lnTo>
                  <a:pt x="38" y="334"/>
                </a:lnTo>
                <a:lnTo>
                  <a:pt x="40" y="332"/>
                </a:lnTo>
                <a:lnTo>
                  <a:pt x="43" y="330"/>
                </a:lnTo>
                <a:lnTo>
                  <a:pt x="44" y="326"/>
                </a:lnTo>
                <a:lnTo>
                  <a:pt x="44" y="326"/>
                </a:lnTo>
                <a:lnTo>
                  <a:pt x="47" y="318"/>
                </a:lnTo>
                <a:lnTo>
                  <a:pt x="45" y="316"/>
                </a:lnTo>
                <a:lnTo>
                  <a:pt x="44" y="315"/>
                </a:lnTo>
                <a:lnTo>
                  <a:pt x="44" y="315"/>
                </a:lnTo>
                <a:lnTo>
                  <a:pt x="42" y="313"/>
                </a:lnTo>
                <a:lnTo>
                  <a:pt x="39" y="313"/>
                </a:lnTo>
                <a:lnTo>
                  <a:pt x="37" y="315"/>
                </a:lnTo>
                <a:lnTo>
                  <a:pt x="37" y="315"/>
                </a:lnTo>
                <a:lnTo>
                  <a:pt x="32" y="323"/>
                </a:lnTo>
                <a:lnTo>
                  <a:pt x="29" y="328"/>
                </a:lnTo>
                <a:lnTo>
                  <a:pt x="11" y="328"/>
                </a:lnTo>
                <a:lnTo>
                  <a:pt x="11" y="328"/>
                </a:lnTo>
                <a:lnTo>
                  <a:pt x="18" y="326"/>
                </a:lnTo>
                <a:lnTo>
                  <a:pt x="23" y="323"/>
                </a:lnTo>
                <a:lnTo>
                  <a:pt x="24" y="322"/>
                </a:lnTo>
                <a:lnTo>
                  <a:pt x="24" y="321"/>
                </a:lnTo>
                <a:lnTo>
                  <a:pt x="24" y="321"/>
                </a:lnTo>
                <a:lnTo>
                  <a:pt x="24" y="303"/>
                </a:lnTo>
                <a:lnTo>
                  <a:pt x="24" y="287"/>
                </a:lnTo>
                <a:lnTo>
                  <a:pt x="24" y="287"/>
                </a:lnTo>
                <a:lnTo>
                  <a:pt x="23" y="284"/>
                </a:lnTo>
                <a:lnTo>
                  <a:pt x="20" y="281"/>
                </a:lnTo>
                <a:lnTo>
                  <a:pt x="20" y="281"/>
                </a:lnTo>
                <a:lnTo>
                  <a:pt x="10" y="279"/>
                </a:lnTo>
                <a:lnTo>
                  <a:pt x="5" y="279"/>
                </a:lnTo>
                <a:lnTo>
                  <a:pt x="4" y="279"/>
                </a:lnTo>
                <a:lnTo>
                  <a:pt x="2" y="280"/>
                </a:lnTo>
                <a:lnTo>
                  <a:pt x="2" y="280"/>
                </a:lnTo>
                <a:lnTo>
                  <a:pt x="1" y="283"/>
                </a:lnTo>
                <a:lnTo>
                  <a:pt x="1" y="288"/>
                </a:lnTo>
                <a:lnTo>
                  <a:pt x="1" y="288"/>
                </a:lnTo>
                <a:lnTo>
                  <a:pt x="0" y="308"/>
                </a:lnTo>
                <a:lnTo>
                  <a:pt x="0" y="318"/>
                </a:lnTo>
                <a:lnTo>
                  <a:pt x="1" y="325"/>
                </a:lnTo>
                <a:lnTo>
                  <a:pt x="5" y="326"/>
                </a:lnTo>
                <a:lnTo>
                  <a:pt x="5" y="326"/>
                </a:lnTo>
                <a:lnTo>
                  <a:pt x="6" y="326"/>
                </a:lnTo>
                <a:lnTo>
                  <a:pt x="7" y="327"/>
                </a:lnTo>
                <a:lnTo>
                  <a:pt x="7" y="327"/>
                </a:lnTo>
                <a:lnTo>
                  <a:pt x="7" y="328"/>
                </a:lnTo>
                <a:lnTo>
                  <a:pt x="7" y="328"/>
                </a:lnTo>
                <a:close/>
                <a:moveTo>
                  <a:pt x="325" y="241"/>
                </a:moveTo>
                <a:lnTo>
                  <a:pt x="312" y="287"/>
                </a:lnTo>
                <a:lnTo>
                  <a:pt x="276" y="287"/>
                </a:lnTo>
                <a:lnTo>
                  <a:pt x="287" y="243"/>
                </a:lnTo>
                <a:lnTo>
                  <a:pt x="325" y="241"/>
                </a:lnTo>
                <a:close/>
                <a:moveTo>
                  <a:pt x="222" y="251"/>
                </a:moveTo>
                <a:lnTo>
                  <a:pt x="211" y="289"/>
                </a:lnTo>
                <a:lnTo>
                  <a:pt x="171" y="293"/>
                </a:lnTo>
                <a:lnTo>
                  <a:pt x="196" y="255"/>
                </a:lnTo>
                <a:lnTo>
                  <a:pt x="222" y="251"/>
                </a:lnTo>
                <a:close/>
                <a:moveTo>
                  <a:pt x="663" y="437"/>
                </a:moveTo>
                <a:lnTo>
                  <a:pt x="666" y="433"/>
                </a:lnTo>
                <a:lnTo>
                  <a:pt x="670" y="429"/>
                </a:lnTo>
                <a:lnTo>
                  <a:pt x="735" y="416"/>
                </a:lnTo>
                <a:lnTo>
                  <a:pt x="742" y="420"/>
                </a:lnTo>
                <a:lnTo>
                  <a:pt x="742" y="420"/>
                </a:lnTo>
                <a:lnTo>
                  <a:pt x="742" y="439"/>
                </a:lnTo>
                <a:lnTo>
                  <a:pt x="743" y="452"/>
                </a:lnTo>
                <a:lnTo>
                  <a:pt x="743" y="458"/>
                </a:lnTo>
                <a:lnTo>
                  <a:pt x="743" y="458"/>
                </a:lnTo>
                <a:lnTo>
                  <a:pt x="704" y="466"/>
                </a:lnTo>
                <a:lnTo>
                  <a:pt x="663" y="475"/>
                </a:lnTo>
                <a:lnTo>
                  <a:pt x="663" y="437"/>
                </a:lnTo>
                <a:close/>
                <a:moveTo>
                  <a:pt x="672" y="547"/>
                </a:moveTo>
                <a:lnTo>
                  <a:pt x="783" y="517"/>
                </a:lnTo>
                <a:lnTo>
                  <a:pt x="785" y="576"/>
                </a:lnTo>
                <a:lnTo>
                  <a:pt x="672" y="618"/>
                </a:lnTo>
                <a:lnTo>
                  <a:pt x="672" y="547"/>
                </a:lnTo>
                <a:close/>
                <a:moveTo>
                  <a:pt x="1028" y="360"/>
                </a:moveTo>
                <a:lnTo>
                  <a:pt x="1028" y="387"/>
                </a:lnTo>
                <a:lnTo>
                  <a:pt x="1009" y="393"/>
                </a:lnTo>
                <a:lnTo>
                  <a:pt x="1008" y="373"/>
                </a:lnTo>
                <a:lnTo>
                  <a:pt x="1016" y="364"/>
                </a:lnTo>
                <a:lnTo>
                  <a:pt x="1028" y="360"/>
                </a:lnTo>
                <a:close/>
                <a:moveTo>
                  <a:pt x="827" y="209"/>
                </a:moveTo>
                <a:lnTo>
                  <a:pt x="876" y="209"/>
                </a:lnTo>
                <a:lnTo>
                  <a:pt x="905" y="255"/>
                </a:lnTo>
                <a:lnTo>
                  <a:pt x="859" y="255"/>
                </a:lnTo>
                <a:lnTo>
                  <a:pt x="827" y="20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7" name="Freeform 16">
            <a:extLst>
              <a:ext uri="{FF2B5EF4-FFF2-40B4-BE49-F238E27FC236}">
                <a16:creationId xmlns:a16="http://schemas.microsoft.com/office/drawing/2014/main" id="{D0EFF359-D6AA-48C6-8144-1B2F15C1AC5D}"/>
              </a:ext>
            </a:extLst>
          </p:cNvPr>
          <p:cNvSpPr>
            <a:spLocks noEditPoints="1"/>
          </p:cNvSpPr>
          <p:nvPr/>
        </p:nvSpPr>
        <p:spPr bwMode="auto">
          <a:xfrm>
            <a:off x="6755419" y="1325632"/>
            <a:ext cx="2323504" cy="1911488"/>
          </a:xfrm>
          <a:custGeom>
            <a:avLst/>
            <a:gdLst>
              <a:gd name="T0" fmla="*/ 1965 w 2064"/>
              <a:gd name="T1" fmla="*/ 426 h 1698"/>
              <a:gd name="T2" fmla="*/ 1823 w 2064"/>
              <a:gd name="T3" fmla="*/ 28 h 1698"/>
              <a:gd name="T4" fmla="*/ 1729 w 2064"/>
              <a:gd name="T5" fmla="*/ 0 h 1698"/>
              <a:gd name="T6" fmla="*/ 905 w 2064"/>
              <a:gd name="T7" fmla="*/ 58 h 1698"/>
              <a:gd name="T8" fmla="*/ 746 w 2064"/>
              <a:gd name="T9" fmla="*/ 93 h 1698"/>
              <a:gd name="T10" fmla="*/ 581 w 2064"/>
              <a:gd name="T11" fmla="*/ 122 h 1698"/>
              <a:gd name="T12" fmla="*/ 414 w 2064"/>
              <a:gd name="T13" fmla="*/ 502 h 1698"/>
              <a:gd name="T14" fmla="*/ 11 w 2064"/>
              <a:gd name="T15" fmla="*/ 857 h 1698"/>
              <a:gd name="T16" fmla="*/ 169 w 2064"/>
              <a:gd name="T17" fmla="*/ 994 h 1698"/>
              <a:gd name="T18" fmla="*/ 134 w 2064"/>
              <a:gd name="T19" fmla="*/ 1192 h 1698"/>
              <a:gd name="T20" fmla="*/ 206 w 2064"/>
              <a:gd name="T21" fmla="*/ 1388 h 1698"/>
              <a:gd name="T22" fmla="*/ 392 w 2064"/>
              <a:gd name="T23" fmla="*/ 1449 h 1698"/>
              <a:gd name="T24" fmla="*/ 606 w 2064"/>
              <a:gd name="T25" fmla="*/ 1314 h 1698"/>
              <a:gd name="T26" fmla="*/ 1238 w 2064"/>
              <a:gd name="T27" fmla="*/ 1322 h 1698"/>
              <a:gd name="T28" fmla="*/ 1415 w 2064"/>
              <a:gd name="T29" fmla="*/ 1281 h 1698"/>
              <a:gd name="T30" fmla="*/ 1482 w 2064"/>
              <a:gd name="T31" fmla="*/ 1261 h 1698"/>
              <a:gd name="T32" fmla="*/ 1543 w 2064"/>
              <a:gd name="T33" fmla="*/ 1429 h 1698"/>
              <a:gd name="T34" fmla="*/ 1589 w 2064"/>
              <a:gd name="T35" fmla="*/ 1659 h 1698"/>
              <a:gd name="T36" fmla="*/ 1890 w 2064"/>
              <a:gd name="T37" fmla="*/ 1687 h 1698"/>
              <a:gd name="T38" fmla="*/ 1950 w 2064"/>
              <a:gd name="T39" fmla="*/ 1274 h 1698"/>
              <a:gd name="T40" fmla="*/ 2003 w 2064"/>
              <a:gd name="T41" fmla="*/ 756 h 1698"/>
              <a:gd name="T42" fmla="*/ 1963 w 2064"/>
              <a:gd name="T43" fmla="*/ 539 h 1698"/>
              <a:gd name="T44" fmla="*/ 2021 w 2064"/>
              <a:gd name="T45" fmla="*/ 447 h 1698"/>
              <a:gd name="T46" fmla="*/ 2034 w 2064"/>
              <a:gd name="T47" fmla="*/ 393 h 1698"/>
              <a:gd name="T48" fmla="*/ 2045 w 2064"/>
              <a:gd name="T49" fmla="*/ 207 h 1698"/>
              <a:gd name="T50" fmla="*/ 1952 w 2064"/>
              <a:gd name="T51" fmla="*/ 252 h 1698"/>
              <a:gd name="T52" fmla="*/ 543 w 2064"/>
              <a:gd name="T53" fmla="*/ 441 h 1698"/>
              <a:gd name="T54" fmla="*/ 490 w 2064"/>
              <a:gd name="T55" fmla="*/ 381 h 1698"/>
              <a:gd name="T56" fmla="*/ 424 w 2064"/>
              <a:gd name="T57" fmla="*/ 240 h 1698"/>
              <a:gd name="T58" fmla="*/ 535 w 2064"/>
              <a:gd name="T59" fmla="*/ 213 h 1698"/>
              <a:gd name="T60" fmla="*/ 1777 w 2064"/>
              <a:gd name="T61" fmla="*/ 102 h 1698"/>
              <a:gd name="T62" fmla="*/ 1777 w 2064"/>
              <a:gd name="T63" fmla="*/ 372 h 1698"/>
              <a:gd name="T64" fmla="*/ 1712 w 2064"/>
              <a:gd name="T65" fmla="*/ 377 h 1698"/>
              <a:gd name="T66" fmla="*/ 1125 w 2064"/>
              <a:gd name="T67" fmla="*/ 400 h 1698"/>
              <a:gd name="T68" fmla="*/ 1050 w 2064"/>
              <a:gd name="T69" fmla="*/ 379 h 1698"/>
              <a:gd name="T70" fmla="*/ 914 w 2064"/>
              <a:gd name="T71" fmla="*/ 399 h 1698"/>
              <a:gd name="T72" fmla="*/ 736 w 2064"/>
              <a:gd name="T73" fmla="*/ 408 h 1698"/>
              <a:gd name="T74" fmla="*/ 604 w 2064"/>
              <a:gd name="T75" fmla="*/ 383 h 1698"/>
              <a:gd name="T76" fmla="*/ 793 w 2064"/>
              <a:gd name="T77" fmla="*/ 155 h 1698"/>
              <a:gd name="T78" fmla="*/ 1360 w 2064"/>
              <a:gd name="T79" fmla="*/ 914 h 1698"/>
              <a:gd name="T80" fmla="*/ 1355 w 2064"/>
              <a:gd name="T81" fmla="*/ 1026 h 1698"/>
              <a:gd name="T82" fmla="*/ 1272 w 2064"/>
              <a:gd name="T83" fmla="*/ 960 h 1698"/>
              <a:gd name="T84" fmla="*/ 385 w 2064"/>
              <a:gd name="T85" fmla="*/ 844 h 1698"/>
              <a:gd name="T86" fmla="*/ 387 w 2064"/>
              <a:gd name="T87" fmla="*/ 937 h 1698"/>
              <a:gd name="T88" fmla="*/ 338 w 2064"/>
              <a:gd name="T89" fmla="*/ 856 h 1698"/>
              <a:gd name="T90" fmla="*/ 632 w 2064"/>
              <a:gd name="T91" fmla="*/ 1073 h 1698"/>
              <a:gd name="T92" fmla="*/ 208 w 2064"/>
              <a:gd name="T93" fmla="*/ 753 h 1698"/>
              <a:gd name="T94" fmla="*/ 255 w 2064"/>
              <a:gd name="T95" fmla="*/ 887 h 1698"/>
              <a:gd name="T96" fmla="*/ 179 w 2064"/>
              <a:gd name="T97" fmla="*/ 882 h 1698"/>
              <a:gd name="T98" fmla="*/ 189 w 2064"/>
              <a:gd name="T99" fmla="*/ 751 h 1698"/>
              <a:gd name="T100" fmla="*/ 118 w 2064"/>
              <a:gd name="T101" fmla="*/ 828 h 1698"/>
              <a:gd name="T102" fmla="*/ 45 w 2064"/>
              <a:gd name="T103" fmla="*/ 774 h 1698"/>
              <a:gd name="T104" fmla="*/ 1645 w 2064"/>
              <a:gd name="T105" fmla="*/ 822 h 1698"/>
              <a:gd name="T106" fmla="*/ 1730 w 2064"/>
              <a:gd name="T107" fmla="*/ 904 h 1698"/>
              <a:gd name="T108" fmla="*/ 1684 w 2064"/>
              <a:gd name="T109" fmla="*/ 1016 h 1698"/>
              <a:gd name="T110" fmla="*/ 1557 w 2064"/>
              <a:gd name="T111" fmla="*/ 995 h 1698"/>
              <a:gd name="T112" fmla="*/ 1529 w 2064"/>
              <a:gd name="T113" fmla="*/ 883 h 1698"/>
              <a:gd name="T114" fmla="*/ 1632 w 2064"/>
              <a:gd name="T115" fmla="*/ 821 h 1698"/>
              <a:gd name="T116" fmla="*/ 1935 w 2064"/>
              <a:gd name="T117" fmla="*/ 869 h 1698"/>
              <a:gd name="T118" fmla="*/ 1908 w 2064"/>
              <a:gd name="T119" fmla="*/ 983 h 1698"/>
              <a:gd name="T120" fmla="*/ 1787 w 2064"/>
              <a:gd name="T121" fmla="*/ 876 h 16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064" h="1698">
                <a:moveTo>
                  <a:pt x="1955" y="403"/>
                </a:moveTo>
                <a:lnTo>
                  <a:pt x="1955" y="403"/>
                </a:lnTo>
                <a:lnTo>
                  <a:pt x="1968" y="403"/>
                </a:lnTo>
                <a:lnTo>
                  <a:pt x="1986" y="402"/>
                </a:lnTo>
                <a:lnTo>
                  <a:pt x="1986" y="402"/>
                </a:lnTo>
                <a:lnTo>
                  <a:pt x="1988" y="400"/>
                </a:lnTo>
                <a:lnTo>
                  <a:pt x="1988" y="400"/>
                </a:lnTo>
                <a:lnTo>
                  <a:pt x="1986" y="402"/>
                </a:lnTo>
                <a:lnTo>
                  <a:pt x="1986" y="402"/>
                </a:lnTo>
                <a:lnTo>
                  <a:pt x="1982" y="405"/>
                </a:lnTo>
                <a:lnTo>
                  <a:pt x="1977" y="413"/>
                </a:lnTo>
                <a:lnTo>
                  <a:pt x="1970" y="421"/>
                </a:lnTo>
                <a:lnTo>
                  <a:pt x="1965" y="426"/>
                </a:lnTo>
                <a:lnTo>
                  <a:pt x="1965" y="426"/>
                </a:lnTo>
                <a:lnTo>
                  <a:pt x="1958" y="428"/>
                </a:lnTo>
                <a:lnTo>
                  <a:pt x="1944" y="430"/>
                </a:lnTo>
                <a:lnTo>
                  <a:pt x="1903" y="431"/>
                </a:lnTo>
                <a:lnTo>
                  <a:pt x="1846" y="431"/>
                </a:lnTo>
                <a:lnTo>
                  <a:pt x="1848" y="58"/>
                </a:lnTo>
                <a:lnTo>
                  <a:pt x="1848" y="58"/>
                </a:lnTo>
                <a:lnTo>
                  <a:pt x="1842" y="47"/>
                </a:lnTo>
                <a:lnTo>
                  <a:pt x="1837" y="38"/>
                </a:lnTo>
                <a:lnTo>
                  <a:pt x="1833" y="33"/>
                </a:lnTo>
                <a:lnTo>
                  <a:pt x="1833" y="33"/>
                </a:lnTo>
                <a:lnTo>
                  <a:pt x="1829" y="30"/>
                </a:lnTo>
                <a:lnTo>
                  <a:pt x="1823" y="28"/>
                </a:lnTo>
                <a:lnTo>
                  <a:pt x="1815" y="27"/>
                </a:lnTo>
                <a:lnTo>
                  <a:pt x="1808" y="25"/>
                </a:lnTo>
                <a:lnTo>
                  <a:pt x="1808" y="25"/>
                </a:lnTo>
                <a:lnTo>
                  <a:pt x="1796" y="24"/>
                </a:lnTo>
                <a:lnTo>
                  <a:pt x="1778" y="19"/>
                </a:lnTo>
                <a:lnTo>
                  <a:pt x="1762" y="13"/>
                </a:lnTo>
                <a:lnTo>
                  <a:pt x="1755" y="10"/>
                </a:lnTo>
                <a:lnTo>
                  <a:pt x="1752" y="8"/>
                </a:lnTo>
                <a:lnTo>
                  <a:pt x="1752" y="8"/>
                </a:lnTo>
                <a:lnTo>
                  <a:pt x="1747" y="4"/>
                </a:lnTo>
                <a:lnTo>
                  <a:pt x="1743" y="2"/>
                </a:lnTo>
                <a:lnTo>
                  <a:pt x="1738" y="1"/>
                </a:lnTo>
                <a:lnTo>
                  <a:pt x="1729" y="0"/>
                </a:lnTo>
                <a:lnTo>
                  <a:pt x="1729" y="0"/>
                </a:lnTo>
                <a:lnTo>
                  <a:pt x="1712" y="1"/>
                </a:lnTo>
                <a:lnTo>
                  <a:pt x="1675" y="4"/>
                </a:lnTo>
                <a:lnTo>
                  <a:pt x="1570" y="15"/>
                </a:lnTo>
                <a:lnTo>
                  <a:pt x="1398" y="33"/>
                </a:lnTo>
                <a:lnTo>
                  <a:pt x="1398" y="33"/>
                </a:lnTo>
                <a:lnTo>
                  <a:pt x="1336" y="38"/>
                </a:lnTo>
                <a:lnTo>
                  <a:pt x="1221" y="44"/>
                </a:lnTo>
                <a:lnTo>
                  <a:pt x="1099" y="49"/>
                </a:lnTo>
                <a:lnTo>
                  <a:pt x="1013" y="53"/>
                </a:lnTo>
                <a:lnTo>
                  <a:pt x="1013" y="53"/>
                </a:lnTo>
                <a:lnTo>
                  <a:pt x="957" y="55"/>
                </a:lnTo>
                <a:lnTo>
                  <a:pt x="905" y="58"/>
                </a:lnTo>
                <a:lnTo>
                  <a:pt x="835" y="63"/>
                </a:lnTo>
                <a:lnTo>
                  <a:pt x="835" y="63"/>
                </a:lnTo>
                <a:lnTo>
                  <a:pt x="808" y="65"/>
                </a:lnTo>
                <a:lnTo>
                  <a:pt x="799" y="65"/>
                </a:lnTo>
                <a:lnTo>
                  <a:pt x="794" y="66"/>
                </a:lnTo>
                <a:lnTo>
                  <a:pt x="794" y="66"/>
                </a:lnTo>
                <a:lnTo>
                  <a:pt x="788" y="71"/>
                </a:lnTo>
                <a:lnTo>
                  <a:pt x="782" y="75"/>
                </a:lnTo>
                <a:lnTo>
                  <a:pt x="774" y="79"/>
                </a:lnTo>
                <a:lnTo>
                  <a:pt x="774" y="79"/>
                </a:lnTo>
                <a:lnTo>
                  <a:pt x="765" y="84"/>
                </a:lnTo>
                <a:lnTo>
                  <a:pt x="754" y="90"/>
                </a:lnTo>
                <a:lnTo>
                  <a:pt x="746" y="93"/>
                </a:lnTo>
                <a:lnTo>
                  <a:pt x="737" y="95"/>
                </a:lnTo>
                <a:lnTo>
                  <a:pt x="726" y="98"/>
                </a:lnTo>
                <a:lnTo>
                  <a:pt x="713" y="99"/>
                </a:lnTo>
                <a:lnTo>
                  <a:pt x="713" y="99"/>
                </a:lnTo>
                <a:lnTo>
                  <a:pt x="698" y="100"/>
                </a:lnTo>
                <a:lnTo>
                  <a:pt x="679" y="103"/>
                </a:lnTo>
                <a:lnTo>
                  <a:pt x="639" y="111"/>
                </a:lnTo>
                <a:lnTo>
                  <a:pt x="606" y="118"/>
                </a:lnTo>
                <a:lnTo>
                  <a:pt x="591" y="122"/>
                </a:lnTo>
                <a:lnTo>
                  <a:pt x="591" y="122"/>
                </a:lnTo>
                <a:lnTo>
                  <a:pt x="588" y="122"/>
                </a:lnTo>
                <a:lnTo>
                  <a:pt x="583" y="121"/>
                </a:lnTo>
                <a:lnTo>
                  <a:pt x="581" y="122"/>
                </a:lnTo>
                <a:lnTo>
                  <a:pt x="578" y="123"/>
                </a:lnTo>
                <a:lnTo>
                  <a:pt x="576" y="127"/>
                </a:lnTo>
                <a:lnTo>
                  <a:pt x="573" y="132"/>
                </a:lnTo>
                <a:lnTo>
                  <a:pt x="573" y="132"/>
                </a:lnTo>
                <a:lnTo>
                  <a:pt x="572" y="144"/>
                </a:lnTo>
                <a:lnTo>
                  <a:pt x="570" y="163"/>
                </a:lnTo>
                <a:lnTo>
                  <a:pt x="570" y="213"/>
                </a:lnTo>
                <a:lnTo>
                  <a:pt x="570" y="282"/>
                </a:lnTo>
                <a:lnTo>
                  <a:pt x="543" y="163"/>
                </a:lnTo>
                <a:lnTo>
                  <a:pt x="399" y="208"/>
                </a:lnTo>
                <a:lnTo>
                  <a:pt x="396" y="219"/>
                </a:lnTo>
                <a:lnTo>
                  <a:pt x="414" y="502"/>
                </a:lnTo>
                <a:lnTo>
                  <a:pt x="414" y="502"/>
                </a:lnTo>
                <a:lnTo>
                  <a:pt x="222" y="596"/>
                </a:lnTo>
                <a:lnTo>
                  <a:pt x="89" y="662"/>
                </a:lnTo>
                <a:lnTo>
                  <a:pt x="44" y="685"/>
                </a:lnTo>
                <a:lnTo>
                  <a:pt x="25" y="695"/>
                </a:lnTo>
                <a:lnTo>
                  <a:pt x="25" y="695"/>
                </a:lnTo>
                <a:lnTo>
                  <a:pt x="17" y="704"/>
                </a:lnTo>
                <a:lnTo>
                  <a:pt x="10" y="717"/>
                </a:lnTo>
                <a:lnTo>
                  <a:pt x="2" y="728"/>
                </a:lnTo>
                <a:lnTo>
                  <a:pt x="0" y="736"/>
                </a:lnTo>
                <a:lnTo>
                  <a:pt x="0" y="736"/>
                </a:lnTo>
                <a:lnTo>
                  <a:pt x="1" y="759"/>
                </a:lnTo>
                <a:lnTo>
                  <a:pt x="5" y="807"/>
                </a:lnTo>
                <a:lnTo>
                  <a:pt x="11" y="857"/>
                </a:lnTo>
                <a:lnTo>
                  <a:pt x="14" y="873"/>
                </a:lnTo>
                <a:lnTo>
                  <a:pt x="16" y="880"/>
                </a:lnTo>
                <a:lnTo>
                  <a:pt x="17" y="883"/>
                </a:lnTo>
                <a:lnTo>
                  <a:pt x="17" y="883"/>
                </a:lnTo>
                <a:lnTo>
                  <a:pt x="25" y="892"/>
                </a:lnTo>
                <a:lnTo>
                  <a:pt x="26" y="892"/>
                </a:lnTo>
                <a:lnTo>
                  <a:pt x="28" y="894"/>
                </a:lnTo>
                <a:lnTo>
                  <a:pt x="28" y="894"/>
                </a:lnTo>
                <a:lnTo>
                  <a:pt x="39" y="897"/>
                </a:lnTo>
                <a:lnTo>
                  <a:pt x="48" y="901"/>
                </a:lnTo>
                <a:lnTo>
                  <a:pt x="188" y="952"/>
                </a:lnTo>
                <a:lnTo>
                  <a:pt x="188" y="952"/>
                </a:lnTo>
                <a:lnTo>
                  <a:pt x="169" y="994"/>
                </a:lnTo>
                <a:lnTo>
                  <a:pt x="156" y="1030"/>
                </a:lnTo>
                <a:lnTo>
                  <a:pt x="150" y="1046"/>
                </a:lnTo>
                <a:lnTo>
                  <a:pt x="147" y="1060"/>
                </a:lnTo>
                <a:lnTo>
                  <a:pt x="147" y="1060"/>
                </a:lnTo>
                <a:lnTo>
                  <a:pt x="143" y="1088"/>
                </a:lnTo>
                <a:lnTo>
                  <a:pt x="142" y="1117"/>
                </a:lnTo>
                <a:lnTo>
                  <a:pt x="139" y="1157"/>
                </a:lnTo>
                <a:lnTo>
                  <a:pt x="139" y="1157"/>
                </a:lnTo>
                <a:lnTo>
                  <a:pt x="137" y="1163"/>
                </a:lnTo>
                <a:lnTo>
                  <a:pt x="136" y="1167"/>
                </a:lnTo>
                <a:lnTo>
                  <a:pt x="134" y="1173"/>
                </a:lnTo>
                <a:lnTo>
                  <a:pt x="134" y="1181"/>
                </a:lnTo>
                <a:lnTo>
                  <a:pt x="134" y="1192"/>
                </a:lnTo>
                <a:lnTo>
                  <a:pt x="137" y="1208"/>
                </a:lnTo>
                <a:lnTo>
                  <a:pt x="139" y="1228"/>
                </a:lnTo>
                <a:lnTo>
                  <a:pt x="139" y="1228"/>
                </a:lnTo>
                <a:lnTo>
                  <a:pt x="147" y="1270"/>
                </a:lnTo>
                <a:lnTo>
                  <a:pt x="155" y="1302"/>
                </a:lnTo>
                <a:lnTo>
                  <a:pt x="161" y="1325"/>
                </a:lnTo>
                <a:lnTo>
                  <a:pt x="165" y="1337"/>
                </a:lnTo>
                <a:lnTo>
                  <a:pt x="165" y="1337"/>
                </a:lnTo>
                <a:lnTo>
                  <a:pt x="166" y="1342"/>
                </a:lnTo>
                <a:lnTo>
                  <a:pt x="171" y="1349"/>
                </a:lnTo>
                <a:lnTo>
                  <a:pt x="185" y="1365"/>
                </a:lnTo>
                <a:lnTo>
                  <a:pt x="199" y="1381"/>
                </a:lnTo>
                <a:lnTo>
                  <a:pt x="206" y="1388"/>
                </a:lnTo>
                <a:lnTo>
                  <a:pt x="206" y="1388"/>
                </a:lnTo>
                <a:lnTo>
                  <a:pt x="208" y="1391"/>
                </a:lnTo>
                <a:lnTo>
                  <a:pt x="217" y="1397"/>
                </a:lnTo>
                <a:lnTo>
                  <a:pt x="231" y="1405"/>
                </a:lnTo>
                <a:lnTo>
                  <a:pt x="249" y="1415"/>
                </a:lnTo>
                <a:lnTo>
                  <a:pt x="269" y="1425"/>
                </a:lnTo>
                <a:lnTo>
                  <a:pt x="293" y="1434"/>
                </a:lnTo>
                <a:lnTo>
                  <a:pt x="320" y="1443"/>
                </a:lnTo>
                <a:lnTo>
                  <a:pt x="348" y="1449"/>
                </a:lnTo>
                <a:lnTo>
                  <a:pt x="348" y="1449"/>
                </a:lnTo>
                <a:lnTo>
                  <a:pt x="362" y="1450"/>
                </a:lnTo>
                <a:lnTo>
                  <a:pt x="377" y="1450"/>
                </a:lnTo>
                <a:lnTo>
                  <a:pt x="392" y="1449"/>
                </a:lnTo>
                <a:lnTo>
                  <a:pt x="409" y="1445"/>
                </a:lnTo>
                <a:lnTo>
                  <a:pt x="424" y="1442"/>
                </a:lnTo>
                <a:lnTo>
                  <a:pt x="441" y="1436"/>
                </a:lnTo>
                <a:lnTo>
                  <a:pt x="471" y="1425"/>
                </a:lnTo>
                <a:lnTo>
                  <a:pt x="501" y="1412"/>
                </a:lnTo>
                <a:lnTo>
                  <a:pt x="523" y="1400"/>
                </a:lnTo>
                <a:lnTo>
                  <a:pt x="543" y="1388"/>
                </a:lnTo>
                <a:lnTo>
                  <a:pt x="553" y="1381"/>
                </a:lnTo>
                <a:lnTo>
                  <a:pt x="553" y="1381"/>
                </a:lnTo>
                <a:lnTo>
                  <a:pt x="569" y="1364"/>
                </a:lnTo>
                <a:lnTo>
                  <a:pt x="587" y="1342"/>
                </a:lnTo>
                <a:lnTo>
                  <a:pt x="601" y="1323"/>
                </a:lnTo>
                <a:lnTo>
                  <a:pt x="606" y="1314"/>
                </a:lnTo>
                <a:lnTo>
                  <a:pt x="606" y="1314"/>
                </a:lnTo>
                <a:lnTo>
                  <a:pt x="611" y="1294"/>
                </a:lnTo>
                <a:lnTo>
                  <a:pt x="616" y="1276"/>
                </a:lnTo>
                <a:lnTo>
                  <a:pt x="1183" y="1373"/>
                </a:lnTo>
                <a:lnTo>
                  <a:pt x="1188" y="1299"/>
                </a:lnTo>
                <a:lnTo>
                  <a:pt x="1211" y="1299"/>
                </a:lnTo>
                <a:lnTo>
                  <a:pt x="1227" y="1307"/>
                </a:lnTo>
                <a:lnTo>
                  <a:pt x="1227" y="1307"/>
                </a:lnTo>
                <a:lnTo>
                  <a:pt x="1228" y="1312"/>
                </a:lnTo>
                <a:lnTo>
                  <a:pt x="1230" y="1317"/>
                </a:lnTo>
                <a:lnTo>
                  <a:pt x="1234" y="1320"/>
                </a:lnTo>
                <a:lnTo>
                  <a:pt x="1234" y="1320"/>
                </a:lnTo>
                <a:lnTo>
                  <a:pt x="1238" y="1322"/>
                </a:lnTo>
                <a:lnTo>
                  <a:pt x="1244" y="1326"/>
                </a:lnTo>
                <a:lnTo>
                  <a:pt x="1247" y="1326"/>
                </a:lnTo>
                <a:lnTo>
                  <a:pt x="1249" y="1326"/>
                </a:lnTo>
                <a:lnTo>
                  <a:pt x="1252" y="1323"/>
                </a:lnTo>
                <a:lnTo>
                  <a:pt x="1254" y="1320"/>
                </a:lnTo>
                <a:lnTo>
                  <a:pt x="1254" y="1320"/>
                </a:lnTo>
                <a:lnTo>
                  <a:pt x="1262" y="1289"/>
                </a:lnTo>
                <a:lnTo>
                  <a:pt x="1285" y="1289"/>
                </a:lnTo>
                <a:lnTo>
                  <a:pt x="1313" y="1297"/>
                </a:lnTo>
                <a:lnTo>
                  <a:pt x="1323" y="1312"/>
                </a:lnTo>
                <a:lnTo>
                  <a:pt x="1403" y="1289"/>
                </a:lnTo>
                <a:lnTo>
                  <a:pt x="1403" y="1289"/>
                </a:lnTo>
                <a:lnTo>
                  <a:pt x="1415" y="1281"/>
                </a:lnTo>
                <a:lnTo>
                  <a:pt x="1422" y="1275"/>
                </a:lnTo>
                <a:lnTo>
                  <a:pt x="1426" y="1271"/>
                </a:lnTo>
                <a:lnTo>
                  <a:pt x="1426" y="1271"/>
                </a:lnTo>
                <a:lnTo>
                  <a:pt x="1430" y="1264"/>
                </a:lnTo>
                <a:lnTo>
                  <a:pt x="1430" y="1259"/>
                </a:lnTo>
                <a:lnTo>
                  <a:pt x="1430" y="1257"/>
                </a:lnTo>
                <a:lnTo>
                  <a:pt x="1429" y="1256"/>
                </a:lnTo>
                <a:lnTo>
                  <a:pt x="1429" y="1256"/>
                </a:lnTo>
                <a:lnTo>
                  <a:pt x="1430" y="1256"/>
                </a:lnTo>
                <a:lnTo>
                  <a:pt x="1436" y="1256"/>
                </a:lnTo>
                <a:lnTo>
                  <a:pt x="1454" y="1257"/>
                </a:lnTo>
                <a:lnTo>
                  <a:pt x="1482" y="1261"/>
                </a:lnTo>
                <a:lnTo>
                  <a:pt x="1482" y="1261"/>
                </a:lnTo>
                <a:lnTo>
                  <a:pt x="1485" y="1262"/>
                </a:lnTo>
                <a:lnTo>
                  <a:pt x="1490" y="1266"/>
                </a:lnTo>
                <a:lnTo>
                  <a:pt x="1499" y="1270"/>
                </a:lnTo>
                <a:lnTo>
                  <a:pt x="1504" y="1271"/>
                </a:lnTo>
                <a:lnTo>
                  <a:pt x="1510" y="1271"/>
                </a:lnTo>
                <a:lnTo>
                  <a:pt x="1510" y="1271"/>
                </a:lnTo>
                <a:lnTo>
                  <a:pt x="1524" y="1270"/>
                </a:lnTo>
                <a:lnTo>
                  <a:pt x="1534" y="1267"/>
                </a:lnTo>
                <a:lnTo>
                  <a:pt x="1543" y="1264"/>
                </a:lnTo>
                <a:lnTo>
                  <a:pt x="1558" y="1264"/>
                </a:lnTo>
                <a:lnTo>
                  <a:pt x="1558" y="1264"/>
                </a:lnTo>
                <a:lnTo>
                  <a:pt x="1549" y="1354"/>
                </a:lnTo>
                <a:lnTo>
                  <a:pt x="1543" y="1429"/>
                </a:lnTo>
                <a:lnTo>
                  <a:pt x="1542" y="1463"/>
                </a:lnTo>
                <a:lnTo>
                  <a:pt x="1541" y="1492"/>
                </a:lnTo>
                <a:lnTo>
                  <a:pt x="1541" y="1492"/>
                </a:lnTo>
                <a:lnTo>
                  <a:pt x="1542" y="1517"/>
                </a:lnTo>
                <a:lnTo>
                  <a:pt x="1546" y="1543"/>
                </a:lnTo>
                <a:lnTo>
                  <a:pt x="1551" y="1569"/>
                </a:lnTo>
                <a:lnTo>
                  <a:pt x="1557" y="1594"/>
                </a:lnTo>
                <a:lnTo>
                  <a:pt x="1565" y="1616"/>
                </a:lnTo>
                <a:lnTo>
                  <a:pt x="1574" y="1635"/>
                </a:lnTo>
                <a:lnTo>
                  <a:pt x="1581" y="1650"/>
                </a:lnTo>
                <a:lnTo>
                  <a:pt x="1585" y="1655"/>
                </a:lnTo>
                <a:lnTo>
                  <a:pt x="1589" y="1659"/>
                </a:lnTo>
                <a:lnTo>
                  <a:pt x="1589" y="1659"/>
                </a:lnTo>
                <a:lnTo>
                  <a:pt x="1595" y="1663"/>
                </a:lnTo>
                <a:lnTo>
                  <a:pt x="1607" y="1667"/>
                </a:lnTo>
                <a:lnTo>
                  <a:pt x="1640" y="1674"/>
                </a:lnTo>
                <a:lnTo>
                  <a:pt x="1683" y="1682"/>
                </a:lnTo>
                <a:lnTo>
                  <a:pt x="1733" y="1689"/>
                </a:lnTo>
                <a:lnTo>
                  <a:pt x="1782" y="1696"/>
                </a:lnTo>
                <a:lnTo>
                  <a:pt x="1827" y="1698"/>
                </a:lnTo>
                <a:lnTo>
                  <a:pt x="1847" y="1698"/>
                </a:lnTo>
                <a:lnTo>
                  <a:pt x="1862" y="1697"/>
                </a:lnTo>
                <a:lnTo>
                  <a:pt x="1875" y="1696"/>
                </a:lnTo>
                <a:lnTo>
                  <a:pt x="1884" y="1692"/>
                </a:lnTo>
                <a:lnTo>
                  <a:pt x="1884" y="1692"/>
                </a:lnTo>
                <a:lnTo>
                  <a:pt x="1890" y="1687"/>
                </a:lnTo>
                <a:lnTo>
                  <a:pt x="1895" y="1678"/>
                </a:lnTo>
                <a:lnTo>
                  <a:pt x="1902" y="1667"/>
                </a:lnTo>
                <a:lnTo>
                  <a:pt x="1907" y="1653"/>
                </a:lnTo>
                <a:lnTo>
                  <a:pt x="1913" y="1636"/>
                </a:lnTo>
                <a:lnTo>
                  <a:pt x="1918" y="1618"/>
                </a:lnTo>
                <a:lnTo>
                  <a:pt x="1927" y="1576"/>
                </a:lnTo>
                <a:lnTo>
                  <a:pt x="1936" y="1528"/>
                </a:lnTo>
                <a:lnTo>
                  <a:pt x="1942" y="1477"/>
                </a:lnTo>
                <a:lnTo>
                  <a:pt x="1947" y="1426"/>
                </a:lnTo>
                <a:lnTo>
                  <a:pt x="1950" y="1375"/>
                </a:lnTo>
                <a:lnTo>
                  <a:pt x="1950" y="1375"/>
                </a:lnTo>
                <a:lnTo>
                  <a:pt x="1950" y="1325"/>
                </a:lnTo>
                <a:lnTo>
                  <a:pt x="1950" y="1274"/>
                </a:lnTo>
                <a:lnTo>
                  <a:pt x="1949" y="1177"/>
                </a:lnTo>
                <a:lnTo>
                  <a:pt x="1945" y="1078"/>
                </a:lnTo>
                <a:lnTo>
                  <a:pt x="1978" y="1065"/>
                </a:lnTo>
                <a:lnTo>
                  <a:pt x="2026" y="1065"/>
                </a:lnTo>
                <a:lnTo>
                  <a:pt x="2026" y="1065"/>
                </a:lnTo>
                <a:lnTo>
                  <a:pt x="2036" y="962"/>
                </a:lnTo>
                <a:lnTo>
                  <a:pt x="2043" y="889"/>
                </a:lnTo>
                <a:lnTo>
                  <a:pt x="2047" y="848"/>
                </a:lnTo>
                <a:lnTo>
                  <a:pt x="2047" y="848"/>
                </a:lnTo>
                <a:lnTo>
                  <a:pt x="2044" y="839"/>
                </a:lnTo>
                <a:lnTo>
                  <a:pt x="2039" y="826"/>
                </a:lnTo>
                <a:lnTo>
                  <a:pt x="2025" y="796"/>
                </a:lnTo>
                <a:lnTo>
                  <a:pt x="2003" y="756"/>
                </a:lnTo>
                <a:lnTo>
                  <a:pt x="1843" y="507"/>
                </a:lnTo>
                <a:lnTo>
                  <a:pt x="1851" y="449"/>
                </a:lnTo>
                <a:lnTo>
                  <a:pt x="1856" y="441"/>
                </a:lnTo>
                <a:lnTo>
                  <a:pt x="1930" y="444"/>
                </a:lnTo>
                <a:lnTo>
                  <a:pt x="1927" y="525"/>
                </a:lnTo>
                <a:lnTo>
                  <a:pt x="1927" y="525"/>
                </a:lnTo>
                <a:lnTo>
                  <a:pt x="1927" y="526"/>
                </a:lnTo>
                <a:lnTo>
                  <a:pt x="1927" y="529"/>
                </a:lnTo>
                <a:lnTo>
                  <a:pt x="1931" y="533"/>
                </a:lnTo>
                <a:lnTo>
                  <a:pt x="1937" y="535"/>
                </a:lnTo>
                <a:lnTo>
                  <a:pt x="1937" y="535"/>
                </a:lnTo>
                <a:lnTo>
                  <a:pt x="1949" y="538"/>
                </a:lnTo>
                <a:lnTo>
                  <a:pt x="1963" y="539"/>
                </a:lnTo>
                <a:lnTo>
                  <a:pt x="1978" y="538"/>
                </a:lnTo>
                <a:lnTo>
                  <a:pt x="1984" y="536"/>
                </a:lnTo>
                <a:lnTo>
                  <a:pt x="1991" y="535"/>
                </a:lnTo>
                <a:lnTo>
                  <a:pt x="1991" y="535"/>
                </a:lnTo>
                <a:lnTo>
                  <a:pt x="1998" y="533"/>
                </a:lnTo>
                <a:lnTo>
                  <a:pt x="2002" y="530"/>
                </a:lnTo>
                <a:lnTo>
                  <a:pt x="2003" y="528"/>
                </a:lnTo>
                <a:lnTo>
                  <a:pt x="2006" y="522"/>
                </a:lnTo>
                <a:lnTo>
                  <a:pt x="2006" y="522"/>
                </a:lnTo>
                <a:lnTo>
                  <a:pt x="2010" y="506"/>
                </a:lnTo>
                <a:lnTo>
                  <a:pt x="2016" y="477"/>
                </a:lnTo>
                <a:lnTo>
                  <a:pt x="2020" y="461"/>
                </a:lnTo>
                <a:lnTo>
                  <a:pt x="2021" y="447"/>
                </a:lnTo>
                <a:lnTo>
                  <a:pt x="2021" y="437"/>
                </a:lnTo>
                <a:lnTo>
                  <a:pt x="2020" y="433"/>
                </a:lnTo>
                <a:lnTo>
                  <a:pt x="2019" y="431"/>
                </a:lnTo>
                <a:lnTo>
                  <a:pt x="2019" y="431"/>
                </a:lnTo>
                <a:lnTo>
                  <a:pt x="2010" y="427"/>
                </a:lnTo>
                <a:lnTo>
                  <a:pt x="2002" y="423"/>
                </a:lnTo>
                <a:lnTo>
                  <a:pt x="1993" y="421"/>
                </a:lnTo>
                <a:lnTo>
                  <a:pt x="2008" y="400"/>
                </a:lnTo>
                <a:lnTo>
                  <a:pt x="2008" y="400"/>
                </a:lnTo>
                <a:lnTo>
                  <a:pt x="2021" y="399"/>
                </a:lnTo>
                <a:lnTo>
                  <a:pt x="2030" y="397"/>
                </a:lnTo>
                <a:lnTo>
                  <a:pt x="2033" y="395"/>
                </a:lnTo>
                <a:lnTo>
                  <a:pt x="2034" y="393"/>
                </a:lnTo>
                <a:lnTo>
                  <a:pt x="2034" y="393"/>
                </a:lnTo>
                <a:lnTo>
                  <a:pt x="2035" y="388"/>
                </a:lnTo>
                <a:lnTo>
                  <a:pt x="2039" y="380"/>
                </a:lnTo>
                <a:lnTo>
                  <a:pt x="2044" y="370"/>
                </a:lnTo>
                <a:lnTo>
                  <a:pt x="2064" y="236"/>
                </a:lnTo>
                <a:lnTo>
                  <a:pt x="2064" y="236"/>
                </a:lnTo>
                <a:lnTo>
                  <a:pt x="2064" y="229"/>
                </a:lnTo>
                <a:lnTo>
                  <a:pt x="2063" y="222"/>
                </a:lnTo>
                <a:lnTo>
                  <a:pt x="2062" y="219"/>
                </a:lnTo>
                <a:lnTo>
                  <a:pt x="2059" y="216"/>
                </a:lnTo>
                <a:lnTo>
                  <a:pt x="2059" y="216"/>
                </a:lnTo>
                <a:lnTo>
                  <a:pt x="2053" y="210"/>
                </a:lnTo>
                <a:lnTo>
                  <a:pt x="2045" y="207"/>
                </a:lnTo>
                <a:lnTo>
                  <a:pt x="2039" y="206"/>
                </a:lnTo>
                <a:lnTo>
                  <a:pt x="1980" y="206"/>
                </a:lnTo>
                <a:lnTo>
                  <a:pt x="1980" y="206"/>
                </a:lnTo>
                <a:lnTo>
                  <a:pt x="1966" y="212"/>
                </a:lnTo>
                <a:lnTo>
                  <a:pt x="1958" y="217"/>
                </a:lnTo>
                <a:lnTo>
                  <a:pt x="1954" y="221"/>
                </a:lnTo>
                <a:lnTo>
                  <a:pt x="1952" y="224"/>
                </a:lnTo>
                <a:lnTo>
                  <a:pt x="1952" y="224"/>
                </a:lnTo>
                <a:lnTo>
                  <a:pt x="1952" y="230"/>
                </a:lnTo>
                <a:lnTo>
                  <a:pt x="1952" y="238"/>
                </a:lnTo>
                <a:lnTo>
                  <a:pt x="1952" y="245"/>
                </a:lnTo>
                <a:lnTo>
                  <a:pt x="1952" y="252"/>
                </a:lnTo>
                <a:lnTo>
                  <a:pt x="1952" y="252"/>
                </a:lnTo>
                <a:lnTo>
                  <a:pt x="1942" y="319"/>
                </a:lnTo>
                <a:lnTo>
                  <a:pt x="1937" y="365"/>
                </a:lnTo>
                <a:lnTo>
                  <a:pt x="1936" y="380"/>
                </a:lnTo>
                <a:lnTo>
                  <a:pt x="1937" y="388"/>
                </a:lnTo>
                <a:lnTo>
                  <a:pt x="1937" y="388"/>
                </a:lnTo>
                <a:lnTo>
                  <a:pt x="1941" y="394"/>
                </a:lnTo>
                <a:lnTo>
                  <a:pt x="1947" y="399"/>
                </a:lnTo>
                <a:lnTo>
                  <a:pt x="1955" y="403"/>
                </a:lnTo>
                <a:lnTo>
                  <a:pt x="1955" y="403"/>
                </a:lnTo>
                <a:close/>
                <a:moveTo>
                  <a:pt x="560" y="428"/>
                </a:moveTo>
                <a:lnTo>
                  <a:pt x="558" y="431"/>
                </a:lnTo>
                <a:lnTo>
                  <a:pt x="558" y="441"/>
                </a:lnTo>
                <a:lnTo>
                  <a:pt x="543" y="441"/>
                </a:lnTo>
                <a:lnTo>
                  <a:pt x="535" y="439"/>
                </a:lnTo>
                <a:lnTo>
                  <a:pt x="535" y="439"/>
                </a:lnTo>
                <a:lnTo>
                  <a:pt x="532" y="418"/>
                </a:lnTo>
                <a:lnTo>
                  <a:pt x="530" y="403"/>
                </a:lnTo>
                <a:lnTo>
                  <a:pt x="527" y="393"/>
                </a:lnTo>
                <a:lnTo>
                  <a:pt x="527" y="393"/>
                </a:lnTo>
                <a:lnTo>
                  <a:pt x="525" y="389"/>
                </a:lnTo>
                <a:lnTo>
                  <a:pt x="521" y="385"/>
                </a:lnTo>
                <a:lnTo>
                  <a:pt x="517" y="381"/>
                </a:lnTo>
                <a:lnTo>
                  <a:pt x="512" y="380"/>
                </a:lnTo>
                <a:lnTo>
                  <a:pt x="512" y="380"/>
                </a:lnTo>
                <a:lnTo>
                  <a:pt x="498" y="381"/>
                </a:lnTo>
                <a:lnTo>
                  <a:pt x="490" y="381"/>
                </a:lnTo>
                <a:lnTo>
                  <a:pt x="484" y="383"/>
                </a:lnTo>
                <a:lnTo>
                  <a:pt x="484" y="383"/>
                </a:lnTo>
                <a:lnTo>
                  <a:pt x="483" y="385"/>
                </a:lnTo>
                <a:lnTo>
                  <a:pt x="483" y="386"/>
                </a:lnTo>
                <a:lnTo>
                  <a:pt x="481" y="388"/>
                </a:lnTo>
                <a:lnTo>
                  <a:pt x="481" y="388"/>
                </a:lnTo>
                <a:lnTo>
                  <a:pt x="483" y="398"/>
                </a:lnTo>
                <a:lnTo>
                  <a:pt x="484" y="417"/>
                </a:lnTo>
                <a:lnTo>
                  <a:pt x="487" y="444"/>
                </a:lnTo>
                <a:lnTo>
                  <a:pt x="440" y="441"/>
                </a:lnTo>
                <a:lnTo>
                  <a:pt x="424" y="247"/>
                </a:lnTo>
                <a:lnTo>
                  <a:pt x="424" y="247"/>
                </a:lnTo>
                <a:lnTo>
                  <a:pt x="424" y="240"/>
                </a:lnTo>
                <a:lnTo>
                  <a:pt x="424" y="236"/>
                </a:lnTo>
                <a:lnTo>
                  <a:pt x="427" y="234"/>
                </a:lnTo>
                <a:lnTo>
                  <a:pt x="427" y="234"/>
                </a:lnTo>
                <a:lnTo>
                  <a:pt x="428" y="231"/>
                </a:lnTo>
                <a:lnTo>
                  <a:pt x="429" y="231"/>
                </a:lnTo>
                <a:lnTo>
                  <a:pt x="429" y="231"/>
                </a:lnTo>
                <a:lnTo>
                  <a:pt x="478" y="219"/>
                </a:lnTo>
                <a:lnTo>
                  <a:pt x="512" y="211"/>
                </a:lnTo>
                <a:lnTo>
                  <a:pt x="527" y="208"/>
                </a:lnTo>
                <a:lnTo>
                  <a:pt x="527" y="208"/>
                </a:lnTo>
                <a:lnTo>
                  <a:pt x="532" y="211"/>
                </a:lnTo>
                <a:lnTo>
                  <a:pt x="535" y="213"/>
                </a:lnTo>
                <a:lnTo>
                  <a:pt x="535" y="213"/>
                </a:lnTo>
                <a:lnTo>
                  <a:pt x="537" y="219"/>
                </a:lnTo>
                <a:lnTo>
                  <a:pt x="537" y="222"/>
                </a:lnTo>
                <a:lnTo>
                  <a:pt x="537" y="226"/>
                </a:lnTo>
                <a:lnTo>
                  <a:pt x="537" y="226"/>
                </a:lnTo>
                <a:lnTo>
                  <a:pt x="541" y="258"/>
                </a:lnTo>
                <a:lnTo>
                  <a:pt x="550" y="327"/>
                </a:lnTo>
                <a:lnTo>
                  <a:pt x="563" y="423"/>
                </a:lnTo>
                <a:lnTo>
                  <a:pt x="560" y="428"/>
                </a:lnTo>
                <a:close/>
                <a:moveTo>
                  <a:pt x="1749" y="94"/>
                </a:moveTo>
                <a:lnTo>
                  <a:pt x="1749" y="94"/>
                </a:lnTo>
                <a:lnTo>
                  <a:pt x="1758" y="94"/>
                </a:lnTo>
                <a:lnTo>
                  <a:pt x="1767" y="97"/>
                </a:lnTo>
                <a:lnTo>
                  <a:pt x="1777" y="102"/>
                </a:lnTo>
                <a:lnTo>
                  <a:pt x="1777" y="102"/>
                </a:lnTo>
                <a:lnTo>
                  <a:pt x="1785" y="108"/>
                </a:lnTo>
                <a:lnTo>
                  <a:pt x="1790" y="114"/>
                </a:lnTo>
                <a:lnTo>
                  <a:pt x="1792" y="119"/>
                </a:lnTo>
                <a:lnTo>
                  <a:pt x="1792" y="122"/>
                </a:lnTo>
                <a:lnTo>
                  <a:pt x="1792" y="122"/>
                </a:lnTo>
                <a:lnTo>
                  <a:pt x="1791" y="230"/>
                </a:lnTo>
                <a:lnTo>
                  <a:pt x="1790" y="339"/>
                </a:lnTo>
                <a:lnTo>
                  <a:pt x="1790" y="339"/>
                </a:lnTo>
                <a:lnTo>
                  <a:pt x="1790" y="343"/>
                </a:lnTo>
                <a:lnTo>
                  <a:pt x="1788" y="350"/>
                </a:lnTo>
                <a:lnTo>
                  <a:pt x="1785" y="360"/>
                </a:lnTo>
                <a:lnTo>
                  <a:pt x="1777" y="372"/>
                </a:lnTo>
                <a:lnTo>
                  <a:pt x="1777" y="372"/>
                </a:lnTo>
                <a:lnTo>
                  <a:pt x="1772" y="380"/>
                </a:lnTo>
                <a:lnTo>
                  <a:pt x="1767" y="385"/>
                </a:lnTo>
                <a:lnTo>
                  <a:pt x="1762" y="389"/>
                </a:lnTo>
                <a:lnTo>
                  <a:pt x="1758" y="390"/>
                </a:lnTo>
                <a:lnTo>
                  <a:pt x="1749" y="393"/>
                </a:lnTo>
                <a:lnTo>
                  <a:pt x="1747" y="393"/>
                </a:lnTo>
                <a:lnTo>
                  <a:pt x="1520" y="400"/>
                </a:lnTo>
                <a:lnTo>
                  <a:pt x="1561" y="388"/>
                </a:lnTo>
                <a:lnTo>
                  <a:pt x="1561" y="388"/>
                </a:lnTo>
                <a:lnTo>
                  <a:pt x="1640" y="384"/>
                </a:lnTo>
                <a:lnTo>
                  <a:pt x="1694" y="380"/>
                </a:lnTo>
                <a:lnTo>
                  <a:pt x="1712" y="377"/>
                </a:lnTo>
                <a:lnTo>
                  <a:pt x="1717" y="376"/>
                </a:lnTo>
                <a:lnTo>
                  <a:pt x="1719" y="375"/>
                </a:lnTo>
                <a:lnTo>
                  <a:pt x="1719" y="375"/>
                </a:lnTo>
                <a:lnTo>
                  <a:pt x="1717" y="375"/>
                </a:lnTo>
                <a:lnTo>
                  <a:pt x="1711" y="374"/>
                </a:lnTo>
                <a:lnTo>
                  <a:pt x="1693" y="372"/>
                </a:lnTo>
                <a:lnTo>
                  <a:pt x="1638" y="374"/>
                </a:lnTo>
                <a:lnTo>
                  <a:pt x="1556" y="375"/>
                </a:lnTo>
                <a:lnTo>
                  <a:pt x="1556" y="375"/>
                </a:lnTo>
                <a:lnTo>
                  <a:pt x="1538" y="379"/>
                </a:lnTo>
                <a:lnTo>
                  <a:pt x="1500" y="386"/>
                </a:lnTo>
                <a:lnTo>
                  <a:pt x="1444" y="398"/>
                </a:lnTo>
                <a:lnTo>
                  <a:pt x="1125" y="400"/>
                </a:lnTo>
                <a:lnTo>
                  <a:pt x="1125" y="400"/>
                </a:lnTo>
                <a:lnTo>
                  <a:pt x="1187" y="397"/>
                </a:lnTo>
                <a:lnTo>
                  <a:pt x="1232" y="393"/>
                </a:lnTo>
                <a:lnTo>
                  <a:pt x="1247" y="390"/>
                </a:lnTo>
                <a:lnTo>
                  <a:pt x="1254" y="388"/>
                </a:lnTo>
                <a:lnTo>
                  <a:pt x="1254" y="388"/>
                </a:lnTo>
                <a:lnTo>
                  <a:pt x="1253" y="388"/>
                </a:lnTo>
                <a:lnTo>
                  <a:pt x="1247" y="386"/>
                </a:lnTo>
                <a:lnTo>
                  <a:pt x="1227" y="385"/>
                </a:lnTo>
                <a:lnTo>
                  <a:pt x="1159" y="381"/>
                </a:lnTo>
                <a:lnTo>
                  <a:pt x="1054" y="377"/>
                </a:lnTo>
                <a:lnTo>
                  <a:pt x="1054" y="377"/>
                </a:lnTo>
                <a:lnTo>
                  <a:pt x="1050" y="379"/>
                </a:lnTo>
                <a:lnTo>
                  <a:pt x="1047" y="379"/>
                </a:lnTo>
                <a:lnTo>
                  <a:pt x="1043" y="381"/>
                </a:lnTo>
                <a:lnTo>
                  <a:pt x="1041" y="384"/>
                </a:lnTo>
                <a:lnTo>
                  <a:pt x="1041" y="385"/>
                </a:lnTo>
                <a:lnTo>
                  <a:pt x="1008" y="400"/>
                </a:lnTo>
                <a:lnTo>
                  <a:pt x="1008" y="400"/>
                </a:lnTo>
                <a:lnTo>
                  <a:pt x="944" y="403"/>
                </a:lnTo>
                <a:lnTo>
                  <a:pt x="900" y="404"/>
                </a:lnTo>
                <a:lnTo>
                  <a:pt x="878" y="403"/>
                </a:lnTo>
                <a:lnTo>
                  <a:pt x="878" y="403"/>
                </a:lnTo>
                <a:lnTo>
                  <a:pt x="881" y="403"/>
                </a:lnTo>
                <a:lnTo>
                  <a:pt x="888" y="402"/>
                </a:lnTo>
                <a:lnTo>
                  <a:pt x="914" y="399"/>
                </a:lnTo>
                <a:lnTo>
                  <a:pt x="952" y="395"/>
                </a:lnTo>
                <a:lnTo>
                  <a:pt x="952" y="395"/>
                </a:lnTo>
                <a:lnTo>
                  <a:pt x="937" y="388"/>
                </a:lnTo>
                <a:lnTo>
                  <a:pt x="937" y="388"/>
                </a:lnTo>
                <a:lnTo>
                  <a:pt x="929" y="388"/>
                </a:lnTo>
                <a:lnTo>
                  <a:pt x="914" y="386"/>
                </a:lnTo>
                <a:lnTo>
                  <a:pt x="871" y="386"/>
                </a:lnTo>
                <a:lnTo>
                  <a:pt x="802" y="385"/>
                </a:lnTo>
                <a:lnTo>
                  <a:pt x="802" y="385"/>
                </a:lnTo>
                <a:lnTo>
                  <a:pt x="792" y="385"/>
                </a:lnTo>
                <a:lnTo>
                  <a:pt x="787" y="385"/>
                </a:lnTo>
                <a:lnTo>
                  <a:pt x="769" y="385"/>
                </a:lnTo>
                <a:lnTo>
                  <a:pt x="736" y="408"/>
                </a:lnTo>
                <a:lnTo>
                  <a:pt x="649" y="416"/>
                </a:lnTo>
                <a:lnTo>
                  <a:pt x="649" y="416"/>
                </a:lnTo>
                <a:lnTo>
                  <a:pt x="647" y="416"/>
                </a:lnTo>
                <a:lnTo>
                  <a:pt x="640" y="416"/>
                </a:lnTo>
                <a:lnTo>
                  <a:pt x="630" y="413"/>
                </a:lnTo>
                <a:lnTo>
                  <a:pt x="619" y="408"/>
                </a:lnTo>
                <a:lnTo>
                  <a:pt x="619" y="408"/>
                </a:lnTo>
                <a:lnTo>
                  <a:pt x="614" y="404"/>
                </a:lnTo>
                <a:lnTo>
                  <a:pt x="610" y="400"/>
                </a:lnTo>
                <a:lnTo>
                  <a:pt x="607" y="397"/>
                </a:lnTo>
                <a:lnTo>
                  <a:pt x="606" y="393"/>
                </a:lnTo>
                <a:lnTo>
                  <a:pt x="604" y="385"/>
                </a:lnTo>
                <a:lnTo>
                  <a:pt x="604" y="383"/>
                </a:lnTo>
                <a:lnTo>
                  <a:pt x="604" y="383"/>
                </a:lnTo>
                <a:lnTo>
                  <a:pt x="606" y="286"/>
                </a:lnTo>
                <a:lnTo>
                  <a:pt x="607" y="219"/>
                </a:lnTo>
                <a:lnTo>
                  <a:pt x="609" y="186"/>
                </a:lnTo>
                <a:lnTo>
                  <a:pt x="609" y="186"/>
                </a:lnTo>
                <a:lnTo>
                  <a:pt x="610" y="180"/>
                </a:lnTo>
                <a:lnTo>
                  <a:pt x="611" y="178"/>
                </a:lnTo>
                <a:lnTo>
                  <a:pt x="611" y="178"/>
                </a:lnTo>
                <a:lnTo>
                  <a:pt x="615" y="174"/>
                </a:lnTo>
                <a:lnTo>
                  <a:pt x="623" y="172"/>
                </a:lnTo>
                <a:lnTo>
                  <a:pt x="632" y="168"/>
                </a:lnTo>
                <a:lnTo>
                  <a:pt x="632" y="168"/>
                </a:lnTo>
                <a:lnTo>
                  <a:pt x="793" y="155"/>
                </a:lnTo>
                <a:lnTo>
                  <a:pt x="929" y="145"/>
                </a:lnTo>
                <a:lnTo>
                  <a:pt x="1046" y="137"/>
                </a:lnTo>
                <a:lnTo>
                  <a:pt x="1046" y="137"/>
                </a:lnTo>
                <a:lnTo>
                  <a:pt x="1207" y="128"/>
                </a:lnTo>
                <a:lnTo>
                  <a:pt x="1444" y="113"/>
                </a:lnTo>
                <a:lnTo>
                  <a:pt x="1749" y="94"/>
                </a:lnTo>
                <a:lnTo>
                  <a:pt x="1749" y="94"/>
                </a:lnTo>
                <a:close/>
                <a:moveTo>
                  <a:pt x="1335" y="909"/>
                </a:moveTo>
                <a:lnTo>
                  <a:pt x="1335" y="909"/>
                </a:lnTo>
                <a:lnTo>
                  <a:pt x="1342" y="909"/>
                </a:lnTo>
                <a:lnTo>
                  <a:pt x="1349" y="910"/>
                </a:lnTo>
                <a:lnTo>
                  <a:pt x="1355" y="911"/>
                </a:lnTo>
                <a:lnTo>
                  <a:pt x="1360" y="914"/>
                </a:lnTo>
                <a:lnTo>
                  <a:pt x="1370" y="920"/>
                </a:lnTo>
                <a:lnTo>
                  <a:pt x="1378" y="929"/>
                </a:lnTo>
                <a:lnTo>
                  <a:pt x="1384" y="939"/>
                </a:lnTo>
                <a:lnTo>
                  <a:pt x="1388" y="951"/>
                </a:lnTo>
                <a:lnTo>
                  <a:pt x="1391" y="962"/>
                </a:lnTo>
                <a:lnTo>
                  <a:pt x="1391" y="974"/>
                </a:lnTo>
                <a:lnTo>
                  <a:pt x="1389" y="985"/>
                </a:lnTo>
                <a:lnTo>
                  <a:pt x="1385" y="997"/>
                </a:lnTo>
                <a:lnTo>
                  <a:pt x="1380" y="1007"/>
                </a:lnTo>
                <a:lnTo>
                  <a:pt x="1374" y="1014"/>
                </a:lnTo>
                <a:lnTo>
                  <a:pt x="1365" y="1022"/>
                </a:lnTo>
                <a:lnTo>
                  <a:pt x="1360" y="1023"/>
                </a:lnTo>
                <a:lnTo>
                  <a:pt x="1355" y="1026"/>
                </a:lnTo>
                <a:lnTo>
                  <a:pt x="1349" y="1027"/>
                </a:lnTo>
                <a:lnTo>
                  <a:pt x="1342" y="1027"/>
                </a:lnTo>
                <a:lnTo>
                  <a:pt x="1335" y="1026"/>
                </a:lnTo>
                <a:lnTo>
                  <a:pt x="1328" y="1025"/>
                </a:lnTo>
                <a:lnTo>
                  <a:pt x="1328" y="1025"/>
                </a:lnTo>
                <a:lnTo>
                  <a:pt x="1313" y="1021"/>
                </a:lnTo>
                <a:lnTo>
                  <a:pt x="1302" y="1014"/>
                </a:lnTo>
                <a:lnTo>
                  <a:pt x="1291" y="1007"/>
                </a:lnTo>
                <a:lnTo>
                  <a:pt x="1284" y="999"/>
                </a:lnTo>
                <a:lnTo>
                  <a:pt x="1279" y="989"/>
                </a:lnTo>
                <a:lnTo>
                  <a:pt x="1275" y="980"/>
                </a:lnTo>
                <a:lnTo>
                  <a:pt x="1272" y="970"/>
                </a:lnTo>
                <a:lnTo>
                  <a:pt x="1272" y="960"/>
                </a:lnTo>
                <a:lnTo>
                  <a:pt x="1275" y="950"/>
                </a:lnTo>
                <a:lnTo>
                  <a:pt x="1277" y="941"/>
                </a:lnTo>
                <a:lnTo>
                  <a:pt x="1284" y="932"/>
                </a:lnTo>
                <a:lnTo>
                  <a:pt x="1290" y="924"/>
                </a:lnTo>
                <a:lnTo>
                  <a:pt x="1299" y="918"/>
                </a:lnTo>
                <a:lnTo>
                  <a:pt x="1309" y="913"/>
                </a:lnTo>
                <a:lnTo>
                  <a:pt x="1322" y="909"/>
                </a:lnTo>
                <a:lnTo>
                  <a:pt x="1335" y="909"/>
                </a:lnTo>
                <a:lnTo>
                  <a:pt x="1335" y="909"/>
                </a:lnTo>
                <a:close/>
                <a:moveTo>
                  <a:pt x="368" y="838"/>
                </a:moveTo>
                <a:lnTo>
                  <a:pt x="368" y="838"/>
                </a:lnTo>
                <a:lnTo>
                  <a:pt x="376" y="839"/>
                </a:lnTo>
                <a:lnTo>
                  <a:pt x="385" y="844"/>
                </a:lnTo>
                <a:lnTo>
                  <a:pt x="391" y="849"/>
                </a:lnTo>
                <a:lnTo>
                  <a:pt x="398" y="857"/>
                </a:lnTo>
                <a:lnTo>
                  <a:pt x="403" y="866"/>
                </a:lnTo>
                <a:lnTo>
                  <a:pt x="408" y="875"/>
                </a:lnTo>
                <a:lnTo>
                  <a:pt x="410" y="883"/>
                </a:lnTo>
                <a:lnTo>
                  <a:pt x="413" y="894"/>
                </a:lnTo>
                <a:lnTo>
                  <a:pt x="413" y="903"/>
                </a:lnTo>
                <a:lnTo>
                  <a:pt x="413" y="911"/>
                </a:lnTo>
                <a:lnTo>
                  <a:pt x="410" y="920"/>
                </a:lnTo>
                <a:lnTo>
                  <a:pt x="408" y="927"/>
                </a:lnTo>
                <a:lnTo>
                  <a:pt x="403" y="932"/>
                </a:lnTo>
                <a:lnTo>
                  <a:pt x="396" y="936"/>
                </a:lnTo>
                <a:lnTo>
                  <a:pt x="387" y="937"/>
                </a:lnTo>
                <a:lnTo>
                  <a:pt x="379" y="937"/>
                </a:lnTo>
                <a:lnTo>
                  <a:pt x="379" y="937"/>
                </a:lnTo>
                <a:lnTo>
                  <a:pt x="368" y="933"/>
                </a:lnTo>
                <a:lnTo>
                  <a:pt x="359" y="928"/>
                </a:lnTo>
                <a:lnTo>
                  <a:pt x="352" y="922"/>
                </a:lnTo>
                <a:lnTo>
                  <a:pt x="345" y="915"/>
                </a:lnTo>
                <a:lnTo>
                  <a:pt x="340" y="906"/>
                </a:lnTo>
                <a:lnTo>
                  <a:pt x="337" y="897"/>
                </a:lnTo>
                <a:lnTo>
                  <a:pt x="334" y="889"/>
                </a:lnTo>
                <a:lnTo>
                  <a:pt x="333" y="880"/>
                </a:lnTo>
                <a:lnTo>
                  <a:pt x="333" y="871"/>
                </a:lnTo>
                <a:lnTo>
                  <a:pt x="335" y="863"/>
                </a:lnTo>
                <a:lnTo>
                  <a:pt x="338" y="856"/>
                </a:lnTo>
                <a:lnTo>
                  <a:pt x="340" y="849"/>
                </a:lnTo>
                <a:lnTo>
                  <a:pt x="345" y="844"/>
                </a:lnTo>
                <a:lnTo>
                  <a:pt x="352" y="839"/>
                </a:lnTo>
                <a:lnTo>
                  <a:pt x="359" y="838"/>
                </a:lnTo>
                <a:lnTo>
                  <a:pt x="368" y="838"/>
                </a:lnTo>
                <a:lnTo>
                  <a:pt x="368" y="838"/>
                </a:lnTo>
                <a:close/>
                <a:moveTo>
                  <a:pt x="305" y="1002"/>
                </a:moveTo>
                <a:lnTo>
                  <a:pt x="624" y="1047"/>
                </a:lnTo>
                <a:lnTo>
                  <a:pt x="624" y="1047"/>
                </a:lnTo>
                <a:lnTo>
                  <a:pt x="626" y="1050"/>
                </a:lnTo>
                <a:lnTo>
                  <a:pt x="629" y="1053"/>
                </a:lnTo>
                <a:lnTo>
                  <a:pt x="629" y="1053"/>
                </a:lnTo>
                <a:lnTo>
                  <a:pt x="632" y="1073"/>
                </a:lnTo>
                <a:lnTo>
                  <a:pt x="633" y="1114"/>
                </a:lnTo>
                <a:lnTo>
                  <a:pt x="634" y="1153"/>
                </a:lnTo>
                <a:lnTo>
                  <a:pt x="633" y="1167"/>
                </a:lnTo>
                <a:lnTo>
                  <a:pt x="633" y="1171"/>
                </a:lnTo>
                <a:lnTo>
                  <a:pt x="632" y="1172"/>
                </a:lnTo>
                <a:lnTo>
                  <a:pt x="632" y="1172"/>
                </a:lnTo>
                <a:lnTo>
                  <a:pt x="582" y="1166"/>
                </a:lnTo>
                <a:lnTo>
                  <a:pt x="475" y="1150"/>
                </a:lnTo>
                <a:lnTo>
                  <a:pt x="323" y="1129"/>
                </a:lnTo>
                <a:lnTo>
                  <a:pt x="305" y="1002"/>
                </a:lnTo>
                <a:close/>
                <a:moveTo>
                  <a:pt x="201" y="751"/>
                </a:moveTo>
                <a:lnTo>
                  <a:pt x="201" y="751"/>
                </a:lnTo>
                <a:lnTo>
                  <a:pt x="208" y="753"/>
                </a:lnTo>
                <a:lnTo>
                  <a:pt x="216" y="755"/>
                </a:lnTo>
                <a:lnTo>
                  <a:pt x="222" y="758"/>
                </a:lnTo>
                <a:lnTo>
                  <a:pt x="228" y="761"/>
                </a:lnTo>
                <a:lnTo>
                  <a:pt x="240" y="770"/>
                </a:lnTo>
                <a:lnTo>
                  <a:pt x="249" y="782"/>
                </a:lnTo>
                <a:lnTo>
                  <a:pt x="256" y="794"/>
                </a:lnTo>
                <a:lnTo>
                  <a:pt x="262" y="808"/>
                </a:lnTo>
                <a:lnTo>
                  <a:pt x="265" y="822"/>
                </a:lnTo>
                <a:lnTo>
                  <a:pt x="267" y="838"/>
                </a:lnTo>
                <a:lnTo>
                  <a:pt x="267" y="852"/>
                </a:lnTo>
                <a:lnTo>
                  <a:pt x="264" y="866"/>
                </a:lnTo>
                <a:lnTo>
                  <a:pt x="260" y="877"/>
                </a:lnTo>
                <a:lnTo>
                  <a:pt x="255" y="887"/>
                </a:lnTo>
                <a:lnTo>
                  <a:pt x="251" y="892"/>
                </a:lnTo>
                <a:lnTo>
                  <a:pt x="248" y="896"/>
                </a:lnTo>
                <a:lnTo>
                  <a:pt x="242" y="899"/>
                </a:lnTo>
                <a:lnTo>
                  <a:pt x="237" y="901"/>
                </a:lnTo>
                <a:lnTo>
                  <a:pt x="232" y="904"/>
                </a:lnTo>
                <a:lnTo>
                  <a:pt x="226" y="904"/>
                </a:lnTo>
                <a:lnTo>
                  <a:pt x="220" y="904"/>
                </a:lnTo>
                <a:lnTo>
                  <a:pt x="213" y="904"/>
                </a:lnTo>
                <a:lnTo>
                  <a:pt x="213" y="904"/>
                </a:lnTo>
                <a:lnTo>
                  <a:pt x="206" y="901"/>
                </a:lnTo>
                <a:lnTo>
                  <a:pt x="199" y="899"/>
                </a:lnTo>
                <a:lnTo>
                  <a:pt x="188" y="892"/>
                </a:lnTo>
                <a:lnTo>
                  <a:pt x="179" y="882"/>
                </a:lnTo>
                <a:lnTo>
                  <a:pt x="170" y="872"/>
                </a:lnTo>
                <a:lnTo>
                  <a:pt x="164" y="859"/>
                </a:lnTo>
                <a:lnTo>
                  <a:pt x="160" y="847"/>
                </a:lnTo>
                <a:lnTo>
                  <a:pt x="156" y="833"/>
                </a:lnTo>
                <a:lnTo>
                  <a:pt x="155" y="819"/>
                </a:lnTo>
                <a:lnTo>
                  <a:pt x="156" y="805"/>
                </a:lnTo>
                <a:lnTo>
                  <a:pt x="157" y="792"/>
                </a:lnTo>
                <a:lnTo>
                  <a:pt x="161" y="779"/>
                </a:lnTo>
                <a:lnTo>
                  <a:pt x="166" y="769"/>
                </a:lnTo>
                <a:lnTo>
                  <a:pt x="173" y="761"/>
                </a:lnTo>
                <a:lnTo>
                  <a:pt x="180" y="755"/>
                </a:lnTo>
                <a:lnTo>
                  <a:pt x="185" y="753"/>
                </a:lnTo>
                <a:lnTo>
                  <a:pt x="189" y="751"/>
                </a:lnTo>
                <a:lnTo>
                  <a:pt x="194" y="751"/>
                </a:lnTo>
                <a:lnTo>
                  <a:pt x="201" y="751"/>
                </a:lnTo>
                <a:lnTo>
                  <a:pt x="201" y="751"/>
                </a:lnTo>
                <a:close/>
                <a:moveTo>
                  <a:pt x="104" y="749"/>
                </a:moveTo>
                <a:lnTo>
                  <a:pt x="104" y="749"/>
                </a:lnTo>
                <a:lnTo>
                  <a:pt x="106" y="750"/>
                </a:lnTo>
                <a:lnTo>
                  <a:pt x="109" y="753"/>
                </a:lnTo>
                <a:lnTo>
                  <a:pt x="113" y="759"/>
                </a:lnTo>
                <a:lnTo>
                  <a:pt x="115" y="765"/>
                </a:lnTo>
                <a:lnTo>
                  <a:pt x="117" y="769"/>
                </a:lnTo>
                <a:lnTo>
                  <a:pt x="117" y="769"/>
                </a:lnTo>
                <a:lnTo>
                  <a:pt x="118" y="803"/>
                </a:lnTo>
                <a:lnTo>
                  <a:pt x="118" y="828"/>
                </a:lnTo>
                <a:lnTo>
                  <a:pt x="118" y="835"/>
                </a:lnTo>
                <a:lnTo>
                  <a:pt x="117" y="840"/>
                </a:lnTo>
                <a:lnTo>
                  <a:pt x="117" y="840"/>
                </a:lnTo>
                <a:lnTo>
                  <a:pt x="115" y="842"/>
                </a:lnTo>
                <a:lnTo>
                  <a:pt x="113" y="842"/>
                </a:lnTo>
                <a:lnTo>
                  <a:pt x="106" y="842"/>
                </a:lnTo>
                <a:lnTo>
                  <a:pt x="99" y="840"/>
                </a:lnTo>
                <a:lnTo>
                  <a:pt x="61" y="833"/>
                </a:lnTo>
                <a:lnTo>
                  <a:pt x="61" y="833"/>
                </a:lnTo>
                <a:lnTo>
                  <a:pt x="58" y="829"/>
                </a:lnTo>
                <a:lnTo>
                  <a:pt x="56" y="821"/>
                </a:lnTo>
                <a:lnTo>
                  <a:pt x="50" y="798"/>
                </a:lnTo>
                <a:lnTo>
                  <a:pt x="45" y="774"/>
                </a:lnTo>
                <a:lnTo>
                  <a:pt x="43" y="759"/>
                </a:lnTo>
                <a:lnTo>
                  <a:pt x="43" y="759"/>
                </a:lnTo>
                <a:lnTo>
                  <a:pt x="43" y="755"/>
                </a:lnTo>
                <a:lnTo>
                  <a:pt x="42" y="754"/>
                </a:lnTo>
                <a:lnTo>
                  <a:pt x="45" y="749"/>
                </a:lnTo>
                <a:lnTo>
                  <a:pt x="45" y="749"/>
                </a:lnTo>
                <a:lnTo>
                  <a:pt x="47" y="747"/>
                </a:lnTo>
                <a:lnTo>
                  <a:pt x="49" y="746"/>
                </a:lnTo>
                <a:lnTo>
                  <a:pt x="57" y="745"/>
                </a:lnTo>
                <a:lnTo>
                  <a:pt x="76" y="746"/>
                </a:lnTo>
                <a:lnTo>
                  <a:pt x="104" y="749"/>
                </a:lnTo>
                <a:lnTo>
                  <a:pt x="104" y="749"/>
                </a:lnTo>
                <a:close/>
                <a:moveTo>
                  <a:pt x="1645" y="822"/>
                </a:moveTo>
                <a:lnTo>
                  <a:pt x="1645" y="822"/>
                </a:lnTo>
                <a:lnTo>
                  <a:pt x="1658" y="825"/>
                </a:lnTo>
                <a:lnTo>
                  <a:pt x="1669" y="828"/>
                </a:lnTo>
                <a:lnTo>
                  <a:pt x="1679" y="833"/>
                </a:lnTo>
                <a:lnTo>
                  <a:pt x="1688" y="838"/>
                </a:lnTo>
                <a:lnTo>
                  <a:pt x="1697" y="844"/>
                </a:lnTo>
                <a:lnTo>
                  <a:pt x="1705" y="850"/>
                </a:lnTo>
                <a:lnTo>
                  <a:pt x="1711" y="858"/>
                </a:lnTo>
                <a:lnTo>
                  <a:pt x="1716" y="867"/>
                </a:lnTo>
                <a:lnTo>
                  <a:pt x="1721" y="876"/>
                </a:lnTo>
                <a:lnTo>
                  <a:pt x="1725" y="885"/>
                </a:lnTo>
                <a:lnTo>
                  <a:pt x="1727" y="894"/>
                </a:lnTo>
                <a:lnTo>
                  <a:pt x="1730" y="904"/>
                </a:lnTo>
                <a:lnTo>
                  <a:pt x="1731" y="914"/>
                </a:lnTo>
                <a:lnTo>
                  <a:pt x="1731" y="924"/>
                </a:lnTo>
                <a:lnTo>
                  <a:pt x="1731" y="934"/>
                </a:lnTo>
                <a:lnTo>
                  <a:pt x="1730" y="944"/>
                </a:lnTo>
                <a:lnTo>
                  <a:pt x="1727" y="953"/>
                </a:lnTo>
                <a:lnTo>
                  <a:pt x="1725" y="964"/>
                </a:lnTo>
                <a:lnTo>
                  <a:pt x="1721" y="972"/>
                </a:lnTo>
                <a:lnTo>
                  <a:pt x="1717" y="981"/>
                </a:lnTo>
                <a:lnTo>
                  <a:pt x="1712" y="989"/>
                </a:lnTo>
                <a:lnTo>
                  <a:pt x="1706" y="997"/>
                </a:lnTo>
                <a:lnTo>
                  <a:pt x="1699" y="1004"/>
                </a:lnTo>
                <a:lnTo>
                  <a:pt x="1692" y="1011"/>
                </a:lnTo>
                <a:lnTo>
                  <a:pt x="1684" y="1016"/>
                </a:lnTo>
                <a:lnTo>
                  <a:pt x="1675" y="1020"/>
                </a:lnTo>
                <a:lnTo>
                  <a:pt x="1666" y="1023"/>
                </a:lnTo>
                <a:lnTo>
                  <a:pt x="1656" y="1026"/>
                </a:lnTo>
                <a:lnTo>
                  <a:pt x="1645" y="1027"/>
                </a:lnTo>
                <a:lnTo>
                  <a:pt x="1633" y="1027"/>
                </a:lnTo>
                <a:lnTo>
                  <a:pt x="1622" y="1026"/>
                </a:lnTo>
                <a:lnTo>
                  <a:pt x="1609" y="1022"/>
                </a:lnTo>
                <a:lnTo>
                  <a:pt x="1609" y="1022"/>
                </a:lnTo>
                <a:lnTo>
                  <a:pt x="1596" y="1018"/>
                </a:lnTo>
                <a:lnTo>
                  <a:pt x="1586" y="1013"/>
                </a:lnTo>
                <a:lnTo>
                  <a:pt x="1575" y="1008"/>
                </a:lnTo>
                <a:lnTo>
                  <a:pt x="1566" y="1002"/>
                </a:lnTo>
                <a:lnTo>
                  <a:pt x="1557" y="995"/>
                </a:lnTo>
                <a:lnTo>
                  <a:pt x="1551" y="988"/>
                </a:lnTo>
                <a:lnTo>
                  <a:pt x="1543" y="980"/>
                </a:lnTo>
                <a:lnTo>
                  <a:pt x="1538" y="972"/>
                </a:lnTo>
                <a:lnTo>
                  <a:pt x="1533" y="964"/>
                </a:lnTo>
                <a:lnTo>
                  <a:pt x="1529" y="955"/>
                </a:lnTo>
                <a:lnTo>
                  <a:pt x="1527" y="946"/>
                </a:lnTo>
                <a:lnTo>
                  <a:pt x="1524" y="937"/>
                </a:lnTo>
                <a:lnTo>
                  <a:pt x="1523" y="928"/>
                </a:lnTo>
                <a:lnTo>
                  <a:pt x="1523" y="919"/>
                </a:lnTo>
                <a:lnTo>
                  <a:pt x="1524" y="910"/>
                </a:lnTo>
                <a:lnTo>
                  <a:pt x="1525" y="901"/>
                </a:lnTo>
                <a:lnTo>
                  <a:pt x="1527" y="892"/>
                </a:lnTo>
                <a:lnTo>
                  <a:pt x="1529" y="883"/>
                </a:lnTo>
                <a:lnTo>
                  <a:pt x="1533" y="875"/>
                </a:lnTo>
                <a:lnTo>
                  <a:pt x="1538" y="867"/>
                </a:lnTo>
                <a:lnTo>
                  <a:pt x="1543" y="859"/>
                </a:lnTo>
                <a:lnTo>
                  <a:pt x="1548" y="853"/>
                </a:lnTo>
                <a:lnTo>
                  <a:pt x="1556" y="847"/>
                </a:lnTo>
                <a:lnTo>
                  <a:pt x="1562" y="840"/>
                </a:lnTo>
                <a:lnTo>
                  <a:pt x="1571" y="835"/>
                </a:lnTo>
                <a:lnTo>
                  <a:pt x="1580" y="830"/>
                </a:lnTo>
                <a:lnTo>
                  <a:pt x="1589" y="826"/>
                </a:lnTo>
                <a:lnTo>
                  <a:pt x="1599" y="824"/>
                </a:lnTo>
                <a:lnTo>
                  <a:pt x="1609" y="822"/>
                </a:lnTo>
                <a:lnTo>
                  <a:pt x="1621" y="821"/>
                </a:lnTo>
                <a:lnTo>
                  <a:pt x="1632" y="821"/>
                </a:lnTo>
                <a:lnTo>
                  <a:pt x="1645" y="822"/>
                </a:lnTo>
                <a:lnTo>
                  <a:pt x="1645" y="822"/>
                </a:lnTo>
                <a:close/>
                <a:moveTo>
                  <a:pt x="1805" y="856"/>
                </a:moveTo>
                <a:lnTo>
                  <a:pt x="1805" y="856"/>
                </a:lnTo>
                <a:lnTo>
                  <a:pt x="1825" y="857"/>
                </a:lnTo>
                <a:lnTo>
                  <a:pt x="1866" y="858"/>
                </a:lnTo>
                <a:lnTo>
                  <a:pt x="1925" y="861"/>
                </a:lnTo>
                <a:lnTo>
                  <a:pt x="1925" y="861"/>
                </a:lnTo>
                <a:lnTo>
                  <a:pt x="1927" y="861"/>
                </a:lnTo>
                <a:lnTo>
                  <a:pt x="1930" y="863"/>
                </a:lnTo>
                <a:lnTo>
                  <a:pt x="1932" y="866"/>
                </a:lnTo>
                <a:lnTo>
                  <a:pt x="1932" y="866"/>
                </a:lnTo>
                <a:lnTo>
                  <a:pt x="1935" y="869"/>
                </a:lnTo>
                <a:lnTo>
                  <a:pt x="1936" y="873"/>
                </a:lnTo>
                <a:lnTo>
                  <a:pt x="1937" y="878"/>
                </a:lnTo>
                <a:lnTo>
                  <a:pt x="1937" y="878"/>
                </a:lnTo>
                <a:lnTo>
                  <a:pt x="1932" y="915"/>
                </a:lnTo>
                <a:lnTo>
                  <a:pt x="1927" y="958"/>
                </a:lnTo>
                <a:lnTo>
                  <a:pt x="1927" y="958"/>
                </a:lnTo>
                <a:lnTo>
                  <a:pt x="1926" y="964"/>
                </a:lnTo>
                <a:lnTo>
                  <a:pt x="1923" y="967"/>
                </a:lnTo>
                <a:lnTo>
                  <a:pt x="1917" y="974"/>
                </a:lnTo>
                <a:lnTo>
                  <a:pt x="1917" y="974"/>
                </a:lnTo>
                <a:lnTo>
                  <a:pt x="1913" y="979"/>
                </a:lnTo>
                <a:lnTo>
                  <a:pt x="1909" y="981"/>
                </a:lnTo>
                <a:lnTo>
                  <a:pt x="1908" y="983"/>
                </a:lnTo>
                <a:lnTo>
                  <a:pt x="1907" y="984"/>
                </a:lnTo>
                <a:lnTo>
                  <a:pt x="1907" y="984"/>
                </a:lnTo>
                <a:lnTo>
                  <a:pt x="1903" y="985"/>
                </a:lnTo>
                <a:lnTo>
                  <a:pt x="1891" y="984"/>
                </a:lnTo>
                <a:lnTo>
                  <a:pt x="1858" y="981"/>
                </a:lnTo>
                <a:lnTo>
                  <a:pt x="1810" y="976"/>
                </a:lnTo>
                <a:lnTo>
                  <a:pt x="1810" y="976"/>
                </a:lnTo>
                <a:lnTo>
                  <a:pt x="1792" y="969"/>
                </a:lnTo>
                <a:lnTo>
                  <a:pt x="1792" y="969"/>
                </a:lnTo>
                <a:lnTo>
                  <a:pt x="1787" y="965"/>
                </a:lnTo>
                <a:lnTo>
                  <a:pt x="1785" y="961"/>
                </a:lnTo>
                <a:lnTo>
                  <a:pt x="1787" y="876"/>
                </a:lnTo>
                <a:lnTo>
                  <a:pt x="1787" y="876"/>
                </a:lnTo>
                <a:lnTo>
                  <a:pt x="1790" y="868"/>
                </a:lnTo>
                <a:lnTo>
                  <a:pt x="1795" y="861"/>
                </a:lnTo>
                <a:lnTo>
                  <a:pt x="1795" y="861"/>
                </a:lnTo>
                <a:lnTo>
                  <a:pt x="1800" y="856"/>
                </a:lnTo>
                <a:lnTo>
                  <a:pt x="1802" y="854"/>
                </a:lnTo>
                <a:lnTo>
                  <a:pt x="1805" y="856"/>
                </a:lnTo>
                <a:lnTo>
                  <a:pt x="1805" y="856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pptxa93_自衛隊特殊車両のシルエット</dc:title>
  <dc:subject>pptxa93_自衛隊特殊車両のシルエット</dc:subject>
  <dc:creator>でじけろお</dc:creator>
  <cp:revision>1</cp:revision>
  <dcterms:created xsi:type="dcterms:W3CDTF">2018-05-20T00:31:01Z</dcterms:created>
  <dcterms:modified xsi:type="dcterms:W3CDTF">2019-07-26T05:45:52Z</dcterms:modified>
  <cp:version>1</cp:version>
</cp:coreProperties>
</file>