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6BA208-EFDD-4746-9B49-3F9C540A54D5}"/>
              </a:ext>
            </a:extLst>
          </p:cNvPr>
          <p:cNvGrpSpPr/>
          <p:nvPr/>
        </p:nvGrpSpPr>
        <p:grpSpPr>
          <a:xfrm>
            <a:off x="678937" y="1177055"/>
            <a:ext cx="2711205" cy="2369361"/>
            <a:chOff x="894407" y="2989949"/>
            <a:chExt cx="3528684" cy="308376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2FA3EFA-5276-4299-A0F6-E66D7139D1F2}"/>
                </a:ext>
              </a:extLst>
            </p:cNvPr>
            <p:cNvGrpSpPr/>
            <p:nvPr/>
          </p:nvGrpSpPr>
          <p:grpSpPr>
            <a:xfrm>
              <a:off x="2447693" y="2989949"/>
              <a:ext cx="1601746" cy="2703118"/>
              <a:chOff x="7885154" y="595126"/>
              <a:chExt cx="1525546" cy="2574522"/>
            </a:xfrm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5A1CB153-98F4-4F49-A50C-A5CEF4F68272}"/>
                  </a:ext>
                </a:extLst>
              </p:cNvPr>
              <p:cNvSpPr/>
              <p:nvPr/>
            </p:nvSpPr>
            <p:spPr>
              <a:xfrm>
                <a:off x="7885154" y="2168276"/>
                <a:ext cx="1525546" cy="1001372"/>
              </a:xfrm>
              <a:prstGeom prst="round2SameRect">
                <a:avLst>
                  <a:gd name="adj1" fmla="val 30975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片側の 2 つの角を丸めた四角形 43">
                <a:extLst>
                  <a:ext uri="{FF2B5EF4-FFF2-40B4-BE49-F238E27FC236}">
                    <a16:creationId xmlns:a16="http://schemas.microsoft.com/office/drawing/2014/main" id="{82EB4591-9811-42E0-AEF3-CB2A33B94077}"/>
                  </a:ext>
                </a:extLst>
              </p:cNvPr>
              <p:cNvSpPr/>
              <p:nvPr/>
            </p:nvSpPr>
            <p:spPr>
              <a:xfrm rot="10800000">
                <a:off x="8243756" y="1911556"/>
                <a:ext cx="814452" cy="355378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5FBD4DF-E814-4E8C-86ED-26E84CAB2D24}"/>
                  </a:ext>
                </a:extLst>
              </p:cNvPr>
              <p:cNvSpPr/>
              <p:nvPr/>
            </p:nvSpPr>
            <p:spPr>
              <a:xfrm>
                <a:off x="8010596" y="2148024"/>
                <a:ext cx="1280772" cy="1020926"/>
              </a:xfrm>
              <a:custGeom>
                <a:avLst/>
                <a:gdLst>
                  <a:gd name="connsiteX0" fmla="*/ 170158 w 1156298"/>
                  <a:gd name="connsiteY0" fmla="*/ 0 h 1020926"/>
                  <a:gd name="connsiteX1" fmla="*/ 252243 w 1156298"/>
                  <a:gd name="connsiteY1" fmla="*/ 0 h 1020926"/>
                  <a:gd name="connsiteX2" fmla="*/ 319269 w 1156298"/>
                  <a:gd name="connsiteY2" fmla="*/ 27867 h 1020926"/>
                  <a:gd name="connsiteX3" fmla="*/ 580681 w 1156298"/>
                  <a:gd name="connsiteY3" fmla="*/ 68104 h 1020926"/>
                  <a:gd name="connsiteX4" fmla="*/ 842093 w 1156298"/>
                  <a:gd name="connsiteY4" fmla="*/ 27867 h 1020926"/>
                  <a:gd name="connsiteX5" fmla="*/ 909119 w 1156298"/>
                  <a:gd name="connsiteY5" fmla="*/ 0 h 1020926"/>
                  <a:gd name="connsiteX6" fmla="*/ 986140 w 1156298"/>
                  <a:gd name="connsiteY6" fmla="*/ 0 h 1020926"/>
                  <a:gd name="connsiteX7" fmla="*/ 1156298 w 1156298"/>
                  <a:gd name="connsiteY7" fmla="*/ 170158 h 1020926"/>
                  <a:gd name="connsiteX8" fmla="*/ 1156298 w 1156298"/>
                  <a:gd name="connsiteY8" fmla="*/ 1020926 h 1020926"/>
                  <a:gd name="connsiteX9" fmla="*/ 0 w 1156298"/>
                  <a:gd name="connsiteY9" fmla="*/ 1020926 h 1020926"/>
                  <a:gd name="connsiteX10" fmla="*/ 0 w 1156298"/>
                  <a:gd name="connsiteY10" fmla="*/ 170158 h 1020926"/>
                  <a:gd name="connsiteX11" fmla="*/ 170158 w 1156298"/>
                  <a:gd name="connsiteY11" fmla="*/ 0 h 102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252243" y="0"/>
                    </a:lnTo>
                    <a:lnTo>
                      <a:pt x="319269" y="27867"/>
                    </a:lnTo>
                    <a:cubicBezTo>
                      <a:pt x="393891" y="53271"/>
                      <a:pt x="483848" y="68104"/>
                      <a:pt x="580681" y="68104"/>
                    </a:cubicBezTo>
                    <a:cubicBezTo>
                      <a:pt x="677514" y="68104"/>
                      <a:pt x="767472" y="53271"/>
                      <a:pt x="842093" y="27867"/>
                    </a:cubicBezTo>
                    <a:lnTo>
                      <a:pt x="909119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A4C40011-5603-4276-BFA9-58657EAA3441}"/>
                  </a:ext>
                </a:extLst>
              </p:cNvPr>
              <p:cNvGrpSpPr/>
              <p:nvPr/>
            </p:nvGrpSpPr>
            <p:grpSpPr>
              <a:xfrm>
                <a:off x="7959493" y="595126"/>
                <a:ext cx="1407603" cy="1455354"/>
                <a:chOff x="1828776" y="559765"/>
                <a:chExt cx="877472" cy="907240"/>
              </a:xfrm>
            </p:grpSpPr>
            <p:sp>
              <p:nvSpPr>
                <p:cNvPr id="81" name="フリーフォーム 540">
                  <a:extLst>
                    <a:ext uri="{FF2B5EF4-FFF2-40B4-BE49-F238E27FC236}">
                      <a16:creationId xmlns:a16="http://schemas.microsoft.com/office/drawing/2014/main" id="{B26711CA-9490-4880-AD82-FBE6DCECB646}"/>
                    </a:ext>
                  </a:extLst>
                </p:cNvPr>
                <p:cNvSpPr/>
                <p:nvPr/>
              </p:nvSpPr>
              <p:spPr>
                <a:xfrm>
                  <a:off x="1849682" y="559765"/>
                  <a:ext cx="816502" cy="65622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23A979DF-0369-4678-9BE9-31821083B3EB}"/>
                    </a:ext>
                  </a:extLst>
                </p:cNvPr>
                <p:cNvGrpSpPr/>
                <p:nvPr/>
              </p:nvGrpSpPr>
              <p:grpSpPr>
                <a:xfrm>
                  <a:off x="1828776" y="614335"/>
                  <a:ext cx="877472" cy="852670"/>
                  <a:chOff x="2810247" y="2017486"/>
                  <a:chExt cx="1132527" cy="1100517"/>
                </a:xfrm>
                <a:solidFill>
                  <a:srgbClr val="FFCC99"/>
                </a:solidFill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E9D1E07D-C2A0-4A19-8D54-743ED3CB53C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810247" y="2482080"/>
                    <a:ext cx="222006" cy="333008"/>
                    <a:chOff x="2689046" y="2844778"/>
                    <a:chExt cx="157843" cy="236764"/>
                  </a:xfrm>
                  <a:grpFill/>
                </p:grpSpPr>
                <p:sp>
                  <p:nvSpPr>
                    <p:cNvPr id="93" name="円/楕円 564">
                      <a:extLst>
                        <a:ext uri="{FF2B5EF4-FFF2-40B4-BE49-F238E27FC236}">
                          <a16:creationId xmlns:a16="http://schemas.microsoft.com/office/drawing/2014/main" id="{8A9C28DF-9A7C-43F1-ADFE-4C9AB32E72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9046" y="2844778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565">
                      <a:extLst>
                        <a:ext uri="{FF2B5EF4-FFF2-40B4-BE49-F238E27FC236}">
                          <a16:creationId xmlns:a16="http://schemas.microsoft.com/office/drawing/2014/main" id="{116CD1E2-5652-460D-86A7-DC6064C545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7621" y="2886053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7921759F-7D22-4B62-A2A9-2E0F974C952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1" name="円/楕円 562">
                      <a:extLst>
                        <a:ext uri="{FF2B5EF4-FFF2-40B4-BE49-F238E27FC236}">
                          <a16:creationId xmlns:a16="http://schemas.microsoft.com/office/drawing/2014/main" id="{6336F97B-36CA-4310-92F7-1980CC64C2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" name="円/楕円 563">
                      <a:extLst>
                        <a:ext uri="{FF2B5EF4-FFF2-40B4-BE49-F238E27FC236}">
                          <a16:creationId xmlns:a16="http://schemas.microsoft.com/office/drawing/2014/main" id="{13F1B222-1D4F-45E3-9BCD-F7A4A7217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" name="円/楕円 561">
                    <a:extLst>
                      <a:ext uri="{FF2B5EF4-FFF2-40B4-BE49-F238E27FC236}">
                        <a16:creationId xmlns:a16="http://schemas.microsoft.com/office/drawing/2014/main" id="{2556747A-136A-472E-B582-ED814438708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10051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" name="円/楕円 548">
                  <a:extLst>
                    <a:ext uri="{FF2B5EF4-FFF2-40B4-BE49-F238E27FC236}">
                      <a16:creationId xmlns:a16="http://schemas.microsoft.com/office/drawing/2014/main" id="{88777C65-B23E-4830-B0F7-8D11F4CBA4A1}"/>
                    </a:ext>
                  </a:extLst>
                </p:cNvPr>
                <p:cNvSpPr/>
                <p:nvPr/>
              </p:nvSpPr>
              <p:spPr>
                <a:xfrm>
                  <a:off x="1999794" y="10385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549">
                  <a:extLst>
                    <a:ext uri="{FF2B5EF4-FFF2-40B4-BE49-F238E27FC236}">
                      <a16:creationId xmlns:a16="http://schemas.microsoft.com/office/drawing/2014/main" id="{5766699C-6CE7-40C6-AE6F-4F2E21700B68}"/>
                    </a:ext>
                  </a:extLst>
                </p:cNvPr>
                <p:cNvSpPr/>
                <p:nvPr/>
              </p:nvSpPr>
              <p:spPr>
                <a:xfrm>
                  <a:off x="2381294" y="10385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751D8A0-0E3E-4991-9DE6-5142441B99EA}"/>
                    </a:ext>
                  </a:extLst>
                </p:cNvPr>
                <p:cNvSpPr/>
                <p:nvPr/>
              </p:nvSpPr>
              <p:spPr>
                <a:xfrm>
                  <a:off x="2123873" y="1355489"/>
                  <a:ext cx="200829" cy="5875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7 w 3210435"/>
                    <a:gd name="connsiteY0" fmla="*/ 65065 h 411350"/>
                    <a:gd name="connsiteX1" fmla="*/ 1580577 w 3210435"/>
                    <a:gd name="connsiteY1" fmla="*/ 5214 h 411350"/>
                    <a:gd name="connsiteX2" fmla="*/ 3210435 w 3210435"/>
                    <a:gd name="connsiteY2" fmla="*/ 65065 h 411350"/>
                    <a:gd name="connsiteX3" fmla="*/ 1605226 w 3210435"/>
                    <a:gd name="connsiteY3" fmla="*/ 411350 h 411350"/>
                    <a:gd name="connsiteX4" fmla="*/ 17 w 3210435"/>
                    <a:gd name="connsiteY4" fmla="*/ 65065 h 411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35" h="411350">
                      <a:moveTo>
                        <a:pt x="17" y="65065"/>
                      </a:moveTo>
                      <a:cubicBezTo>
                        <a:pt x="-4091" y="-2624"/>
                        <a:pt x="694045" y="5214"/>
                        <a:pt x="1580577" y="5214"/>
                      </a:cubicBezTo>
                      <a:cubicBezTo>
                        <a:pt x="2467109" y="5214"/>
                        <a:pt x="3210435" y="-26177"/>
                        <a:pt x="3210435" y="65065"/>
                      </a:cubicBezTo>
                      <a:cubicBezTo>
                        <a:pt x="3210435" y="156307"/>
                        <a:pt x="2491758" y="411350"/>
                        <a:pt x="1605226" y="411350"/>
                      </a:cubicBezTo>
                      <a:cubicBezTo>
                        <a:pt x="718694" y="411350"/>
                        <a:pt x="4125" y="132754"/>
                        <a:pt x="17" y="650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AF2020E0-D60A-40E8-B081-8BB01CD151CC}"/>
                    </a:ext>
                  </a:extLst>
                </p:cNvPr>
                <p:cNvSpPr/>
                <p:nvPr/>
              </p:nvSpPr>
              <p:spPr>
                <a:xfrm rot="5400000">
                  <a:off x="2027359" y="801485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6269F348-ED0E-4AF9-B7F5-7F0A2D6A375A}"/>
                    </a:ext>
                  </a:extLst>
                </p:cNvPr>
                <p:cNvSpPr/>
                <p:nvPr/>
              </p:nvSpPr>
              <p:spPr>
                <a:xfrm rot="5400000">
                  <a:off x="2434239" y="801486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4820C1C6-987E-45A8-B1FA-546317B6F9FF}"/>
                  </a:ext>
                </a:extLst>
              </p:cNvPr>
              <p:cNvSpPr/>
              <p:nvPr/>
            </p:nvSpPr>
            <p:spPr>
              <a:xfrm rot="20892444">
                <a:off x="8103275" y="697376"/>
                <a:ext cx="850060" cy="3017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正方形/長方形 67">
                <a:extLst>
                  <a:ext uri="{FF2B5EF4-FFF2-40B4-BE49-F238E27FC236}">
                    <a16:creationId xmlns:a16="http://schemas.microsoft.com/office/drawing/2014/main" id="{C6FD82CE-7E95-4D2A-B760-5A4A19235157}"/>
                  </a:ext>
                </a:extLst>
              </p:cNvPr>
              <p:cNvSpPr/>
              <p:nvPr/>
            </p:nvSpPr>
            <p:spPr>
              <a:xfrm>
                <a:off x="8528305" y="1742494"/>
                <a:ext cx="106602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FB7300D-E38A-4B54-A31F-B093643AF9FC}"/>
                </a:ext>
              </a:extLst>
            </p:cNvPr>
            <p:cNvGrpSpPr/>
            <p:nvPr/>
          </p:nvGrpSpPr>
          <p:grpSpPr>
            <a:xfrm rot="21448374">
              <a:off x="3668810" y="4095257"/>
              <a:ext cx="754281" cy="1654975"/>
              <a:chOff x="8185290" y="4835766"/>
              <a:chExt cx="372104" cy="816437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55976AFB-01C6-4762-9D7C-AF71E6026244}"/>
                  </a:ext>
                </a:extLst>
              </p:cNvPr>
              <p:cNvGrpSpPr/>
              <p:nvPr/>
            </p:nvGrpSpPr>
            <p:grpSpPr>
              <a:xfrm rot="19882629" flipH="1">
                <a:off x="8280023" y="4835766"/>
                <a:ext cx="277371" cy="317242"/>
                <a:chOff x="5910605" y="3213755"/>
                <a:chExt cx="292197" cy="334199"/>
              </a:xfrm>
            </p:grpSpPr>
            <p:sp>
              <p:nvSpPr>
                <p:cNvPr id="73" name="角丸四角形 4">
                  <a:extLst>
                    <a:ext uri="{FF2B5EF4-FFF2-40B4-BE49-F238E27FC236}">
                      <a16:creationId xmlns:a16="http://schemas.microsoft.com/office/drawing/2014/main" id="{305D463D-344D-446F-AC93-A875585B47EA}"/>
                    </a:ext>
                  </a:extLst>
                </p:cNvPr>
                <p:cNvSpPr/>
                <p:nvPr/>
              </p:nvSpPr>
              <p:spPr>
                <a:xfrm rot="3989030">
                  <a:off x="5889604" y="3234756"/>
                  <a:ext cx="334199" cy="292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円/楕円 6">
                  <a:extLst>
                    <a:ext uri="{FF2B5EF4-FFF2-40B4-BE49-F238E27FC236}">
                      <a16:creationId xmlns:a16="http://schemas.microsoft.com/office/drawing/2014/main" id="{1F841686-B6B4-45F7-B8D5-8E1A94EE4FA0}"/>
                    </a:ext>
                  </a:extLst>
                </p:cNvPr>
                <p:cNvSpPr/>
                <p:nvPr/>
              </p:nvSpPr>
              <p:spPr>
                <a:xfrm>
                  <a:off x="6017872" y="3398190"/>
                  <a:ext cx="119033" cy="2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8AF66D6-17D7-4B2F-B8D7-409F333C3B4C}"/>
                  </a:ext>
                </a:extLst>
              </p:cNvPr>
              <p:cNvGrpSpPr/>
              <p:nvPr/>
            </p:nvGrpSpPr>
            <p:grpSpPr>
              <a:xfrm flipH="1">
                <a:off x="8185290" y="5120661"/>
                <a:ext cx="237116" cy="531542"/>
                <a:chOff x="6609047" y="2052592"/>
                <a:chExt cx="452402" cy="1014149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ABC64478-AA0C-4434-A2E6-99CEAEC2E80F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片側の 2 つの角を丸めた四角形 1765">
                  <a:extLst>
                    <a:ext uri="{FF2B5EF4-FFF2-40B4-BE49-F238E27FC236}">
                      <a16:creationId xmlns:a16="http://schemas.microsoft.com/office/drawing/2014/main" id="{79649F19-3BA3-4870-ADB2-A499EF18D6BD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" name="角丸四角形 29">
              <a:extLst>
                <a:ext uri="{FF2B5EF4-FFF2-40B4-BE49-F238E27FC236}">
                  <a16:creationId xmlns:a16="http://schemas.microsoft.com/office/drawing/2014/main" id="{73110EDC-D0F2-4D5C-826B-869EC393320E}"/>
                </a:ext>
              </a:extLst>
            </p:cNvPr>
            <p:cNvSpPr/>
            <p:nvPr/>
          </p:nvSpPr>
          <p:spPr>
            <a:xfrm rot="16200000">
              <a:off x="1535608" y="5913473"/>
              <a:ext cx="67647" cy="17105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43">
              <a:extLst>
                <a:ext uri="{FF2B5EF4-FFF2-40B4-BE49-F238E27FC236}">
                  <a16:creationId xmlns:a16="http://schemas.microsoft.com/office/drawing/2014/main" id="{3DAC1173-49B3-4811-80B4-F1255D3CDC8C}"/>
                </a:ext>
              </a:extLst>
            </p:cNvPr>
            <p:cNvSpPr/>
            <p:nvPr/>
          </p:nvSpPr>
          <p:spPr>
            <a:xfrm rot="10800000">
              <a:off x="1444240" y="4407878"/>
              <a:ext cx="670722" cy="435899"/>
            </a:xfrm>
            <a:custGeom>
              <a:avLst/>
              <a:gdLst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205886 w 670722"/>
                <a:gd name="connsiteY3" fmla="*/ 89894 h 307312"/>
                <a:gd name="connsiteX4" fmla="*/ 0 w 670722"/>
                <a:gd name="connsiteY4" fmla="*/ 89894 h 307312"/>
                <a:gd name="connsiteX5" fmla="*/ 335361 w 670722"/>
                <a:gd name="connsiteY5" fmla="*/ 0 h 307312"/>
                <a:gd name="connsiteX6" fmla="*/ 670722 w 670722"/>
                <a:gd name="connsiteY6" fmla="*/ 89894 h 307312"/>
                <a:gd name="connsiteX7" fmla="*/ 469161 w 670722"/>
                <a:gd name="connsiteY7" fmla="*/ 111302 h 307312"/>
                <a:gd name="connsiteX8" fmla="*/ 469161 w 670722"/>
                <a:gd name="connsiteY8" fmla="*/ 307312 h 307312"/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0 w 670722"/>
                <a:gd name="connsiteY3" fmla="*/ 89894 h 307312"/>
                <a:gd name="connsiteX4" fmla="*/ 335361 w 670722"/>
                <a:gd name="connsiteY4" fmla="*/ 0 h 307312"/>
                <a:gd name="connsiteX5" fmla="*/ 670722 w 670722"/>
                <a:gd name="connsiteY5" fmla="*/ 89894 h 307312"/>
                <a:gd name="connsiteX6" fmla="*/ 469161 w 670722"/>
                <a:gd name="connsiteY6" fmla="*/ 111302 h 307312"/>
                <a:gd name="connsiteX7" fmla="*/ 469161 w 670722"/>
                <a:gd name="connsiteY7" fmla="*/ 307312 h 30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722" h="307312">
                  <a:moveTo>
                    <a:pt x="469161" y="307312"/>
                  </a:moveTo>
                  <a:lnTo>
                    <a:pt x="201564" y="307312"/>
                  </a:lnTo>
                  <a:lnTo>
                    <a:pt x="201564" y="111302"/>
                  </a:lnTo>
                  <a:lnTo>
                    <a:pt x="0" y="89894"/>
                  </a:lnTo>
                  <a:cubicBezTo>
                    <a:pt x="0" y="40247"/>
                    <a:pt x="150146" y="0"/>
                    <a:pt x="335361" y="0"/>
                  </a:cubicBezTo>
                  <a:cubicBezTo>
                    <a:pt x="520576" y="0"/>
                    <a:pt x="670722" y="40247"/>
                    <a:pt x="670722" y="89894"/>
                  </a:cubicBezTo>
                  <a:lnTo>
                    <a:pt x="469161" y="111302"/>
                  </a:lnTo>
                  <a:lnTo>
                    <a:pt x="469161" y="30731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0E65678-4328-4685-84D9-23F611FA3331}"/>
                </a:ext>
              </a:extLst>
            </p:cNvPr>
            <p:cNvGrpSpPr/>
            <p:nvPr/>
          </p:nvGrpSpPr>
          <p:grpSpPr>
            <a:xfrm rot="21325466">
              <a:off x="894407" y="3148596"/>
              <a:ext cx="1659582" cy="1483711"/>
              <a:chOff x="976956" y="3173205"/>
              <a:chExt cx="1659582" cy="1483711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76201F7-86A8-4CE8-963F-086C26B6556F}"/>
                  </a:ext>
                </a:extLst>
              </p:cNvPr>
              <p:cNvSpPr/>
              <p:nvPr/>
            </p:nvSpPr>
            <p:spPr>
              <a:xfrm flipH="1">
                <a:off x="186558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D133D1D-566E-493B-93B4-F9E7D7676A1C}"/>
                  </a:ext>
                </a:extLst>
              </p:cNvPr>
              <p:cNvSpPr/>
              <p:nvPr/>
            </p:nvSpPr>
            <p:spPr>
              <a:xfrm>
                <a:off x="97695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36E91E40-2E8B-41DC-9F8E-BB9B110CF55F}"/>
                  </a:ext>
                </a:extLst>
              </p:cNvPr>
              <p:cNvSpPr/>
              <p:nvPr/>
            </p:nvSpPr>
            <p:spPr>
              <a:xfrm rot="1800000">
                <a:off x="1155388" y="3173206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DA061214-1FBC-4031-B4EE-C0CD9D7D0895}"/>
                  </a:ext>
                </a:extLst>
              </p:cNvPr>
              <p:cNvSpPr/>
              <p:nvPr/>
            </p:nvSpPr>
            <p:spPr>
              <a:xfrm rot="19800000" flipH="1">
                <a:off x="1619733" y="3173205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EC07C214-FF7E-4D65-8CEE-57EC1320F949}"/>
                  </a:ext>
                </a:extLst>
              </p:cNvPr>
              <p:cNvGrpSpPr/>
              <p:nvPr/>
            </p:nvGrpSpPr>
            <p:grpSpPr>
              <a:xfrm>
                <a:off x="1124404" y="3370312"/>
                <a:ext cx="1338781" cy="1263111"/>
                <a:chOff x="4049500" y="3943264"/>
                <a:chExt cx="834570" cy="787400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26D2DD40-CFC4-4741-90F8-30EDC8B3D6BE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5AAE4721-7E4B-46AB-8005-0893A7B2E7F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177">
                      <a:extLst>
                        <a:ext uri="{FF2B5EF4-FFF2-40B4-BE49-F238E27FC236}">
                          <a16:creationId xmlns:a16="http://schemas.microsoft.com/office/drawing/2014/main" id="{325C119D-C0AE-42C1-8BA5-33DBE70FA8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178">
                      <a:extLst>
                        <a:ext uri="{FF2B5EF4-FFF2-40B4-BE49-F238E27FC236}">
                          <a16:creationId xmlns:a16="http://schemas.microsoft.com/office/drawing/2014/main" id="{A0C0C83C-CDE7-4827-8F36-FEEC2172C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D73FFEEF-E1C2-4608-B09D-A920C467251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5" name="円/楕円 175">
                      <a:extLst>
                        <a:ext uri="{FF2B5EF4-FFF2-40B4-BE49-F238E27FC236}">
                          <a16:creationId xmlns:a16="http://schemas.microsoft.com/office/drawing/2014/main" id="{687B5527-512D-4C9D-AFE1-D630E405A6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176">
                      <a:extLst>
                        <a:ext uri="{FF2B5EF4-FFF2-40B4-BE49-F238E27FC236}">
                          <a16:creationId xmlns:a16="http://schemas.microsoft.com/office/drawing/2014/main" id="{F68F3852-A445-4960-AD26-DCCA94C39F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4" name="円/楕円 174">
                    <a:extLst>
                      <a:ext uri="{FF2B5EF4-FFF2-40B4-BE49-F238E27FC236}">
                        <a16:creationId xmlns:a16="http://schemas.microsoft.com/office/drawing/2014/main" id="{1FEA4D13-25CD-4F79-8010-FAD8B3EA4189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6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127">
                  <a:extLst>
                    <a:ext uri="{FF2B5EF4-FFF2-40B4-BE49-F238E27FC236}">
                      <a16:creationId xmlns:a16="http://schemas.microsoft.com/office/drawing/2014/main" id="{9FDE078A-2E2F-4981-B9F8-84D532D342D4}"/>
                    </a:ext>
                  </a:extLst>
                </p:cNvPr>
                <p:cNvSpPr/>
                <p:nvPr/>
              </p:nvSpPr>
              <p:spPr>
                <a:xfrm>
                  <a:off x="4217818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7AB73B85-30AD-4C88-89CB-710535D15338}"/>
                    </a:ext>
                  </a:extLst>
                </p:cNvPr>
                <p:cNvSpPr/>
                <p:nvPr/>
              </p:nvSpPr>
              <p:spPr>
                <a:xfrm>
                  <a:off x="4376924" y="4607335"/>
                  <a:ext cx="190599" cy="6549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6 w 3210444"/>
                    <a:gd name="connsiteY0" fmla="*/ 63429 h 409714"/>
                    <a:gd name="connsiteX1" fmla="*/ 1635159 w 3210444"/>
                    <a:gd name="connsiteY1" fmla="*/ 6210 h 409714"/>
                    <a:gd name="connsiteX2" fmla="*/ 3210444 w 3210444"/>
                    <a:gd name="connsiteY2" fmla="*/ 63429 h 409714"/>
                    <a:gd name="connsiteX3" fmla="*/ 1605235 w 3210444"/>
                    <a:gd name="connsiteY3" fmla="*/ 409714 h 409714"/>
                    <a:gd name="connsiteX4" fmla="*/ 26 w 3210444"/>
                    <a:gd name="connsiteY4" fmla="*/ 63429 h 409714"/>
                    <a:gd name="connsiteX0" fmla="*/ 37 w 3210455"/>
                    <a:gd name="connsiteY0" fmla="*/ 67310 h 627322"/>
                    <a:gd name="connsiteX1" fmla="*/ 1635170 w 3210455"/>
                    <a:gd name="connsiteY1" fmla="*/ 10091 h 627322"/>
                    <a:gd name="connsiteX2" fmla="*/ 3210455 w 3210455"/>
                    <a:gd name="connsiteY2" fmla="*/ 67310 h 627322"/>
                    <a:gd name="connsiteX3" fmla="*/ 1600251 w 3210455"/>
                    <a:gd name="connsiteY3" fmla="*/ 627319 h 627322"/>
                    <a:gd name="connsiteX4" fmla="*/ 37 w 3210455"/>
                    <a:gd name="connsiteY4" fmla="*/ 67310 h 62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55" h="627322">
                      <a:moveTo>
                        <a:pt x="37" y="67310"/>
                      </a:moveTo>
                      <a:cubicBezTo>
                        <a:pt x="5857" y="-35561"/>
                        <a:pt x="748638" y="10091"/>
                        <a:pt x="1635170" y="10091"/>
                      </a:cubicBezTo>
                      <a:cubicBezTo>
                        <a:pt x="2521702" y="10091"/>
                        <a:pt x="3210455" y="-23932"/>
                        <a:pt x="3210455" y="67310"/>
                      </a:cubicBezTo>
                      <a:cubicBezTo>
                        <a:pt x="3210455" y="158552"/>
                        <a:pt x="2486783" y="627319"/>
                        <a:pt x="1600251" y="627319"/>
                      </a:cubicBezTo>
                      <a:cubicBezTo>
                        <a:pt x="713719" y="627319"/>
                        <a:pt x="-5783" y="170181"/>
                        <a:pt x="37" y="673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27">
                  <a:extLst>
                    <a:ext uri="{FF2B5EF4-FFF2-40B4-BE49-F238E27FC236}">
                      <a16:creationId xmlns:a16="http://schemas.microsoft.com/office/drawing/2014/main" id="{DC26A89C-889A-413D-831F-597FDCBE404C}"/>
                    </a:ext>
                  </a:extLst>
                </p:cNvPr>
                <p:cNvSpPr/>
                <p:nvPr/>
              </p:nvSpPr>
              <p:spPr>
                <a:xfrm rot="10800000">
                  <a:off x="41830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6A778A4E-B775-4F16-9B38-6544096A1FFE}"/>
                    </a:ext>
                  </a:extLst>
                </p:cNvPr>
                <p:cNvSpPr/>
                <p:nvPr/>
              </p:nvSpPr>
              <p:spPr>
                <a:xfrm rot="10800000">
                  <a:off x="45894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127">
                  <a:extLst>
                    <a:ext uri="{FF2B5EF4-FFF2-40B4-BE49-F238E27FC236}">
                      <a16:creationId xmlns:a16="http://schemas.microsoft.com/office/drawing/2014/main" id="{EEF16E8C-56FF-4CCD-BA41-0B21AA232239}"/>
                    </a:ext>
                  </a:extLst>
                </p:cNvPr>
                <p:cNvSpPr/>
                <p:nvPr/>
              </p:nvSpPr>
              <p:spPr>
                <a:xfrm>
                  <a:off x="4615997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正方形/長方形 67">
                  <a:extLst>
                    <a:ext uri="{FF2B5EF4-FFF2-40B4-BE49-F238E27FC236}">
                      <a16:creationId xmlns:a16="http://schemas.microsoft.com/office/drawing/2014/main" id="{5418FD88-C5C8-4114-997D-5A56B3C93677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27F2251D-EF48-4232-9A9A-FD8AE815B018}"/>
                  </a:ext>
                </a:extLst>
              </p:cNvPr>
              <p:cNvSpPr/>
              <p:nvPr/>
            </p:nvSpPr>
            <p:spPr>
              <a:xfrm rot="3600000">
                <a:off x="1383773" y="3171974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4C6C745D-E17C-4351-A29C-189C2DC32F2E}"/>
                  </a:ext>
                </a:extLst>
              </p:cNvPr>
              <p:cNvSpPr/>
              <p:nvPr/>
            </p:nvSpPr>
            <p:spPr>
              <a:xfrm rot="18000000" flipH="1">
                <a:off x="1891690" y="3171976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2E5F71FF-ED54-44EF-A646-7A35D53327CE}"/>
                  </a:ext>
                </a:extLst>
              </p:cNvPr>
              <p:cNvSpPr/>
              <p:nvPr/>
            </p:nvSpPr>
            <p:spPr>
              <a:xfrm>
                <a:off x="1317996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4C9015D5-4A30-464F-B758-63AAAFBD2A64}"/>
                  </a:ext>
                </a:extLst>
              </p:cNvPr>
              <p:cNvSpPr/>
              <p:nvPr/>
            </p:nvSpPr>
            <p:spPr>
              <a:xfrm>
                <a:off x="2130002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F007FF95-630B-40CD-AA28-62407629C0E3}"/>
                  </a:ext>
                </a:extLst>
              </p:cNvPr>
              <p:cNvSpPr/>
              <p:nvPr/>
            </p:nvSpPr>
            <p:spPr>
              <a:xfrm>
                <a:off x="1434088" y="3990538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E33FD4B-3417-40E5-A495-4D8153B6503F}"/>
                  </a:ext>
                </a:extLst>
              </p:cNvPr>
              <p:cNvSpPr/>
              <p:nvPr/>
            </p:nvSpPr>
            <p:spPr>
              <a:xfrm>
                <a:off x="2074645" y="3990539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片側の 2 つの角を丸めた四角形 103">
              <a:extLst>
                <a:ext uri="{FF2B5EF4-FFF2-40B4-BE49-F238E27FC236}">
                  <a16:creationId xmlns:a16="http://schemas.microsoft.com/office/drawing/2014/main" id="{653E11C8-A147-40EA-AE82-621796EAD102}"/>
                </a:ext>
              </a:extLst>
            </p:cNvPr>
            <p:cNvSpPr/>
            <p:nvPr/>
          </p:nvSpPr>
          <p:spPr>
            <a:xfrm>
              <a:off x="1201452" y="4696139"/>
              <a:ext cx="1156298" cy="1017486"/>
            </a:xfrm>
            <a:custGeom>
              <a:avLst/>
              <a:gdLst/>
              <a:ahLst/>
              <a:cxnLst/>
              <a:rect l="l" t="t" r="r" b="b"/>
              <a:pathLst>
                <a:path w="1156298" h="1017486">
                  <a:moveTo>
                    <a:pt x="325416" y="0"/>
                  </a:moveTo>
                  <a:lnTo>
                    <a:pt x="323832" y="8159"/>
                  </a:lnTo>
                  <a:cubicBezTo>
                    <a:pt x="323832" y="81115"/>
                    <a:pt x="437694" y="140257"/>
                    <a:pt x="578150" y="140257"/>
                  </a:cubicBezTo>
                  <a:cubicBezTo>
                    <a:pt x="718606" y="140257"/>
                    <a:pt x="832468" y="81115"/>
                    <a:pt x="832468" y="8159"/>
                  </a:cubicBezTo>
                  <a:cubicBezTo>
                    <a:pt x="832468" y="5375"/>
                    <a:pt x="832302" y="2611"/>
                    <a:pt x="830885" y="0"/>
                  </a:cubicBezTo>
                  <a:cubicBezTo>
                    <a:pt x="1013537" y="15445"/>
                    <a:pt x="1156298" y="169101"/>
                    <a:pt x="1156298" y="356100"/>
                  </a:cubicBezTo>
                  <a:lnTo>
                    <a:pt x="1156298" y="1017486"/>
                  </a:lnTo>
                  <a:lnTo>
                    <a:pt x="0" y="1017486"/>
                  </a:lnTo>
                  <a:lnTo>
                    <a:pt x="0" y="356100"/>
                  </a:lnTo>
                  <a:cubicBezTo>
                    <a:pt x="0" y="169100"/>
                    <a:pt x="142763" y="15444"/>
                    <a:pt x="325416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片側の 2 つの角を丸めた四角形 101">
              <a:extLst>
                <a:ext uri="{FF2B5EF4-FFF2-40B4-BE49-F238E27FC236}">
                  <a16:creationId xmlns:a16="http://schemas.microsoft.com/office/drawing/2014/main" id="{DF92DABF-BCD9-4F48-95AA-0212E6DE3F23}"/>
                </a:ext>
              </a:extLst>
            </p:cNvPr>
            <p:cNvSpPr/>
            <p:nvPr/>
          </p:nvSpPr>
          <p:spPr>
            <a:xfrm>
              <a:off x="1201452" y="4708175"/>
              <a:ext cx="1156298" cy="1005450"/>
            </a:xfrm>
            <a:custGeom>
              <a:avLst/>
              <a:gdLst/>
              <a:ahLst/>
              <a:cxnLst/>
              <a:rect l="l" t="t" r="r" b="b"/>
              <a:pathLst>
                <a:path w="1156298" h="1005450">
                  <a:moveTo>
                    <a:pt x="895542" y="0"/>
                  </a:moveTo>
                  <a:cubicBezTo>
                    <a:pt x="1046303" y="41469"/>
                    <a:pt x="1156298" y="179921"/>
                    <a:pt x="1156298" y="344064"/>
                  </a:cubicBezTo>
                  <a:lnTo>
                    <a:pt x="1156298" y="1005450"/>
                  </a:lnTo>
                  <a:lnTo>
                    <a:pt x="884199" y="1005450"/>
                  </a:lnTo>
                  <a:lnTo>
                    <a:pt x="667091" y="318293"/>
                  </a:lnTo>
                  <a:cubicBezTo>
                    <a:pt x="800067" y="281104"/>
                    <a:pt x="896919" y="158696"/>
                    <a:pt x="896919" y="13666"/>
                  </a:cubicBezTo>
                  <a:cubicBezTo>
                    <a:pt x="896919" y="9072"/>
                    <a:pt x="896822" y="4501"/>
                    <a:pt x="895542" y="0"/>
                  </a:cubicBezTo>
                  <a:close/>
                  <a:moveTo>
                    <a:pt x="260757" y="0"/>
                  </a:moveTo>
                  <a:lnTo>
                    <a:pt x="259379" y="13666"/>
                  </a:lnTo>
                  <a:cubicBezTo>
                    <a:pt x="259379" y="158696"/>
                    <a:pt x="356232" y="281104"/>
                    <a:pt x="489208" y="318293"/>
                  </a:cubicBezTo>
                  <a:lnTo>
                    <a:pt x="272100" y="1005450"/>
                  </a:lnTo>
                  <a:lnTo>
                    <a:pt x="0" y="1005450"/>
                  </a:lnTo>
                  <a:lnTo>
                    <a:pt x="0" y="344064"/>
                  </a:lnTo>
                  <a:cubicBezTo>
                    <a:pt x="0" y="179921"/>
                    <a:pt x="109996" y="41469"/>
                    <a:pt x="260757" y="0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8D09C69-DE4B-438C-B213-DB4918BEA57D}"/>
                </a:ext>
              </a:extLst>
            </p:cNvPr>
            <p:cNvGrpSpPr/>
            <p:nvPr/>
          </p:nvGrpSpPr>
          <p:grpSpPr>
            <a:xfrm rot="3466444">
              <a:off x="1494302" y="4271842"/>
              <a:ext cx="1161618" cy="2019691"/>
              <a:chOff x="2940492" y="222414"/>
              <a:chExt cx="2069658" cy="3598489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F3754DE-18EC-4E9C-A7F5-29FE002425C2}"/>
                  </a:ext>
                </a:extLst>
              </p:cNvPr>
              <p:cNvSpPr/>
              <p:nvPr/>
            </p:nvSpPr>
            <p:spPr>
              <a:xfrm>
                <a:off x="3080285" y="306361"/>
                <a:ext cx="1584060" cy="2536716"/>
              </a:xfrm>
              <a:custGeom>
                <a:avLst/>
                <a:gdLst>
                  <a:gd name="connsiteX0" fmla="*/ 961846 w 1923692"/>
                  <a:gd name="connsiteY0" fmla="*/ 0 h 3246080"/>
                  <a:gd name="connsiteX1" fmla="*/ 1038598 w 1923692"/>
                  <a:gd name="connsiteY1" fmla="*/ 17320 h 3246080"/>
                  <a:gd name="connsiteX2" fmla="*/ 1923692 w 1923692"/>
                  <a:gd name="connsiteY2" fmla="*/ 1623040 h 3246080"/>
                  <a:gd name="connsiteX3" fmla="*/ 1038598 w 1923692"/>
                  <a:gd name="connsiteY3" fmla="*/ 3228760 h 3246080"/>
                  <a:gd name="connsiteX4" fmla="*/ 961846 w 1923692"/>
                  <a:gd name="connsiteY4" fmla="*/ 3246080 h 3246080"/>
                  <a:gd name="connsiteX5" fmla="*/ 885095 w 1923692"/>
                  <a:gd name="connsiteY5" fmla="*/ 3228760 h 3246080"/>
                  <a:gd name="connsiteX6" fmla="*/ 0 w 1923692"/>
                  <a:gd name="connsiteY6" fmla="*/ 1623040 h 3246080"/>
                  <a:gd name="connsiteX7" fmla="*/ 885095 w 1923692"/>
                  <a:gd name="connsiteY7" fmla="*/ 17320 h 324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23692" h="3246080">
                    <a:moveTo>
                      <a:pt x="961846" y="0"/>
                    </a:moveTo>
                    <a:lnTo>
                      <a:pt x="1038598" y="17320"/>
                    </a:lnTo>
                    <a:cubicBezTo>
                      <a:pt x="1543720" y="170153"/>
                      <a:pt x="1923692" y="830986"/>
                      <a:pt x="1923692" y="1623040"/>
                    </a:cubicBezTo>
                    <a:cubicBezTo>
                      <a:pt x="1923692" y="2415095"/>
                      <a:pt x="1543720" y="3075928"/>
                      <a:pt x="1038598" y="3228760"/>
                    </a:cubicBezTo>
                    <a:lnTo>
                      <a:pt x="961846" y="3246080"/>
                    </a:lnTo>
                    <a:lnTo>
                      <a:pt x="885095" y="3228760"/>
                    </a:lnTo>
                    <a:cubicBezTo>
                      <a:pt x="379972" y="3075928"/>
                      <a:pt x="0" y="2415095"/>
                      <a:pt x="0" y="1623040"/>
                    </a:cubicBezTo>
                    <a:cubicBezTo>
                      <a:pt x="0" y="830986"/>
                      <a:pt x="379972" y="170153"/>
                      <a:pt x="885095" y="1732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EE102E5A-7F5A-49B5-8D3B-3BCBAA20B9E3}"/>
                  </a:ext>
                </a:extLst>
              </p:cNvPr>
              <p:cNvGrpSpPr/>
              <p:nvPr/>
            </p:nvGrpSpPr>
            <p:grpSpPr>
              <a:xfrm>
                <a:off x="3242348" y="541012"/>
                <a:ext cx="1465946" cy="2423216"/>
                <a:chOff x="4184590" y="1256539"/>
                <a:chExt cx="1605243" cy="2653475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55206C6F-FFEC-478B-AAFE-38AA26E7D4C8}"/>
                    </a:ext>
                  </a:extLst>
                </p:cNvPr>
                <p:cNvSpPr/>
                <p:nvPr/>
              </p:nvSpPr>
              <p:spPr>
                <a:xfrm>
                  <a:off x="4388167" y="2484886"/>
                  <a:ext cx="1122046" cy="1425128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30A9EEFF-A32C-4AFC-A92B-65B2F5A72B0A}"/>
                    </a:ext>
                  </a:extLst>
                </p:cNvPr>
                <p:cNvSpPr/>
                <p:nvPr/>
              </p:nvSpPr>
              <p:spPr>
                <a:xfrm>
                  <a:off x="4874418" y="2718245"/>
                  <a:ext cx="157163" cy="11917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85949F13-5515-4188-990F-A9D4E764752D}"/>
                    </a:ext>
                  </a:extLst>
                </p:cNvPr>
                <p:cNvSpPr/>
                <p:nvPr/>
              </p:nvSpPr>
              <p:spPr>
                <a:xfrm>
                  <a:off x="4899184" y="2876326"/>
                  <a:ext cx="100012" cy="10001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04CA359C-5816-4C84-9A7F-B14556A2E32E}"/>
                    </a:ext>
                  </a:extLst>
                </p:cNvPr>
                <p:cNvSpPr/>
                <p:nvPr/>
              </p:nvSpPr>
              <p:spPr>
                <a:xfrm>
                  <a:off x="4899184" y="3083273"/>
                  <a:ext cx="100012" cy="10001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D23D0158-EF0F-453B-A926-480C9BF4F3DA}"/>
                    </a:ext>
                  </a:extLst>
                </p:cNvPr>
                <p:cNvSpPr/>
                <p:nvPr/>
              </p:nvSpPr>
              <p:spPr>
                <a:xfrm>
                  <a:off x="4899184" y="3290220"/>
                  <a:ext cx="100012" cy="10001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936D797A-C9BD-4B3E-8F2F-235176AC2F6E}"/>
                    </a:ext>
                  </a:extLst>
                </p:cNvPr>
                <p:cNvSpPr/>
                <p:nvPr/>
              </p:nvSpPr>
              <p:spPr>
                <a:xfrm rot="7200000">
                  <a:off x="4447887" y="1330970"/>
                  <a:ext cx="124816" cy="400050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0051429D-A806-4B77-82F1-B4851369C1A2}"/>
                    </a:ext>
                  </a:extLst>
                </p:cNvPr>
                <p:cNvSpPr/>
                <p:nvPr/>
              </p:nvSpPr>
              <p:spPr>
                <a:xfrm rot="8420984">
                  <a:off x="4522273" y="1272068"/>
                  <a:ext cx="124816" cy="400050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7EFDC89-32C0-4024-911E-C42584F8B34B}"/>
                    </a:ext>
                  </a:extLst>
                </p:cNvPr>
                <p:cNvSpPr/>
                <p:nvPr/>
              </p:nvSpPr>
              <p:spPr>
                <a:xfrm rot="9900000">
                  <a:off x="4608634" y="1256539"/>
                  <a:ext cx="124816" cy="400050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A9C44B23-E74E-4DB4-8863-129DEC0ACF19}"/>
                    </a:ext>
                  </a:extLst>
                </p:cNvPr>
                <p:cNvSpPr/>
                <p:nvPr/>
              </p:nvSpPr>
              <p:spPr>
                <a:xfrm rot="20700000">
                  <a:off x="4184590" y="2007497"/>
                  <a:ext cx="321792" cy="45140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8658BADC-0168-4E19-9DB3-E7DCACE1A11F}"/>
                    </a:ext>
                  </a:extLst>
                </p:cNvPr>
                <p:cNvSpPr/>
                <p:nvPr/>
              </p:nvSpPr>
              <p:spPr>
                <a:xfrm rot="900000" flipH="1">
                  <a:off x="5468041" y="2007498"/>
                  <a:ext cx="321792" cy="45140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DF68883C-A086-4CAB-A1F2-50B8254F6FE7}"/>
                    </a:ext>
                  </a:extLst>
                </p:cNvPr>
                <p:cNvSpPr/>
                <p:nvPr/>
              </p:nvSpPr>
              <p:spPr>
                <a:xfrm rot="900000" flipH="1">
                  <a:off x="5525073" y="2087501"/>
                  <a:ext cx="207728" cy="291395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E138500F-C21F-4EE1-90D0-36950DC966D4}"/>
                    </a:ext>
                  </a:extLst>
                </p:cNvPr>
                <p:cNvSpPr/>
                <p:nvPr/>
              </p:nvSpPr>
              <p:spPr>
                <a:xfrm>
                  <a:off x="4297680" y="1495239"/>
                  <a:ext cx="1303020" cy="134702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アーチ 41">
                  <a:extLst>
                    <a:ext uri="{FF2B5EF4-FFF2-40B4-BE49-F238E27FC236}">
                      <a16:creationId xmlns:a16="http://schemas.microsoft.com/office/drawing/2014/main" id="{8541A8DB-EA01-4DBD-9F66-426994C4F019}"/>
                    </a:ext>
                  </a:extLst>
                </p:cNvPr>
                <p:cNvSpPr/>
                <p:nvPr/>
              </p:nvSpPr>
              <p:spPr>
                <a:xfrm rot="133556">
                  <a:off x="4382058" y="1994902"/>
                  <a:ext cx="350630" cy="350631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アーチ 42">
                  <a:extLst>
                    <a:ext uri="{FF2B5EF4-FFF2-40B4-BE49-F238E27FC236}">
                      <a16:creationId xmlns:a16="http://schemas.microsoft.com/office/drawing/2014/main" id="{7DBE9FBA-392F-4094-8083-57F62F27A1D2}"/>
                    </a:ext>
                  </a:extLst>
                </p:cNvPr>
                <p:cNvSpPr/>
                <p:nvPr/>
              </p:nvSpPr>
              <p:spPr>
                <a:xfrm rot="133556">
                  <a:off x="5030929" y="1994900"/>
                  <a:ext cx="350630" cy="350631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" name="アーチ 24">
                <a:extLst>
                  <a:ext uri="{FF2B5EF4-FFF2-40B4-BE49-F238E27FC236}">
                    <a16:creationId xmlns:a16="http://schemas.microsoft.com/office/drawing/2014/main" id="{9FFF78AB-D4F5-43B6-971E-DD6906C82FE0}"/>
                  </a:ext>
                </a:extLst>
              </p:cNvPr>
              <p:cNvSpPr/>
              <p:nvPr/>
            </p:nvSpPr>
            <p:spPr>
              <a:xfrm rot="10800000">
                <a:off x="3670640" y="1486798"/>
                <a:ext cx="320204" cy="320204"/>
              </a:xfrm>
              <a:prstGeom prst="blockArc">
                <a:avLst>
                  <a:gd name="adj1" fmla="val 12864271"/>
                  <a:gd name="adj2" fmla="val 19236850"/>
                  <a:gd name="adj3" fmla="val 124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78CEF9B-5C69-4FBA-BF81-2DFB469D30C3}"/>
                  </a:ext>
                </a:extLst>
              </p:cNvPr>
              <p:cNvSpPr/>
              <p:nvPr/>
            </p:nvSpPr>
            <p:spPr>
              <a:xfrm>
                <a:off x="2940492" y="222414"/>
                <a:ext cx="2069658" cy="3598489"/>
              </a:xfrm>
              <a:custGeom>
                <a:avLst/>
                <a:gdLst>
                  <a:gd name="connsiteX0" fmla="*/ 943681 w 2168966"/>
                  <a:gd name="connsiteY0" fmla="*/ 114695 h 3598489"/>
                  <a:gd name="connsiteX1" fmla="*/ 882693 w 2168966"/>
                  <a:gd name="connsiteY1" fmla="*/ 128230 h 3598489"/>
                  <a:gd name="connsiteX2" fmla="*/ 179374 w 2168966"/>
                  <a:gd name="connsiteY2" fmla="*/ 1383053 h 3598489"/>
                  <a:gd name="connsiteX3" fmla="*/ 882693 w 2168966"/>
                  <a:gd name="connsiteY3" fmla="*/ 2637876 h 3598489"/>
                  <a:gd name="connsiteX4" fmla="*/ 943681 w 2168966"/>
                  <a:gd name="connsiteY4" fmla="*/ 2651411 h 3598489"/>
                  <a:gd name="connsiteX5" fmla="*/ 1004670 w 2168966"/>
                  <a:gd name="connsiteY5" fmla="*/ 2637876 h 3598489"/>
                  <a:gd name="connsiteX6" fmla="*/ 1707988 w 2168966"/>
                  <a:gd name="connsiteY6" fmla="*/ 1383053 h 3598489"/>
                  <a:gd name="connsiteX7" fmla="*/ 1004670 w 2168966"/>
                  <a:gd name="connsiteY7" fmla="*/ 128230 h 3598489"/>
                  <a:gd name="connsiteX8" fmla="*/ 1084483 w 2168966"/>
                  <a:gd name="connsiteY8" fmla="*/ 0 h 3598489"/>
                  <a:gd name="connsiteX9" fmla="*/ 1171021 w 2168966"/>
                  <a:gd name="connsiteY9" fmla="*/ 19200 h 3598489"/>
                  <a:gd name="connsiteX10" fmla="*/ 2168966 w 2168966"/>
                  <a:gd name="connsiteY10" fmla="*/ 1799245 h 3598489"/>
                  <a:gd name="connsiteX11" fmla="*/ 1171021 w 2168966"/>
                  <a:gd name="connsiteY11" fmla="*/ 3579289 h 3598489"/>
                  <a:gd name="connsiteX12" fmla="*/ 1084483 w 2168966"/>
                  <a:gd name="connsiteY12" fmla="*/ 3598489 h 3598489"/>
                  <a:gd name="connsiteX13" fmla="*/ 997946 w 2168966"/>
                  <a:gd name="connsiteY13" fmla="*/ 3579289 h 3598489"/>
                  <a:gd name="connsiteX14" fmla="*/ 0 w 2168966"/>
                  <a:gd name="connsiteY14" fmla="*/ 1799245 h 3598489"/>
                  <a:gd name="connsiteX15" fmla="*/ 997946 w 2168966"/>
                  <a:gd name="connsiteY15" fmla="*/ 19200 h 359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68966" h="3598489">
                    <a:moveTo>
                      <a:pt x="943681" y="114695"/>
                    </a:moveTo>
                    <a:lnTo>
                      <a:pt x="882693" y="128230"/>
                    </a:lnTo>
                    <a:cubicBezTo>
                      <a:pt x="481309" y="247665"/>
                      <a:pt x="179374" y="764086"/>
                      <a:pt x="179374" y="1383053"/>
                    </a:cubicBezTo>
                    <a:cubicBezTo>
                      <a:pt x="179374" y="2002021"/>
                      <a:pt x="481309" y="2518442"/>
                      <a:pt x="882693" y="2637876"/>
                    </a:cubicBezTo>
                    <a:lnTo>
                      <a:pt x="943681" y="2651411"/>
                    </a:lnTo>
                    <a:lnTo>
                      <a:pt x="1004670" y="2637876"/>
                    </a:lnTo>
                    <a:cubicBezTo>
                      <a:pt x="1406053" y="2518442"/>
                      <a:pt x="1707988" y="2002021"/>
                      <a:pt x="1707988" y="1383053"/>
                    </a:cubicBezTo>
                    <a:cubicBezTo>
                      <a:pt x="1707988" y="764086"/>
                      <a:pt x="1406053" y="247665"/>
                      <a:pt x="1004670" y="128230"/>
                    </a:cubicBezTo>
                    <a:close/>
                    <a:moveTo>
                      <a:pt x="1084483" y="0"/>
                    </a:moveTo>
                    <a:lnTo>
                      <a:pt x="1171021" y="19200"/>
                    </a:lnTo>
                    <a:cubicBezTo>
                      <a:pt x="1740547" y="188626"/>
                      <a:pt x="2168966" y="921202"/>
                      <a:pt x="2168966" y="1799245"/>
                    </a:cubicBezTo>
                    <a:cubicBezTo>
                      <a:pt x="2168966" y="2677289"/>
                      <a:pt x="1740547" y="3409865"/>
                      <a:pt x="1171021" y="3579289"/>
                    </a:cubicBezTo>
                    <a:lnTo>
                      <a:pt x="1084483" y="3598489"/>
                    </a:lnTo>
                    <a:lnTo>
                      <a:pt x="997946" y="3579289"/>
                    </a:lnTo>
                    <a:cubicBezTo>
                      <a:pt x="428419" y="3409865"/>
                      <a:pt x="0" y="2677289"/>
                      <a:pt x="0" y="1799245"/>
                    </a:cubicBezTo>
                    <a:cubicBezTo>
                      <a:pt x="0" y="921202"/>
                      <a:pt x="428419" y="188626"/>
                      <a:pt x="997946" y="1920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036ABA7-D6E7-4D99-B646-B5FC7E41781A}"/>
                  </a:ext>
                </a:extLst>
              </p:cNvPr>
              <p:cNvGrpSpPr/>
              <p:nvPr/>
            </p:nvGrpSpPr>
            <p:grpSpPr>
              <a:xfrm>
                <a:off x="2940492" y="1097970"/>
                <a:ext cx="2069658" cy="2722933"/>
                <a:chOff x="672140" y="1495239"/>
                <a:chExt cx="2251496" cy="2722933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1360E3E-BDE0-4312-B280-D941F1E01DA4}"/>
                    </a:ext>
                  </a:extLst>
                </p:cNvPr>
                <p:cNvSpPr/>
                <p:nvPr/>
              </p:nvSpPr>
              <p:spPr>
                <a:xfrm>
                  <a:off x="672140" y="1495239"/>
                  <a:ext cx="2231570" cy="2722933"/>
                </a:xfrm>
                <a:custGeom>
                  <a:avLst/>
                  <a:gdLst>
                    <a:gd name="connsiteX0" fmla="*/ 180600 w 2231570"/>
                    <a:gd name="connsiteY0" fmla="*/ 0 h 2722933"/>
                    <a:gd name="connsiteX1" fmla="*/ 193751 w 2231570"/>
                    <a:gd name="connsiteY1" fmla="*/ 58891 h 2722933"/>
                    <a:gd name="connsiteX2" fmla="*/ 711571 w 2231570"/>
                    <a:gd name="connsiteY2" fmla="*/ 882069 h 2722933"/>
                    <a:gd name="connsiteX3" fmla="*/ 2223779 w 2231570"/>
                    <a:gd name="connsiteY3" fmla="*/ 1245843 h 2722933"/>
                    <a:gd name="connsiteX4" fmla="*/ 2231570 w 2231570"/>
                    <a:gd name="connsiteY4" fmla="*/ 1241773 h 2722933"/>
                    <a:gd name="connsiteX5" fmla="*/ 2231232 w 2231570"/>
                    <a:gd name="connsiteY5" fmla="*/ 1245321 h 2722933"/>
                    <a:gd name="connsiteX6" fmla="*/ 1215579 w 2231570"/>
                    <a:gd name="connsiteY6" fmla="*/ 2703733 h 2722933"/>
                    <a:gd name="connsiteX7" fmla="*/ 1125748 w 2231570"/>
                    <a:gd name="connsiteY7" fmla="*/ 2722933 h 2722933"/>
                    <a:gd name="connsiteX8" fmla="*/ 1035919 w 2231570"/>
                    <a:gd name="connsiteY8" fmla="*/ 2703733 h 2722933"/>
                    <a:gd name="connsiteX9" fmla="*/ 0 w 2231570"/>
                    <a:gd name="connsiteY9" fmla="*/ 923689 h 2722933"/>
                    <a:gd name="connsiteX10" fmla="*/ 171889 w 2231570"/>
                    <a:gd name="connsiteY10" fmla="*/ 19285 h 2722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1570" h="2722933">
                      <a:moveTo>
                        <a:pt x="180600" y="0"/>
                      </a:moveTo>
                      <a:lnTo>
                        <a:pt x="193751" y="58891"/>
                      </a:lnTo>
                      <a:cubicBezTo>
                        <a:pt x="271599" y="352624"/>
                        <a:pt x="447213" y="644747"/>
                        <a:pt x="711571" y="882069"/>
                      </a:cubicBezTo>
                      <a:cubicBezTo>
                        <a:pt x="1174199" y="1297382"/>
                        <a:pt x="1774474" y="1424457"/>
                        <a:pt x="2223779" y="1245843"/>
                      </a:cubicBezTo>
                      <a:lnTo>
                        <a:pt x="2231570" y="1241773"/>
                      </a:lnTo>
                      <a:lnTo>
                        <a:pt x="2231232" y="1245321"/>
                      </a:lnTo>
                      <a:cubicBezTo>
                        <a:pt x="2138027" y="1976078"/>
                        <a:pt x="1732876" y="2555487"/>
                        <a:pt x="1215579" y="2703733"/>
                      </a:cubicBezTo>
                      <a:lnTo>
                        <a:pt x="1125748" y="2722933"/>
                      </a:lnTo>
                      <a:lnTo>
                        <a:pt x="1035919" y="2703733"/>
                      </a:lnTo>
                      <a:cubicBezTo>
                        <a:pt x="444721" y="2534309"/>
                        <a:pt x="0" y="1801733"/>
                        <a:pt x="0" y="923689"/>
                      </a:cubicBezTo>
                      <a:cubicBezTo>
                        <a:pt x="0" y="594423"/>
                        <a:pt x="62539" y="285613"/>
                        <a:pt x="171889" y="19285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08757D3B-6508-46D9-8CCD-74264FE4876D}"/>
                    </a:ext>
                  </a:extLst>
                </p:cNvPr>
                <p:cNvSpPr/>
                <p:nvPr/>
              </p:nvSpPr>
              <p:spPr>
                <a:xfrm flipH="1">
                  <a:off x="692066" y="1495239"/>
                  <a:ext cx="2231570" cy="2722933"/>
                </a:xfrm>
                <a:custGeom>
                  <a:avLst/>
                  <a:gdLst>
                    <a:gd name="connsiteX0" fmla="*/ 180600 w 2231570"/>
                    <a:gd name="connsiteY0" fmla="*/ 0 h 2722933"/>
                    <a:gd name="connsiteX1" fmla="*/ 193751 w 2231570"/>
                    <a:gd name="connsiteY1" fmla="*/ 58891 h 2722933"/>
                    <a:gd name="connsiteX2" fmla="*/ 711571 w 2231570"/>
                    <a:gd name="connsiteY2" fmla="*/ 882069 h 2722933"/>
                    <a:gd name="connsiteX3" fmla="*/ 2223779 w 2231570"/>
                    <a:gd name="connsiteY3" fmla="*/ 1245843 h 2722933"/>
                    <a:gd name="connsiteX4" fmla="*/ 2231570 w 2231570"/>
                    <a:gd name="connsiteY4" fmla="*/ 1241773 h 2722933"/>
                    <a:gd name="connsiteX5" fmla="*/ 2231232 w 2231570"/>
                    <a:gd name="connsiteY5" fmla="*/ 1245321 h 2722933"/>
                    <a:gd name="connsiteX6" fmla="*/ 1215579 w 2231570"/>
                    <a:gd name="connsiteY6" fmla="*/ 2703733 h 2722933"/>
                    <a:gd name="connsiteX7" fmla="*/ 1125748 w 2231570"/>
                    <a:gd name="connsiteY7" fmla="*/ 2722933 h 2722933"/>
                    <a:gd name="connsiteX8" fmla="*/ 1035919 w 2231570"/>
                    <a:gd name="connsiteY8" fmla="*/ 2703733 h 2722933"/>
                    <a:gd name="connsiteX9" fmla="*/ 0 w 2231570"/>
                    <a:gd name="connsiteY9" fmla="*/ 923689 h 2722933"/>
                    <a:gd name="connsiteX10" fmla="*/ 171889 w 2231570"/>
                    <a:gd name="connsiteY10" fmla="*/ 19285 h 2722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1570" h="2722933">
                      <a:moveTo>
                        <a:pt x="180600" y="0"/>
                      </a:moveTo>
                      <a:lnTo>
                        <a:pt x="193751" y="58891"/>
                      </a:lnTo>
                      <a:cubicBezTo>
                        <a:pt x="271599" y="352624"/>
                        <a:pt x="447213" y="644747"/>
                        <a:pt x="711571" y="882069"/>
                      </a:cubicBezTo>
                      <a:cubicBezTo>
                        <a:pt x="1174199" y="1297382"/>
                        <a:pt x="1774474" y="1424457"/>
                        <a:pt x="2223779" y="1245843"/>
                      </a:cubicBezTo>
                      <a:lnTo>
                        <a:pt x="2231570" y="1241773"/>
                      </a:lnTo>
                      <a:lnTo>
                        <a:pt x="2231232" y="1245321"/>
                      </a:lnTo>
                      <a:cubicBezTo>
                        <a:pt x="2138027" y="1976078"/>
                        <a:pt x="1732876" y="2555487"/>
                        <a:pt x="1215579" y="2703733"/>
                      </a:cubicBezTo>
                      <a:lnTo>
                        <a:pt x="1125748" y="2722933"/>
                      </a:lnTo>
                      <a:lnTo>
                        <a:pt x="1035919" y="2703733"/>
                      </a:lnTo>
                      <a:cubicBezTo>
                        <a:pt x="444721" y="2534309"/>
                        <a:pt x="0" y="1801733"/>
                        <a:pt x="0" y="923689"/>
                      </a:cubicBezTo>
                      <a:cubicBezTo>
                        <a:pt x="0" y="594423"/>
                        <a:pt x="62539" y="285613"/>
                        <a:pt x="171889" y="19285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CAE1294-F22F-419F-AA44-400DC59BCA16}"/>
                </a:ext>
              </a:extLst>
            </p:cNvPr>
            <p:cNvGrpSpPr/>
            <p:nvPr/>
          </p:nvGrpSpPr>
          <p:grpSpPr>
            <a:xfrm rot="15300000">
              <a:off x="1615189" y="5835597"/>
              <a:ext cx="214466" cy="261773"/>
              <a:chOff x="6755704" y="5835285"/>
              <a:chExt cx="214466" cy="261773"/>
            </a:xfrm>
          </p:grpSpPr>
          <p:sp>
            <p:nvSpPr>
              <p:cNvPr id="19" name="角丸四角形 380">
                <a:extLst>
                  <a:ext uri="{FF2B5EF4-FFF2-40B4-BE49-F238E27FC236}">
                    <a16:creationId xmlns:a16="http://schemas.microsoft.com/office/drawing/2014/main" id="{913059FD-1F29-4829-B785-BED969BDFC3D}"/>
                  </a:ext>
                </a:extLst>
              </p:cNvPr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381">
                <a:extLst>
                  <a:ext uri="{FF2B5EF4-FFF2-40B4-BE49-F238E27FC236}">
                    <a16:creationId xmlns:a16="http://schemas.microsoft.com/office/drawing/2014/main" id="{5DBFF174-0CC0-41A7-B1EA-565840FFFBD6}"/>
                  </a:ext>
                </a:extLst>
              </p:cNvPr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382">
                <a:extLst>
                  <a:ext uri="{FF2B5EF4-FFF2-40B4-BE49-F238E27FC236}">
                    <a16:creationId xmlns:a16="http://schemas.microsoft.com/office/drawing/2014/main" id="{5F0060CC-608A-4B34-9689-744705C295B8}"/>
                  </a:ext>
                </a:extLst>
              </p:cNvPr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383">
                <a:extLst>
                  <a:ext uri="{FF2B5EF4-FFF2-40B4-BE49-F238E27FC236}">
                    <a16:creationId xmlns:a16="http://schemas.microsoft.com/office/drawing/2014/main" id="{1FD232C8-84C9-41E3-A2AB-F29763EBCE88}"/>
                  </a:ext>
                </a:extLst>
              </p:cNvPr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B416E33-AE07-4FEC-8DA8-5A31403087BB}"/>
                </a:ext>
              </a:extLst>
            </p:cNvPr>
            <p:cNvGrpSpPr/>
            <p:nvPr/>
          </p:nvGrpSpPr>
          <p:grpSpPr>
            <a:xfrm rot="18057063" flipH="1">
              <a:off x="2640631" y="5205332"/>
              <a:ext cx="369405" cy="214466"/>
              <a:chOff x="2303054" y="5827502"/>
              <a:chExt cx="369405" cy="214466"/>
            </a:xfrm>
          </p:grpSpPr>
          <p:sp>
            <p:nvSpPr>
              <p:cNvPr id="13" name="角丸四角形 29">
                <a:extLst>
                  <a:ext uri="{FF2B5EF4-FFF2-40B4-BE49-F238E27FC236}">
                    <a16:creationId xmlns:a16="http://schemas.microsoft.com/office/drawing/2014/main" id="{C69ED197-D698-4BF9-91D1-FF440992110D}"/>
                  </a:ext>
                </a:extLst>
              </p:cNvPr>
              <p:cNvSpPr/>
              <p:nvPr/>
            </p:nvSpPr>
            <p:spPr>
              <a:xfrm rot="16200000">
                <a:off x="2354759" y="5881724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5DA84B0-7D8A-4D38-87BC-34B2850D4A7B}"/>
                  </a:ext>
                </a:extLst>
              </p:cNvPr>
              <p:cNvGrpSpPr/>
              <p:nvPr/>
            </p:nvGrpSpPr>
            <p:grpSpPr>
              <a:xfrm rot="15300000">
                <a:off x="2434340" y="5803848"/>
                <a:ext cx="214466" cy="261773"/>
                <a:chOff x="6755704" y="5835285"/>
                <a:chExt cx="214466" cy="261773"/>
              </a:xfrm>
            </p:grpSpPr>
            <p:sp>
              <p:nvSpPr>
                <p:cNvPr id="15" name="角丸四角形 380">
                  <a:extLst>
                    <a:ext uri="{FF2B5EF4-FFF2-40B4-BE49-F238E27FC236}">
                      <a16:creationId xmlns:a16="http://schemas.microsoft.com/office/drawing/2014/main" id="{9693005B-BCA1-4F3E-B3B9-BF0C94806D83}"/>
                    </a:ext>
                  </a:extLst>
                </p:cNvPr>
                <p:cNvSpPr/>
                <p:nvPr/>
              </p:nvSpPr>
              <p:spPr>
                <a:xfrm rot="5400000">
                  <a:off x="6829952" y="5761037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角丸四角形 381">
                  <a:extLst>
                    <a:ext uri="{FF2B5EF4-FFF2-40B4-BE49-F238E27FC236}">
                      <a16:creationId xmlns:a16="http://schemas.microsoft.com/office/drawing/2014/main" id="{990DEB64-F80E-4FCB-BFFD-F5692FAE0626}"/>
                    </a:ext>
                  </a:extLst>
                </p:cNvPr>
                <p:cNvSpPr/>
                <p:nvPr/>
              </p:nvSpPr>
              <p:spPr>
                <a:xfrm rot="5400000">
                  <a:off x="6829952" y="582490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角丸四角形 382">
                  <a:extLst>
                    <a:ext uri="{FF2B5EF4-FFF2-40B4-BE49-F238E27FC236}">
                      <a16:creationId xmlns:a16="http://schemas.microsoft.com/office/drawing/2014/main" id="{30E82070-820F-45D1-BA3E-6838F3F2BAF0}"/>
                    </a:ext>
                  </a:extLst>
                </p:cNvPr>
                <p:cNvSpPr/>
                <p:nvPr/>
              </p:nvSpPr>
              <p:spPr>
                <a:xfrm rot="5400000">
                  <a:off x="6829952" y="589087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角丸四角形 383">
                  <a:extLst>
                    <a:ext uri="{FF2B5EF4-FFF2-40B4-BE49-F238E27FC236}">
                      <a16:creationId xmlns:a16="http://schemas.microsoft.com/office/drawing/2014/main" id="{5367C328-5920-45EB-AED2-9DC73B23D1FC}"/>
                    </a:ext>
                  </a:extLst>
                </p:cNvPr>
                <p:cNvSpPr/>
                <p:nvPr/>
              </p:nvSpPr>
              <p:spPr>
                <a:xfrm rot="5400000">
                  <a:off x="6829952" y="595684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7BEE0B2-FC5E-4B3F-AE58-5BA40CA41785}"/>
              </a:ext>
            </a:extLst>
          </p:cNvPr>
          <p:cNvGrpSpPr/>
          <p:nvPr/>
        </p:nvGrpSpPr>
        <p:grpSpPr>
          <a:xfrm>
            <a:off x="691769" y="4102382"/>
            <a:ext cx="2897368" cy="2256414"/>
            <a:chOff x="894407" y="2989949"/>
            <a:chExt cx="3770979" cy="293676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64ABEF87-1C05-4136-8FDD-8293F8F8BB77}"/>
                </a:ext>
              </a:extLst>
            </p:cNvPr>
            <p:cNvSpPr/>
            <p:nvPr/>
          </p:nvSpPr>
          <p:spPr>
            <a:xfrm>
              <a:off x="1104349" y="4714690"/>
              <a:ext cx="1410780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片側の 2 つの角を丸めた四角形 43">
              <a:extLst>
                <a:ext uri="{FF2B5EF4-FFF2-40B4-BE49-F238E27FC236}">
                  <a16:creationId xmlns:a16="http://schemas.microsoft.com/office/drawing/2014/main" id="{CBB58660-F1E2-4923-ADCA-43E2E7F7F0AC}"/>
                </a:ext>
              </a:extLst>
            </p:cNvPr>
            <p:cNvSpPr/>
            <p:nvPr/>
          </p:nvSpPr>
          <p:spPr>
            <a:xfrm rot="10800000">
              <a:off x="1444240" y="4407878"/>
              <a:ext cx="670722" cy="435899"/>
            </a:xfrm>
            <a:custGeom>
              <a:avLst/>
              <a:gdLst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205886 w 670722"/>
                <a:gd name="connsiteY3" fmla="*/ 89894 h 307312"/>
                <a:gd name="connsiteX4" fmla="*/ 0 w 670722"/>
                <a:gd name="connsiteY4" fmla="*/ 89894 h 307312"/>
                <a:gd name="connsiteX5" fmla="*/ 335361 w 670722"/>
                <a:gd name="connsiteY5" fmla="*/ 0 h 307312"/>
                <a:gd name="connsiteX6" fmla="*/ 670722 w 670722"/>
                <a:gd name="connsiteY6" fmla="*/ 89894 h 307312"/>
                <a:gd name="connsiteX7" fmla="*/ 469161 w 670722"/>
                <a:gd name="connsiteY7" fmla="*/ 111302 h 307312"/>
                <a:gd name="connsiteX8" fmla="*/ 469161 w 670722"/>
                <a:gd name="connsiteY8" fmla="*/ 307312 h 307312"/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0 w 670722"/>
                <a:gd name="connsiteY3" fmla="*/ 89894 h 307312"/>
                <a:gd name="connsiteX4" fmla="*/ 335361 w 670722"/>
                <a:gd name="connsiteY4" fmla="*/ 0 h 307312"/>
                <a:gd name="connsiteX5" fmla="*/ 670722 w 670722"/>
                <a:gd name="connsiteY5" fmla="*/ 89894 h 307312"/>
                <a:gd name="connsiteX6" fmla="*/ 469161 w 670722"/>
                <a:gd name="connsiteY6" fmla="*/ 111302 h 307312"/>
                <a:gd name="connsiteX7" fmla="*/ 469161 w 670722"/>
                <a:gd name="connsiteY7" fmla="*/ 307312 h 30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722" h="307312">
                  <a:moveTo>
                    <a:pt x="469161" y="307312"/>
                  </a:moveTo>
                  <a:lnTo>
                    <a:pt x="201564" y="307312"/>
                  </a:lnTo>
                  <a:lnTo>
                    <a:pt x="201564" y="111302"/>
                  </a:lnTo>
                  <a:lnTo>
                    <a:pt x="0" y="89894"/>
                  </a:lnTo>
                  <a:cubicBezTo>
                    <a:pt x="0" y="40247"/>
                    <a:pt x="150146" y="0"/>
                    <a:pt x="335361" y="0"/>
                  </a:cubicBezTo>
                  <a:cubicBezTo>
                    <a:pt x="520576" y="0"/>
                    <a:pt x="670722" y="40247"/>
                    <a:pt x="670722" y="89894"/>
                  </a:cubicBezTo>
                  <a:lnTo>
                    <a:pt x="469161" y="111302"/>
                  </a:lnTo>
                  <a:lnTo>
                    <a:pt x="469161" y="30731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27183FA-ABF2-4CF5-AB86-69483DE64989}"/>
                </a:ext>
              </a:extLst>
            </p:cNvPr>
            <p:cNvGrpSpPr/>
            <p:nvPr/>
          </p:nvGrpSpPr>
          <p:grpSpPr>
            <a:xfrm rot="21325466">
              <a:off x="894407" y="3148596"/>
              <a:ext cx="1659582" cy="1483711"/>
              <a:chOff x="976956" y="3173205"/>
              <a:chExt cx="1659582" cy="1483711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3B48E661-2451-48A9-9F69-10F595EA5C85}"/>
                  </a:ext>
                </a:extLst>
              </p:cNvPr>
              <p:cNvSpPr/>
              <p:nvPr/>
            </p:nvSpPr>
            <p:spPr>
              <a:xfrm flipH="1">
                <a:off x="186558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3DA21B0-86BF-4E09-B373-2926A1C3C9F4}"/>
                  </a:ext>
                </a:extLst>
              </p:cNvPr>
              <p:cNvSpPr/>
              <p:nvPr/>
            </p:nvSpPr>
            <p:spPr>
              <a:xfrm>
                <a:off x="97695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8E8CCFED-9CD8-427C-834F-CF42D1EE5282}"/>
                  </a:ext>
                </a:extLst>
              </p:cNvPr>
              <p:cNvSpPr/>
              <p:nvPr/>
            </p:nvSpPr>
            <p:spPr>
              <a:xfrm rot="1800000">
                <a:off x="1155388" y="3173206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76E9755B-E01A-483D-9F16-40CA07E21D10}"/>
                  </a:ext>
                </a:extLst>
              </p:cNvPr>
              <p:cNvSpPr/>
              <p:nvPr/>
            </p:nvSpPr>
            <p:spPr>
              <a:xfrm rot="19800000" flipH="1">
                <a:off x="1619733" y="3173205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35BD795A-2092-4192-B32E-5B3678D859CA}"/>
                  </a:ext>
                </a:extLst>
              </p:cNvPr>
              <p:cNvGrpSpPr/>
              <p:nvPr/>
            </p:nvGrpSpPr>
            <p:grpSpPr>
              <a:xfrm>
                <a:off x="1124404" y="3370312"/>
                <a:ext cx="1338781" cy="1263111"/>
                <a:chOff x="4049500" y="3943264"/>
                <a:chExt cx="834570" cy="787400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FF31075D-6647-4668-9794-07350743ED94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382E2667-5E27-41F3-92EF-60AD7EE180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0" name="円/楕円 177">
                      <a:extLst>
                        <a:ext uri="{FF2B5EF4-FFF2-40B4-BE49-F238E27FC236}">
                          <a16:creationId xmlns:a16="http://schemas.microsoft.com/office/drawing/2014/main" id="{1EA8EFA6-16C3-4CEE-B6B8-581E5F665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/楕円 178">
                      <a:extLst>
                        <a:ext uri="{FF2B5EF4-FFF2-40B4-BE49-F238E27FC236}">
                          <a16:creationId xmlns:a16="http://schemas.microsoft.com/office/drawing/2014/main" id="{95479333-8F31-450D-B619-5A8A50644C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37B86BE1-12DA-4FB7-8A45-BAD4831E504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8" name="円/楕円 175">
                      <a:extLst>
                        <a:ext uri="{FF2B5EF4-FFF2-40B4-BE49-F238E27FC236}">
                          <a16:creationId xmlns:a16="http://schemas.microsoft.com/office/drawing/2014/main" id="{A50BF4BE-156D-4A87-927F-F466407409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円/楕円 176">
                      <a:extLst>
                        <a:ext uri="{FF2B5EF4-FFF2-40B4-BE49-F238E27FC236}">
                          <a16:creationId xmlns:a16="http://schemas.microsoft.com/office/drawing/2014/main" id="{C6773E8B-0987-4699-B8A2-548BE83C37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7" name="円/楕円 174">
                    <a:extLst>
                      <a:ext uri="{FF2B5EF4-FFF2-40B4-BE49-F238E27FC236}">
                        <a16:creationId xmlns:a16="http://schemas.microsoft.com/office/drawing/2014/main" id="{3B243178-5A67-471C-AE3B-F2EF6A74A0DE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6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円/楕円 127">
                  <a:extLst>
                    <a:ext uri="{FF2B5EF4-FFF2-40B4-BE49-F238E27FC236}">
                      <a16:creationId xmlns:a16="http://schemas.microsoft.com/office/drawing/2014/main" id="{6539A347-7732-44A4-9E7D-9A90F61B6F93}"/>
                    </a:ext>
                  </a:extLst>
                </p:cNvPr>
                <p:cNvSpPr/>
                <p:nvPr/>
              </p:nvSpPr>
              <p:spPr>
                <a:xfrm>
                  <a:off x="4217818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27">
                  <a:extLst>
                    <a:ext uri="{FF2B5EF4-FFF2-40B4-BE49-F238E27FC236}">
                      <a16:creationId xmlns:a16="http://schemas.microsoft.com/office/drawing/2014/main" id="{ED0145D2-3353-47B2-A083-F57E2A9BF611}"/>
                    </a:ext>
                  </a:extLst>
                </p:cNvPr>
                <p:cNvSpPr/>
                <p:nvPr/>
              </p:nvSpPr>
              <p:spPr>
                <a:xfrm>
                  <a:off x="4376924" y="4644330"/>
                  <a:ext cx="190599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6 w 3210444"/>
                    <a:gd name="connsiteY0" fmla="*/ 63429 h 409714"/>
                    <a:gd name="connsiteX1" fmla="*/ 1635159 w 3210444"/>
                    <a:gd name="connsiteY1" fmla="*/ 6210 h 409714"/>
                    <a:gd name="connsiteX2" fmla="*/ 3210444 w 3210444"/>
                    <a:gd name="connsiteY2" fmla="*/ 63429 h 409714"/>
                    <a:gd name="connsiteX3" fmla="*/ 1605235 w 3210444"/>
                    <a:gd name="connsiteY3" fmla="*/ 409714 h 409714"/>
                    <a:gd name="connsiteX4" fmla="*/ 26 w 3210444"/>
                    <a:gd name="connsiteY4" fmla="*/ 63429 h 409714"/>
                    <a:gd name="connsiteX0" fmla="*/ 37 w 3210455"/>
                    <a:gd name="connsiteY0" fmla="*/ 67310 h 627322"/>
                    <a:gd name="connsiteX1" fmla="*/ 1635170 w 3210455"/>
                    <a:gd name="connsiteY1" fmla="*/ 10091 h 627322"/>
                    <a:gd name="connsiteX2" fmla="*/ 3210455 w 3210455"/>
                    <a:gd name="connsiteY2" fmla="*/ 67310 h 627322"/>
                    <a:gd name="connsiteX3" fmla="*/ 1600251 w 3210455"/>
                    <a:gd name="connsiteY3" fmla="*/ 627319 h 627322"/>
                    <a:gd name="connsiteX4" fmla="*/ 37 w 3210455"/>
                    <a:gd name="connsiteY4" fmla="*/ 67310 h 62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55" h="627322">
                      <a:moveTo>
                        <a:pt x="37" y="67310"/>
                      </a:moveTo>
                      <a:cubicBezTo>
                        <a:pt x="5857" y="-35561"/>
                        <a:pt x="748638" y="10091"/>
                        <a:pt x="1635170" y="10091"/>
                      </a:cubicBezTo>
                      <a:cubicBezTo>
                        <a:pt x="2521702" y="10091"/>
                        <a:pt x="3210455" y="-23932"/>
                        <a:pt x="3210455" y="67310"/>
                      </a:cubicBezTo>
                      <a:cubicBezTo>
                        <a:pt x="3210455" y="158552"/>
                        <a:pt x="2486783" y="627319"/>
                        <a:pt x="1600251" y="627319"/>
                      </a:cubicBezTo>
                      <a:cubicBezTo>
                        <a:pt x="713719" y="627319"/>
                        <a:pt x="-5783" y="170181"/>
                        <a:pt x="37" y="673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27">
                  <a:extLst>
                    <a:ext uri="{FF2B5EF4-FFF2-40B4-BE49-F238E27FC236}">
                      <a16:creationId xmlns:a16="http://schemas.microsoft.com/office/drawing/2014/main" id="{C5D69656-3EE3-4475-AA35-1749A94EA848}"/>
                    </a:ext>
                  </a:extLst>
                </p:cNvPr>
                <p:cNvSpPr/>
                <p:nvPr/>
              </p:nvSpPr>
              <p:spPr>
                <a:xfrm rot="20074534">
                  <a:off x="41830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27">
                  <a:extLst>
                    <a:ext uri="{FF2B5EF4-FFF2-40B4-BE49-F238E27FC236}">
                      <a16:creationId xmlns:a16="http://schemas.microsoft.com/office/drawing/2014/main" id="{FD811B7C-9C61-4F8A-9DBA-9E121F9AD666}"/>
                    </a:ext>
                  </a:extLst>
                </p:cNvPr>
                <p:cNvSpPr/>
                <p:nvPr/>
              </p:nvSpPr>
              <p:spPr>
                <a:xfrm rot="1174534">
                  <a:off x="45894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127">
                  <a:extLst>
                    <a:ext uri="{FF2B5EF4-FFF2-40B4-BE49-F238E27FC236}">
                      <a16:creationId xmlns:a16="http://schemas.microsoft.com/office/drawing/2014/main" id="{E02D4F11-2FC6-4BDB-8FA2-3CA6C752F81D}"/>
                    </a:ext>
                  </a:extLst>
                </p:cNvPr>
                <p:cNvSpPr/>
                <p:nvPr/>
              </p:nvSpPr>
              <p:spPr>
                <a:xfrm>
                  <a:off x="4615997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正方形/長方形 67">
                  <a:extLst>
                    <a:ext uri="{FF2B5EF4-FFF2-40B4-BE49-F238E27FC236}">
                      <a16:creationId xmlns:a16="http://schemas.microsoft.com/office/drawing/2014/main" id="{F781D9E5-640C-4790-9041-6965D88DA5C6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FE55F0ED-2C46-4576-ADF9-BEDEACF3A12C}"/>
                  </a:ext>
                </a:extLst>
              </p:cNvPr>
              <p:cNvSpPr/>
              <p:nvPr/>
            </p:nvSpPr>
            <p:spPr>
              <a:xfrm rot="3600000">
                <a:off x="1383773" y="3171974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133B36E2-5D65-45CE-905C-14FC9DF70510}"/>
                  </a:ext>
                </a:extLst>
              </p:cNvPr>
              <p:cNvSpPr/>
              <p:nvPr/>
            </p:nvSpPr>
            <p:spPr>
              <a:xfrm rot="18000000" flipH="1">
                <a:off x="1891690" y="3171976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FD6F2D6C-9B30-41DA-997E-71879FA6B95F}"/>
                  </a:ext>
                </a:extLst>
              </p:cNvPr>
              <p:cNvSpPr/>
              <p:nvPr/>
            </p:nvSpPr>
            <p:spPr>
              <a:xfrm>
                <a:off x="1317996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A7D9F187-9DE7-47EF-B3F0-4A4685B74816}"/>
                  </a:ext>
                </a:extLst>
              </p:cNvPr>
              <p:cNvSpPr/>
              <p:nvPr/>
            </p:nvSpPr>
            <p:spPr>
              <a:xfrm>
                <a:off x="2130002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4580C625-9237-469E-8865-4CB60ECBB602}"/>
                  </a:ext>
                </a:extLst>
              </p:cNvPr>
              <p:cNvSpPr/>
              <p:nvPr/>
            </p:nvSpPr>
            <p:spPr>
              <a:xfrm>
                <a:off x="1434088" y="3990538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985B2378-E0D4-45BE-BE5F-64C82B23B6B7}"/>
                  </a:ext>
                </a:extLst>
              </p:cNvPr>
              <p:cNvSpPr/>
              <p:nvPr/>
            </p:nvSpPr>
            <p:spPr>
              <a:xfrm>
                <a:off x="2074645" y="3990539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片側の 2 つの角を丸めた四角形 103">
              <a:extLst>
                <a:ext uri="{FF2B5EF4-FFF2-40B4-BE49-F238E27FC236}">
                  <a16:creationId xmlns:a16="http://schemas.microsoft.com/office/drawing/2014/main" id="{0E61884C-9B58-434E-AB52-6DF47C15ECD4}"/>
                </a:ext>
              </a:extLst>
            </p:cNvPr>
            <p:cNvSpPr/>
            <p:nvPr/>
          </p:nvSpPr>
          <p:spPr>
            <a:xfrm>
              <a:off x="1201452" y="4696139"/>
              <a:ext cx="1156298" cy="1017486"/>
            </a:xfrm>
            <a:custGeom>
              <a:avLst/>
              <a:gdLst/>
              <a:ahLst/>
              <a:cxnLst/>
              <a:rect l="l" t="t" r="r" b="b"/>
              <a:pathLst>
                <a:path w="1156298" h="1017486">
                  <a:moveTo>
                    <a:pt x="325416" y="0"/>
                  </a:moveTo>
                  <a:lnTo>
                    <a:pt x="323832" y="8159"/>
                  </a:lnTo>
                  <a:cubicBezTo>
                    <a:pt x="323832" y="81115"/>
                    <a:pt x="437694" y="140257"/>
                    <a:pt x="578150" y="140257"/>
                  </a:cubicBezTo>
                  <a:cubicBezTo>
                    <a:pt x="718606" y="140257"/>
                    <a:pt x="832468" y="81115"/>
                    <a:pt x="832468" y="8159"/>
                  </a:cubicBezTo>
                  <a:cubicBezTo>
                    <a:pt x="832468" y="5375"/>
                    <a:pt x="832302" y="2611"/>
                    <a:pt x="830885" y="0"/>
                  </a:cubicBezTo>
                  <a:cubicBezTo>
                    <a:pt x="1013537" y="15445"/>
                    <a:pt x="1156298" y="169101"/>
                    <a:pt x="1156298" y="356100"/>
                  </a:cubicBezTo>
                  <a:lnTo>
                    <a:pt x="1156298" y="1017486"/>
                  </a:lnTo>
                  <a:lnTo>
                    <a:pt x="0" y="1017486"/>
                  </a:lnTo>
                  <a:lnTo>
                    <a:pt x="0" y="356100"/>
                  </a:lnTo>
                  <a:cubicBezTo>
                    <a:pt x="0" y="169100"/>
                    <a:pt x="142763" y="15444"/>
                    <a:pt x="325416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片側の 2 つの角を丸めた四角形 101">
              <a:extLst>
                <a:ext uri="{FF2B5EF4-FFF2-40B4-BE49-F238E27FC236}">
                  <a16:creationId xmlns:a16="http://schemas.microsoft.com/office/drawing/2014/main" id="{574167A8-F3D0-4BA6-A480-04FD179491BF}"/>
                </a:ext>
              </a:extLst>
            </p:cNvPr>
            <p:cNvSpPr/>
            <p:nvPr/>
          </p:nvSpPr>
          <p:spPr>
            <a:xfrm>
              <a:off x="1201452" y="4708175"/>
              <a:ext cx="1156298" cy="1005450"/>
            </a:xfrm>
            <a:custGeom>
              <a:avLst/>
              <a:gdLst/>
              <a:ahLst/>
              <a:cxnLst/>
              <a:rect l="l" t="t" r="r" b="b"/>
              <a:pathLst>
                <a:path w="1156298" h="1005450">
                  <a:moveTo>
                    <a:pt x="895542" y="0"/>
                  </a:moveTo>
                  <a:cubicBezTo>
                    <a:pt x="1046303" y="41469"/>
                    <a:pt x="1156298" y="179921"/>
                    <a:pt x="1156298" y="344064"/>
                  </a:cubicBezTo>
                  <a:lnTo>
                    <a:pt x="1156298" y="1005450"/>
                  </a:lnTo>
                  <a:lnTo>
                    <a:pt x="884199" y="1005450"/>
                  </a:lnTo>
                  <a:lnTo>
                    <a:pt x="667091" y="318293"/>
                  </a:lnTo>
                  <a:cubicBezTo>
                    <a:pt x="800067" y="281104"/>
                    <a:pt x="896919" y="158696"/>
                    <a:pt x="896919" y="13666"/>
                  </a:cubicBezTo>
                  <a:cubicBezTo>
                    <a:pt x="896919" y="9072"/>
                    <a:pt x="896822" y="4501"/>
                    <a:pt x="895542" y="0"/>
                  </a:cubicBezTo>
                  <a:close/>
                  <a:moveTo>
                    <a:pt x="260757" y="0"/>
                  </a:moveTo>
                  <a:lnTo>
                    <a:pt x="259379" y="13666"/>
                  </a:lnTo>
                  <a:cubicBezTo>
                    <a:pt x="259379" y="158696"/>
                    <a:pt x="356232" y="281104"/>
                    <a:pt x="489208" y="318293"/>
                  </a:cubicBezTo>
                  <a:lnTo>
                    <a:pt x="272100" y="1005450"/>
                  </a:lnTo>
                  <a:lnTo>
                    <a:pt x="0" y="1005450"/>
                  </a:lnTo>
                  <a:lnTo>
                    <a:pt x="0" y="344064"/>
                  </a:lnTo>
                  <a:cubicBezTo>
                    <a:pt x="0" y="179921"/>
                    <a:pt x="109996" y="41469"/>
                    <a:pt x="260757" y="0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CC1DB923-007D-4CBD-9F60-4BDE220D1C21}"/>
                </a:ext>
              </a:extLst>
            </p:cNvPr>
            <p:cNvGrpSpPr/>
            <p:nvPr/>
          </p:nvGrpSpPr>
          <p:grpSpPr>
            <a:xfrm>
              <a:off x="2447693" y="2989949"/>
              <a:ext cx="1601746" cy="2703118"/>
              <a:chOff x="7885154" y="595126"/>
              <a:chExt cx="1525546" cy="2574522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D568DD32-A729-446B-908A-146ED11156BC}"/>
                  </a:ext>
                </a:extLst>
              </p:cNvPr>
              <p:cNvSpPr/>
              <p:nvPr/>
            </p:nvSpPr>
            <p:spPr>
              <a:xfrm>
                <a:off x="7885154" y="2168276"/>
                <a:ext cx="1525546" cy="1001372"/>
              </a:xfrm>
              <a:prstGeom prst="round2SameRect">
                <a:avLst>
                  <a:gd name="adj1" fmla="val 30975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片側の 2 つの角を丸めた四角形 43">
                <a:extLst>
                  <a:ext uri="{FF2B5EF4-FFF2-40B4-BE49-F238E27FC236}">
                    <a16:creationId xmlns:a16="http://schemas.microsoft.com/office/drawing/2014/main" id="{87CE0E4A-0E22-4A70-862E-35F029BAB709}"/>
                  </a:ext>
                </a:extLst>
              </p:cNvPr>
              <p:cNvSpPr/>
              <p:nvPr/>
            </p:nvSpPr>
            <p:spPr>
              <a:xfrm rot="10800000">
                <a:off x="8243756" y="1911556"/>
                <a:ext cx="814452" cy="355378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40BB0B5-7D39-4697-817E-FDB82746DB25}"/>
                  </a:ext>
                </a:extLst>
              </p:cNvPr>
              <p:cNvSpPr/>
              <p:nvPr/>
            </p:nvSpPr>
            <p:spPr>
              <a:xfrm>
                <a:off x="8010596" y="2148024"/>
                <a:ext cx="1280772" cy="1020926"/>
              </a:xfrm>
              <a:custGeom>
                <a:avLst/>
                <a:gdLst>
                  <a:gd name="connsiteX0" fmla="*/ 170158 w 1156298"/>
                  <a:gd name="connsiteY0" fmla="*/ 0 h 1020926"/>
                  <a:gd name="connsiteX1" fmla="*/ 252243 w 1156298"/>
                  <a:gd name="connsiteY1" fmla="*/ 0 h 1020926"/>
                  <a:gd name="connsiteX2" fmla="*/ 319269 w 1156298"/>
                  <a:gd name="connsiteY2" fmla="*/ 27867 h 1020926"/>
                  <a:gd name="connsiteX3" fmla="*/ 580681 w 1156298"/>
                  <a:gd name="connsiteY3" fmla="*/ 68104 h 1020926"/>
                  <a:gd name="connsiteX4" fmla="*/ 842093 w 1156298"/>
                  <a:gd name="connsiteY4" fmla="*/ 27867 h 1020926"/>
                  <a:gd name="connsiteX5" fmla="*/ 909119 w 1156298"/>
                  <a:gd name="connsiteY5" fmla="*/ 0 h 1020926"/>
                  <a:gd name="connsiteX6" fmla="*/ 986140 w 1156298"/>
                  <a:gd name="connsiteY6" fmla="*/ 0 h 1020926"/>
                  <a:gd name="connsiteX7" fmla="*/ 1156298 w 1156298"/>
                  <a:gd name="connsiteY7" fmla="*/ 170158 h 1020926"/>
                  <a:gd name="connsiteX8" fmla="*/ 1156298 w 1156298"/>
                  <a:gd name="connsiteY8" fmla="*/ 1020926 h 1020926"/>
                  <a:gd name="connsiteX9" fmla="*/ 0 w 1156298"/>
                  <a:gd name="connsiteY9" fmla="*/ 1020926 h 1020926"/>
                  <a:gd name="connsiteX10" fmla="*/ 0 w 1156298"/>
                  <a:gd name="connsiteY10" fmla="*/ 170158 h 1020926"/>
                  <a:gd name="connsiteX11" fmla="*/ 170158 w 1156298"/>
                  <a:gd name="connsiteY11" fmla="*/ 0 h 102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252243" y="0"/>
                    </a:lnTo>
                    <a:lnTo>
                      <a:pt x="319269" y="27867"/>
                    </a:lnTo>
                    <a:cubicBezTo>
                      <a:pt x="393891" y="53271"/>
                      <a:pt x="483848" y="68104"/>
                      <a:pt x="580681" y="68104"/>
                    </a:cubicBezTo>
                    <a:cubicBezTo>
                      <a:pt x="677514" y="68104"/>
                      <a:pt x="767472" y="53271"/>
                      <a:pt x="842093" y="27867"/>
                    </a:cubicBezTo>
                    <a:lnTo>
                      <a:pt x="909119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BF6EA3E9-CC14-48BB-914A-23A76C8F0616}"/>
                  </a:ext>
                </a:extLst>
              </p:cNvPr>
              <p:cNvGrpSpPr/>
              <p:nvPr/>
            </p:nvGrpSpPr>
            <p:grpSpPr>
              <a:xfrm>
                <a:off x="7959493" y="595126"/>
                <a:ext cx="1407603" cy="1455353"/>
                <a:chOff x="1828776" y="559765"/>
                <a:chExt cx="877472" cy="907239"/>
              </a:xfrm>
            </p:grpSpPr>
            <p:sp>
              <p:nvSpPr>
                <p:cNvPr id="154" name="フリーフォーム 540">
                  <a:extLst>
                    <a:ext uri="{FF2B5EF4-FFF2-40B4-BE49-F238E27FC236}">
                      <a16:creationId xmlns:a16="http://schemas.microsoft.com/office/drawing/2014/main" id="{0E2BCA1A-6B79-4676-A775-E6B30E671EB4}"/>
                    </a:ext>
                  </a:extLst>
                </p:cNvPr>
                <p:cNvSpPr/>
                <p:nvPr/>
              </p:nvSpPr>
              <p:spPr>
                <a:xfrm>
                  <a:off x="1849682" y="559765"/>
                  <a:ext cx="816502" cy="65622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C30D8C6B-8BAF-4B57-B07A-6A6BCB186053}"/>
                    </a:ext>
                  </a:extLst>
                </p:cNvPr>
                <p:cNvGrpSpPr/>
                <p:nvPr/>
              </p:nvGrpSpPr>
              <p:grpSpPr>
                <a:xfrm>
                  <a:off x="1828776" y="614334"/>
                  <a:ext cx="877472" cy="852670"/>
                  <a:chOff x="2810247" y="2017485"/>
                  <a:chExt cx="1132527" cy="1100517"/>
                </a:xfrm>
                <a:solidFill>
                  <a:srgbClr val="FFCC99"/>
                </a:solidFill>
              </p:grpSpPr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FD049F6A-B915-41F6-92A4-2D7043EB590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810247" y="2482080"/>
                    <a:ext cx="222006" cy="333008"/>
                    <a:chOff x="2689046" y="2844778"/>
                    <a:chExt cx="157843" cy="236764"/>
                  </a:xfrm>
                  <a:grpFill/>
                </p:grpSpPr>
                <p:sp>
                  <p:nvSpPr>
                    <p:cNvPr id="165" name="円/楕円 564">
                      <a:extLst>
                        <a:ext uri="{FF2B5EF4-FFF2-40B4-BE49-F238E27FC236}">
                          <a16:creationId xmlns:a16="http://schemas.microsoft.com/office/drawing/2014/main" id="{97E77894-6C14-4E3D-B7EC-9048D7D8BF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9046" y="2844778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565">
                      <a:extLst>
                        <a:ext uri="{FF2B5EF4-FFF2-40B4-BE49-F238E27FC236}">
                          <a16:creationId xmlns:a16="http://schemas.microsoft.com/office/drawing/2014/main" id="{D1F10029-9D39-4AB7-8FC5-30521C11F8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7621" y="2886053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FE829041-6896-4C3E-ABC5-9D6EECE1736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3" name="円/楕円 562">
                      <a:extLst>
                        <a:ext uri="{FF2B5EF4-FFF2-40B4-BE49-F238E27FC236}">
                          <a16:creationId xmlns:a16="http://schemas.microsoft.com/office/drawing/2014/main" id="{E6DDEFB7-3DA4-4065-AD6E-6DD2A33BE5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円/楕円 563">
                      <a:extLst>
                        <a:ext uri="{FF2B5EF4-FFF2-40B4-BE49-F238E27FC236}">
                          <a16:creationId xmlns:a16="http://schemas.microsoft.com/office/drawing/2014/main" id="{94722DA7-F017-4ECD-9991-0E31CC504A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" name="円/楕円 561">
                    <a:extLst>
                      <a:ext uri="{FF2B5EF4-FFF2-40B4-BE49-F238E27FC236}">
                        <a16:creationId xmlns:a16="http://schemas.microsoft.com/office/drawing/2014/main" id="{DDFF21FB-3829-4A58-BE32-655E6A4ACEF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10051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円/楕円 548">
                  <a:extLst>
                    <a:ext uri="{FF2B5EF4-FFF2-40B4-BE49-F238E27FC236}">
                      <a16:creationId xmlns:a16="http://schemas.microsoft.com/office/drawing/2014/main" id="{BF188062-E407-491E-8E74-98B200862D95}"/>
                    </a:ext>
                  </a:extLst>
                </p:cNvPr>
                <p:cNvSpPr/>
                <p:nvPr/>
              </p:nvSpPr>
              <p:spPr>
                <a:xfrm>
                  <a:off x="2015449" y="10559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円/楕円 549">
                  <a:extLst>
                    <a:ext uri="{FF2B5EF4-FFF2-40B4-BE49-F238E27FC236}">
                      <a16:creationId xmlns:a16="http://schemas.microsoft.com/office/drawing/2014/main" id="{39C7A1B3-6986-4967-B2E7-AAACC9B8D37B}"/>
                    </a:ext>
                  </a:extLst>
                </p:cNvPr>
                <p:cNvSpPr/>
                <p:nvPr/>
              </p:nvSpPr>
              <p:spPr>
                <a:xfrm>
                  <a:off x="2396949" y="10559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5939332B-3345-4DD6-9146-C94ECB4B21F7}"/>
                    </a:ext>
                  </a:extLst>
                </p:cNvPr>
                <p:cNvSpPr/>
                <p:nvPr/>
              </p:nvSpPr>
              <p:spPr>
                <a:xfrm rot="16200000">
                  <a:off x="2027359" y="801485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436A5CAB-DDF9-4495-803F-9DE38C55F0F2}"/>
                    </a:ext>
                  </a:extLst>
                </p:cNvPr>
                <p:cNvSpPr/>
                <p:nvPr/>
              </p:nvSpPr>
              <p:spPr>
                <a:xfrm rot="16200000">
                  <a:off x="2434239" y="801486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70DC0CFC-01E1-4D74-A257-26F1829ED3FD}"/>
                  </a:ext>
                </a:extLst>
              </p:cNvPr>
              <p:cNvSpPr/>
              <p:nvPr/>
            </p:nvSpPr>
            <p:spPr>
              <a:xfrm rot="20892444">
                <a:off x="8103275" y="697376"/>
                <a:ext cx="850060" cy="3017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正方形/長方形 67">
                <a:extLst>
                  <a:ext uri="{FF2B5EF4-FFF2-40B4-BE49-F238E27FC236}">
                    <a16:creationId xmlns:a16="http://schemas.microsoft.com/office/drawing/2014/main" id="{49149746-EFD2-430C-8813-ABE1B30F5397}"/>
                  </a:ext>
                </a:extLst>
              </p:cNvPr>
              <p:cNvSpPr/>
              <p:nvPr/>
            </p:nvSpPr>
            <p:spPr>
              <a:xfrm>
                <a:off x="8593944" y="1733739"/>
                <a:ext cx="106602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D4137CF-C02D-4002-9BE2-E5188255334B}"/>
                </a:ext>
              </a:extLst>
            </p:cNvPr>
            <p:cNvGrpSpPr/>
            <p:nvPr/>
          </p:nvGrpSpPr>
          <p:grpSpPr>
            <a:xfrm rot="491157">
              <a:off x="2248657" y="4553876"/>
              <a:ext cx="2019691" cy="1372838"/>
              <a:chOff x="2238147" y="4602537"/>
              <a:chExt cx="2019691" cy="1372838"/>
            </a:xfrm>
          </p:grpSpPr>
          <p:sp>
            <p:nvSpPr>
              <p:cNvPr id="116" name="角丸四角形 29">
                <a:extLst>
                  <a:ext uri="{FF2B5EF4-FFF2-40B4-BE49-F238E27FC236}">
                    <a16:creationId xmlns:a16="http://schemas.microsoft.com/office/drawing/2014/main" id="{5979F4A4-CD2A-4E8E-8793-A2C33E863237}"/>
                  </a:ext>
                </a:extLst>
              </p:cNvPr>
              <p:cNvSpPr/>
              <p:nvPr/>
            </p:nvSpPr>
            <p:spPr>
              <a:xfrm rot="16200000">
                <a:off x="2708490" y="5815131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3932E9DD-D8DF-4FC5-A39C-6319452A6E83}"/>
                  </a:ext>
                </a:extLst>
              </p:cNvPr>
              <p:cNvGrpSpPr/>
              <p:nvPr/>
            </p:nvGrpSpPr>
            <p:grpSpPr>
              <a:xfrm rot="3466444">
                <a:off x="2667184" y="4173500"/>
                <a:ext cx="1161618" cy="2019691"/>
                <a:chOff x="2940492" y="222414"/>
                <a:chExt cx="2069658" cy="3598489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6042BFAD-FC00-49A7-8E3B-4F128D776CAC}"/>
                    </a:ext>
                  </a:extLst>
                </p:cNvPr>
                <p:cNvSpPr/>
                <p:nvPr/>
              </p:nvSpPr>
              <p:spPr>
                <a:xfrm>
                  <a:off x="3080285" y="306361"/>
                  <a:ext cx="1584060" cy="2536716"/>
                </a:xfrm>
                <a:custGeom>
                  <a:avLst/>
                  <a:gdLst>
                    <a:gd name="connsiteX0" fmla="*/ 961846 w 1923692"/>
                    <a:gd name="connsiteY0" fmla="*/ 0 h 3246080"/>
                    <a:gd name="connsiteX1" fmla="*/ 1038598 w 1923692"/>
                    <a:gd name="connsiteY1" fmla="*/ 17320 h 3246080"/>
                    <a:gd name="connsiteX2" fmla="*/ 1923692 w 1923692"/>
                    <a:gd name="connsiteY2" fmla="*/ 1623040 h 3246080"/>
                    <a:gd name="connsiteX3" fmla="*/ 1038598 w 1923692"/>
                    <a:gd name="connsiteY3" fmla="*/ 3228760 h 3246080"/>
                    <a:gd name="connsiteX4" fmla="*/ 961846 w 1923692"/>
                    <a:gd name="connsiteY4" fmla="*/ 3246080 h 3246080"/>
                    <a:gd name="connsiteX5" fmla="*/ 885095 w 1923692"/>
                    <a:gd name="connsiteY5" fmla="*/ 3228760 h 3246080"/>
                    <a:gd name="connsiteX6" fmla="*/ 0 w 1923692"/>
                    <a:gd name="connsiteY6" fmla="*/ 1623040 h 3246080"/>
                    <a:gd name="connsiteX7" fmla="*/ 885095 w 1923692"/>
                    <a:gd name="connsiteY7" fmla="*/ 17320 h 324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23692" h="3246080">
                      <a:moveTo>
                        <a:pt x="961846" y="0"/>
                      </a:moveTo>
                      <a:lnTo>
                        <a:pt x="1038598" y="17320"/>
                      </a:lnTo>
                      <a:cubicBezTo>
                        <a:pt x="1543720" y="170153"/>
                        <a:pt x="1923692" y="830986"/>
                        <a:pt x="1923692" y="1623040"/>
                      </a:cubicBezTo>
                      <a:cubicBezTo>
                        <a:pt x="1923692" y="2415095"/>
                        <a:pt x="1543720" y="3075928"/>
                        <a:pt x="1038598" y="3228760"/>
                      </a:cubicBezTo>
                      <a:lnTo>
                        <a:pt x="961846" y="3246080"/>
                      </a:lnTo>
                      <a:lnTo>
                        <a:pt x="885095" y="3228760"/>
                      </a:lnTo>
                      <a:cubicBezTo>
                        <a:pt x="379972" y="3075928"/>
                        <a:pt x="0" y="2415095"/>
                        <a:pt x="0" y="1623040"/>
                      </a:cubicBezTo>
                      <a:cubicBezTo>
                        <a:pt x="0" y="830986"/>
                        <a:pt x="379972" y="170153"/>
                        <a:pt x="885095" y="1732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DEEA892D-782D-4EF3-B02A-479F94CA3535}"/>
                    </a:ext>
                  </a:extLst>
                </p:cNvPr>
                <p:cNvGrpSpPr/>
                <p:nvPr/>
              </p:nvGrpSpPr>
              <p:grpSpPr>
                <a:xfrm>
                  <a:off x="3242348" y="541012"/>
                  <a:ext cx="1465946" cy="2423216"/>
                  <a:chOff x="4184590" y="1256539"/>
                  <a:chExt cx="1605243" cy="2653475"/>
                </a:xfrm>
              </p:grpSpPr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D8C1BDB8-BA8E-472D-8209-ACB5D2DEAC6E}"/>
                      </a:ext>
                    </a:extLst>
                  </p:cNvPr>
                  <p:cNvSpPr/>
                  <p:nvPr/>
                </p:nvSpPr>
                <p:spPr>
                  <a:xfrm>
                    <a:off x="4388167" y="2484886"/>
                    <a:ext cx="1122046" cy="142512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DE0960F7-9AD5-4EDE-BA2C-C3661219BE0F}"/>
                      </a:ext>
                    </a:extLst>
                  </p:cNvPr>
                  <p:cNvSpPr/>
                  <p:nvPr/>
                </p:nvSpPr>
                <p:spPr>
                  <a:xfrm>
                    <a:off x="4874418" y="2718245"/>
                    <a:ext cx="157163" cy="11917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FFB6B3C2-7D6E-4B0E-A46D-2DFC52883494}"/>
                      </a:ext>
                    </a:extLst>
                  </p:cNvPr>
                  <p:cNvSpPr/>
                  <p:nvPr/>
                </p:nvSpPr>
                <p:spPr>
                  <a:xfrm>
                    <a:off x="4899184" y="2876326"/>
                    <a:ext cx="100012" cy="100012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582E1FB8-2120-413A-884D-84DA06E56AAA}"/>
                      </a:ext>
                    </a:extLst>
                  </p:cNvPr>
                  <p:cNvSpPr/>
                  <p:nvPr/>
                </p:nvSpPr>
                <p:spPr>
                  <a:xfrm>
                    <a:off x="4899184" y="3083273"/>
                    <a:ext cx="100012" cy="100012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092246DD-DB64-40EF-8069-9FD4DB78AE2A}"/>
                      </a:ext>
                    </a:extLst>
                  </p:cNvPr>
                  <p:cNvSpPr/>
                  <p:nvPr/>
                </p:nvSpPr>
                <p:spPr>
                  <a:xfrm>
                    <a:off x="4899184" y="3290220"/>
                    <a:ext cx="100012" cy="100012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月 140">
                    <a:extLst>
                      <a:ext uri="{FF2B5EF4-FFF2-40B4-BE49-F238E27FC236}">
                        <a16:creationId xmlns:a16="http://schemas.microsoft.com/office/drawing/2014/main" id="{53C090D9-5AAE-4ABD-9EA0-170F06624E16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447887" y="1330970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C0D5E6B1-82DB-485B-8321-FFE03498BAF5}"/>
                      </a:ext>
                    </a:extLst>
                  </p:cNvPr>
                  <p:cNvSpPr/>
                  <p:nvPr/>
                </p:nvSpPr>
                <p:spPr>
                  <a:xfrm rot="8420984">
                    <a:off x="4522273" y="1272068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731F7631-2D28-4BC1-83E7-B116A23FCFA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608634" y="1256539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2AF9B16B-EB83-4FAF-84FE-DA7FE9367BF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4590" y="2007497"/>
                    <a:ext cx="321792" cy="451402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313A8EF3-20DE-40CB-AC67-BF0DE599FAB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468041" y="2007498"/>
                    <a:ext cx="321792" cy="451402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E1114E2E-34F9-4262-B208-D7A1CF962AC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525073" y="2087501"/>
                    <a:ext cx="207728" cy="291395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6FFEB2B1-5AB5-483A-AFD5-BD6073F117C3}"/>
                      </a:ext>
                    </a:extLst>
                  </p:cNvPr>
                  <p:cNvSpPr/>
                  <p:nvPr/>
                </p:nvSpPr>
                <p:spPr>
                  <a:xfrm>
                    <a:off x="4297680" y="1495239"/>
                    <a:ext cx="1303020" cy="134702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F374583-23D9-478D-9F7F-13F9DE0D110D}"/>
                    </a:ext>
                  </a:extLst>
                </p:cNvPr>
                <p:cNvSpPr/>
                <p:nvPr/>
              </p:nvSpPr>
              <p:spPr>
                <a:xfrm>
                  <a:off x="2940492" y="222414"/>
                  <a:ext cx="2069658" cy="3598489"/>
                </a:xfrm>
                <a:custGeom>
                  <a:avLst/>
                  <a:gdLst>
                    <a:gd name="connsiteX0" fmla="*/ 943681 w 2168966"/>
                    <a:gd name="connsiteY0" fmla="*/ 114695 h 3598489"/>
                    <a:gd name="connsiteX1" fmla="*/ 882693 w 2168966"/>
                    <a:gd name="connsiteY1" fmla="*/ 128230 h 3598489"/>
                    <a:gd name="connsiteX2" fmla="*/ 179374 w 2168966"/>
                    <a:gd name="connsiteY2" fmla="*/ 1383053 h 3598489"/>
                    <a:gd name="connsiteX3" fmla="*/ 882693 w 2168966"/>
                    <a:gd name="connsiteY3" fmla="*/ 2637876 h 3598489"/>
                    <a:gd name="connsiteX4" fmla="*/ 943681 w 2168966"/>
                    <a:gd name="connsiteY4" fmla="*/ 2651411 h 3598489"/>
                    <a:gd name="connsiteX5" fmla="*/ 1004670 w 2168966"/>
                    <a:gd name="connsiteY5" fmla="*/ 2637876 h 3598489"/>
                    <a:gd name="connsiteX6" fmla="*/ 1707988 w 2168966"/>
                    <a:gd name="connsiteY6" fmla="*/ 1383053 h 3598489"/>
                    <a:gd name="connsiteX7" fmla="*/ 1004670 w 2168966"/>
                    <a:gd name="connsiteY7" fmla="*/ 128230 h 3598489"/>
                    <a:gd name="connsiteX8" fmla="*/ 1084483 w 2168966"/>
                    <a:gd name="connsiteY8" fmla="*/ 0 h 3598489"/>
                    <a:gd name="connsiteX9" fmla="*/ 1171021 w 2168966"/>
                    <a:gd name="connsiteY9" fmla="*/ 19200 h 3598489"/>
                    <a:gd name="connsiteX10" fmla="*/ 2168966 w 2168966"/>
                    <a:gd name="connsiteY10" fmla="*/ 1799245 h 3598489"/>
                    <a:gd name="connsiteX11" fmla="*/ 1171021 w 2168966"/>
                    <a:gd name="connsiteY11" fmla="*/ 3579289 h 3598489"/>
                    <a:gd name="connsiteX12" fmla="*/ 1084483 w 2168966"/>
                    <a:gd name="connsiteY12" fmla="*/ 3598489 h 3598489"/>
                    <a:gd name="connsiteX13" fmla="*/ 997946 w 2168966"/>
                    <a:gd name="connsiteY13" fmla="*/ 3579289 h 3598489"/>
                    <a:gd name="connsiteX14" fmla="*/ 0 w 2168966"/>
                    <a:gd name="connsiteY14" fmla="*/ 1799245 h 3598489"/>
                    <a:gd name="connsiteX15" fmla="*/ 997946 w 2168966"/>
                    <a:gd name="connsiteY15" fmla="*/ 19200 h 359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68966" h="3598489">
                      <a:moveTo>
                        <a:pt x="943681" y="114695"/>
                      </a:moveTo>
                      <a:lnTo>
                        <a:pt x="882693" y="128230"/>
                      </a:lnTo>
                      <a:cubicBezTo>
                        <a:pt x="481309" y="247665"/>
                        <a:pt x="179374" y="764086"/>
                        <a:pt x="179374" y="1383053"/>
                      </a:cubicBezTo>
                      <a:cubicBezTo>
                        <a:pt x="179374" y="2002021"/>
                        <a:pt x="481309" y="2518442"/>
                        <a:pt x="882693" y="2637876"/>
                      </a:cubicBezTo>
                      <a:lnTo>
                        <a:pt x="943681" y="2651411"/>
                      </a:lnTo>
                      <a:lnTo>
                        <a:pt x="1004670" y="2637876"/>
                      </a:lnTo>
                      <a:cubicBezTo>
                        <a:pt x="1406053" y="2518442"/>
                        <a:pt x="1707988" y="2002021"/>
                        <a:pt x="1707988" y="1383053"/>
                      </a:cubicBezTo>
                      <a:cubicBezTo>
                        <a:pt x="1707988" y="764086"/>
                        <a:pt x="1406053" y="247665"/>
                        <a:pt x="1004670" y="128230"/>
                      </a:cubicBezTo>
                      <a:close/>
                      <a:moveTo>
                        <a:pt x="1084483" y="0"/>
                      </a:moveTo>
                      <a:lnTo>
                        <a:pt x="1171021" y="19200"/>
                      </a:lnTo>
                      <a:cubicBezTo>
                        <a:pt x="1740547" y="188626"/>
                        <a:pt x="2168966" y="921202"/>
                        <a:pt x="2168966" y="1799245"/>
                      </a:cubicBezTo>
                      <a:cubicBezTo>
                        <a:pt x="2168966" y="2677289"/>
                        <a:pt x="1740547" y="3409865"/>
                        <a:pt x="1171021" y="3579289"/>
                      </a:cubicBezTo>
                      <a:lnTo>
                        <a:pt x="1084483" y="3598489"/>
                      </a:lnTo>
                      <a:lnTo>
                        <a:pt x="997946" y="3579289"/>
                      </a:lnTo>
                      <a:cubicBezTo>
                        <a:pt x="428419" y="3409865"/>
                        <a:pt x="0" y="2677289"/>
                        <a:pt x="0" y="1799245"/>
                      </a:cubicBezTo>
                      <a:cubicBezTo>
                        <a:pt x="0" y="921202"/>
                        <a:pt x="428419" y="188626"/>
                        <a:pt x="997946" y="1920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EDB0E4FF-694C-4181-A584-F91E406EC299}"/>
                    </a:ext>
                  </a:extLst>
                </p:cNvPr>
                <p:cNvGrpSpPr/>
                <p:nvPr/>
              </p:nvGrpSpPr>
              <p:grpSpPr>
                <a:xfrm>
                  <a:off x="2940492" y="1097970"/>
                  <a:ext cx="2069658" cy="2722933"/>
                  <a:chOff x="672140" y="1495239"/>
                  <a:chExt cx="2251496" cy="2722933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83A47A54-1E71-4215-A4A6-2DB3404EE1B2}"/>
                      </a:ext>
                    </a:extLst>
                  </p:cNvPr>
                  <p:cNvSpPr/>
                  <p:nvPr/>
                </p:nvSpPr>
                <p:spPr>
                  <a:xfrm>
                    <a:off x="672140" y="1495239"/>
                    <a:ext cx="2231570" cy="2722933"/>
                  </a:xfrm>
                  <a:custGeom>
                    <a:avLst/>
                    <a:gdLst>
                      <a:gd name="connsiteX0" fmla="*/ 180600 w 2231570"/>
                      <a:gd name="connsiteY0" fmla="*/ 0 h 2722933"/>
                      <a:gd name="connsiteX1" fmla="*/ 193751 w 2231570"/>
                      <a:gd name="connsiteY1" fmla="*/ 58891 h 2722933"/>
                      <a:gd name="connsiteX2" fmla="*/ 711571 w 2231570"/>
                      <a:gd name="connsiteY2" fmla="*/ 882069 h 2722933"/>
                      <a:gd name="connsiteX3" fmla="*/ 2223779 w 2231570"/>
                      <a:gd name="connsiteY3" fmla="*/ 1245843 h 2722933"/>
                      <a:gd name="connsiteX4" fmla="*/ 2231570 w 2231570"/>
                      <a:gd name="connsiteY4" fmla="*/ 1241773 h 2722933"/>
                      <a:gd name="connsiteX5" fmla="*/ 2231232 w 2231570"/>
                      <a:gd name="connsiteY5" fmla="*/ 1245321 h 2722933"/>
                      <a:gd name="connsiteX6" fmla="*/ 1215579 w 2231570"/>
                      <a:gd name="connsiteY6" fmla="*/ 2703733 h 2722933"/>
                      <a:gd name="connsiteX7" fmla="*/ 1125748 w 2231570"/>
                      <a:gd name="connsiteY7" fmla="*/ 2722933 h 2722933"/>
                      <a:gd name="connsiteX8" fmla="*/ 1035919 w 2231570"/>
                      <a:gd name="connsiteY8" fmla="*/ 2703733 h 2722933"/>
                      <a:gd name="connsiteX9" fmla="*/ 0 w 2231570"/>
                      <a:gd name="connsiteY9" fmla="*/ 923689 h 2722933"/>
                      <a:gd name="connsiteX10" fmla="*/ 171889 w 2231570"/>
                      <a:gd name="connsiteY10" fmla="*/ 19285 h 2722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31570" h="2722933">
                        <a:moveTo>
                          <a:pt x="180600" y="0"/>
                        </a:moveTo>
                        <a:lnTo>
                          <a:pt x="193751" y="58891"/>
                        </a:lnTo>
                        <a:cubicBezTo>
                          <a:pt x="271599" y="352624"/>
                          <a:pt x="447213" y="644747"/>
                          <a:pt x="711571" y="882069"/>
                        </a:cubicBezTo>
                        <a:cubicBezTo>
                          <a:pt x="1174199" y="1297382"/>
                          <a:pt x="1774474" y="1424457"/>
                          <a:pt x="2223779" y="1245843"/>
                        </a:cubicBezTo>
                        <a:lnTo>
                          <a:pt x="2231570" y="1241773"/>
                        </a:lnTo>
                        <a:lnTo>
                          <a:pt x="2231232" y="1245321"/>
                        </a:lnTo>
                        <a:cubicBezTo>
                          <a:pt x="2138027" y="1976078"/>
                          <a:pt x="1732876" y="2555487"/>
                          <a:pt x="1215579" y="2703733"/>
                        </a:cubicBezTo>
                        <a:lnTo>
                          <a:pt x="1125748" y="2722933"/>
                        </a:lnTo>
                        <a:lnTo>
                          <a:pt x="1035919" y="2703733"/>
                        </a:lnTo>
                        <a:cubicBezTo>
                          <a:pt x="444721" y="2534309"/>
                          <a:pt x="0" y="1801733"/>
                          <a:pt x="0" y="923689"/>
                        </a:cubicBezTo>
                        <a:cubicBezTo>
                          <a:pt x="0" y="594423"/>
                          <a:pt x="62539" y="285613"/>
                          <a:pt x="171889" y="1928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8CB28612-0AFE-41E2-BDCD-766B5E1ECF7D}"/>
                      </a:ext>
                    </a:extLst>
                  </p:cNvPr>
                  <p:cNvSpPr/>
                  <p:nvPr/>
                </p:nvSpPr>
                <p:spPr>
                  <a:xfrm flipH="1">
                    <a:off x="692066" y="1495239"/>
                    <a:ext cx="2231570" cy="2722933"/>
                  </a:xfrm>
                  <a:custGeom>
                    <a:avLst/>
                    <a:gdLst>
                      <a:gd name="connsiteX0" fmla="*/ 180600 w 2231570"/>
                      <a:gd name="connsiteY0" fmla="*/ 0 h 2722933"/>
                      <a:gd name="connsiteX1" fmla="*/ 193751 w 2231570"/>
                      <a:gd name="connsiteY1" fmla="*/ 58891 h 2722933"/>
                      <a:gd name="connsiteX2" fmla="*/ 711571 w 2231570"/>
                      <a:gd name="connsiteY2" fmla="*/ 882069 h 2722933"/>
                      <a:gd name="connsiteX3" fmla="*/ 2223779 w 2231570"/>
                      <a:gd name="connsiteY3" fmla="*/ 1245843 h 2722933"/>
                      <a:gd name="connsiteX4" fmla="*/ 2231570 w 2231570"/>
                      <a:gd name="connsiteY4" fmla="*/ 1241773 h 2722933"/>
                      <a:gd name="connsiteX5" fmla="*/ 2231232 w 2231570"/>
                      <a:gd name="connsiteY5" fmla="*/ 1245321 h 2722933"/>
                      <a:gd name="connsiteX6" fmla="*/ 1215579 w 2231570"/>
                      <a:gd name="connsiteY6" fmla="*/ 2703733 h 2722933"/>
                      <a:gd name="connsiteX7" fmla="*/ 1125748 w 2231570"/>
                      <a:gd name="connsiteY7" fmla="*/ 2722933 h 2722933"/>
                      <a:gd name="connsiteX8" fmla="*/ 1035919 w 2231570"/>
                      <a:gd name="connsiteY8" fmla="*/ 2703733 h 2722933"/>
                      <a:gd name="connsiteX9" fmla="*/ 0 w 2231570"/>
                      <a:gd name="connsiteY9" fmla="*/ 923689 h 2722933"/>
                      <a:gd name="connsiteX10" fmla="*/ 171889 w 2231570"/>
                      <a:gd name="connsiteY10" fmla="*/ 19285 h 2722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31570" h="2722933">
                        <a:moveTo>
                          <a:pt x="180600" y="0"/>
                        </a:moveTo>
                        <a:lnTo>
                          <a:pt x="193751" y="58891"/>
                        </a:lnTo>
                        <a:cubicBezTo>
                          <a:pt x="271599" y="352624"/>
                          <a:pt x="447213" y="644747"/>
                          <a:pt x="711571" y="882069"/>
                        </a:cubicBezTo>
                        <a:cubicBezTo>
                          <a:pt x="1174199" y="1297382"/>
                          <a:pt x="1774474" y="1424457"/>
                          <a:pt x="2223779" y="1245843"/>
                        </a:cubicBezTo>
                        <a:lnTo>
                          <a:pt x="2231570" y="1241773"/>
                        </a:lnTo>
                        <a:lnTo>
                          <a:pt x="2231232" y="1245321"/>
                        </a:lnTo>
                        <a:cubicBezTo>
                          <a:pt x="2138027" y="1976078"/>
                          <a:pt x="1732876" y="2555487"/>
                          <a:pt x="1215579" y="2703733"/>
                        </a:cubicBezTo>
                        <a:lnTo>
                          <a:pt x="1125748" y="2722933"/>
                        </a:lnTo>
                        <a:lnTo>
                          <a:pt x="1035919" y="2703733"/>
                        </a:lnTo>
                        <a:cubicBezTo>
                          <a:pt x="444721" y="2534309"/>
                          <a:pt x="0" y="1801733"/>
                          <a:pt x="0" y="923689"/>
                        </a:cubicBezTo>
                        <a:cubicBezTo>
                          <a:pt x="0" y="594423"/>
                          <a:pt x="62539" y="285613"/>
                          <a:pt x="171889" y="1928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BC818F5A-65C1-4A59-8DBA-46D80C172DEE}"/>
                  </a:ext>
                </a:extLst>
              </p:cNvPr>
              <p:cNvGrpSpPr/>
              <p:nvPr/>
            </p:nvGrpSpPr>
            <p:grpSpPr>
              <a:xfrm rot="15300000">
                <a:off x="2788071" y="5737255"/>
                <a:ext cx="214466" cy="261773"/>
                <a:chOff x="6755704" y="5835285"/>
                <a:chExt cx="214466" cy="261773"/>
              </a:xfrm>
            </p:grpSpPr>
            <p:sp>
              <p:nvSpPr>
                <p:cNvPr id="126" name="角丸四角形 380">
                  <a:extLst>
                    <a:ext uri="{FF2B5EF4-FFF2-40B4-BE49-F238E27FC236}">
                      <a16:creationId xmlns:a16="http://schemas.microsoft.com/office/drawing/2014/main" id="{D4043656-D898-438D-A46A-A61413883639}"/>
                    </a:ext>
                  </a:extLst>
                </p:cNvPr>
                <p:cNvSpPr/>
                <p:nvPr/>
              </p:nvSpPr>
              <p:spPr>
                <a:xfrm rot="5400000">
                  <a:off x="6829952" y="5761037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角丸四角形 381">
                  <a:extLst>
                    <a:ext uri="{FF2B5EF4-FFF2-40B4-BE49-F238E27FC236}">
                      <a16:creationId xmlns:a16="http://schemas.microsoft.com/office/drawing/2014/main" id="{BCEF902B-1388-48CB-A96C-B81EE4CE2CA0}"/>
                    </a:ext>
                  </a:extLst>
                </p:cNvPr>
                <p:cNvSpPr/>
                <p:nvPr/>
              </p:nvSpPr>
              <p:spPr>
                <a:xfrm rot="5400000">
                  <a:off x="6829952" y="582490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角丸四角形 382">
                  <a:extLst>
                    <a:ext uri="{FF2B5EF4-FFF2-40B4-BE49-F238E27FC236}">
                      <a16:creationId xmlns:a16="http://schemas.microsoft.com/office/drawing/2014/main" id="{AF00021D-C783-47FD-902A-B017B4714A3B}"/>
                    </a:ext>
                  </a:extLst>
                </p:cNvPr>
                <p:cNvSpPr/>
                <p:nvPr/>
              </p:nvSpPr>
              <p:spPr>
                <a:xfrm rot="5400000">
                  <a:off x="6829952" y="589087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角丸四角形 383">
                  <a:extLst>
                    <a:ext uri="{FF2B5EF4-FFF2-40B4-BE49-F238E27FC236}">
                      <a16:creationId xmlns:a16="http://schemas.microsoft.com/office/drawing/2014/main" id="{78993028-6596-4944-8810-78EF9D4838ED}"/>
                    </a:ext>
                  </a:extLst>
                </p:cNvPr>
                <p:cNvSpPr/>
                <p:nvPr/>
              </p:nvSpPr>
              <p:spPr>
                <a:xfrm rot="5400000">
                  <a:off x="6829952" y="595684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BBF1F036-590D-477B-9940-9D36F0C227B2}"/>
                  </a:ext>
                </a:extLst>
              </p:cNvPr>
              <p:cNvGrpSpPr/>
              <p:nvPr/>
            </p:nvGrpSpPr>
            <p:grpSpPr>
              <a:xfrm rot="18057063" flipH="1">
                <a:off x="3813513" y="5106990"/>
                <a:ext cx="369405" cy="214466"/>
                <a:chOff x="2303054" y="5827502"/>
                <a:chExt cx="369405" cy="214466"/>
              </a:xfrm>
            </p:grpSpPr>
            <p:sp>
              <p:nvSpPr>
                <p:cNvPr id="120" name="角丸四角形 29">
                  <a:extLst>
                    <a:ext uri="{FF2B5EF4-FFF2-40B4-BE49-F238E27FC236}">
                      <a16:creationId xmlns:a16="http://schemas.microsoft.com/office/drawing/2014/main" id="{2B0316CC-0641-40E1-A86D-67EA16AC92F2}"/>
                    </a:ext>
                  </a:extLst>
                </p:cNvPr>
                <p:cNvSpPr/>
                <p:nvPr/>
              </p:nvSpPr>
              <p:spPr>
                <a:xfrm rot="16200000">
                  <a:off x="2354759" y="5881724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124B947F-20DD-4E43-86A1-FCFAF0781099}"/>
                    </a:ext>
                  </a:extLst>
                </p:cNvPr>
                <p:cNvGrpSpPr/>
                <p:nvPr/>
              </p:nvGrpSpPr>
              <p:grpSpPr>
                <a:xfrm rot="15300000">
                  <a:off x="2434340" y="5803848"/>
                  <a:ext cx="214466" cy="261773"/>
                  <a:chOff x="6755704" y="5835285"/>
                  <a:chExt cx="214466" cy="261773"/>
                </a:xfrm>
              </p:grpSpPr>
              <p:sp>
                <p:nvSpPr>
                  <p:cNvPr id="122" name="角丸四角形 380">
                    <a:extLst>
                      <a:ext uri="{FF2B5EF4-FFF2-40B4-BE49-F238E27FC236}">
                        <a16:creationId xmlns:a16="http://schemas.microsoft.com/office/drawing/2014/main" id="{C8FAC2EB-21BB-49F1-9CAE-B9FF10AA9F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761037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" name="角丸四角形 381">
                    <a:extLst>
                      <a:ext uri="{FF2B5EF4-FFF2-40B4-BE49-F238E27FC236}">
                        <a16:creationId xmlns:a16="http://schemas.microsoft.com/office/drawing/2014/main" id="{3273131E-C87E-4A8E-A3C9-CCD987632F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824900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角丸四角形 382">
                    <a:extLst>
                      <a:ext uri="{FF2B5EF4-FFF2-40B4-BE49-F238E27FC236}">
                        <a16:creationId xmlns:a16="http://schemas.microsoft.com/office/drawing/2014/main" id="{50CDD33F-1320-456F-B44A-9D1E035465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890870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角丸四角形 383">
                    <a:extLst>
                      <a:ext uri="{FF2B5EF4-FFF2-40B4-BE49-F238E27FC236}">
                        <a16:creationId xmlns:a16="http://schemas.microsoft.com/office/drawing/2014/main" id="{C6B87F23-DEE3-4568-B5F3-484AE4A9D4F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956840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5A54A76C-2B80-4534-A895-A94A5939845E}"/>
                </a:ext>
              </a:extLst>
            </p:cNvPr>
            <p:cNvGrpSpPr/>
            <p:nvPr/>
          </p:nvGrpSpPr>
          <p:grpSpPr>
            <a:xfrm rot="5172315">
              <a:off x="3870538" y="4155380"/>
              <a:ext cx="326331" cy="423451"/>
              <a:chOff x="5792250" y="910407"/>
              <a:chExt cx="345429" cy="448234"/>
            </a:xfrm>
          </p:grpSpPr>
          <p:sp>
            <p:nvSpPr>
              <p:cNvPr id="113" name="楕円 23">
                <a:extLst>
                  <a:ext uri="{FF2B5EF4-FFF2-40B4-BE49-F238E27FC236}">
                    <a16:creationId xmlns:a16="http://schemas.microsoft.com/office/drawing/2014/main" id="{A1974EE6-58E0-422C-BF87-DB2ED77561FB}"/>
                  </a:ext>
                </a:extLst>
              </p:cNvPr>
              <p:cNvSpPr/>
              <p:nvPr/>
            </p:nvSpPr>
            <p:spPr>
              <a:xfrm rot="18000000">
                <a:off x="6001289" y="879787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23">
                <a:extLst>
                  <a:ext uri="{FF2B5EF4-FFF2-40B4-BE49-F238E27FC236}">
                    <a16:creationId xmlns:a16="http://schemas.microsoft.com/office/drawing/2014/main" id="{A801D8E7-D3F0-4B1C-9101-BCDD7D181C9B}"/>
                  </a:ext>
                </a:extLst>
              </p:cNvPr>
              <p:cNvSpPr/>
              <p:nvPr/>
            </p:nvSpPr>
            <p:spPr>
              <a:xfrm rot="16200000">
                <a:off x="5861854" y="1222251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23">
                <a:extLst>
                  <a:ext uri="{FF2B5EF4-FFF2-40B4-BE49-F238E27FC236}">
                    <a16:creationId xmlns:a16="http://schemas.microsoft.com/office/drawing/2014/main" id="{6D8E4312-A032-41B9-98D5-A335C81E26A1}"/>
                  </a:ext>
                </a:extLst>
              </p:cNvPr>
              <p:cNvSpPr/>
              <p:nvPr/>
            </p:nvSpPr>
            <p:spPr>
              <a:xfrm rot="17129988">
                <a:off x="5822870" y="1017390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388675E7-09CB-4760-8A22-0F5F268522B8}"/>
                </a:ext>
              </a:extLst>
            </p:cNvPr>
            <p:cNvGrpSpPr/>
            <p:nvPr/>
          </p:nvGrpSpPr>
          <p:grpSpPr>
            <a:xfrm rot="3600000" flipH="1">
              <a:off x="4290495" y="4970690"/>
              <a:ext cx="326331" cy="423451"/>
              <a:chOff x="5792250" y="910407"/>
              <a:chExt cx="345429" cy="448234"/>
            </a:xfrm>
          </p:grpSpPr>
          <p:sp>
            <p:nvSpPr>
              <p:cNvPr id="110" name="楕円 23">
                <a:extLst>
                  <a:ext uri="{FF2B5EF4-FFF2-40B4-BE49-F238E27FC236}">
                    <a16:creationId xmlns:a16="http://schemas.microsoft.com/office/drawing/2014/main" id="{8A77B19C-C65D-4FB6-845B-FC5F0C227C80}"/>
                  </a:ext>
                </a:extLst>
              </p:cNvPr>
              <p:cNvSpPr/>
              <p:nvPr/>
            </p:nvSpPr>
            <p:spPr>
              <a:xfrm rot="18000000">
                <a:off x="6001289" y="879787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23">
                <a:extLst>
                  <a:ext uri="{FF2B5EF4-FFF2-40B4-BE49-F238E27FC236}">
                    <a16:creationId xmlns:a16="http://schemas.microsoft.com/office/drawing/2014/main" id="{130ED52C-7C36-4E5C-9701-FDB40643AFA9}"/>
                  </a:ext>
                </a:extLst>
              </p:cNvPr>
              <p:cNvSpPr/>
              <p:nvPr/>
            </p:nvSpPr>
            <p:spPr>
              <a:xfrm rot="16200000">
                <a:off x="5861854" y="1222251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23">
                <a:extLst>
                  <a:ext uri="{FF2B5EF4-FFF2-40B4-BE49-F238E27FC236}">
                    <a16:creationId xmlns:a16="http://schemas.microsoft.com/office/drawing/2014/main" id="{1BDDACB1-C5AF-439B-A442-722F479E4E1E}"/>
                  </a:ext>
                </a:extLst>
              </p:cNvPr>
              <p:cNvSpPr/>
              <p:nvPr/>
            </p:nvSpPr>
            <p:spPr>
              <a:xfrm rot="17129988">
                <a:off x="5822870" y="1017390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円/楕円 27">
              <a:extLst>
                <a:ext uri="{FF2B5EF4-FFF2-40B4-BE49-F238E27FC236}">
                  <a16:creationId xmlns:a16="http://schemas.microsoft.com/office/drawing/2014/main" id="{E103B70D-8E00-4297-924F-763CFE80B017}"/>
                </a:ext>
              </a:extLst>
            </p:cNvPr>
            <p:cNvSpPr/>
            <p:nvPr/>
          </p:nvSpPr>
          <p:spPr>
            <a:xfrm rot="10800000">
              <a:off x="3076006" y="4295775"/>
              <a:ext cx="352988" cy="10923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3 w 3210421"/>
                <a:gd name="connsiteY0" fmla="*/ 65068 h 411353"/>
                <a:gd name="connsiteX1" fmla="*/ 1605210 w 3210421"/>
                <a:gd name="connsiteY1" fmla="*/ 5212 h 411353"/>
                <a:gd name="connsiteX2" fmla="*/ 3210421 w 3210421"/>
                <a:gd name="connsiteY2" fmla="*/ 65068 h 411353"/>
                <a:gd name="connsiteX3" fmla="*/ 1605212 w 3210421"/>
                <a:gd name="connsiteY3" fmla="*/ 411353 h 411353"/>
                <a:gd name="connsiteX4" fmla="*/ 3 w 3210421"/>
                <a:gd name="connsiteY4" fmla="*/ 65068 h 41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21" h="411353">
                  <a:moveTo>
                    <a:pt x="3" y="65068"/>
                  </a:moveTo>
                  <a:cubicBezTo>
                    <a:pt x="3" y="-2622"/>
                    <a:pt x="718678" y="5212"/>
                    <a:pt x="1605210" y="5212"/>
                  </a:cubicBezTo>
                  <a:cubicBezTo>
                    <a:pt x="2491742" y="5212"/>
                    <a:pt x="3210421" y="-26174"/>
                    <a:pt x="3210421" y="65068"/>
                  </a:cubicBezTo>
                  <a:cubicBezTo>
                    <a:pt x="3210421" y="156310"/>
                    <a:pt x="2491744" y="411353"/>
                    <a:pt x="1605212" y="411353"/>
                  </a:cubicBezTo>
                  <a:cubicBezTo>
                    <a:pt x="718680" y="411353"/>
                    <a:pt x="3" y="132758"/>
                    <a:pt x="3" y="65068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088992F-BB04-4286-B8DB-00F7FE9485F4}"/>
                </a:ext>
              </a:extLst>
            </p:cNvPr>
            <p:cNvSpPr/>
            <p:nvPr/>
          </p:nvSpPr>
          <p:spPr>
            <a:xfrm rot="3600000" flipH="1">
              <a:off x="3220824" y="4960943"/>
              <a:ext cx="363828" cy="203085"/>
            </a:xfrm>
            <a:custGeom>
              <a:avLst/>
              <a:gdLst>
                <a:gd name="connsiteX0" fmla="*/ 507498 w 716253"/>
                <a:gd name="connsiteY0" fmla="*/ 218 h 399804"/>
                <a:gd name="connsiteX1" fmla="*/ 403132 w 716253"/>
                <a:gd name="connsiteY1" fmla="*/ 12389 h 399804"/>
                <a:gd name="connsiteX2" fmla="*/ 358127 w 716253"/>
                <a:gd name="connsiteY2" fmla="*/ 31816 h 399804"/>
                <a:gd name="connsiteX3" fmla="*/ 313121 w 716253"/>
                <a:gd name="connsiteY3" fmla="*/ 12389 h 399804"/>
                <a:gd name="connsiteX4" fmla="*/ 208755 w 716253"/>
                <a:gd name="connsiteY4" fmla="*/ 218 h 399804"/>
                <a:gd name="connsiteX5" fmla="*/ 4896 w 716253"/>
                <a:gd name="connsiteY5" fmla="*/ 130776 h 399804"/>
                <a:gd name="connsiteX6" fmla="*/ 212633 w 716253"/>
                <a:gd name="connsiteY6" fmla="*/ 387415 h 399804"/>
                <a:gd name="connsiteX7" fmla="*/ 316999 w 716253"/>
                <a:gd name="connsiteY7" fmla="*/ 399586 h 399804"/>
                <a:gd name="connsiteX8" fmla="*/ 358127 w 716253"/>
                <a:gd name="connsiteY8" fmla="*/ 394879 h 399804"/>
                <a:gd name="connsiteX9" fmla="*/ 399254 w 716253"/>
                <a:gd name="connsiteY9" fmla="*/ 399586 h 399804"/>
                <a:gd name="connsiteX10" fmla="*/ 503620 w 716253"/>
                <a:gd name="connsiteY10" fmla="*/ 387415 h 399804"/>
                <a:gd name="connsiteX11" fmla="*/ 711357 w 716253"/>
                <a:gd name="connsiteY11" fmla="*/ 130776 h 399804"/>
                <a:gd name="connsiteX12" fmla="*/ 507498 w 716253"/>
                <a:gd name="connsiteY12" fmla="*/ 218 h 399804"/>
                <a:gd name="connsiteX0" fmla="*/ 507498 w 716253"/>
                <a:gd name="connsiteY0" fmla="*/ 218 h 399804"/>
                <a:gd name="connsiteX1" fmla="*/ 403132 w 716253"/>
                <a:gd name="connsiteY1" fmla="*/ 12389 h 399804"/>
                <a:gd name="connsiteX2" fmla="*/ 358127 w 716253"/>
                <a:gd name="connsiteY2" fmla="*/ 31816 h 399804"/>
                <a:gd name="connsiteX3" fmla="*/ 313121 w 716253"/>
                <a:gd name="connsiteY3" fmla="*/ 12389 h 399804"/>
                <a:gd name="connsiteX4" fmla="*/ 208755 w 716253"/>
                <a:gd name="connsiteY4" fmla="*/ 218 h 399804"/>
                <a:gd name="connsiteX5" fmla="*/ 4896 w 716253"/>
                <a:gd name="connsiteY5" fmla="*/ 130776 h 399804"/>
                <a:gd name="connsiteX6" fmla="*/ 212633 w 716253"/>
                <a:gd name="connsiteY6" fmla="*/ 387415 h 399804"/>
                <a:gd name="connsiteX7" fmla="*/ 316999 w 716253"/>
                <a:gd name="connsiteY7" fmla="*/ 399586 h 399804"/>
                <a:gd name="connsiteX8" fmla="*/ 399254 w 716253"/>
                <a:gd name="connsiteY8" fmla="*/ 399586 h 399804"/>
                <a:gd name="connsiteX9" fmla="*/ 503620 w 716253"/>
                <a:gd name="connsiteY9" fmla="*/ 387415 h 399804"/>
                <a:gd name="connsiteX10" fmla="*/ 711357 w 716253"/>
                <a:gd name="connsiteY10" fmla="*/ 130776 h 399804"/>
                <a:gd name="connsiteX11" fmla="*/ 507498 w 716253"/>
                <a:gd name="connsiteY11" fmla="*/ 218 h 39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6253" h="399804">
                  <a:moveTo>
                    <a:pt x="507498" y="218"/>
                  </a:moveTo>
                  <a:cubicBezTo>
                    <a:pt x="474092" y="-1001"/>
                    <a:pt x="438752" y="2844"/>
                    <a:pt x="403132" y="12389"/>
                  </a:cubicBezTo>
                  <a:lnTo>
                    <a:pt x="358127" y="31816"/>
                  </a:lnTo>
                  <a:lnTo>
                    <a:pt x="313121" y="12389"/>
                  </a:lnTo>
                  <a:cubicBezTo>
                    <a:pt x="277501" y="2844"/>
                    <a:pt x="242162" y="-1001"/>
                    <a:pt x="208755" y="218"/>
                  </a:cubicBezTo>
                  <a:cubicBezTo>
                    <a:pt x="108534" y="3873"/>
                    <a:pt x="25708" y="53106"/>
                    <a:pt x="4896" y="130776"/>
                  </a:cubicBezTo>
                  <a:cubicBezTo>
                    <a:pt x="-22853" y="234337"/>
                    <a:pt x="70154" y="349238"/>
                    <a:pt x="212633" y="387415"/>
                  </a:cubicBezTo>
                  <a:cubicBezTo>
                    <a:pt x="248253" y="396960"/>
                    <a:pt x="283592" y="400805"/>
                    <a:pt x="316999" y="399586"/>
                  </a:cubicBezTo>
                  <a:lnTo>
                    <a:pt x="399254" y="399586"/>
                  </a:lnTo>
                  <a:cubicBezTo>
                    <a:pt x="432661" y="400805"/>
                    <a:pt x="468001" y="396960"/>
                    <a:pt x="503620" y="387415"/>
                  </a:cubicBezTo>
                  <a:cubicBezTo>
                    <a:pt x="646099" y="349238"/>
                    <a:pt x="739106" y="234337"/>
                    <a:pt x="711357" y="130776"/>
                  </a:cubicBezTo>
                  <a:cubicBezTo>
                    <a:pt x="690545" y="53106"/>
                    <a:pt x="607719" y="3873"/>
                    <a:pt x="507498" y="218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976FE531-8C20-4A11-82EE-3EFEBF29E4F8}"/>
                </a:ext>
              </a:extLst>
            </p:cNvPr>
            <p:cNvSpPr/>
            <p:nvPr/>
          </p:nvSpPr>
          <p:spPr>
            <a:xfrm rot="3600000" flipH="1">
              <a:off x="3288466" y="5034270"/>
              <a:ext cx="188197" cy="96047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3593961A-E73D-4E0D-BAEE-2BA7DFA80D7C}"/>
                </a:ext>
              </a:extLst>
            </p:cNvPr>
            <p:cNvSpPr/>
            <p:nvPr/>
          </p:nvSpPr>
          <p:spPr>
            <a:xfrm rot="2700000">
              <a:off x="3489602" y="4687567"/>
              <a:ext cx="186119" cy="139776"/>
            </a:xfrm>
            <a:custGeom>
              <a:avLst/>
              <a:gdLst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180003 h 231926"/>
                <a:gd name="connsiteX3" fmla="*/ 288049 w 308821"/>
                <a:gd name="connsiteY3" fmla="*/ 231926 h 231926"/>
                <a:gd name="connsiteX4" fmla="*/ 0 w 308821"/>
                <a:gd name="connsiteY4" fmla="*/ 231926 h 231926"/>
                <a:gd name="connsiteX5" fmla="*/ 0 w 308821"/>
                <a:gd name="connsiteY5" fmla="*/ 164110 h 231926"/>
                <a:gd name="connsiteX6" fmla="*/ 207978 w 308821"/>
                <a:gd name="connsiteY6" fmla="*/ 164110 h 231926"/>
                <a:gd name="connsiteX7" fmla="*/ 25456 w 308821"/>
                <a:gd name="connsiteY7" fmla="*/ 58731 h 231926"/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231926 h 231926"/>
                <a:gd name="connsiteX3" fmla="*/ 0 w 308821"/>
                <a:gd name="connsiteY3" fmla="*/ 231926 h 231926"/>
                <a:gd name="connsiteX4" fmla="*/ 0 w 308821"/>
                <a:gd name="connsiteY4" fmla="*/ 164110 h 231926"/>
                <a:gd name="connsiteX5" fmla="*/ 207978 w 308821"/>
                <a:gd name="connsiteY5" fmla="*/ 164110 h 231926"/>
                <a:gd name="connsiteX6" fmla="*/ 25456 w 308821"/>
                <a:gd name="connsiteY6" fmla="*/ 58731 h 231926"/>
                <a:gd name="connsiteX7" fmla="*/ 59364 w 308821"/>
                <a:gd name="connsiteY7" fmla="*/ 0 h 23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821" h="231926">
                  <a:moveTo>
                    <a:pt x="59364" y="0"/>
                  </a:moveTo>
                  <a:lnTo>
                    <a:pt x="308821" y="144025"/>
                  </a:lnTo>
                  <a:lnTo>
                    <a:pt x="288049" y="231926"/>
                  </a:lnTo>
                  <a:lnTo>
                    <a:pt x="0" y="231926"/>
                  </a:lnTo>
                  <a:lnTo>
                    <a:pt x="0" y="164110"/>
                  </a:lnTo>
                  <a:lnTo>
                    <a:pt x="207978" y="164110"/>
                  </a:lnTo>
                  <a:lnTo>
                    <a:pt x="25456" y="58731"/>
                  </a:lnTo>
                  <a:lnTo>
                    <a:pt x="5936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0A89FF96-8B94-4F67-A0FE-7C918605958F}"/>
                </a:ext>
              </a:extLst>
            </p:cNvPr>
            <p:cNvSpPr/>
            <p:nvPr/>
          </p:nvSpPr>
          <p:spPr>
            <a:xfrm rot="4500000" flipH="1">
              <a:off x="3669769" y="4999626"/>
              <a:ext cx="186119" cy="139776"/>
            </a:xfrm>
            <a:custGeom>
              <a:avLst/>
              <a:gdLst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180003 h 231926"/>
                <a:gd name="connsiteX3" fmla="*/ 288049 w 308821"/>
                <a:gd name="connsiteY3" fmla="*/ 231926 h 231926"/>
                <a:gd name="connsiteX4" fmla="*/ 0 w 308821"/>
                <a:gd name="connsiteY4" fmla="*/ 231926 h 231926"/>
                <a:gd name="connsiteX5" fmla="*/ 0 w 308821"/>
                <a:gd name="connsiteY5" fmla="*/ 164110 h 231926"/>
                <a:gd name="connsiteX6" fmla="*/ 207978 w 308821"/>
                <a:gd name="connsiteY6" fmla="*/ 164110 h 231926"/>
                <a:gd name="connsiteX7" fmla="*/ 25456 w 308821"/>
                <a:gd name="connsiteY7" fmla="*/ 58731 h 231926"/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231926 h 231926"/>
                <a:gd name="connsiteX3" fmla="*/ 0 w 308821"/>
                <a:gd name="connsiteY3" fmla="*/ 231926 h 231926"/>
                <a:gd name="connsiteX4" fmla="*/ 0 w 308821"/>
                <a:gd name="connsiteY4" fmla="*/ 164110 h 231926"/>
                <a:gd name="connsiteX5" fmla="*/ 207978 w 308821"/>
                <a:gd name="connsiteY5" fmla="*/ 164110 h 231926"/>
                <a:gd name="connsiteX6" fmla="*/ 25456 w 308821"/>
                <a:gd name="connsiteY6" fmla="*/ 58731 h 231926"/>
                <a:gd name="connsiteX7" fmla="*/ 59364 w 308821"/>
                <a:gd name="connsiteY7" fmla="*/ 0 h 23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821" h="231926">
                  <a:moveTo>
                    <a:pt x="59364" y="0"/>
                  </a:moveTo>
                  <a:lnTo>
                    <a:pt x="308821" y="144025"/>
                  </a:lnTo>
                  <a:lnTo>
                    <a:pt x="288049" y="231926"/>
                  </a:lnTo>
                  <a:lnTo>
                    <a:pt x="0" y="231926"/>
                  </a:lnTo>
                  <a:lnTo>
                    <a:pt x="0" y="164110"/>
                  </a:lnTo>
                  <a:lnTo>
                    <a:pt x="207978" y="164110"/>
                  </a:lnTo>
                  <a:lnTo>
                    <a:pt x="25456" y="58731"/>
                  </a:lnTo>
                  <a:lnTo>
                    <a:pt x="5936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A3ED8727-BA3C-4FA6-B7FD-5DA2F85F3CCA}"/>
              </a:ext>
            </a:extLst>
          </p:cNvPr>
          <p:cNvGrpSpPr/>
          <p:nvPr/>
        </p:nvGrpSpPr>
        <p:grpSpPr>
          <a:xfrm>
            <a:off x="3762788" y="3950149"/>
            <a:ext cx="2465535" cy="2490433"/>
            <a:chOff x="4591658" y="3582852"/>
            <a:chExt cx="2465535" cy="2490433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AC402F08-4BF6-42E3-9A9B-0338B04A70AA}"/>
                </a:ext>
              </a:extLst>
            </p:cNvPr>
            <p:cNvGrpSpPr/>
            <p:nvPr/>
          </p:nvGrpSpPr>
          <p:grpSpPr>
            <a:xfrm rot="969169">
              <a:off x="5756271" y="4204775"/>
              <a:ext cx="1300922" cy="1654924"/>
              <a:chOff x="6879495" y="4177932"/>
              <a:chExt cx="1499418" cy="1907435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EDAAF0CA-F742-411B-A4D7-F7848A7E451A}"/>
                  </a:ext>
                </a:extLst>
              </p:cNvPr>
              <p:cNvGrpSpPr/>
              <p:nvPr/>
            </p:nvGrpSpPr>
            <p:grpSpPr>
              <a:xfrm rot="684915">
                <a:off x="7163672" y="5069836"/>
                <a:ext cx="841216" cy="1015531"/>
                <a:chOff x="1310210" y="4038202"/>
                <a:chExt cx="1107864" cy="1337434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CF7763F0-1A2A-4259-8F61-C3F6C917E7FF}"/>
                    </a:ext>
                  </a:extLst>
                </p:cNvPr>
                <p:cNvSpPr/>
                <p:nvPr/>
              </p:nvSpPr>
              <p:spPr>
                <a:xfrm>
                  <a:off x="2021446" y="4141073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1C4BDEB9-3A7B-47D4-8C2E-4B64DA246BFB}"/>
                    </a:ext>
                  </a:extLst>
                </p:cNvPr>
                <p:cNvSpPr/>
                <p:nvPr/>
              </p:nvSpPr>
              <p:spPr>
                <a:xfrm rot="19800000">
                  <a:off x="1973026" y="4038202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1">
                  <a:extLst>
                    <a:ext uri="{FF2B5EF4-FFF2-40B4-BE49-F238E27FC236}">
                      <a16:creationId xmlns:a16="http://schemas.microsoft.com/office/drawing/2014/main" id="{E67FD9FD-D9BD-4659-8558-3E14C57BE566}"/>
                    </a:ext>
                  </a:extLst>
                </p:cNvPr>
                <p:cNvSpPr/>
                <p:nvPr/>
              </p:nvSpPr>
              <p:spPr>
                <a:xfrm>
                  <a:off x="1315322" y="4062753"/>
                  <a:ext cx="1102752" cy="1312883"/>
                </a:xfrm>
                <a:custGeom>
                  <a:avLst/>
                  <a:gdLst>
                    <a:gd name="connsiteX0" fmla="*/ 0 w 1327007"/>
                    <a:gd name="connsiteY0" fmla="*/ 790731 h 1581462"/>
                    <a:gd name="connsiteX1" fmla="*/ 663504 w 1327007"/>
                    <a:gd name="connsiteY1" fmla="*/ 0 h 1581462"/>
                    <a:gd name="connsiteX2" fmla="*/ 1327008 w 1327007"/>
                    <a:gd name="connsiteY2" fmla="*/ 790731 h 1581462"/>
                    <a:gd name="connsiteX3" fmla="*/ 663504 w 1327007"/>
                    <a:gd name="connsiteY3" fmla="*/ 1581462 h 1581462"/>
                    <a:gd name="connsiteX4" fmla="*/ 0 w 1327007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398582"/>
                    <a:gd name="connsiteX1" fmla="*/ 663504 w 1327008"/>
                    <a:gd name="connsiteY1" fmla="*/ 0 h 1398582"/>
                    <a:gd name="connsiteX2" fmla="*/ 1327008 w 1327008"/>
                    <a:gd name="connsiteY2" fmla="*/ 790731 h 1398582"/>
                    <a:gd name="connsiteX3" fmla="*/ 671124 w 1327008"/>
                    <a:gd name="connsiteY3" fmla="*/ 1398582 h 1398582"/>
                    <a:gd name="connsiteX4" fmla="*/ 0 w 1327008"/>
                    <a:gd name="connsiteY4" fmla="*/ 790731 h 139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008" h="1398582">
                      <a:moveTo>
                        <a:pt x="0" y="790731"/>
                      </a:moveTo>
                      <a:cubicBezTo>
                        <a:pt x="0" y="354022"/>
                        <a:pt x="297061" y="0"/>
                        <a:pt x="663504" y="0"/>
                      </a:cubicBezTo>
                      <a:cubicBezTo>
                        <a:pt x="1029947" y="0"/>
                        <a:pt x="1327008" y="354022"/>
                        <a:pt x="1327008" y="790731"/>
                      </a:cubicBezTo>
                      <a:cubicBezTo>
                        <a:pt x="1327008" y="1227440"/>
                        <a:pt x="1037567" y="1398582"/>
                        <a:pt x="671124" y="1398582"/>
                      </a:cubicBezTo>
                      <a:cubicBezTo>
                        <a:pt x="304681" y="1398582"/>
                        <a:pt x="0" y="1227440"/>
                        <a:pt x="0" y="790731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5FB9BFDD-1A83-40A8-A5E6-0D448842F7AB}"/>
                    </a:ext>
                  </a:extLst>
                </p:cNvPr>
                <p:cNvSpPr/>
                <p:nvPr/>
              </p:nvSpPr>
              <p:spPr>
                <a:xfrm rot="259232">
                  <a:off x="1315346" y="4191534"/>
                  <a:ext cx="581763" cy="708324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73403EF4-7395-434E-A20A-11F9FE3E056B}"/>
                    </a:ext>
                  </a:extLst>
                </p:cNvPr>
                <p:cNvSpPr/>
                <p:nvPr/>
              </p:nvSpPr>
              <p:spPr>
                <a:xfrm rot="259232">
                  <a:off x="1310210" y="4195489"/>
                  <a:ext cx="539746" cy="672145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BBBA0C67-9B43-464C-A001-3D2A5FFE7942}"/>
                  </a:ext>
                </a:extLst>
              </p:cNvPr>
              <p:cNvGrpSpPr/>
              <p:nvPr/>
            </p:nvGrpSpPr>
            <p:grpSpPr>
              <a:xfrm rot="684915">
                <a:off x="6879495" y="4177932"/>
                <a:ext cx="1499418" cy="1099575"/>
                <a:chOff x="7575216" y="-163464"/>
                <a:chExt cx="1974703" cy="1448118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1AEFB4CE-2462-445C-9CB3-A0F0D95A8853}"/>
                    </a:ext>
                  </a:extLst>
                </p:cNvPr>
                <p:cNvSpPr/>
                <p:nvPr/>
              </p:nvSpPr>
              <p:spPr>
                <a:xfrm rot="20700000">
                  <a:off x="7930420" y="517557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988981-84C5-44B8-82B6-991D3D5F7089}"/>
                    </a:ext>
                  </a:extLst>
                </p:cNvPr>
                <p:cNvGrpSpPr/>
                <p:nvPr/>
              </p:nvGrpSpPr>
              <p:grpSpPr>
                <a:xfrm>
                  <a:off x="7991864" y="-163464"/>
                  <a:ext cx="1189948" cy="1448118"/>
                  <a:chOff x="4297680" y="1256539"/>
                  <a:chExt cx="1303020" cy="1585721"/>
                </a:xfrm>
              </p:grpSpPr>
              <p:sp>
                <p:nvSpPr>
                  <p:cNvPr id="246" name="月 245">
                    <a:extLst>
                      <a:ext uri="{FF2B5EF4-FFF2-40B4-BE49-F238E27FC236}">
                        <a16:creationId xmlns:a16="http://schemas.microsoft.com/office/drawing/2014/main" id="{284EC7C2-7685-418E-9674-A29F2E095410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447887" y="1330970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月 246">
                    <a:extLst>
                      <a:ext uri="{FF2B5EF4-FFF2-40B4-BE49-F238E27FC236}">
                        <a16:creationId xmlns:a16="http://schemas.microsoft.com/office/drawing/2014/main" id="{CF691ABB-AAED-4B32-824F-9E009D07D652}"/>
                      </a:ext>
                    </a:extLst>
                  </p:cNvPr>
                  <p:cNvSpPr/>
                  <p:nvPr/>
                </p:nvSpPr>
                <p:spPr>
                  <a:xfrm rot="8420984">
                    <a:off x="4522273" y="1272068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月 247">
                    <a:extLst>
                      <a:ext uri="{FF2B5EF4-FFF2-40B4-BE49-F238E27FC236}">
                        <a16:creationId xmlns:a16="http://schemas.microsoft.com/office/drawing/2014/main" id="{15750B04-22B6-416E-8199-738BE5422D7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608634" y="1256539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C4874B16-8A5D-4FB1-8545-1B10C3762407}"/>
                      </a:ext>
                    </a:extLst>
                  </p:cNvPr>
                  <p:cNvSpPr/>
                  <p:nvPr/>
                </p:nvSpPr>
                <p:spPr>
                  <a:xfrm>
                    <a:off x="4297680" y="1495239"/>
                    <a:ext cx="1303020" cy="134702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1CFD8B5-B5E1-48BD-9DB0-4B42355296FF}"/>
                    </a:ext>
                  </a:extLst>
                </p:cNvPr>
                <p:cNvSpPr/>
                <p:nvPr/>
              </p:nvSpPr>
              <p:spPr>
                <a:xfrm rot="900000" flipH="1">
                  <a:off x="9106663" y="514674"/>
                  <a:ext cx="247074" cy="412232"/>
                </a:xfrm>
                <a:custGeom>
                  <a:avLst/>
                  <a:gdLst>
                    <a:gd name="connsiteX0" fmla="*/ 176546 w 247074"/>
                    <a:gd name="connsiteY0" fmla="*/ 4188 h 412232"/>
                    <a:gd name="connsiteX1" fmla="*/ 146934 w 247074"/>
                    <a:gd name="connsiteY1" fmla="*/ 0 h 412232"/>
                    <a:gd name="connsiteX2" fmla="*/ 0 w 247074"/>
                    <a:gd name="connsiteY2" fmla="*/ 206116 h 412232"/>
                    <a:gd name="connsiteX3" fmla="*/ 146934 w 247074"/>
                    <a:gd name="connsiteY3" fmla="*/ 412232 h 412232"/>
                    <a:gd name="connsiteX4" fmla="*/ 204127 w 247074"/>
                    <a:gd name="connsiteY4" fmla="*/ 396034 h 412232"/>
                    <a:gd name="connsiteX5" fmla="*/ 208736 w 247074"/>
                    <a:gd name="connsiteY5" fmla="*/ 391675 h 412232"/>
                    <a:gd name="connsiteX6" fmla="*/ 201225 w 247074"/>
                    <a:gd name="connsiteY6" fmla="*/ 369466 h 412232"/>
                    <a:gd name="connsiteX7" fmla="*/ 187807 w 247074"/>
                    <a:gd name="connsiteY7" fmla="*/ 262817 h 412232"/>
                    <a:gd name="connsiteX8" fmla="*/ 237815 w 247074"/>
                    <a:gd name="connsiteY8" fmla="*/ 69076 h 412232"/>
                    <a:gd name="connsiteX9" fmla="*/ 247074 w 247074"/>
                    <a:gd name="connsiteY9" fmla="*/ 56816 h 412232"/>
                    <a:gd name="connsiteX10" fmla="*/ 204127 w 247074"/>
                    <a:gd name="connsiteY10" fmla="*/ 16198 h 412232"/>
                    <a:gd name="connsiteX11" fmla="*/ 176546 w 247074"/>
                    <a:gd name="connsiteY11" fmla="*/ 4188 h 412232"/>
                    <a:gd name="connsiteX0" fmla="*/ 187807 w 279247"/>
                    <a:gd name="connsiteY0" fmla="*/ 262817 h 412232"/>
                    <a:gd name="connsiteX1" fmla="*/ 237815 w 279247"/>
                    <a:gd name="connsiteY1" fmla="*/ 69076 h 412232"/>
                    <a:gd name="connsiteX2" fmla="*/ 247074 w 279247"/>
                    <a:gd name="connsiteY2" fmla="*/ 56816 h 412232"/>
                    <a:gd name="connsiteX3" fmla="*/ 204127 w 279247"/>
                    <a:gd name="connsiteY3" fmla="*/ 16198 h 412232"/>
                    <a:gd name="connsiteX4" fmla="*/ 176546 w 279247"/>
                    <a:gd name="connsiteY4" fmla="*/ 4188 h 412232"/>
                    <a:gd name="connsiteX5" fmla="*/ 146934 w 279247"/>
                    <a:gd name="connsiteY5" fmla="*/ 0 h 412232"/>
                    <a:gd name="connsiteX6" fmla="*/ 0 w 279247"/>
                    <a:gd name="connsiteY6" fmla="*/ 206116 h 412232"/>
                    <a:gd name="connsiteX7" fmla="*/ 146934 w 279247"/>
                    <a:gd name="connsiteY7" fmla="*/ 412232 h 412232"/>
                    <a:gd name="connsiteX8" fmla="*/ 204127 w 279247"/>
                    <a:gd name="connsiteY8" fmla="*/ 396034 h 412232"/>
                    <a:gd name="connsiteX9" fmla="*/ 208736 w 279247"/>
                    <a:gd name="connsiteY9" fmla="*/ 391675 h 412232"/>
                    <a:gd name="connsiteX10" fmla="*/ 201225 w 279247"/>
                    <a:gd name="connsiteY10" fmla="*/ 369466 h 412232"/>
                    <a:gd name="connsiteX11" fmla="*/ 279247 w 279247"/>
                    <a:gd name="connsiteY11" fmla="*/ 354257 h 412232"/>
                    <a:gd name="connsiteX0" fmla="*/ 187807 w 247074"/>
                    <a:gd name="connsiteY0" fmla="*/ 262817 h 412232"/>
                    <a:gd name="connsiteX1" fmla="*/ 237815 w 247074"/>
                    <a:gd name="connsiteY1" fmla="*/ 69076 h 412232"/>
                    <a:gd name="connsiteX2" fmla="*/ 247074 w 247074"/>
                    <a:gd name="connsiteY2" fmla="*/ 56816 h 412232"/>
                    <a:gd name="connsiteX3" fmla="*/ 204127 w 247074"/>
                    <a:gd name="connsiteY3" fmla="*/ 16198 h 412232"/>
                    <a:gd name="connsiteX4" fmla="*/ 176546 w 247074"/>
                    <a:gd name="connsiteY4" fmla="*/ 4188 h 412232"/>
                    <a:gd name="connsiteX5" fmla="*/ 146934 w 247074"/>
                    <a:gd name="connsiteY5" fmla="*/ 0 h 412232"/>
                    <a:gd name="connsiteX6" fmla="*/ 0 w 247074"/>
                    <a:gd name="connsiteY6" fmla="*/ 206116 h 412232"/>
                    <a:gd name="connsiteX7" fmla="*/ 146934 w 247074"/>
                    <a:gd name="connsiteY7" fmla="*/ 412232 h 412232"/>
                    <a:gd name="connsiteX8" fmla="*/ 204127 w 247074"/>
                    <a:gd name="connsiteY8" fmla="*/ 396034 h 412232"/>
                    <a:gd name="connsiteX9" fmla="*/ 208736 w 247074"/>
                    <a:gd name="connsiteY9" fmla="*/ 391675 h 412232"/>
                    <a:gd name="connsiteX10" fmla="*/ 201225 w 247074"/>
                    <a:gd name="connsiteY10" fmla="*/ 369466 h 412232"/>
                    <a:gd name="connsiteX0" fmla="*/ 187807 w 247074"/>
                    <a:gd name="connsiteY0" fmla="*/ 262817 h 412232"/>
                    <a:gd name="connsiteX1" fmla="*/ 237815 w 247074"/>
                    <a:gd name="connsiteY1" fmla="*/ 69076 h 412232"/>
                    <a:gd name="connsiteX2" fmla="*/ 247074 w 247074"/>
                    <a:gd name="connsiteY2" fmla="*/ 56816 h 412232"/>
                    <a:gd name="connsiteX3" fmla="*/ 204127 w 247074"/>
                    <a:gd name="connsiteY3" fmla="*/ 16198 h 412232"/>
                    <a:gd name="connsiteX4" fmla="*/ 176546 w 247074"/>
                    <a:gd name="connsiteY4" fmla="*/ 4188 h 412232"/>
                    <a:gd name="connsiteX5" fmla="*/ 146934 w 247074"/>
                    <a:gd name="connsiteY5" fmla="*/ 0 h 412232"/>
                    <a:gd name="connsiteX6" fmla="*/ 0 w 247074"/>
                    <a:gd name="connsiteY6" fmla="*/ 206116 h 412232"/>
                    <a:gd name="connsiteX7" fmla="*/ 146934 w 247074"/>
                    <a:gd name="connsiteY7" fmla="*/ 412232 h 412232"/>
                    <a:gd name="connsiteX8" fmla="*/ 204127 w 247074"/>
                    <a:gd name="connsiteY8" fmla="*/ 396034 h 412232"/>
                    <a:gd name="connsiteX9" fmla="*/ 208736 w 247074"/>
                    <a:gd name="connsiteY9" fmla="*/ 391675 h 412232"/>
                    <a:gd name="connsiteX0" fmla="*/ 237815 w 247074"/>
                    <a:gd name="connsiteY0" fmla="*/ 69076 h 412232"/>
                    <a:gd name="connsiteX1" fmla="*/ 247074 w 247074"/>
                    <a:gd name="connsiteY1" fmla="*/ 56816 h 412232"/>
                    <a:gd name="connsiteX2" fmla="*/ 204127 w 247074"/>
                    <a:gd name="connsiteY2" fmla="*/ 16198 h 412232"/>
                    <a:gd name="connsiteX3" fmla="*/ 176546 w 247074"/>
                    <a:gd name="connsiteY3" fmla="*/ 4188 h 412232"/>
                    <a:gd name="connsiteX4" fmla="*/ 146934 w 247074"/>
                    <a:gd name="connsiteY4" fmla="*/ 0 h 412232"/>
                    <a:gd name="connsiteX5" fmla="*/ 0 w 247074"/>
                    <a:gd name="connsiteY5" fmla="*/ 206116 h 412232"/>
                    <a:gd name="connsiteX6" fmla="*/ 146934 w 247074"/>
                    <a:gd name="connsiteY6" fmla="*/ 412232 h 412232"/>
                    <a:gd name="connsiteX7" fmla="*/ 204127 w 247074"/>
                    <a:gd name="connsiteY7" fmla="*/ 396034 h 412232"/>
                    <a:gd name="connsiteX8" fmla="*/ 208736 w 247074"/>
                    <a:gd name="connsiteY8" fmla="*/ 391675 h 412232"/>
                    <a:gd name="connsiteX0" fmla="*/ 247074 w 247074"/>
                    <a:gd name="connsiteY0" fmla="*/ 56816 h 412232"/>
                    <a:gd name="connsiteX1" fmla="*/ 204127 w 247074"/>
                    <a:gd name="connsiteY1" fmla="*/ 16198 h 412232"/>
                    <a:gd name="connsiteX2" fmla="*/ 176546 w 247074"/>
                    <a:gd name="connsiteY2" fmla="*/ 4188 h 412232"/>
                    <a:gd name="connsiteX3" fmla="*/ 146934 w 247074"/>
                    <a:gd name="connsiteY3" fmla="*/ 0 h 412232"/>
                    <a:gd name="connsiteX4" fmla="*/ 0 w 247074"/>
                    <a:gd name="connsiteY4" fmla="*/ 206116 h 412232"/>
                    <a:gd name="connsiteX5" fmla="*/ 146934 w 247074"/>
                    <a:gd name="connsiteY5" fmla="*/ 412232 h 412232"/>
                    <a:gd name="connsiteX6" fmla="*/ 204127 w 247074"/>
                    <a:gd name="connsiteY6" fmla="*/ 396034 h 412232"/>
                    <a:gd name="connsiteX7" fmla="*/ 208736 w 247074"/>
                    <a:gd name="connsiteY7" fmla="*/ 391675 h 412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7074" h="412232">
                      <a:moveTo>
                        <a:pt x="247074" y="56816"/>
                      </a:moveTo>
                      <a:lnTo>
                        <a:pt x="204127" y="16198"/>
                      </a:lnTo>
                      <a:cubicBezTo>
                        <a:pt x="195338" y="10983"/>
                        <a:pt x="186111" y="6933"/>
                        <a:pt x="176546" y="4188"/>
                      </a:cubicBezTo>
                      <a:cubicBezTo>
                        <a:pt x="166981" y="1442"/>
                        <a:pt x="157078" y="0"/>
                        <a:pt x="146934" y="0"/>
                      </a:cubicBezTo>
                      <a:cubicBezTo>
                        <a:pt x="65785" y="0"/>
                        <a:pt x="0" y="92281"/>
                        <a:pt x="0" y="206116"/>
                      </a:cubicBezTo>
                      <a:cubicBezTo>
                        <a:pt x="0" y="319951"/>
                        <a:pt x="65785" y="412232"/>
                        <a:pt x="146934" y="412232"/>
                      </a:cubicBezTo>
                      <a:cubicBezTo>
                        <a:pt x="167221" y="412232"/>
                        <a:pt x="186548" y="406464"/>
                        <a:pt x="204127" y="396034"/>
                      </a:cubicBezTo>
                      <a:lnTo>
                        <a:pt x="208736" y="391675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340CAC3-01E1-49C6-B622-C82881709EF8}"/>
                    </a:ext>
                  </a:extLst>
                </p:cNvPr>
                <p:cNvSpPr/>
                <p:nvPr/>
              </p:nvSpPr>
              <p:spPr>
                <a:xfrm rot="900000" flipH="1">
                  <a:off x="9137034" y="584876"/>
                  <a:ext cx="164996" cy="266110"/>
                </a:xfrm>
                <a:custGeom>
                  <a:avLst/>
                  <a:gdLst>
                    <a:gd name="connsiteX0" fmla="*/ 94851 w 164996"/>
                    <a:gd name="connsiteY0" fmla="*/ 0 h 266110"/>
                    <a:gd name="connsiteX1" fmla="*/ 0 w 164996"/>
                    <a:gd name="connsiteY1" fmla="*/ 133055 h 266110"/>
                    <a:gd name="connsiteX2" fmla="*/ 94851 w 164996"/>
                    <a:gd name="connsiteY2" fmla="*/ 266110 h 266110"/>
                    <a:gd name="connsiteX3" fmla="*/ 131771 w 164996"/>
                    <a:gd name="connsiteY3" fmla="*/ 255654 h 266110"/>
                    <a:gd name="connsiteX4" fmla="*/ 142712 w 164996"/>
                    <a:gd name="connsiteY4" fmla="*/ 245307 h 266110"/>
                    <a:gd name="connsiteX5" fmla="*/ 135723 w 164996"/>
                    <a:gd name="connsiteY5" fmla="*/ 189756 h 266110"/>
                    <a:gd name="connsiteX6" fmla="*/ 149140 w 164996"/>
                    <a:gd name="connsiteY6" fmla="*/ 83107 h 266110"/>
                    <a:gd name="connsiteX7" fmla="*/ 164996 w 164996"/>
                    <a:gd name="connsiteY7" fmla="*/ 45368 h 266110"/>
                    <a:gd name="connsiteX8" fmla="*/ 161921 w 164996"/>
                    <a:gd name="connsiteY8" fmla="*/ 38971 h 266110"/>
                    <a:gd name="connsiteX9" fmla="*/ 94851 w 164996"/>
                    <a:gd name="connsiteY9" fmla="*/ 0 h 266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996" h="266110">
                      <a:moveTo>
                        <a:pt x="94851" y="0"/>
                      </a:moveTo>
                      <a:cubicBezTo>
                        <a:pt x="42466" y="0"/>
                        <a:pt x="0" y="59571"/>
                        <a:pt x="0" y="133055"/>
                      </a:cubicBezTo>
                      <a:cubicBezTo>
                        <a:pt x="0" y="206539"/>
                        <a:pt x="42466" y="266110"/>
                        <a:pt x="94851" y="266110"/>
                      </a:cubicBezTo>
                      <a:cubicBezTo>
                        <a:pt x="107947" y="266110"/>
                        <a:pt x="120423" y="262387"/>
                        <a:pt x="131771" y="255654"/>
                      </a:cubicBezTo>
                      <a:lnTo>
                        <a:pt x="142712" y="245307"/>
                      </a:lnTo>
                      <a:lnTo>
                        <a:pt x="135723" y="189756"/>
                      </a:lnTo>
                      <a:cubicBezTo>
                        <a:pt x="135723" y="151926"/>
                        <a:pt x="140501" y="115887"/>
                        <a:pt x="149140" y="83107"/>
                      </a:cubicBezTo>
                      <a:lnTo>
                        <a:pt x="164996" y="45368"/>
                      </a:lnTo>
                      <a:lnTo>
                        <a:pt x="161921" y="38971"/>
                      </a:lnTo>
                      <a:cubicBezTo>
                        <a:pt x="144756" y="14893"/>
                        <a:pt x="121044" y="0"/>
                        <a:pt x="9485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9EF969D-56F5-4F99-A5B2-5F41B6D337B2}"/>
                    </a:ext>
                  </a:extLst>
                </p:cNvPr>
                <p:cNvSpPr/>
                <p:nvPr/>
              </p:nvSpPr>
              <p:spPr>
                <a:xfrm rot="20700000">
                  <a:off x="8035169" y="443272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31E410FA-D5C7-416F-8136-D682FAF0D0F0}"/>
                    </a:ext>
                  </a:extLst>
                </p:cNvPr>
                <p:cNvSpPr/>
                <p:nvPr/>
              </p:nvSpPr>
              <p:spPr>
                <a:xfrm rot="900000" flipH="1">
                  <a:off x="8633062" y="443272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41DAC5F7-803F-491E-B283-532DD6A9B5CE}"/>
                    </a:ext>
                  </a:extLst>
                </p:cNvPr>
                <p:cNvSpPr/>
                <p:nvPr/>
              </p:nvSpPr>
              <p:spPr>
                <a:xfrm>
                  <a:off x="8190408" y="865366"/>
                  <a:ext cx="630073" cy="380506"/>
                </a:xfrm>
                <a:custGeom>
                  <a:avLst/>
                  <a:gdLst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249306 w 632794"/>
                    <a:gd name="connsiteY4" fmla="*/ 333763 h 361640"/>
                    <a:gd name="connsiteX5" fmla="*/ 196443 w 632794"/>
                    <a:gd name="connsiteY5" fmla="*/ 329868 h 361640"/>
                    <a:gd name="connsiteX6" fmla="*/ 120470 w 632794"/>
                    <a:gd name="connsiteY6" fmla="*/ 299529 h 361640"/>
                    <a:gd name="connsiteX7" fmla="*/ 14857 w 632794"/>
                    <a:gd name="connsiteY7" fmla="*/ 66448 h 361640"/>
                    <a:gd name="connsiteX8" fmla="*/ 269518 w 632794"/>
                    <a:gd name="connsiteY8" fmla="*/ 41371 h 361640"/>
                    <a:gd name="connsiteX9" fmla="*/ 273895 w 632794"/>
                    <a:gd name="connsiteY9" fmla="*/ 44819 h 361640"/>
                    <a:gd name="connsiteX10" fmla="*/ 351952 w 632794"/>
                    <a:gd name="connsiteY10" fmla="*/ 10960 h 361640"/>
                    <a:gd name="connsiteX11" fmla="*/ 445382 w 632794"/>
                    <a:gd name="connsiteY11" fmla="*/ 232 h 361640"/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196443 w 632794"/>
                    <a:gd name="connsiteY4" fmla="*/ 329868 h 361640"/>
                    <a:gd name="connsiteX5" fmla="*/ 120470 w 632794"/>
                    <a:gd name="connsiteY5" fmla="*/ 299529 h 361640"/>
                    <a:gd name="connsiteX6" fmla="*/ 14857 w 632794"/>
                    <a:gd name="connsiteY6" fmla="*/ 66448 h 361640"/>
                    <a:gd name="connsiteX7" fmla="*/ 269518 w 632794"/>
                    <a:gd name="connsiteY7" fmla="*/ 41371 h 361640"/>
                    <a:gd name="connsiteX8" fmla="*/ 273895 w 632794"/>
                    <a:gd name="connsiteY8" fmla="*/ 44819 h 361640"/>
                    <a:gd name="connsiteX9" fmla="*/ 351952 w 632794"/>
                    <a:gd name="connsiteY9" fmla="*/ 10960 h 361640"/>
                    <a:gd name="connsiteX10" fmla="*/ 445382 w 632794"/>
                    <a:gd name="connsiteY10" fmla="*/ 232 h 361640"/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120470 w 632794"/>
                    <a:gd name="connsiteY4" fmla="*/ 299529 h 361640"/>
                    <a:gd name="connsiteX5" fmla="*/ 14857 w 632794"/>
                    <a:gd name="connsiteY5" fmla="*/ 66448 h 361640"/>
                    <a:gd name="connsiteX6" fmla="*/ 269518 w 632794"/>
                    <a:gd name="connsiteY6" fmla="*/ 41371 h 361640"/>
                    <a:gd name="connsiteX7" fmla="*/ 273895 w 632794"/>
                    <a:gd name="connsiteY7" fmla="*/ 44819 h 361640"/>
                    <a:gd name="connsiteX8" fmla="*/ 351952 w 632794"/>
                    <a:gd name="connsiteY8" fmla="*/ 10960 h 361640"/>
                    <a:gd name="connsiteX9" fmla="*/ 445382 w 632794"/>
                    <a:gd name="connsiteY9" fmla="*/ 232 h 361640"/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120470 w 632794"/>
                    <a:gd name="connsiteY4" fmla="*/ 299529 h 361640"/>
                    <a:gd name="connsiteX5" fmla="*/ 14857 w 632794"/>
                    <a:gd name="connsiteY5" fmla="*/ 66448 h 361640"/>
                    <a:gd name="connsiteX6" fmla="*/ 269518 w 632794"/>
                    <a:gd name="connsiteY6" fmla="*/ 41371 h 361640"/>
                    <a:gd name="connsiteX7" fmla="*/ 273895 w 632794"/>
                    <a:gd name="connsiteY7" fmla="*/ 44819 h 361640"/>
                    <a:gd name="connsiteX8" fmla="*/ 351952 w 632794"/>
                    <a:gd name="connsiteY8" fmla="*/ 10960 h 361640"/>
                    <a:gd name="connsiteX9" fmla="*/ 445382 w 632794"/>
                    <a:gd name="connsiteY9" fmla="*/ 232 h 361640"/>
                    <a:gd name="connsiteX0" fmla="*/ 445382 w 632794"/>
                    <a:gd name="connsiteY0" fmla="*/ 232 h 360200"/>
                    <a:gd name="connsiteX1" fmla="*/ 628306 w 632794"/>
                    <a:gd name="connsiteY1" fmla="*/ 118966 h 360200"/>
                    <a:gd name="connsiteX2" fmla="*/ 442979 w 632794"/>
                    <a:gd name="connsiteY2" fmla="*/ 350680 h 360200"/>
                    <a:gd name="connsiteX3" fmla="*/ 266420 w 632794"/>
                    <a:gd name="connsiteY3" fmla="*/ 344666 h 360200"/>
                    <a:gd name="connsiteX4" fmla="*/ 120470 w 632794"/>
                    <a:gd name="connsiteY4" fmla="*/ 299529 h 360200"/>
                    <a:gd name="connsiteX5" fmla="*/ 14857 w 632794"/>
                    <a:gd name="connsiteY5" fmla="*/ 66448 h 360200"/>
                    <a:gd name="connsiteX6" fmla="*/ 269518 w 632794"/>
                    <a:gd name="connsiteY6" fmla="*/ 41371 h 360200"/>
                    <a:gd name="connsiteX7" fmla="*/ 273895 w 632794"/>
                    <a:gd name="connsiteY7" fmla="*/ 44819 h 360200"/>
                    <a:gd name="connsiteX8" fmla="*/ 351952 w 632794"/>
                    <a:gd name="connsiteY8" fmla="*/ 10960 h 360200"/>
                    <a:gd name="connsiteX9" fmla="*/ 445382 w 632794"/>
                    <a:gd name="connsiteY9" fmla="*/ 232 h 360200"/>
                    <a:gd name="connsiteX0" fmla="*/ 445382 w 632794"/>
                    <a:gd name="connsiteY0" fmla="*/ 232 h 358956"/>
                    <a:gd name="connsiteX1" fmla="*/ 628306 w 632794"/>
                    <a:gd name="connsiteY1" fmla="*/ 118966 h 358956"/>
                    <a:gd name="connsiteX2" fmla="*/ 442979 w 632794"/>
                    <a:gd name="connsiteY2" fmla="*/ 350680 h 358956"/>
                    <a:gd name="connsiteX3" fmla="*/ 266420 w 632794"/>
                    <a:gd name="connsiteY3" fmla="*/ 344666 h 358956"/>
                    <a:gd name="connsiteX4" fmla="*/ 120470 w 632794"/>
                    <a:gd name="connsiteY4" fmla="*/ 299529 h 358956"/>
                    <a:gd name="connsiteX5" fmla="*/ 14857 w 632794"/>
                    <a:gd name="connsiteY5" fmla="*/ 66448 h 358956"/>
                    <a:gd name="connsiteX6" fmla="*/ 269518 w 632794"/>
                    <a:gd name="connsiteY6" fmla="*/ 41371 h 358956"/>
                    <a:gd name="connsiteX7" fmla="*/ 273895 w 632794"/>
                    <a:gd name="connsiteY7" fmla="*/ 44819 h 358956"/>
                    <a:gd name="connsiteX8" fmla="*/ 351952 w 632794"/>
                    <a:gd name="connsiteY8" fmla="*/ 10960 h 358956"/>
                    <a:gd name="connsiteX9" fmla="*/ 445382 w 632794"/>
                    <a:gd name="connsiteY9" fmla="*/ 232 h 358956"/>
                    <a:gd name="connsiteX0" fmla="*/ 442200 w 628383"/>
                    <a:gd name="connsiteY0" fmla="*/ 232 h 362068"/>
                    <a:gd name="connsiteX1" fmla="*/ 625124 w 628383"/>
                    <a:gd name="connsiteY1" fmla="*/ 118966 h 362068"/>
                    <a:gd name="connsiteX2" fmla="*/ 439797 w 628383"/>
                    <a:gd name="connsiteY2" fmla="*/ 350680 h 362068"/>
                    <a:gd name="connsiteX3" fmla="*/ 117288 w 628383"/>
                    <a:gd name="connsiteY3" fmla="*/ 299529 h 362068"/>
                    <a:gd name="connsiteX4" fmla="*/ 11675 w 628383"/>
                    <a:gd name="connsiteY4" fmla="*/ 66448 h 362068"/>
                    <a:gd name="connsiteX5" fmla="*/ 266336 w 628383"/>
                    <a:gd name="connsiteY5" fmla="*/ 41371 h 362068"/>
                    <a:gd name="connsiteX6" fmla="*/ 270713 w 628383"/>
                    <a:gd name="connsiteY6" fmla="*/ 44819 h 362068"/>
                    <a:gd name="connsiteX7" fmla="*/ 348770 w 628383"/>
                    <a:gd name="connsiteY7" fmla="*/ 10960 h 362068"/>
                    <a:gd name="connsiteX8" fmla="*/ 442200 w 628383"/>
                    <a:gd name="connsiteY8" fmla="*/ 232 h 362068"/>
                    <a:gd name="connsiteX0" fmla="*/ 442200 w 628717"/>
                    <a:gd name="connsiteY0" fmla="*/ 232 h 359031"/>
                    <a:gd name="connsiteX1" fmla="*/ 625124 w 628717"/>
                    <a:gd name="connsiteY1" fmla="*/ 118966 h 359031"/>
                    <a:gd name="connsiteX2" fmla="*/ 439797 w 628717"/>
                    <a:gd name="connsiteY2" fmla="*/ 350680 h 359031"/>
                    <a:gd name="connsiteX3" fmla="*/ 117288 w 628717"/>
                    <a:gd name="connsiteY3" fmla="*/ 299529 h 359031"/>
                    <a:gd name="connsiteX4" fmla="*/ 11675 w 628717"/>
                    <a:gd name="connsiteY4" fmla="*/ 66448 h 359031"/>
                    <a:gd name="connsiteX5" fmla="*/ 266336 w 628717"/>
                    <a:gd name="connsiteY5" fmla="*/ 41371 h 359031"/>
                    <a:gd name="connsiteX6" fmla="*/ 270713 w 628717"/>
                    <a:gd name="connsiteY6" fmla="*/ 44819 h 359031"/>
                    <a:gd name="connsiteX7" fmla="*/ 348770 w 628717"/>
                    <a:gd name="connsiteY7" fmla="*/ 10960 h 359031"/>
                    <a:gd name="connsiteX8" fmla="*/ 442200 w 628717"/>
                    <a:gd name="connsiteY8" fmla="*/ 232 h 359031"/>
                    <a:gd name="connsiteX0" fmla="*/ 442200 w 625125"/>
                    <a:gd name="connsiteY0" fmla="*/ 232 h 380506"/>
                    <a:gd name="connsiteX1" fmla="*/ 625124 w 625125"/>
                    <a:gd name="connsiteY1" fmla="*/ 118966 h 380506"/>
                    <a:gd name="connsiteX2" fmla="*/ 439797 w 625125"/>
                    <a:gd name="connsiteY2" fmla="*/ 374493 h 380506"/>
                    <a:gd name="connsiteX3" fmla="*/ 117288 w 625125"/>
                    <a:gd name="connsiteY3" fmla="*/ 299529 h 380506"/>
                    <a:gd name="connsiteX4" fmla="*/ 11675 w 625125"/>
                    <a:gd name="connsiteY4" fmla="*/ 66448 h 380506"/>
                    <a:gd name="connsiteX5" fmla="*/ 266336 w 625125"/>
                    <a:gd name="connsiteY5" fmla="*/ 41371 h 380506"/>
                    <a:gd name="connsiteX6" fmla="*/ 270713 w 625125"/>
                    <a:gd name="connsiteY6" fmla="*/ 44819 h 380506"/>
                    <a:gd name="connsiteX7" fmla="*/ 348770 w 625125"/>
                    <a:gd name="connsiteY7" fmla="*/ 10960 h 380506"/>
                    <a:gd name="connsiteX8" fmla="*/ 442200 w 625125"/>
                    <a:gd name="connsiteY8" fmla="*/ 232 h 380506"/>
                    <a:gd name="connsiteX0" fmla="*/ 442200 w 630073"/>
                    <a:gd name="connsiteY0" fmla="*/ 232 h 380506"/>
                    <a:gd name="connsiteX1" fmla="*/ 625124 w 630073"/>
                    <a:gd name="connsiteY1" fmla="*/ 118966 h 380506"/>
                    <a:gd name="connsiteX2" fmla="*/ 439797 w 630073"/>
                    <a:gd name="connsiteY2" fmla="*/ 374493 h 380506"/>
                    <a:gd name="connsiteX3" fmla="*/ 117288 w 630073"/>
                    <a:gd name="connsiteY3" fmla="*/ 299529 h 380506"/>
                    <a:gd name="connsiteX4" fmla="*/ 11675 w 630073"/>
                    <a:gd name="connsiteY4" fmla="*/ 66448 h 380506"/>
                    <a:gd name="connsiteX5" fmla="*/ 266336 w 630073"/>
                    <a:gd name="connsiteY5" fmla="*/ 41371 h 380506"/>
                    <a:gd name="connsiteX6" fmla="*/ 270713 w 630073"/>
                    <a:gd name="connsiteY6" fmla="*/ 44819 h 380506"/>
                    <a:gd name="connsiteX7" fmla="*/ 348770 w 630073"/>
                    <a:gd name="connsiteY7" fmla="*/ 10960 h 380506"/>
                    <a:gd name="connsiteX8" fmla="*/ 442200 w 630073"/>
                    <a:gd name="connsiteY8" fmla="*/ 232 h 38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073" h="380506">
                      <a:moveTo>
                        <a:pt x="442200" y="232"/>
                      </a:moveTo>
                      <a:cubicBezTo>
                        <a:pt x="531961" y="3818"/>
                        <a:pt x="594568" y="8964"/>
                        <a:pt x="625124" y="118966"/>
                      </a:cubicBezTo>
                      <a:cubicBezTo>
                        <a:pt x="655680" y="228968"/>
                        <a:pt x="538724" y="351542"/>
                        <a:pt x="439797" y="374493"/>
                      </a:cubicBezTo>
                      <a:cubicBezTo>
                        <a:pt x="340870" y="397444"/>
                        <a:pt x="188641" y="350870"/>
                        <a:pt x="117288" y="299529"/>
                      </a:cubicBezTo>
                      <a:cubicBezTo>
                        <a:pt x="45935" y="248188"/>
                        <a:pt x="-29483" y="137737"/>
                        <a:pt x="11675" y="66448"/>
                      </a:cubicBezTo>
                      <a:cubicBezTo>
                        <a:pt x="52834" y="-4841"/>
                        <a:pt x="166849" y="-16068"/>
                        <a:pt x="266336" y="41371"/>
                      </a:cubicBezTo>
                      <a:lnTo>
                        <a:pt x="270713" y="44819"/>
                      </a:lnTo>
                      <a:lnTo>
                        <a:pt x="348770" y="10960"/>
                      </a:lnTo>
                      <a:cubicBezTo>
                        <a:pt x="380642" y="2420"/>
                        <a:pt x="412279" y="-963"/>
                        <a:pt x="442200" y="23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AFFD8E94-CBE6-4F8E-A0F5-A555076DDF7D}"/>
                    </a:ext>
                  </a:extLst>
                </p:cNvPr>
                <p:cNvSpPr/>
                <p:nvPr/>
              </p:nvSpPr>
              <p:spPr>
                <a:xfrm flipH="1">
                  <a:off x="8377055" y="1037651"/>
                  <a:ext cx="351482" cy="174548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9D6460C3-DC01-401E-A97B-E9676E010E7D}"/>
                    </a:ext>
                  </a:extLst>
                </p:cNvPr>
                <p:cNvSpPr/>
                <p:nvPr/>
              </p:nvSpPr>
              <p:spPr>
                <a:xfrm rot="1800000">
                  <a:off x="8374938" y="715047"/>
                  <a:ext cx="85024" cy="59755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">
                  <a:extLst>
                    <a:ext uri="{FF2B5EF4-FFF2-40B4-BE49-F238E27FC236}">
                      <a16:creationId xmlns:a16="http://schemas.microsoft.com/office/drawing/2014/main" id="{702ADFAA-0E6E-4AF5-B4A7-3D03062B8935}"/>
                    </a:ext>
                  </a:extLst>
                </p:cNvPr>
                <p:cNvSpPr/>
                <p:nvPr/>
              </p:nvSpPr>
              <p:spPr>
                <a:xfrm rot="18000000">
                  <a:off x="7784255" y="186151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3">
                  <a:extLst>
                    <a:ext uri="{FF2B5EF4-FFF2-40B4-BE49-F238E27FC236}">
                      <a16:creationId xmlns:a16="http://schemas.microsoft.com/office/drawing/2014/main" id="{03AB751A-53B7-4C6B-BF56-707CA0193FBF}"/>
                    </a:ext>
                  </a:extLst>
                </p:cNvPr>
                <p:cNvSpPr/>
                <p:nvPr/>
              </p:nvSpPr>
              <p:spPr>
                <a:xfrm rot="16200000">
                  <a:off x="7644820" y="528615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3">
                  <a:extLst>
                    <a:ext uri="{FF2B5EF4-FFF2-40B4-BE49-F238E27FC236}">
                      <a16:creationId xmlns:a16="http://schemas.microsoft.com/office/drawing/2014/main" id="{11C33AC9-52DB-47E1-B5F5-55F9B0389DC3}"/>
                    </a:ext>
                  </a:extLst>
                </p:cNvPr>
                <p:cNvSpPr/>
                <p:nvPr/>
              </p:nvSpPr>
              <p:spPr>
                <a:xfrm rot="17129988">
                  <a:off x="7605836" y="323754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3">
                  <a:extLst>
                    <a:ext uri="{FF2B5EF4-FFF2-40B4-BE49-F238E27FC236}">
                      <a16:creationId xmlns:a16="http://schemas.microsoft.com/office/drawing/2014/main" id="{C747D691-A539-4E74-90F6-E11AF65B5885}"/>
                    </a:ext>
                  </a:extLst>
                </p:cNvPr>
                <p:cNvSpPr/>
                <p:nvPr/>
              </p:nvSpPr>
              <p:spPr>
                <a:xfrm rot="2417024">
                  <a:off x="9052522" y="-61905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3">
                  <a:extLst>
                    <a:ext uri="{FF2B5EF4-FFF2-40B4-BE49-F238E27FC236}">
                      <a16:creationId xmlns:a16="http://schemas.microsoft.com/office/drawing/2014/main" id="{FA7A0DA8-0BA4-4362-899B-6F435C41CC52}"/>
                    </a:ext>
                  </a:extLst>
                </p:cNvPr>
                <p:cNvSpPr/>
                <p:nvPr/>
              </p:nvSpPr>
              <p:spPr>
                <a:xfrm rot="5624998">
                  <a:off x="9271676" y="157490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3">
                  <a:extLst>
                    <a:ext uri="{FF2B5EF4-FFF2-40B4-BE49-F238E27FC236}">
                      <a16:creationId xmlns:a16="http://schemas.microsoft.com/office/drawing/2014/main" id="{87D0EB00-310A-4158-AB95-432E8AB31BC3}"/>
                    </a:ext>
                  </a:extLst>
                </p:cNvPr>
                <p:cNvSpPr/>
                <p:nvPr/>
              </p:nvSpPr>
              <p:spPr>
                <a:xfrm rot="5028210">
                  <a:off x="9413529" y="-53370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5C02185-8EF6-4386-A276-A8D2DA68CF13}"/>
                </a:ext>
              </a:extLst>
            </p:cNvPr>
            <p:cNvSpPr/>
            <p:nvPr/>
          </p:nvSpPr>
          <p:spPr>
            <a:xfrm rot="20732724">
              <a:off x="4662190" y="4153029"/>
              <a:ext cx="1203238" cy="1107630"/>
            </a:xfrm>
            <a:custGeom>
              <a:avLst/>
              <a:gdLst>
                <a:gd name="connsiteX0" fmla="*/ 343939 w 1203238"/>
                <a:gd name="connsiteY0" fmla="*/ 5477 h 1107630"/>
                <a:gd name="connsiteX1" fmla="*/ 559194 w 1203238"/>
                <a:gd name="connsiteY1" fmla="*/ 269586 h 1107630"/>
                <a:gd name="connsiteX2" fmla="*/ 513153 w 1203238"/>
                <a:gd name="connsiteY2" fmla="*/ 420314 h 1107630"/>
                <a:gd name="connsiteX3" fmla="*/ 501269 w 1203238"/>
                <a:gd name="connsiteY3" fmla="*/ 434719 h 1107630"/>
                <a:gd name="connsiteX4" fmla="*/ 503356 w 1203238"/>
                <a:gd name="connsiteY4" fmla="*/ 438564 h 1107630"/>
                <a:gd name="connsiteX5" fmla="*/ 506492 w 1203238"/>
                <a:gd name="connsiteY5" fmla="*/ 438880 h 1107630"/>
                <a:gd name="connsiteX6" fmla="*/ 525658 w 1203238"/>
                <a:gd name="connsiteY6" fmla="*/ 415139 h 1107630"/>
                <a:gd name="connsiteX7" fmla="*/ 806321 w 1203238"/>
                <a:gd name="connsiteY7" fmla="*/ 296326 h 1107630"/>
                <a:gd name="connsiteX8" fmla="*/ 1203238 w 1203238"/>
                <a:gd name="connsiteY8" fmla="*/ 701978 h 1107630"/>
                <a:gd name="connsiteX9" fmla="*/ 806321 w 1203238"/>
                <a:gd name="connsiteY9" fmla="*/ 1107630 h 1107630"/>
                <a:gd name="connsiteX10" fmla="*/ 525658 w 1203238"/>
                <a:gd name="connsiteY10" fmla="*/ 988817 h 1107630"/>
                <a:gd name="connsiteX11" fmla="*/ 515407 w 1203238"/>
                <a:gd name="connsiteY11" fmla="*/ 976119 h 1107630"/>
                <a:gd name="connsiteX12" fmla="*/ 501365 w 1203238"/>
                <a:gd name="connsiteY12" fmla="*/ 977535 h 1107630"/>
                <a:gd name="connsiteX13" fmla="*/ 277821 w 1203238"/>
                <a:gd name="connsiteY13" fmla="*/ 858677 h 1107630"/>
                <a:gd name="connsiteX14" fmla="*/ 267595 w 1203238"/>
                <a:gd name="connsiteY14" fmla="*/ 839840 h 1107630"/>
                <a:gd name="connsiteX15" fmla="*/ 215255 w 1203238"/>
                <a:gd name="connsiteY15" fmla="*/ 834563 h 1107630"/>
                <a:gd name="connsiteX16" fmla="*/ 0 w 1203238"/>
                <a:gd name="connsiteY16" fmla="*/ 570454 h 1107630"/>
                <a:gd name="connsiteX17" fmla="*/ 46041 w 1203238"/>
                <a:gd name="connsiteY17" fmla="*/ 419726 h 1107630"/>
                <a:gd name="connsiteX18" fmla="*/ 57925 w 1203238"/>
                <a:gd name="connsiteY18" fmla="*/ 405320 h 1107630"/>
                <a:gd name="connsiteX19" fmla="*/ 41208 w 1203238"/>
                <a:gd name="connsiteY19" fmla="*/ 374521 h 1107630"/>
                <a:gd name="connsiteX20" fmla="*/ 20023 w 1203238"/>
                <a:gd name="connsiteY20" fmla="*/ 269586 h 1107630"/>
                <a:gd name="connsiteX21" fmla="*/ 289609 w 1203238"/>
                <a:gd name="connsiteY21" fmla="*/ 0 h 1107630"/>
                <a:gd name="connsiteX22" fmla="*/ 343939 w 1203238"/>
                <a:gd name="connsiteY22" fmla="*/ 5477 h 110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3238" h="1107630">
                  <a:moveTo>
                    <a:pt x="343939" y="5477"/>
                  </a:moveTo>
                  <a:cubicBezTo>
                    <a:pt x="466785" y="30614"/>
                    <a:pt x="559194" y="139309"/>
                    <a:pt x="559194" y="269586"/>
                  </a:cubicBezTo>
                  <a:cubicBezTo>
                    <a:pt x="559195" y="325418"/>
                    <a:pt x="542221" y="377288"/>
                    <a:pt x="513153" y="420314"/>
                  </a:cubicBezTo>
                  <a:lnTo>
                    <a:pt x="501269" y="434719"/>
                  </a:lnTo>
                  <a:lnTo>
                    <a:pt x="503356" y="438564"/>
                  </a:lnTo>
                  <a:lnTo>
                    <a:pt x="506492" y="438880"/>
                  </a:lnTo>
                  <a:lnTo>
                    <a:pt x="525658" y="415139"/>
                  </a:lnTo>
                  <a:cubicBezTo>
                    <a:pt x="597486" y="341730"/>
                    <a:pt x="696716" y="296326"/>
                    <a:pt x="806321" y="296326"/>
                  </a:cubicBezTo>
                  <a:cubicBezTo>
                    <a:pt x="1025532" y="296326"/>
                    <a:pt x="1203238" y="477943"/>
                    <a:pt x="1203238" y="701978"/>
                  </a:cubicBezTo>
                  <a:cubicBezTo>
                    <a:pt x="1203238" y="926013"/>
                    <a:pt x="1025532" y="1107630"/>
                    <a:pt x="806321" y="1107630"/>
                  </a:cubicBezTo>
                  <a:cubicBezTo>
                    <a:pt x="696715" y="1107630"/>
                    <a:pt x="597486" y="1062226"/>
                    <a:pt x="525658" y="988817"/>
                  </a:cubicBezTo>
                  <a:lnTo>
                    <a:pt x="515407" y="976119"/>
                  </a:lnTo>
                  <a:lnTo>
                    <a:pt x="501365" y="977535"/>
                  </a:lnTo>
                  <a:cubicBezTo>
                    <a:pt x="408310" y="977535"/>
                    <a:pt x="326267" y="930387"/>
                    <a:pt x="277821" y="858677"/>
                  </a:cubicBezTo>
                  <a:lnTo>
                    <a:pt x="267595" y="839840"/>
                  </a:lnTo>
                  <a:lnTo>
                    <a:pt x="215255" y="834563"/>
                  </a:lnTo>
                  <a:cubicBezTo>
                    <a:pt x="92408" y="809424"/>
                    <a:pt x="0" y="700730"/>
                    <a:pt x="0" y="570454"/>
                  </a:cubicBezTo>
                  <a:cubicBezTo>
                    <a:pt x="-1" y="514621"/>
                    <a:pt x="16973" y="462752"/>
                    <a:pt x="46041" y="419726"/>
                  </a:cubicBezTo>
                  <a:lnTo>
                    <a:pt x="57925" y="405320"/>
                  </a:lnTo>
                  <a:lnTo>
                    <a:pt x="41208" y="374521"/>
                  </a:lnTo>
                  <a:cubicBezTo>
                    <a:pt x="27567" y="342268"/>
                    <a:pt x="20023" y="306808"/>
                    <a:pt x="20023" y="269586"/>
                  </a:cubicBezTo>
                  <a:cubicBezTo>
                    <a:pt x="20023" y="120697"/>
                    <a:pt x="140721" y="0"/>
                    <a:pt x="289609" y="0"/>
                  </a:cubicBezTo>
                  <a:cubicBezTo>
                    <a:pt x="308220" y="0"/>
                    <a:pt x="326390" y="1885"/>
                    <a:pt x="343939" y="547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台形 194">
              <a:extLst>
                <a:ext uri="{FF2B5EF4-FFF2-40B4-BE49-F238E27FC236}">
                  <a16:creationId xmlns:a16="http://schemas.microsoft.com/office/drawing/2014/main" id="{7D17FBC8-0154-4148-87E1-704A2D247073}"/>
                </a:ext>
              </a:extLst>
            </p:cNvPr>
            <p:cNvSpPr/>
            <p:nvPr/>
          </p:nvSpPr>
          <p:spPr>
            <a:xfrm rot="21030845">
              <a:off x="5454799" y="4823675"/>
              <a:ext cx="341844" cy="348400"/>
            </a:xfrm>
            <a:prstGeom prst="trapezoid">
              <a:avLst>
                <a:gd name="adj" fmla="val 15431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9CCEDC5E-1867-4409-B332-402C0213BC37}"/>
                </a:ext>
              </a:extLst>
            </p:cNvPr>
            <p:cNvGrpSpPr/>
            <p:nvPr/>
          </p:nvGrpSpPr>
          <p:grpSpPr>
            <a:xfrm rot="20732724">
              <a:off x="4591658" y="3582852"/>
              <a:ext cx="1456635" cy="1481421"/>
              <a:chOff x="2280957" y="3492960"/>
              <a:chExt cx="1456635" cy="1481421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0E7153DE-DD14-4CF3-B887-7D34116DF564}"/>
                  </a:ext>
                </a:extLst>
              </p:cNvPr>
              <p:cNvSpPr/>
              <p:nvPr/>
            </p:nvSpPr>
            <p:spPr>
              <a:xfrm rot="2579291">
                <a:off x="2424126" y="3492960"/>
                <a:ext cx="915152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93845E2E-2D5D-4C60-9F02-51B015C1D187}"/>
                  </a:ext>
                </a:extLst>
              </p:cNvPr>
              <p:cNvSpPr/>
              <p:nvPr/>
            </p:nvSpPr>
            <p:spPr>
              <a:xfrm rot="19800000" flipH="1">
                <a:off x="2907263" y="3514164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738CC2C6-1448-4E05-BE4B-CB976F2989C2}"/>
                  </a:ext>
                </a:extLst>
              </p:cNvPr>
              <p:cNvGrpSpPr/>
              <p:nvPr/>
            </p:nvGrpSpPr>
            <p:grpSpPr>
              <a:xfrm>
                <a:off x="2440403" y="3711271"/>
                <a:ext cx="1256613" cy="1263110"/>
                <a:chOff x="4029627" y="3943262"/>
                <a:chExt cx="783348" cy="787399"/>
              </a:xfrm>
            </p:grpSpPr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C349BA4D-F007-4F4B-A875-73C5DD441AF1}"/>
                    </a:ext>
                  </a:extLst>
                </p:cNvPr>
                <p:cNvGrpSpPr/>
                <p:nvPr/>
              </p:nvGrpSpPr>
              <p:grpSpPr>
                <a:xfrm>
                  <a:off x="4029627" y="3943262"/>
                  <a:ext cx="783348" cy="787399"/>
                  <a:chOff x="2764451" y="2017485"/>
                  <a:chExt cx="1080282" cy="1045028"/>
                </a:xfrm>
                <a:solidFill>
                  <a:srgbClr val="FFCC99"/>
                </a:solidFill>
              </p:grpSpPr>
              <p:grpSp>
                <p:nvGrpSpPr>
                  <p:cNvPr id="225" name="グループ化 224">
                    <a:extLst>
                      <a:ext uri="{FF2B5EF4-FFF2-40B4-BE49-F238E27FC236}">
                        <a16:creationId xmlns:a16="http://schemas.microsoft.com/office/drawing/2014/main" id="{BCA73576-6962-4AD8-B887-9259D5CDF05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64451" y="2453524"/>
                    <a:ext cx="268600" cy="333008"/>
                    <a:chOff x="2662290" y="2821027"/>
                    <a:chExt cx="190971" cy="236764"/>
                  </a:xfrm>
                  <a:grpFill/>
                </p:grpSpPr>
                <p:sp>
                  <p:nvSpPr>
                    <p:cNvPr id="227" name="円/楕円 177">
                      <a:extLst>
                        <a:ext uri="{FF2B5EF4-FFF2-40B4-BE49-F238E27FC236}">
                          <a16:creationId xmlns:a16="http://schemas.microsoft.com/office/drawing/2014/main" id="{AD54E813-8B32-4BD6-926A-911A6C5AC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2290" y="2821027"/>
                      <a:ext cx="190971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8" name="円/楕円 178">
                      <a:extLst>
                        <a:ext uri="{FF2B5EF4-FFF2-40B4-BE49-F238E27FC236}">
                          <a16:creationId xmlns:a16="http://schemas.microsoft.com/office/drawing/2014/main" id="{7E232C14-7D7A-4DCD-8D78-B18FF88A1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0828" y="2862458"/>
                      <a:ext cx="121827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6" name="円/楕円 174">
                    <a:extLst>
                      <a:ext uri="{FF2B5EF4-FFF2-40B4-BE49-F238E27FC236}">
                        <a16:creationId xmlns:a16="http://schemas.microsoft.com/office/drawing/2014/main" id="{ACE90D40-F838-42BA-8F5A-4DCA96AA97C3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5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1" name="円/楕円 27">
                  <a:extLst>
                    <a:ext uri="{FF2B5EF4-FFF2-40B4-BE49-F238E27FC236}">
                      <a16:creationId xmlns:a16="http://schemas.microsoft.com/office/drawing/2014/main" id="{9D6262CC-CEF9-42A9-9ABD-9B02E859D582}"/>
                    </a:ext>
                  </a:extLst>
                </p:cNvPr>
                <p:cNvSpPr/>
                <p:nvPr/>
              </p:nvSpPr>
              <p:spPr>
                <a:xfrm rot="10767276">
                  <a:off x="4433493" y="45953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27">
                  <a:extLst>
                    <a:ext uri="{FF2B5EF4-FFF2-40B4-BE49-F238E27FC236}">
                      <a16:creationId xmlns:a16="http://schemas.microsoft.com/office/drawing/2014/main" id="{AE5A74FC-02C0-4EE1-B059-4BA2C0F9699F}"/>
                    </a:ext>
                  </a:extLst>
                </p:cNvPr>
                <p:cNvSpPr/>
                <p:nvPr/>
              </p:nvSpPr>
              <p:spPr>
                <a:xfrm rot="21567276">
                  <a:off x="4242998" y="4191571"/>
                  <a:ext cx="185185" cy="329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円/楕円 27">
                  <a:extLst>
                    <a:ext uri="{FF2B5EF4-FFF2-40B4-BE49-F238E27FC236}">
                      <a16:creationId xmlns:a16="http://schemas.microsoft.com/office/drawing/2014/main" id="{692990F0-4186-4EE6-9765-2B1CA81C2E7C}"/>
                    </a:ext>
                  </a:extLst>
                </p:cNvPr>
                <p:cNvSpPr/>
                <p:nvPr/>
              </p:nvSpPr>
              <p:spPr>
                <a:xfrm rot="21567276">
                  <a:off x="4603771" y="4195252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正方形/長方形 67">
                  <a:extLst>
                    <a:ext uri="{FF2B5EF4-FFF2-40B4-BE49-F238E27FC236}">
                      <a16:creationId xmlns:a16="http://schemas.microsoft.com/office/drawing/2014/main" id="{51B2D630-F362-4D5E-A99E-20DCD62757CE}"/>
                    </a:ext>
                  </a:extLst>
                </p:cNvPr>
                <p:cNvSpPr/>
                <p:nvPr/>
              </p:nvSpPr>
              <p:spPr>
                <a:xfrm>
                  <a:off x="4533256" y="4514219"/>
                  <a:ext cx="34772" cy="30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537D148A-4A98-4949-8505-05361188BE52}"/>
                  </a:ext>
                </a:extLst>
              </p:cNvPr>
              <p:cNvSpPr/>
              <p:nvPr/>
            </p:nvSpPr>
            <p:spPr>
              <a:xfrm rot="3600000">
                <a:off x="2668613" y="3391807"/>
                <a:ext cx="339648" cy="11149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107CC39A-B02D-404D-9E57-D53CFFF37CD5}"/>
                  </a:ext>
                </a:extLst>
              </p:cNvPr>
              <p:cNvSpPr/>
              <p:nvPr/>
            </p:nvSpPr>
            <p:spPr>
              <a:xfrm rot="18000000" flipH="1">
                <a:off x="3292496" y="3563463"/>
                <a:ext cx="227475" cy="6251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BA985BE8-A084-4171-A507-C05F4FE8FCC9}"/>
                  </a:ext>
                </a:extLst>
              </p:cNvPr>
              <p:cNvSpPr/>
              <p:nvPr/>
            </p:nvSpPr>
            <p:spPr>
              <a:xfrm>
                <a:off x="2713279" y="4495531"/>
                <a:ext cx="166445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AB9AFF6C-04F2-4571-99B6-D600342A3FF9}"/>
                  </a:ext>
                </a:extLst>
              </p:cNvPr>
              <p:cNvSpPr/>
              <p:nvPr/>
            </p:nvSpPr>
            <p:spPr>
              <a:xfrm>
                <a:off x="3525286" y="4495531"/>
                <a:ext cx="113264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15F44CE4-1F8D-4764-B479-26645CAEAD77}"/>
                </a:ext>
              </a:extLst>
            </p:cNvPr>
            <p:cNvSpPr/>
            <p:nvPr/>
          </p:nvSpPr>
          <p:spPr>
            <a:xfrm>
              <a:off x="5099289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F80786AE-1DBD-42AC-B812-F0B91C9176A1}"/>
                </a:ext>
              </a:extLst>
            </p:cNvPr>
            <p:cNvSpPr/>
            <p:nvPr/>
          </p:nvSpPr>
          <p:spPr>
            <a:xfrm>
              <a:off x="5241861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4C36A2B4-52F6-468C-8578-AA26423A8BAF}"/>
                </a:ext>
              </a:extLst>
            </p:cNvPr>
            <p:cNvSpPr/>
            <p:nvPr/>
          </p:nvSpPr>
          <p:spPr>
            <a:xfrm>
              <a:off x="5375211" y="5071913"/>
              <a:ext cx="1281858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482C6E3D-9437-44B1-BB2B-01B6A0B0BAC9}"/>
                </a:ext>
              </a:extLst>
            </p:cNvPr>
            <p:cNvSpPr/>
            <p:nvPr/>
          </p:nvSpPr>
          <p:spPr>
            <a:xfrm>
              <a:off x="6035770" y="52401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967E7BFD-1537-4ADE-B03B-2BD9D7B8DB82}"/>
                </a:ext>
              </a:extLst>
            </p:cNvPr>
            <p:cNvSpPr/>
            <p:nvPr/>
          </p:nvSpPr>
          <p:spPr>
            <a:xfrm>
              <a:off x="6422906" y="5567572"/>
              <a:ext cx="184224" cy="18422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835E03EB-32F7-4373-A6A6-7746E91C6534}"/>
                </a:ext>
              </a:extLst>
            </p:cNvPr>
            <p:cNvSpPr/>
            <p:nvPr/>
          </p:nvSpPr>
          <p:spPr>
            <a:xfrm>
              <a:off x="5578570" y="55830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68A3BF45-633B-4B94-AD8D-58B741CB7E18}"/>
                </a:ext>
              </a:extLst>
            </p:cNvPr>
            <p:cNvSpPr/>
            <p:nvPr/>
          </p:nvSpPr>
          <p:spPr>
            <a:xfrm>
              <a:off x="5781674" y="5903891"/>
              <a:ext cx="124719" cy="124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933E14CF-01CB-40A3-A92D-EDCDE8C477AF}"/>
                </a:ext>
              </a:extLst>
            </p:cNvPr>
            <p:cNvSpPr/>
            <p:nvPr/>
          </p:nvSpPr>
          <p:spPr>
            <a:xfrm>
              <a:off x="6436468" y="53493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D40D0A3-50E6-48DA-9929-63C84916DFB5}"/>
                </a:ext>
              </a:extLst>
            </p:cNvPr>
            <p:cNvSpPr/>
            <p:nvPr/>
          </p:nvSpPr>
          <p:spPr>
            <a:xfrm>
              <a:off x="5493493" y="58700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127">
              <a:extLst>
                <a:ext uri="{FF2B5EF4-FFF2-40B4-BE49-F238E27FC236}">
                  <a16:creationId xmlns:a16="http://schemas.microsoft.com/office/drawing/2014/main" id="{49B5D32F-F60E-48CA-9FE0-F3D9C5873BFA}"/>
                </a:ext>
              </a:extLst>
            </p:cNvPr>
            <p:cNvSpPr/>
            <p:nvPr/>
          </p:nvSpPr>
          <p:spPr>
            <a:xfrm rot="20802564">
              <a:off x="5255711" y="4347214"/>
              <a:ext cx="134630" cy="230057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D5ED82BD-11B2-409E-9F69-8B6384525D34}"/>
                </a:ext>
              </a:extLst>
            </p:cNvPr>
            <p:cNvSpPr/>
            <p:nvPr/>
          </p:nvSpPr>
          <p:spPr>
            <a:xfrm rot="20802564">
              <a:off x="5288855" y="4402946"/>
              <a:ext cx="62465" cy="624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27B37CF-B9FD-434D-BBFC-D928184C3716}"/>
                </a:ext>
              </a:extLst>
            </p:cNvPr>
            <p:cNvGrpSpPr/>
            <p:nvPr/>
          </p:nvGrpSpPr>
          <p:grpSpPr>
            <a:xfrm>
              <a:off x="5745813" y="4222950"/>
              <a:ext cx="108062" cy="200884"/>
              <a:chOff x="3308023" y="4189706"/>
              <a:chExt cx="134630" cy="230057"/>
            </a:xfrm>
          </p:grpSpPr>
          <p:sp>
            <p:nvSpPr>
              <p:cNvPr id="211" name="円/楕円 127">
                <a:extLst>
                  <a:ext uri="{FF2B5EF4-FFF2-40B4-BE49-F238E27FC236}">
                    <a16:creationId xmlns:a16="http://schemas.microsoft.com/office/drawing/2014/main" id="{2ABFDA96-1E1F-4904-BB96-858F939FF430}"/>
                  </a:ext>
                </a:extLst>
              </p:cNvPr>
              <p:cNvSpPr/>
              <p:nvPr/>
            </p:nvSpPr>
            <p:spPr>
              <a:xfrm rot="20802564">
                <a:off x="3308023" y="4189706"/>
                <a:ext cx="134630" cy="230057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C2678D01-0A08-4A28-AE30-AD5B700E1177}"/>
                  </a:ext>
                </a:extLst>
              </p:cNvPr>
              <p:cNvSpPr/>
              <p:nvPr/>
            </p:nvSpPr>
            <p:spPr>
              <a:xfrm rot="20802564">
                <a:off x="3342935" y="4245020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角丸四角形 4">
              <a:extLst>
                <a:ext uri="{FF2B5EF4-FFF2-40B4-BE49-F238E27FC236}">
                  <a16:creationId xmlns:a16="http://schemas.microsoft.com/office/drawing/2014/main" id="{39EB8444-9059-4778-AD52-C7F461FD5CE9}"/>
                </a:ext>
              </a:extLst>
            </p:cNvPr>
            <p:cNvSpPr/>
            <p:nvPr/>
          </p:nvSpPr>
          <p:spPr>
            <a:xfrm rot="15402168" flipH="1">
              <a:off x="6469924" y="5667239"/>
              <a:ext cx="431324" cy="332977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EADBECEF-4E23-4F76-9A0E-152BBAF1269E}"/>
                </a:ext>
              </a:extLst>
            </p:cNvPr>
            <p:cNvSpPr/>
            <p:nvPr/>
          </p:nvSpPr>
          <p:spPr>
            <a:xfrm rot="6300000">
              <a:off x="5890993" y="5099300"/>
              <a:ext cx="600157" cy="1294022"/>
            </a:xfrm>
            <a:custGeom>
              <a:avLst/>
              <a:gdLst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10" fmla="*/ 91440 w 770935"/>
                <a:gd name="connsiteY10" fmla="*/ 1304723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0935" h="1451111">
                  <a:moveTo>
                    <a:pt x="0" y="1213283"/>
                  </a:moveTo>
                  <a:lnTo>
                    <a:pt x="295279" y="701844"/>
                  </a:lnTo>
                  <a:lnTo>
                    <a:pt x="295279" y="216284"/>
                  </a:lnTo>
                  <a:cubicBezTo>
                    <a:pt x="295279" y="96834"/>
                    <a:pt x="401759" y="0"/>
                    <a:pt x="533107" y="0"/>
                  </a:cubicBezTo>
                  <a:cubicBezTo>
                    <a:pt x="664455" y="0"/>
                    <a:pt x="770935" y="96834"/>
                    <a:pt x="770935" y="216284"/>
                  </a:cubicBezTo>
                  <a:lnTo>
                    <a:pt x="770935" y="801396"/>
                  </a:lnTo>
                  <a:lnTo>
                    <a:pt x="766028" y="801396"/>
                  </a:lnTo>
                  <a:lnTo>
                    <a:pt x="755916" y="845645"/>
                  </a:lnTo>
                  <a:cubicBezTo>
                    <a:pt x="750863" y="860734"/>
                    <a:pt x="744231" y="875549"/>
                    <a:pt x="735962" y="889871"/>
                  </a:cubicBezTo>
                  <a:lnTo>
                    <a:pt x="411930" y="1451111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04E6A81C-26C9-4E6D-8E07-811608FE0503}"/>
              </a:ext>
            </a:extLst>
          </p:cNvPr>
          <p:cNvGrpSpPr/>
          <p:nvPr/>
        </p:nvGrpSpPr>
        <p:grpSpPr>
          <a:xfrm>
            <a:off x="3762284" y="1047946"/>
            <a:ext cx="2345509" cy="2490433"/>
            <a:chOff x="2109715" y="3582852"/>
            <a:chExt cx="2345509" cy="2490433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2181D1C7-31A7-45D1-8C9A-8D8F56BB9C07}"/>
                </a:ext>
              </a:extLst>
            </p:cNvPr>
            <p:cNvSpPr/>
            <p:nvPr/>
          </p:nvSpPr>
          <p:spPr>
            <a:xfrm rot="20732724">
              <a:off x="2180247" y="4153029"/>
              <a:ext cx="1203238" cy="1107630"/>
            </a:xfrm>
            <a:custGeom>
              <a:avLst/>
              <a:gdLst>
                <a:gd name="connsiteX0" fmla="*/ 343939 w 1203238"/>
                <a:gd name="connsiteY0" fmla="*/ 5477 h 1107630"/>
                <a:gd name="connsiteX1" fmla="*/ 559194 w 1203238"/>
                <a:gd name="connsiteY1" fmla="*/ 269586 h 1107630"/>
                <a:gd name="connsiteX2" fmla="*/ 513153 w 1203238"/>
                <a:gd name="connsiteY2" fmla="*/ 420314 h 1107630"/>
                <a:gd name="connsiteX3" fmla="*/ 501269 w 1203238"/>
                <a:gd name="connsiteY3" fmla="*/ 434719 h 1107630"/>
                <a:gd name="connsiteX4" fmla="*/ 503356 w 1203238"/>
                <a:gd name="connsiteY4" fmla="*/ 438564 h 1107630"/>
                <a:gd name="connsiteX5" fmla="*/ 506492 w 1203238"/>
                <a:gd name="connsiteY5" fmla="*/ 438880 h 1107630"/>
                <a:gd name="connsiteX6" fmla="*/ 525658 w 1203238"/>
                <a:gd name="connsiteY6" fmla="*/ 415139 h 1107630"/>
                <a:gd name="connsiteX7" fmla="*/ 806321 w 1203238"/>
                <a:gd name="connsiteY7" fmla="*/ 296326 h 1107630"/>
                <a:gd name="connsiteX8" fmla="*/ 1203238 w 1203238"/>
                <a:gd name="connsiteY8" fmla="*/ 701978 h 1107630"/>
                <a:gd name="connsiteX9" fmla="*/ 806321 w 1203238"/>
                <a:gd name="connsiteY9" fmla="*/ 1107630 h 1107630"/>
                <a:gd name="connsiteX10" fmla="*/ 525658 w 1203238"/>
                <a:gd name="connsiteY10" fmla="*/ 988817 h 1107630"/>
                <a:gd name="connsiteX11" fmla="*/ 515407 w 1203238"/>
                <a:gd name="connsiteY11" fmla="*/ 976119 h 1107630"/>
                <a:gd name="connsiteX12" fmla="*/ 501365 w 1203238"/>
                <a:gd name="connsiteY12" fmla="*/ 977535 h 1107630"/>
                <a:gd name="connsiteX13" fmla="*/ 277821 w 1203238"/>
                <a:gd name="connsiteY13" fmla="*/ 858677 h 1107630"/>
                <a:gd name="connsiteX14" fmla="*/ 267595 w 1203238"/>
                <a:gd name="connsiteY14" fmla="*/ 839840 h 1107630"/>
                <a:gd name="connsiteX15" fmla="*/ 215255 w 1203238"/>
                <a:gd name="connsiteY15" fmla="*/ 834563 h 1107630"/>
                <a:gd name="connsiteX16" fmla="*/ 0 w 1203238"/>
                <a:gd name="connsiteY16" fmla="*/ 570454 h 1107630"/>
                <a:gd name="connsiteX17" fmla="*/ 46041 w 1203238"/>
                <a:gd name="connsiteY17" fmla="*/ 419726 h 1107630"/>
                <a:gd name="connsiteX18" fmla="*/ 57925 w 1203238"/>
                <a:gd name="connsiteY18" fmla="*/ 405320 h 1107630"/>
                <a:gd name="connsiteX19" fmla="*/ 41208 w 1203238"/>
                <a:gd name="connsiteY19" fmla="*/ 374521 h 1107630"/>
                <a:gd name="connsiteX20" fmla="*/ 20023 w 1203238"/>
                <a:gd name="connsiteY20" fmla="*/ 269586 h 1107630"/>
                <a:gd name="connsiteX21" fmla="*/ 289609 w 1203238"/>
                <a:gd name="connsiteY21" fmla="*/ 0 h 1107630"/>
                <a:gd name="connsiteX22" fmla="*/ 343939 w 1203238"/>
                <a:gd name="connsiteY22" fmla="*/ 5477 h 110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3238" h="1107630">
                  <a:moveTo>
                    <a:pt x="343939" y="5477"/>
                  </a:moveTo>
                  <a:cubicBezTo>
                    <a:pt x="466785" y="30614"/>
                    <a:pt x="559194" y="139309"/>
                    <a:pt x="559194" y="269586"/>
                  </a:cubicBezTo>
                  <a:cubicBezTo>
                    <a:pt x="559195" y="325418"/>
                    <a:pt x="542221" y="377288"/>
                    <a:pt x="513153" y="420314"/>
                  </a:cubicBezTo>
                  <a:lnTo>
                    <a:pt x="501269" y="434719"/>
                  </a:lnTo>
                  <a:lnTo>
                    <a:pt x="503356" y="438564"/>
                  </a:lnTo>
                  <a:lnTo>
                    <a:pt x="506492" y="438880"/>
                  </a:lnTo>
                  <a:lnTo>
                    <a:pt x="525658" y="415139"/>
                  </a:lnTo>
                  <a:cubicBezTo>
                    <a:pt x="597486" y="341730"/>
                    <a:pt x="696716" y="296326"/>
                    <a:pt x="806321" y="296326"/>
                  </a:cubicBezTo>
                  <a:cubicBezTo>
                    <a:pt x="1025532" y="296326"/>
                    <a:pt x="1203238" y="477943"/>
                    <a:pt x="1203238" y="701978"/>
                  </a:cubicBezTo>
                  <a:cubicBezTo>
                    <a:pt x="1203238" y="926013"/>
                    <a:pt x="1025532" y="1107630"/>
                    <a:pt x="806321" y="1107630"/>
                  </a:cubicBezTo>
                  <a:cubicBezTo>
                    <a:pt x="696715" y="1107630"/>
                    <a:pt x="597486" y="1062226"/>
                    <a:pt x="525658" y="988817"/>
                  </a:cubicBezTo>
                  <a:lnTo>
                    <a:pt x="515407" y="976119"/>
                  </a:lnTo>
                  <a:lnTo>
                    <a:pt x="501365" y="977535"/>
                  </a:lnTo>
                  <a:cubicBezTo>
                    <a:pt x="408310" y="977535"/>
                    <a:pt x="326267" y="930387"/>
                    <a:pt x="277821" y="858677"/>
                  </a:cubicBezTo>
                  <a:lnTo>
                    <a:pt x="267595" y="839840"/>
                  </a:lnTo>
                  <a:lnTo>
                    <a:pt x="215255" y="834563"/>
                  </a:lnTo>
                  <a:cubicBezTo>
                    <a:pt x="92408" y="809424"/>
                    <a:pt x="0" y="700730"/>
                    <a:pt x="0" y="570454"/>
                  </a:cubicBezTo>
                  <a:cubicBezTo>
                    <a:pt x="-1" y="514621"/>
                    <a:pt x="16973" y="462752"/>
                    <a:pt x="46041" y="419726"/>
                  </a:cubicBezTo>
                  <a:lnTo>
                    <a:pt x="57925" y="405320"/>
                  </a:lnTo>
                  <a:lnTo>
                    <a:pt x="41208" y="374521"/>
                  </a:lnTo>
                  <a:cubicBezTo>
                    <a:pt x="27567" y="342268"/>
                    <a:pt x="20023" y="306808"/>
                    <a:pt x="20023" y="269586"/>
                  </a:cubicBezTo>
                  <a:cubicBezTo>
                    <a:pt x="20023" y="120697"/>
                    <a:pt x="140721" y="0"/>
                    <a:pt x="289609" y="0"/>
                  </a:cubicBezTo>
                  <a:cubicBezTo>
                    <a:pt x="308220" y="0"/>
                    <a:pt x="326390" y="1885"/>
                    <a:pt x="343939" y="547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1D883379-381E-4611-8DFA-C2181A76ECBD}"/>
                </a:ext>
              </a:extLst>
            </p:cNvPr>
            <p:cNvGrpSpPr/>
            <p:nvPr/>
          </p:nvGrpSpPr>
          <p:grpSpPr>
            <a:xfrm rot="918976">
              <a:off x="3517550" y="4305375"/>
              <a:ext cx="937674" cy="1649474"/>
              <a:chOff x="4779417" y="4197011"/>
              <a:chExt cx="1080743" cy="1901149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BD03A242-7D48-4537-AEC7-37E68F1CB6CC}"/>
                  </a:ext>
                </a:extLst>
              </p:cNvPr>
              <p:cNvGrpSpPr/>
              <p:nvPr/>
            </p:nvGrpSpPr>
            <p:grpSpPr>
              <a:xfrm rot="684915">
                <a:off x="4823122" y="5082629"/>
                <a:ext cx="841216" cy="1015531"/>
                <a:chOff x="1310210" y="4038202"/>
                <a:chExt cx="1107864" cy="1337434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61872396-9AB8-4F36-8FD5-FF40F7C0BC93}"/>
                    </a:ext>
                  </a:extLst>
                </p:cNvPr>
                <p:cNvSpPr/>
                <p:nvPr/>
              </p:nvSpPr>
              <p:spPr>
                <a:xfrm>
                  <a:off x="2021446" y="4141073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4B35D1AF-175E-48D1-9AF9-CB6505741EA6}"/>
                    </a:ext>
                  </a:extLst>
                </p:cNvPr>
                <p:cNvSpPr/>
                <p:nvPr/>
              </p:nvSpPr>
              <p:spPr>
                <a:xfrm rot="19800000">
                  <a:off x="1973026" y="4038202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1">
                  <a:extLst>
                    <a:ext uri="{FF2B5EF4-FFF2-40B4-BE49-F238E27FC236}">
                      <a16:creationId xmlns:a16="http://schemas.microsoft.com/office/drawing/2014/main" id="{5A355E5F-49EB-4D98-B6E5-34F0E5AA6551}"/>
                    </a:ext>
                  </a:extLst>
                </p:cNvPr>
                <p:cNvSpPr/>
                <p:nvPr/>
              </p:nvSpPr>
              <p:spPr>
                <a:xfrm>
                  <a:off x="1315322" y="4062753"/>
                  <a:ext cx="1102752" cy="1312883"/>
                </a:xfrm>
                <a:custGeom>
                  <a:avLst/>
                  <a:gdLst>
                    <a:gd name="connsiteX0" fmla="*/ 0 w 1327007"/>
                    <a:gd name="connsiteY0" fmla="*/ 790731 h 1581462"/>
                    <a:gd name="connsiteX1" fmla="*/ 663504 w 1327007"/>
                    <a:gd name="connsiteY1" fmla="*/ 0 h 1581462"/>
                    <a:gd name="connsiteX2" fmla="*/ 1327008 w 1327007"/>
                    <a:gd name="connsiteY2" fmla="*/ 790731 h 1581462"/>
                    <a:gd name="connsiteX3" fmla="*/ 663504 w 1327007"/>
                    <a:gd name="connsiteY3" fmla="*/ 1581462 h 1581462"/>
                    <a:gd name="connsiteX4" fmla="*/ 0 w 1327007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398582"/>
                    <a:gd name="connsiteX1" fmla="*/ 663504 w 1327008"/>
                    <a:gd name="connsiteY1" fmla="*/ 0 h 1398582"/>
                    <a:gd name="connsiteX2" fmla="*/ 1327008 w 1327008"/>
                    <a:gd name="connsiteY2" fmla="*/ 790731 h 1398582"/>
                    <a:gd name="connsiteX3" fmla="*/ 671124 w 1327008"/>
                    <a:gd name="connsiteY3" fmla="*/ 1398582 h 1398582"/>
                    <a:gd name="connsiteX4" fmla="*/ 0 w 1327008"/>
                    <a:gd name="connsiteY4" fmla="*/ 790731 h 139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008" h="1398582">
                      <a:moveTo>
                        <a:pt x="0" y="790731"/>
                      </a:moveTo>
                      <a:cubicBezTo>
                        <a:pt x="0" y="354022"/>
                        <a:pt x="297061" y="0"/>
                        <a:pt x="663504" y="0"/>
                      </a:cubicBezTo>
                      <a:cubicBezTo>
                        <a:pt x="1029947" y="0"/>
                        <a:pt x="1327008" y="354022"/>
                        <a:pt x="1327008" y="790731"/>
                      </a:cubicBezTo>
                      <a:cubicBezTo>
                        <a:pt x="1327008" y="1227440"/>
                        <a:pt x="1037567" y="1398582"/>
                        <a:pt x="671124" y="1398582"/>
                      </a:cubicBezTo>
                      <a:cubicBezTo>
                        <a:pt x="304681" y="1398582"/>
                        <a:pt x="0" y="1227440"/>
                        <a:pt x="0" y="790731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32E06F58-0D65-43BF-9A0C-150256EA87AC}"/>
                    </a:ext>
                  </a:extLst>
                </p:cNvPr>
                <p:cNvSpPr/>
                <p:nvPr/>
              </p:nvSpPr>
              <p:spPr>
                <a:xfrm rot="259232">
                  <a:off x="1315346" y="4191534"/>
                  <a:ext cx="581763" cy="708324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四角形: 上の 2 つの角を丸める 306">
                  <a:extLst>
                    <a:ext uri="{FF2B5EF4-FFF2-40B4-BE49-F238E27FC236}">
                      <a16:creationId xmlns:a16="http://schemas.microsoft.com/office/drawing/2014/main" id="{409A3897-F723-48E4-9D09-C14471713C1C}"/>
                    </a:ext>
                  </a:extLst>
                </p:cNvPr>
                <p:cNvSpPr/>
                <p:nvPr/>
              </p:nvSpPr>
              <p:spPr>
                <a:xfrm rot="259232">
                  <a:off x="1310210" y="4195489"/>
                  <a:ext cx="539746" cy="672145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E2896B8D-1096-47AE-ACD6-9D28CDE4DB1F}"/>
                  </a:ext>
                </a:extLst>
              </p:cNvPr>
              <p:cNvGrpSpPr/>
              <p:nvPr/>
            </p:nvGrpSpPr>
            <p:grpSpPr>
              <a:xfrm rot="684915">
                <a:off x="4779417" y="4197011"/>
                <a:ext cx="1080743" cy="1099575"/>
                <a:chOff x="4684783" y="-163464"/>
                <a:chExt cx="1423317" cy="1448118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D4A543ED-1010-414E-985E-A6B01953E9C9}"/>
                    </a:ext>
                  </a:extLst>
                </p:cNvPr>
                <p:cNvGrpSpPr/>
                <p:nvPr/>
              </p:nvGrpSpPr>
              <p:grpSpPr>
                <a:xfrm>
                  <a:off x="4684783" y="-163464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86363649-FD85-4064-AC9A-D484CACBB42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95" name="グループ化 294">
                    <a:extLst>
                      <a:ext uri="{FF2B5EF4-FFF2-40B4-BE49-F238E27FC236}">
                        <a16:creationId xmlns:a16="http://schemas.microsoft.com/office/drawing/2014/main" id="{BF48F983-7104-4020-AFD6-41A191B0DE2E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299" name="月 298">
                      <a:extLst>
                        <a:ext uri="{FF2B5EF4-FFF2-40B4-BE49-F238E27FC236}">
                          <a16:creationId xmlns:a16="http://schemas.microsoft.com/office/drawing/2014/main" id="{0EC48E82-750E-49A1-81A7-CC6C2323F45B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月 299">
                      <a:extLst>
                        <a:ext uri="{FF2B5EF4-FFF2-40B4-BE49-F238E27FC236}">
                          <a16:creationId xmlns:a16="http://schemas.microsoft.com/office/drawing/2014/main" id="{59479303-3135-4331-9A91-4448EBC434F4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1" name="月 300">
                      <a:extLst>
                        <a:ext uri="{FF2B5EF4-FFF2-40B4-BE49-F238E27FC236}">
                          <a16:creationId xmlns:a16="http://schemas.microsoft.com/office/drawing/2014/main" id="{92F92772-5D17-4730-B4F9-201851D4E9EC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2" name="楕円 301">
                      <a:extLst>
                        <a:ext uri="{FF2B5EF4-FFF2-40B4-BE49-F238E27FC236}">
                          <a16:creationId xmlns:a16="http://schemas.microsoft.com/office/drawing/2014/main" id="{0A5BBACC-0C00-4006-9509-18F6436E92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FC99103F-6A85-4ED7-B1EB-A52BFF05206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9C9D173C-28AA-4AF3-B1A3-0A15B8481A3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2D8A84C9-89B6-4621-B697-D3F7AF44FF2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492EF6F7-9CBD-4CB9-8D41-EB54BA260355}"/>
                    </a:ext>
                  </a:extLst>
                </p:cNvPr>
                <p:cNvSpPr/>
                <p:nvPr/>
              </p:nvSpPr>
              <p:spPr>
                <a:xfrm rot="10996109">
                  <a:off x="4820403" y="512930"/>
                  <a:ext cx="320204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0B8C45E5-A9E9-458D-AFF0-1974C2B49582}"/>
                    </a:ext>
                  </a:extLst>
                </p:cNvPr>
                <p:cNvSpPr/>
                <p:nvPr/>
              </p:nvSpPr>
              <p:spPr>
                <a:xfrm rot="10996109">
                  <a:off x="5361967" y="512930"/>
                  <a:ext cx="320203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58" name="台形 257">
              <a:extLst>
                <a:ext uri="{FF2B5EF4-FFF2-40B4-BE49-F238E27FC236}">
                  <a16:creationId xmlns:a16="http://schemas.microsoft.com/office/drawing/2014/main" id="{BF90F019-5D39-438B-9D6B-6031D9963D6F}"/>
                </a:ext>
              </a:extLst>
            </p:cNvPr>
            <p:cNvSpPr/>
            <p:nvPr/>
          </p:nvSpPr>
          <p:spPr>
            <a:xfrm rot="21030845">
              <a:off x="2972856" y="4823675"/>
              <a:ext cx="341844" cy="348400"/>
            </a:xfrm>
            <a:prstGeom prst="trapezoid">
              <a:avLst>
                <a:gd name="adj" fmla="val 15431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EA7FFDFF-48BB-46B7-8269-56533FB90A58}"/>
                </a:ext>
              </a:extLst>
            </p:cNvPr>
            <p:cNvGrpSpPr/>
            <p:nvPr/>
          </p:nvGrpSpPr>
          <p:grpSpPr>
            <a:xfrm rot="20732724">
              <a:off x="2109715" y="3582852"/>
              <a:ext cx="1456635" cy="1481422"/>
              <a:chOff x="2280957" y="3492960"/>
              <a:chExt cx="1456635" cy="1481422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4924AA9D-9C95-4651-B8E2-D591B7F3DF4A}"/>
                  </a:ext>
                </a:extLst>
              </p:cNvPr>
              <p:cNvSpPr/>
              <p:nvPr/>
            </p:nvSpPr>
            <p:spPr>
              <a:xfrm rot="2579291">
                <a:off x="2424126" y="3492960"/>
                <a:ext cx="915152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C4A20B87-93BB-47E3-A67D-2C0011FDA031}"/>
                  </a:ext>
                </a:extLst>
              </p:cNvPr>
              <p:cNvSpPr/>
              <p:nvPr/>
            </p:nvSpPr>
            <p:spPr>
              <a:xfrm rot="19800000" flipH="1">
                <a:off x="2907263" y="3514164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E9A2392D-6030-4A38-B718-D66B778094D7}"/>
                  </a:ext>
                </a:extLst>
              </p:cNvPr>
              <p:cNvGrpSpPr/>
              <p:nvPr/>
            </p:nvGrpSpPr>
            <p:grpSpPr>
              <a:xfrm>
                <a:off x="2440403" y="3711271"/>
                <a:ext cx="1256613" cy="1263111"/>
                <a:chOff x="4029627" y="3943264"/>
                <a:chExt cx="783348" cy="787400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0CF2C7E5-8784-46C2-A4EE-989EF4BA228C}"/>
                    </a:ext>
                  </a:extLst>
                </p:cNvPr>
                <p:cNvGrpSpPr/>
                <p:nvPr/>
              </p:nvGrpSpPr>
              <p:grpSpPr>
                <a:xfrm>
                  <a:off x="4029627" y="3943264"/>
                  <a:ext cx="783348" cy="787400"/>
                  <a:chOff x="2764451" y="2017485"/>
                  <a:chExt cx="1080282" cy="1045028"/>
                </a:xfrm>
                <a:solidFill>
                  <a:srgbClr val="FFCC99"/>
                </a:solidFill>
              </p:grpSpPr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D2EC5A4B-39DD-4544-8C6A-33290B358E3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64451" y="2453524"/>
                    <a:ext cx="268600" cy="333008"/>
                    <a:chOff x="2662290" y="2821027"/>
                    <a:chExt cx="190971" cy="236764"/>
                  </a:xfrm>
                  <a:grpFill/>
                </p:grpSpPr>
                <p:sp>
                  <p:nvSpPr>
                    <p:cNvPr id="287" name="円/楕円 177">
                      <a:extLst>
                        <a:ext uri="{FF2B5EF4-FFF2-40B4-BE49-F238E27FC236}">
                          <a16:creationId xmlns:a16="http://schemas.microsoft.com/office/drawing/2014/main" id="{688ADC56-7719-4BF3-BAEB-F3C44FD83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2290" y="2821027"/>
                      <a:ext cx="190971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178">
                      <a:extLst>
                        <a:ext uri="{FF2B5EF4-FFF2-40B4-BE49-F238E27FC236}">
                          <a16:creationId xmlns:a16="http://schemas.microsoft.com/office/drawing/2014/main" id="{7B76E976-106F-42B1-9641-47F1F7143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0828" y="2862458"/>
                      <a:ext cx="121827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6" name="円/楕円 174">
                    <a:extLst>
                      <a:ext uri="{FF2B5EF4-FFF2-40B4-BE49-F238E27FC236}">
                        <a16:creationId xmlns:a16="http://schemas.microsoft.com/office/drawing/2014/main" id="{072E5719-D034-4C82-A3AC-D0B2A8299905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5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1" name="円/楕円 27">
                  <a:extLst>
                    <a:ext uri="{FF2B5EF4-FFF2-40B4-BE49-F238E27FC236}">
                      <a16:creationId xmlns:a16="http://schemas.microsoft.com/office/drawing/2014/main" id="{F4CCE018-7A75-4A90-8E90-D2B961500599}"/>
                    </a:ext>
                  </a:extLst>
                </p:cNvPr>
                <p:cNvSpPr/>
                <p:nvPr/>
              </p:nvSpPr>
              <p:spPr>
                <a:xfrm rot="211463">
                  <a:off x="4430761" y="4602266"/>
                  <a:ext cx="128184" cy="310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27">
                  <a:extLst>
                    <a:ext uri="{FF2B5EF4-FFF2-40B4-BE49-F238E27FC236}">
                      <a16:creationId xmlns:a16="http://schemas.microsoft.com/office/drawing/2014/main" id="{E0AB3833-5729-4951-8CD8-98CB3A1908DD}"/>
                    </a:ext>
                  </a:extLst>
                </p:cNvPr>
                <p:cNvSpPr/>
                <p:nvPr/>
              </p:nvSpPr>
              <p:spPr>
                <a:xfrm rot="10800000">
                  <a:off x="4242998" y="4191571"/>
                  <a:ext cx="185185" cy="329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27">
                  <a:extLst>
                    <a:ext uri="{FF2B5EF4-FFF2-40B4-BE49-F238E27FC236}">
                      <a16:creationId xmlns:a16="http://schemas.microsoft.com/office/drawing/2014/main" id="{42052B52-C22B-4686-BC4A-B5A7A677140F}"/>
                    </a:ext>
                  </a:extLst>
                </p:cNvPr>
                <p:cNvSpPr/>
                <p:nvPr/>
              </p:nvSpPr>
              <p:spPr>
                <a:xfrm rot="10800000">
                  <a:off x="4603771" y="4195252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正方形/長方形 67">
                  <a:extLst>
                    <a:ext uri="{FF2B5EF4-FFF2-40B4-BE49-F238E27FC236}">
                      <a16:creationId xmlns:a16="http://schemas.microsoft.com/office/drawing/2014/main" id="{9A391446-6881-4A3D-9274-007B4E6C2295}"/>
                    </a:ext>
                  </a:extLst>
                </p:cNvPr>
                <p:cNvSpPr/>
                <p:nvPr/>
              </p:nvSpPr>
              <p:spPr>
                <a:xfrm>
                  <a:off x="4535319" y="4514859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5ECA1511-BEA3-4622-9425-C631D7D57440}"/>
                  </a:ext>
                </a:extLst>
              </p:cNvPr>
              <p:cNvSpPr/>
              <p:nvPr/>
            </p:nvSpPr>
            <p:spPr>
              <a:xfrm rot="3600000">
                <a:off x="2668613" y="3391807"/>
                <a:ext cx="339648" cy="11149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41C97B36-F947-4BD3-8A7F-77DC99405D12}"/>
                  </a:ext>
                </a:extLst>
              </p:cNvPr>
              <p:cNvSpPr/>
              <p:nvPr/>
            </p:nvSpPr>
            <p:spPr>
              <a:xfrm rot="18000000" flipH="1">
                <a:off x="3292496" y="3563463"/>
                <a:ext cx="227475" cy="6251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9CA2985E-3B89-4549-99A2-4A04E08183E7}"/>
                  </a:ext>
                </a:extLst>
              </p:cNvPr>
              <p:cNvSpPr/>
              <p:nvPr/>
            </p:nvSpPr>
            <p:spPr>
              <a:xfrm>
                <a:off x="2713279" y="4495531"/>
                <a:ext cx="166445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8677777A-4E06-4CF5-AD98-9110CC338DAF}"/>
                  </a:ext>
                </a:extLst>
              </p:cNvPr>
              <p:cNvSpPr/>
              <p:nvPr/>
            </p:nvSpPr>
            <p:spPr>
              <a:xfrm>
                <a:off x="3525286" y="4495531"/>
                <a:ext cx="113264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0AFA18F7-A2A4-4978-B8FB-D304DD9956DE}"/>
                </a:ext>
              </a:extLst>
            </p:cNvPr>
            <p:cNvSpPr/>
            <p:nvPr/>
          </p:nvSpPr>
          <p:spPr>
            <a:xfrm>
              <a:off x="2617346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7EF42C70-AC06-48C8-8C83-48BB7ACE8482}"/>
                </a:ext>
              </a:extLst>
            </p:cNvPr>
            <p:cNvSpPr/>
            <p:nvPr/>
          </p:nvSpPr>
          <p:spPr>
            <a:xfrm>
              <a:off x="2759918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ECF20C59-07B2-4C2B-BED4-29E4E475AF4D}"/>
                </a:ext>
              </a:extLst>
            </p:cNvPr>
            <p:cNvSpPr/>
            <p:nvPr/>
          </p:nvSpPr>
          <p:spPr>
            <a:xfrm>
              <a:off x="2893268" y="5071913"/>
              <a:ext cx="1281858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14463635-1495-4AE5-87EA-CC1168DE0F65}"/>
                </a:ext>
              </a:extLst>
            </p:cNvPr>
            <p:cNvSpPr/>
            <p:nvPr/>
          </p:nvSpPr>
          <p:spPr>
            <a:xfrm>
              <a:off x="3553827" y="52401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30F7DFB4-6069-4443-8942-C61552ED416B}"/>
                </a:ext>
              </a:extLst>
            </p:cNvPr>
            <p:cNvSpPr/>
            <p:nvPr/>
          </p:nvSpPr>
          <p:spPr>
            <a:xfrm>
              <a:off x="3940963" y="5567572"/>
              <a:ext cx="184224" cy="18422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2193F849-F347-498D-B6EE-8A616B5158DD}"/>
                </a:ext>
              </a:extLst>
            </p:cNvPr>
            <p:cNvSpPr/>
            <p:nvPr/>
          </p:nvSpPr>
          <p:spPr>
            <a:xfrm>
              <a:off x="3096627" y="55830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33157EA7-1B6E-4264-82D5-04D5E8BE3F09}"/>
                </a:ext>
              </a:extLst>
            </p:cNvPr>
            <p:cNvSpPr/>
            <p:nvPr/>
          </p:nvSpPr>
          <p:spPr>
            <a:xfrm>
              <a:off x="3299731" y="5903891"/>
              <a:ext cx="124719" cy="124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B0A502ED-D4ED-405A-8F14-EE2A700CCCD0}"/>
                </a:ext>
              </a:extLst>
            </p:cNvPr>
            <p:cNvSpPr/>
            <p:nvPr/>
          </p:nvSpPr>
          <p:spPr>
            <a:xfrm>
              <a:off x="3954525" y="53493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A36230F6-5E9B-4428-83F1-4A89C7B52A58}"/>
                </a:ext>
              </a:extLst>
            </p:cNvPr>
            <p:cNvSpPr/>
            <p:nvPr/>
          </p:nvSpPr>
          <p:spPr>
            <a:xfrm>
              <a:off x="3011550" y="58700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アーチ 268">
              <a:extLst>
                <a:ext uri="{FF2B5EF4-FFF2-40B4-BE49-F238E27FC236}">
                  <a16:creationId xmlns:a16="http://schemas.microsoft.com/office/drawing/2014/main" id="{5660A624-E8C4-4E96-9444-83907B63EE5E}"/>
                </a:ext>
              </a:extLst>
            </p:cNvPr>
            <p:cNvSpPr/>
            <p:nvPr/>
          </p:nvSpPr>
          <p:spPr>
            <a:xfrm rot="20700000">
              <a:off x="2682555" y="4367799"/>
              <a:ext cx="255834" cy="255832"/>
            </a:xfrm>
            <a:prstGeom prst="blockArc">
              <a:avLst>
                <a:gd name="adj1" fmla="val 10800000"/>
                <a:gd name="adj2" fmla="val 21489530"/>
                <a:gd name="adj3" fmla="val 1901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0" name="アーチ 269">
              <a:extLst>
                <a:ext uri="{FF2B5EF4-FFF2-40B4-BE49-F238E27FC236}">
                  <a16:creationId xmlns:a16="http://schemas.microsoft.com/office/drawing/2014/main" id="{90A524E4-8681-4B28-B294-4C79959FDFD4}"/>
                </a:ext>
              </a:extLst>
            </p:cNvPr>
            <p:cNvSpPr/>
            <p:nvPr/>
          </p:nvSpPr>
          <p:spPr>
            <a:xfrm rot="20700000">
              <a:off x="3196905" y="4240799"/>
              <a:ext cx="255834" cy="255832"/>
            </a:xfrm>
            <a:prstGeom prst="blockArc">
              <a:avLst>
                <a:gd name="adj1" fmla="val 10800000"/>
                <a:gd name="adj2" fmla="val 21489530"/>
                <a:gd name="adj3" fmla="val 1901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1" name="角丸四角形 4">
              <a:extLst>
                <a:ext uri="{FF2B5EF4-FFF2-40B4-BE49-F238E27FC236}">
                  <a16:creationId xmlns:a16="http://schemas.microsoft.com/office/drawing/2014/main" id="{AA98313B-ED0C-4453-B0E6-F72C548529CB}"/>
                </a:ext>
              </a:extLst>
            </p:cNvPr>
            <p:cNvSpPr/>
            <p:nvPr/>
          </p:nvSpPr>
          <p:spPr>
            <a:xfrm rot="15402168" flipH="1">
              <a:off x="3989614" y="5667240"/>
              <a:ext cx="431324" cy="332977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42AACE69-9E13-4E6D-8BC2-1E970AA9DD17}"/>
                </a:ext>
              </a:extLst>
            </p:cNvPr>
            <p:cNvSpPr/>
            <p:nvPr/>
          </p:nvSpPr>
          <p:spPr>
            <a:xfrm rot="6300000">
              <a:off x="3410683" y="5099301"/>
              <a:ext cx="600157" cy="1294022"/>
            </a:xfrm>
            <a:custGeom>
              <a:avLst/>
              <a:gdLst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10" fmla="*/ 91440 w 770935"/>
                <a:gd name="connsiteY10" fmla="*/ 1304723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0935" h="1451111">
                  <a:moveTo>
                    <a:pt x="0" y="1213283"/>
                  </a:moveTo>
                  <a:lnTo>
                    <a:pt x="295279" y="701844"/>
                  </a:lnTo>
                  <a:lnTo>
                    <a:pt x="295279" y="216284"/>
                  </a:lnTo>
                  <a:cubicBezTo>
                    <a:pt x="295279" y="96834"/>
                    <a:pt x="401759" y="0"/>
                    <a:pt x="533107" y="0"/>
                  </a:cubicBezTo>
                  <a:cubicBezTo>
                    <a:pt x="664455" y="0"/>
                    <a:pt x="770935" y="96834"/>
                    <a:pt x="770935" y="216284"/>
                  </a:cubicBezTo>
                  <a:lnTo>
                    <a:pt x="770935" y="801396"/>
                  </a:lnTo>
                  <a:lnTo>
                    <a:pt x="766028" y="801396"/>
                  </a:lnTo>
                  <a:lnTo>
                    <a:pt x="755916" y="845645"/>
                  </a:lnTo>
                  <a:cubicBezTo>
                    <a:pt x="750863" y="860734"/>
                    <a:pt x="744231" y="875549"/>
                    <a:pt x="735962" y="889871"/>
                  </a:cubicBezTo>
                  <a:lnTo>
                    <a:pt x="411930" y="1451111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3B415733-FC99-476C-9220-EDAA37D4CEBF}"/>
              </a:ext>
            </a:extLst>
          </p:cNvPr>
          <p:cNvGrpSpPr/>
          <p:nvPr/>
        </p:nvGrpSpPr>
        <p:grpSpPr>
          <a:xfrm>
            <a:off x="6420654" y="948582"/>
            <a:ext cx="2896863" cy="2415988"/>
            <a:chOff x="-3267353" y="3339086"/>
            <a:chExt cx="3856755" cy="3216539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7EFC07E8-AA6F-40F3-A37E-1496AA9F1741}"/>
                </a:ext>
              </a:extLst>
            </p:cNvPr>
            <p:cNvSpPr/>
            <p:nvPr/>
          </p:nvSpPr>
          <p:spPr>
            <a:xfrm>
              <a:off x="-3267353" y="4510966"/>
              <a:ext cx="2371781" cy="2032215"/>
            </a:xfrm>
            <a:custGeom>
              <a:avLst/>
              <a:gdLst>
                <a:gd name="connsiteX0" fmla="*/ 1601958 w 2371781"/>
                <a:gd name="connsiteY0" fmla="*/ 139 h 2032215"/>
                <a:gd name="connsiteX1" fmla="*/ 1728882 w 2371781"/>
                <a:gd name="connsiteY1" fmla="*/ 37519 h 2032215"/>
                <a:gd name="connsiteX2" fmla="*/ 1844380 w 2371781"/>
                <a:gd name="connsiteY2" fmla="*/ 168023 h 2032215"/>
                <a:gd name="connsiteX3" fmla="*/ 2358240 w 2371781"/>
                <a:gd name="connsiteY3" fmla="*/ 1500787 h 2032215"/>
                <a:gd name="connsiteX4" fmla="*/ 2371493 w 2371781"/>
                <a:gd name="connsiteY4" fmla="*/ 1580521 h 2032215"/>
                <a:gd name="connsiteX5" fmla="*/ 2365124 w 2371781"/>
                <a:gd name="connsiteY5" fmla="*/ 1602092 h 2032215"/>
                <a:gd name="connsiteX6" fmla="*/ 2369377 w 2371781"/>
                <a:gd name="connsiteY6" fmla="*/ 1617599 h 2032215"/>
                <a:gd name="connsiteX7" fmla="*/ 2224805 w 2371781"/>
                <a:gd name="connsiteY7" fmla="*/ 1808102 h 2032215"/>
                <a:gd name="connsiteX8" fmla="*/ 813668 w 2371781"/>
                <a:gd name="connsiteY8" fmla="*/ 2029469 h 2032215"/>
                <a:gd name="connsiteX9" fmla="*/ 527401 w 2371781"/>
                <a:gd name="connsiteY9" fmla="*/ 1864192 h 2032215"/>
                <a:gd name="connsiteX10" fmla="*/ 13541 w 2371781"/>
                <a:gd name="connsiteY10" fmla="*/ 531428 h 2032215"/>
                <a:gd name="connsiteX11" fmla="*/ 288 w 2371781"/>
                <a:gd name="connsiteY11" fmla="*/ 451694 h 2032215"/>
                <a:gd name="connsiteX12" fmla="*/ 6657 w 2371781"/>
                <a:gd name="connsiteY12" fmla="*/ 430123 h 2032215"/>
                <a:gd name="connsiteX13" fmla="*/ 2404 w 2371781"/>
                <a:gd name="connsiteY13" fmla="*/ 414616 h 2032215"/>
                <a:gd name="connsiteX14" fmla="*/ 146976 w 2371781"/>
                <a:gd name="connsiteY14" fmla="*/ 224113 h 2032215"/>
                <a:gd name="connsiteX15" fmla="*/ 1558113 w 2371781"/>
                <a:gd name="connsiteY15" fmla="*/ 2746 h 2032215"/>
                <a:gd name="connsiteX16" fmla="*/ 1601958 w 2371781"/>
                <a:gd name="connsiteY16" fmla="*/ 139 h 203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71781" h="2032215">
                  <a:moveTo>
                    <a:pt x="1601958" y="139"/>
                  </a:moveTo>
                  <a:cubicBezTo>
                    <a:pt x="1645994" y="1630"/>
                    <a:pt x="1690029" y="15087"/>
                    <a:pt x="1728882" y="37519"/>
                  </a:cubicBezTo>
                  <a:cubicBezTo>
                    <a:pt x="1780686" y="67428"/>
                    <a:pt x="1823278" y="113292"/>
                    <a:pt x="1844380" y="168023"/>
                  </a:cubicBezTo>
                  <a:lnTo>
                    <a:pt x="2358240" y="1500787"/>
                  </a:lnTo>
                  <a:cubicBezTo>
                    <a:pt x="2368791" y="1528152"/>
                    <a:pt x="2372970" y="1555143"/>
                    <a:pt x="2371493" y="1580521"/>
                  </a:cubicBezTo>
                  <a:lnTo>
                    <a:pt x="2365124" y="1602092"/>
                  </a:lnTo>
                  <a:lnTo>
                    <a:pt x="2369377" y="1617599"/>
                  </a:lnTo>
                  <a:cubicBezTo>
                    <a:pt x="2384631" y="1710983"/>
                    <a:pt x="2326216" y="1792194"/>
                    <a:pt x="2224805" y="1808102"/>
                  </a:cubicBezTo>
                  <a:lnTo>
                    <a:pt x="813668" y="2029469"/>
                  </a:lnTo>
                  <a:cubicBezTo>
                    <a:pt x="697770" y="2047650"/>
                    <a:pt x="569605" y="1973653"/>
                    <a:pt x="527401" y="1864192"/>
                  </a:cubicBezTo>
                  <a:lnTo>
                    <a:pt x="13541" y="531428"/>
                  </a:lnTo>
                  <a:cubicBezTo>
                    <a:pt x="2991" y="504063"/>
                    <a:pt x="-1189" y="477072"/>
                    <a:pt x="288" y="451694"/>
                  </a:cubicBezTo>
                  <a:lnTo>
                    <a:pt x="6657" y="430123"/>
                  </a:lnTo>
                  <a:lnTo>
                    <a:pt x="2404" y="414616"/>
                  </a:lnTo>
                  <a:cubicBezTo>
                    <a:pt x="-12850" y="321232"/>
                    <a:pt x="45565" y="240021"/>
                    <a:pt x="146976" y="224113"/>
                  </a:cubicBezTo>
                  <a:lnTo>
                    <a:pt x="1558113" y="2746"/>
                  </a:lnTo>
                  <a:cubicBezTo>
                    <a:pt x="1572600" y="474"/>
                    <a:pt x="1587279" y="-359"/>
                    <a:pt x="1601958" y="139"/>
                  </a:cubicBezTo>
                  <a:close/>
                </a:path>
              </a:pathLst>
            </a:custGeom>
            <a:solidFill>
              <a:srgbClr val="FF99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8815EA7F-B548-4FB9-B9DE-288321E95968}"/>
                </a:ext>
              </a:extLst>
            </p:cNvPr>
            <p:cNvGrpSpPr/>
            <p:nvPr/>
          </p:nvGrpSpPr>
          <p:grpSpPr>
            <a:xfrm rot="18900000">
              <a:off x="-2991165" y="4261553"/>
              <a:ext cx="1861212" cy="2294072"/>
              <a:chOff x="3412548" y="768360"/>
              <a:chExt cx="2373138" cy="2925056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87A3140D-9D27-4602-B39E-B1023255E3AE}"/>
                  </a:ext>
                </a:extLst>
              </p:cNvPr>
              <p:cNvGrpSpPr/>
              <p:nvPr/>
            </p:nvGrpSpPr>
            <p:grpSpPr>
              <a:xfrm>
                <a:off x="3412548" y="1550490"/>
                <a:ext cx="2373138" cy="2142926"/>
                <a:chOff x="976061" y="2641430"/>
                <a:chExt cx="2791821" cy="2520994"/>
              </a:xfrm>
            </p:grpSpPr>
            <p:sp>
              <p:nvSpPr>
                <p:cNvPr id="365" name="楕円 12">
                  <a:extLst>
                    <a:ext uri="{FF2B5EF4-FFF2-40B4-BE49-F238E27FC236}">
                      <a16:creationId xmlns:a16="http://schemas.microsoft.com/office/drawing/2014/main" id="{D5917A89-B12C-4E34-9E67-B2EF19DD91EA}"/>
                    </a:ext>
                  </a:extLst>
                </p:cNvPr>
                <p:cNvSpPr/>
                <p:nvPr/>
              </p:nvSpPr>
              <p:spPr>
                <a:xfrm rot="1316086" flipH="1">
                  <a:off x="1304069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12">
                  <a:extLst>
                    <a:ext uri="{FF2B5EF4-FFF2-40B4-BE49-F238E27FC236}">
                      <a16:creationId xmlns:a16="http://schemas.microsoft.com/office/drawing/2014/main" id="{E1969CF0-149C-4FB0-B8A5-D071A0851843}"/>
                    </a:ext>
                  </a:extLst>
                </p:cNvPr>
                <p:cNvSpPr/>
                <p:nvPr/>
              </p:nvSpPr>
              <p:spPr>
                <a:xfrm rot="20283914">
                  <a:off x="2856077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F3CF3AF5-B898-4B60-806F-46A522D08AD0}"/>
                    </a:ext>
                  </a:extLst>
                </p:cNvPr>
                <p:cNvGrpSpPr/>
                <p:nvPr/>
              </p:nvGrpSpPr>
              <p:grpSpPr>
                <a:xfrm rot="1800000">
                  <a:off x="3362275" y="2641430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381" name="フリーフォーム 2255">
                    <a:extLst>
                      <a:ext uri="{FF2B5EF4-FFF2-40B4-BE49-F238E27FC236}">
                        <a16:creationId xmlns:a16="http://schemas.microsoft.com/office/drawing/2014/main" id="{8E4DBD51-EC2F-48E8-BE24-D6591775E0C3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2" name="角丸四角形 2256">
                    <a:extLst>
                      <a:ext uri="{FF2B5EF4-FFF2-40B4-BE49-F238E27FC236}">
                        <a16:creationId xmlns:a16="http://schemas.microsoft.com/office/drawing/2014/main" id="{52C7E8F9-532E-4D23-87E7-45BA95EB0E4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3" name="角丸四角形 2257">
                    <a:extLst>
                      <a:ext uri="{FF2B5EF4-FFF2-40B4-BE49-F238E27FC236}">
                        <a16:creationId xmlns:a16="http://schemas.microsoft.com/office/drawing/2014/main" id="{565F7F03-A1C1-4D99-992E-6FC593C682E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4" name="角丸四角形 2258">
                    <a:extLst>
                      <a:ext uri="{FF2B5EF4-FFF2-40B4-BE49-F238E27FC236}">
                        <a16:creationId xmlns:a16="http://schemas.microsoft.com/office/drawing/2014/main" id="{9316905B-329E-43AA-A850-2E85AFAC19B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5" name="角丸四角形 2259">
                    <a:extLst>
                      <a:ext uri="{FF2B5EF4-FFF2-40B4-BE49-F238E27FC236}">
                        <a16:creationId xmlns:a16="http://schemas.microsoft.com/office/drawing/2014/main" id="{876D1B2A-16B9-4348-A5E9-547A3C4A182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6" name="角丸四角形 2260">
                    <a:extLst>
                      <a:ext uri="{FF2B5EF4-FFF2-40B4-BE49-F238E27FC236}">
                        <a16:creationId xmlns:a16="http://schemas.microsoft.com/office/drawing/2014/main" id="{264A36B8-A75D-48F0-B4CC-98C2E8E9299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7" name="角丸四角形 2261">
                    <a:extLst>
                      <a:ext uri="{FF2B5EF4-FFF2-40B4-BE49-F238E27FC236}">
                        <a16:creationId xmlns:a16="http://schemas.microsoft.com/office/drawing/2014/main" id="{610176E5-5A78-48BF-B692-D2379EF10C2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8" name="角丸四角形 2262">
                    <a:extLst>
                      <a:ext uri="{FF2B5EF4-FFF2-40B4-BE49-F238E27FC236}">
                        <a16:creationId xmlns:a16="http://schemas.microsoft.com/office/drawing/2014/main" id="{2378B58D-1E3F-4C06-B693-0313CFE3CD5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9" name="角丸四角形 2263">
                    <a:extLst>
                      <a:ext uri="{FF2B5EF4-FFF2-40B4-BE49-F238E27FC236}">
                        <a16:creationId xmlns:a16="http://schemas.microsoft.com/office/drawing/2014/main" id="{04C3C8FC-5BCF-4182-982C-936CC25A38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10C8B10B-D8F2-48A6-9EFB-9EB903B781D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976061" y="2641432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372" name="フリーフォーム 2255">
                    <a:extLst>
                      <a:ext uri="{FF2B5EF4-FFF2-40B4-BE49-F238E27FC236}">
                        <a16:creationId xmlns:a16="http://schemas.microsoft.com/office/drawing/2014/main" id="{F917A122-A6DA-4A6E-AD8B-860A537FCD1F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3" name="角丸四角形 2256">
                    <a:extLst>
                      <a:ext uri="{FF2B5EF4-FFF2-40B4-BE49-F238E27FC236}">
                        <a16:creationId xmlns:a16="http://schemas.microsoft.com/office/drawing/2014/main" id="{EB9C44A7-B30D-4187-8042-1D2F2A434C0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4" name="角丸四角形 2257">
                    <a:extLst>
                      <a:ext uri="{FF2B5EF4-FFF2-40B4-BE49-F238E27FC236}">
                        <a16:creationId xmlns:a16="http://schemas.microsoft.com/office/drawing/2014/main" id="{1DE2B218-AC46-449D-93EE-779F402B0DD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5" name="角丸四角形 2258">
                    <a:extLst>
                      <a:ext uri="{FF2B5EF4-FFF2-40B4-BE49-F238E27FC236}">
                        <a16:creationId xmlns:a16="http://schemas.microsoft.com/office/drawing/2014/main" id="{7B0FB1F9-CC4F-4CB6-BEF0-ED38501A12A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6" name="角丸四角形 2259">
                    <a:extLst>
                      <a:ext uri="{FF2B5EF4-FFF2-40B4-BE49-F238E27FC236}">
                        <a16:creationId xmlns:a16="http://schemas.microsoft.com/office/drawing/2014/main" id="{FEE088BC-41FD-4E17-BCA4-89649AEC9B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7" name="角丸四角形 2260">
                    <a:extLst>
                      <a:ext uri="{FF2B5EF4-FFF2-40B4-BE49-F238E27FC236}">
                        <a16:creationId xmlns:a16="http://schemas.microsoft.com/office/drawing/2014/main" id="{89659197-846C-4EB6-B25F-80127D7AC2B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8" name="角丸四角形 2261">
                    <a:extLst>
                      <a:ext uri="{FF2B5EF4-FFF2-40B4-BE49-F238E27FC236}">
                        <a16:creationId xmlns:a16="http://schemas.microsoft.com/office/drawing/2014/main" id="{7225307E-8F7D-4006-BABB-6AD88FE8FD6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9" name="角丸四角形 2262">
                    <a:extLst>
                      <a:ext uri="{FF2B5EF4-FFF2-40B4-BE49-F238E27FC236}">
                        <a16:creationId xmlns:a16="http://schemas.microsoft.com/office/drawing/2014/main" id="{7C50EC9D-FD5D-4CE5-86E5-2BC13BBF7E1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0" name="角丸四角形 2263">
                    <a:extLst>
                      <a:ext uri="{FF2B5EF4-FFF2-40B4-BE49-F238E27FC236}">
                        <a16:creationId xmlns:a16="http://schemas.microsoft.com/office/drawing/2014/main" id="{13FE167E-4711-4409-8B8E-0ABD6114ED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A0910FA1-D048-4B93-9DA2-E90A6503CB73}"/>
                    </a:ext>
                  </a:extLst>
                </p:cNvPr>
                <p:cNvSpPr/>
                <p:nvPr/>
              </p:nvSpPr>
              <p:spPr>
                <a:xfrm>
                  <a:off x="1016064" y="2900923"/>
                  <a:ext cx="2719110" cy="2186725"/>
                </a:xfrm>
                <a:custGeom>
                  <a:avLst/>
                  <a:gdLst>
                    <a:gd name="connsiteX0" fmla="*/ 260126 w 2719110"/>
                    <a:gd name="connsiteY0" fmla="*/ 156 h 2186725"/>
                    <a:gd name="connsiteX1" fmla="*/ 414074 w 2719110"/>
                    <a:gd name="connsiteY1" fmla="*/ 71699 h 2186725"/>
                    <a:gd name="connsiteX2" fmla="*/ 411269 w 2719110"/>
                    <a:gd name="connsiteY2" fmla="*/ 103761 h 2186725"/>
                    <a:gd name="connsiteX3" fmla="*/ 429729 w 2719110"/>
                    <a:gd name="connsiteY3" fmla="*/ 130124 h 2186725"/>
                    <a:gd name="connsiteX4" fmla="*/ 426924 w 2719110"/>
                    <a:gd name="connsiteY4" fmla="*/ 162187 h 2186725"/>
                    <a:gd name="connsiteX5" fmla="*/ 445384 w 2719110"/>
                    <a:gd name="connsiteY5" fmla="*/ 188549 h 2186725"/>
                    <a:gd name="connsiteX6" fmla="*/ 441116 w 2719110"/>
                    <a:gd name="connsiteY6" fmla="*/ 237341 h 2186725"/>
                    <a:gd name="connsiteX7" fmla="*/ 439873 w 2719110"/>
                    <a:gd name="connsiteY7" fmla="*/ 239080 h 2186725"/>
                    <a:gd name="connsiteX8" fmla="*/ 478864 w 2719110"/>
                    <a:gd name="connsiteY8" fmla="*/ 289921 h 2186725"/>
                    <a:gd name="connsiteX9" fmla="*/ 607334 w 2719110"/>
                    <a:gd name="connsiteY9" fmla="*/ 374850 h 2186725"/>
                    <a:gd name="connsiteX10" fmla="*/ 759834 w 2719110"/>
                    <a:gd name="connsiteY10" fmla="*/ 396328 h 2186725"/>
                    <a:gd name="connsiteX11" fmla="*/ 832565 w 2719110"/>
                    <a:gd name="connsiteY11" fmla="*/ 382149 h 2186725"/>
                    <a:gd name="connsiteX12" fmla="*/ 907181 w 2719110"/>
                    <a:gd name="connsiteY12" fmla="*/ 308110 h 2186725"/>
                    <a:gd name="connsiteX13" fmla="*/ 1033314 w 2719110"/>
                    <a:gd name="connsiteY13" fmla="*/ 383859 h 2186725"/>
                    <a:gd name="connsiteX14" fmla="*/ 1342277 w 2719110"/>
                    <a:gd name="connsiteY14" fmla="*/ 452874 h 2186725"/>
                    <a:gd name="connsiteX15" fmla="*/ 1651240 w 2719110"/>
                    <a:gd name="connsiteY15" fmla="*/ 383859 h 2186725"/>
                    <a:gd name="connsiteX16" fmla="*/ 1777373 w 2719110"/>
                    <a:gd name="connsiteY16" fmla="*/ 308110 h 2186725"/>
                    <a:gd name="connsiteX17" fmla="*/ 1825703 w 2719110"/>
                    <a:gd name="connsiteY17" fmla="*/ 356066 h 2186725"/>
                    <a:gd name="connsiteX18" fmla="*/ 1883684 w 2719110"/>
                    <a:gd name="connsiteY18" fmla="*/ 381591 h 2186725"/>
                    <a:gd name="connsiteX19" fmla="*/ 2111777 w 2719110"/>
                    <a:gd name="connsiteY19" fmla="*/ 374850 h 2186725"/>
                    <a:gd name="connsiteX20" fmla="*/ 2240247 w 2719110"/>
                    <a:gd name="connsiteY20" fmla="*/ 289922 h 2186725"/>
                    <a:gd name="connsiteX21" fmla="*/ 2279237 w 2719110"/>
                    <a:gd name="connsiteY21" fmla="*/ 239080 h 2186725"/>
                    <a:gd name="connsiteX22" fmla="*/ 2277994 w 2719110"/>
                    <a:gd name="connsiteY22" fmla="*/ 237342 h 2186725"/>
                    <a:gd name="connsiteX23" fmla="*/ 2273726 w 2719110"/>
                    <a:gd name="connsiteY23" fmla="*/ 188550 h 2186725"/>
                    <a:gd name="connsiteX24" fmla="*/ 2292186 w 2719110"/>
                    <a:gd name="connsiteY24" fmla="*/ 162186 h 2186725"/>
                    <a:gd name="connsiteX25" fmla="*/ 2289382 w 2719110"/>
                    <a:gd name="connsiteY25" fmla="*/ 130124 h 2186725"/>
                    <a:gd name="connsiteX26" fmla="*/ 2307841 w 2719110"/>
                    <a:gd name="connsiteY26" fmla="*/ 103761 h 2186725"/>
                    <a:gd name="connsiteX27" fmla="*/ 2305036 w 2719110"/>
                    <a:gd name="connsiteY27" fmla="*/ 71699 h 2186725"/>
                    <a:gd name="connsiteX28" fmla="*/ 2458985 w 2719110"/>
                    <a:gd name="connsiteY28" fmla="*/ 156 h 2186725"/>
                    <a:gd name="connsiteX29" fmla="*/ 2541532 w 2719110"/>
                    <a:gd name="connsiteY29" fmla="*/ 12655 h 2186725"/>
                    <a:gd name="connsiteX30" fmla="*/ 2716820 w 2719110"/>
                    <a:gd name="connsiteY30" fmla="*/ 182036 h 2186725"/>
                    <a:gd name="connsiteX31" fmla="*/ 2698362 w 2719110"/>
                    <a:gd name="connsiteY31" fmla="*/ 208401 h 2186725"/>
                    <a:gd name="connsiteX32" fmla="*/ 2701165 w 2719110"/>
                    <a:gd name="connsiteY32" fmla="*/ 240461 h 2186725"/>
                    <a:gd name="connsiteX33" fmla="*/ 2682707 w 2719110"/>
                    <a:gd name="connsiteY33" fmla="*/ 266826 h 2186725"/>
                    <a:gd name="connsiteX34" fmla="*/ 2685511 w 2719110"/>
                    <a:gd name="connsiteY34" fmla="*/ 298888 h 2186725"/>
                    <a:gd name="connsiteX35" fmla="*/ 2603567 w 2719110"/>
                    <a:gd name="connsiteY35" fmla="*/ 363489 h 2186725"/>
                    <a:gd name="connsiteX36" fmla="*/ 2597276 w 2719110"/>
                    <a:gd name="connsiteY36" fmla="*/ 364096 h 2186725"/>
                    <a:gd name="connsiteX37" fmla="*/ 2578438 w 2719110"/>
                    <a:gd name="connsiteY37" fmla="*/ 404948 h 2186725"/>
                    <a:gd name="connsiteX38" fmla="*/ 2232344 w 2719110"/>
                    <a:gd name="connsiteY38" fmla="*/ 693215 h 2186725"/>
                    <a:gd name="connsiteX39" fmla="*/ 2083288 w 2719110"/>
                    <a:gd name="connsiteY39" fmla="*/ 731329 h 2186725"/>
                    <a:gd name="connsiteX40" fmla="*/ 2032603 w 2719110"/>
                    <a:gd name="connsiteY40" fmla="*/ 735559 h 2186725"/>
                    <a:gd name="connsiteX41" fmla="*/ 2057691 w 2719110"/>
                    <a:gd name="connsiteY41" fmla="*/ 832756 h 2186725"/>
                    <a:gd name="connsiteX42" fmla="*/ 2072527 w 2719110"/>
                    <a:gd name="connsiteY42" fmla="*/ 1009749 h 2186725"/>
                    <a:gd name="connsiteX43" fmla="*/ 1947812 w 2719110"/>
                    <a:gd name="connsiteY43" fmla="*/ 1500773 h 2186725"/>
                    <a:gd name="connsiteX44" fmla="*/ 1903893 w 2719110"/>
                    <a:gd name="connsiteY44" fmla="*/ 1564790 h 2186725"/>
                    <a:gd name="connsiteX45" fmla="*/ 1945123 w 2719110"/>
                    <a:gd name="connsiteY45" fmla="*/ 1600257 h 2186725"/>
                    <a:gd name="connsiteX46" fmla="*/ 2066169 w 2719110"/>
                    <a:gd name="connsiteY46" fmla="*/ 1753116 h 2186725"/>
                    <a:gd name="connsiteX47" fmla="*/ 2101096 w 2719110"/>
                    <a:gd name="connsiteY47" fmla="*/ 1817593 h 2186725"/>
                    <a:gd name="connsiteX48" fmla="*/ 2106220 w 2719110"/>
                    <a:gd name="connsiteY48" fmla="*/ 1818397 h 2186725"/>
                    <a:gd name="connsiteX49" fmla="*/ 2140660 w 2719110"/>
                    <a:gd name="connsiteY49" fmla="*/ 1848344 h 2186725"/>
                    <a:gd name="connsiteX50" fmla="*/ 2141118 w 2719110"/>
                    <a:gd name="connsiteY50" fmla="*/ 1878331 h 2186725"/>
                    <a:gd name="connsiteX51" fmla="*/ 2163748 w 2719110"/>
                    <a:gd name="connsiteY51" fmla="*/ 1898009 h 2186725"/>
                    <a:gd name="connsiteX52" fmla="*/ 2164206 w 2719110"/>
                    <a:gd name="connsiteY52" fmla="*/ 1927995 h 2186725"/>
                    <a:gd name="connsiteX53" fmla="*/ 2186836 w 2719110"/>
                    <a:gd name="connsiteY53" fmla="*/ 1947673 h 2186725"/>
                    <a:gd name="connsiteX54" fmla="*/ 2017267 w 2719110"/>
                    <a:gd name="connsiteY54" fmla="*/ 2144571 h 2186725"/>
                    <a:gd name="connsiteX55" fmla="*/ 1757430 w 2719110"/>
                    <a:gd name="connsiteY55" fmla="*/ 2147295 h 2186725"/>
                    <a:gd name="connsiteX56" fmla="*/ 1756973 w 2719110"/>
                    <a:gd name="connsiteY56" fmla="*/ 2117309 h 2186725"/>
                    <a:gd name="connsiteX57" fmla="*/ 1734342 w 2719110"/>
                    <a:gd name="connsiteY57" fmla="*/ 2097630 h 2186725"/>
                    <a:gd name="connsiteX58" fmla="*/ 1733885 w 2719110"/>
                    <a:gd name="connsiteY58" fmla="*/ 2067644 h 2186725"/>
                    <a:gd name="connsiteX59" fmla="*/ 1711254 w 2719110"/>
                    <a:gd name="connsiteY59" fmla="*/ 2047965 h 2186725"/>
                    <a:gd name="connsiteX60" fmla="*/ 1710559 w 2719110"/>
                    <a:gd name="connsiteY60" fmla="*/ 2002331 h 2186725"/>
                    <a:gd name="connsiteX61" fmla="*/ 1716693 w 2719110"/>
                    <a:gd name="connsiteY61" fmla="*/ 1989335 h 2186725"/>
                    <a:gd name="connsiteX62" fmla="*/ 1690478 w 2719110"/>
                    <a:gd name="connsiteY62" fmla="*/ 1947008 h 2186725"/>
                    <a:gd name="connsiteX63" fmla="*/ 1350414 w 2719110"/>
                    <a:gd name="connsiteY63" fmla="*/ 1770443 h 2186725"/>
                    <a:gd name="connsiteX64" fmla="*/ 966815 w 2719110"/>
                    <a:gd name="connsiteY64" fmla="*/ 1989228 h 2186725"/>
                    <a:gd name="connsiteX65" fmla="*/ 957560 w 2719110"/>
                    <a:gd name="connsiteY65" fmla="*/ 2009076 h 2186725"/>
                    <a:gd name="connsiteX66" fmla="*/ 960465 w 2719110"/>
                    <a:gd name="connsiteY66" fmla="*/ 2026370 h 2186725"/>
                    <a:gd name="connsiteX67" fmla="*/ 955731 w 2719110"/>
                    <a:gd name="connsiteY67" fmla="*/ 2047964 h 2186725"/>
                    <a:gd name="connsiteX68" fmla="*/ 933100 w 2719110"/>
                    <a:gd name="connsiteY68" fmla="*/ 2067643 h 2186725"/>
                    <a:gd name="connsiteX69" fmla="*/ 932643 w 2719110"/>
                    <a:gd name="connsiteY69" fmla="*/ 2097629 h 2186725"/>
                    <a:gd name="connsiteX70" fmla="*/ 910012 w 2719110"/>
                    <a:gd name="connsiteY70" fmla="*/ 2117308 h 2186725"/>
                    <a:gd name="connsiteX71" fmla="*/ 909555 w 2719110"/>
                    <a:gd name="connsiteY71" fmla="*/ 2147294 h 2186725"/>
                    <a:gd name="connsiteX72" fmla="*/ 649718 w 2719110"/>
                    <a:gd name="connsiteY72" fmla="*/ 2144570 h 2186725"/>
                    <a:gd name="connsiteX73" fmla="*/ 480149 w 2719110"/>
                    <a:gd name="connsiteY73" fmla="*/ 1947672 h 2186725"/>
                    <a:gd name="connsiteX74" fmla="*/ 502779 w 2719110"/>
                    <a:gd name="connsiteY74" fmla="*/ 1927994 h 2186725"/>
                    <a:gd name="connsiteX75" fmla="*/ 503237 w 2719110"/>
                    <a:gd name="connsiteY75" fmla="*/ 1898008 h 2186725"/>
                    <a:gd name="connsiteX76" fmla="*/ 525867 w 2719110"/>
                    <a:gd name="connsiteY76" fmla="*/ 1878330 h 2186725"/>
                    <a:gd name="connsiteX77" fmla="*/ 526325 w 2719110"/>
                    <a:gd name="connsiteY77" fmla="*/ 1848343 h 2186725"/>
                    <a:gd name="connsiteX78" fmla="*/ 560765 w 2719110"/>
                    <a:gd name="connsiteY78" fmla="*/ 1818396 h 2186725"/>
                    <a:gd name="connsiteX79" fmla="*/ 583896 w 2719110"/>
                    <a:gd name="connsiteY79" fmla="*/ 1814767 h 2186725"/>
                    <a:gd name="connsiteX80" fmla="*/ 585394 w 2719110"/>
                    <a:gd name="connsiteY80" fmla="*/ 1811385 h 2186725"/>
                    <a:gd name="connsiteX81" fmla="*/ 762545 w 2719110"/>
                    <a:gd name="connsiteY81" fmla="*/ 1577951 h 2186725"/>
                    <a:gd name="connsiteX82" fmla="*/ 780098 w 2719110"/>
                    <a:gd name="connsiteY82" fmla="*/ 1563969 h 2186725"/>
                    <a:gd name="connsiteX83" fmla="*/ 736742 w 2719110"/>
                    <a:gd name="connsiteY83" fmla="*/ 1500773 h 2186725"/>
                    <a:gd name="connsiteX84" fmla="*/ 612027 w 2719110"/>
                    <a:gd name="connsiteY84" fmla="*/ 1009749 h 2186725"/>
                    <a:gd name="connsiteX85" fmla="*/ 626863 w 2719110"/>
                    <a:gd name="connsiteY85" fmla="*/ 832756 h 2186725"/>
                    <a:gd name="connsiteX86" fmla="*/ 652680 w 2719110"/>
                    <a:gd name="connsiteY86" fmla="*/ 732736 h 2186725"/>
                    <a:gd name="connsiteX87" fmla="*/ 635823 w 2719110"/>
                    <a:gd name="connsiteY87" fmla="*/ 731329 h 2186725"/>
                    <a:gd name="connsiteX88" fmla="*/ 486767 w 2719110"/>
                    <a:gd name="connsiteY88" fmla="*/ 693215 h 2186725"/>
                    <a:gd name="connsiteX89" fmla="*/ 140673 w 2719110"/>
                    <a:gd name="connsiteY89" fmla="*/ 404947 h 2186725"/>
                    <a:gd name="connsiteX90" fmla="*/ 121836 w 2719110"/>
                    <a:gd name="connsiteY90" fmla="*/ 364095 h 2186725"/>
                    <a:gd name="connsiteX91" fmla="*/ 115544 w 2719110"/>
                    <a:gd name="connsiteY91" fmla="*/ 363489 h 2186725"/>
                    <a:gd name="connsiteX92" fmla="*/ 33600 w 2719110"/>
                    <a:gd name="connsiteY92" fmla="*/ 298886 h 2186725"/>
                    <a:gd name="connsiteX93" fmla="*/ 36405 w 2719110"/>
                    <a:gd name="connsiteY93" fmla="*/ 266826 h 2186725"/>
                    <a:gd name="connsiteX94" fmla="*/ 17945 w 2719110"/>
                    <a:gd name="connsiteY94" fmla="*/ 240461 h 2186725"/>
                    <a:gd name="connsiteX95" fmla="*/ 20749 w 2719110"/>
                    <a:gd name="connsiteY95" fmla="*/ 208400 h 2186725"/>
                    <a:gd name="connsiteX96" fmla="*/ 2290 w 2719110"/>
                    <a:gd name="connsiteY96" fmla="*/ 182036 h 2186725"/>
                    <a:gd name="connsiteX97" fmla="*/ 177579 w 2719110"/>
                    <a:gd name="connsiteY97" fmla="*/ 12655 h 2186725"/>
                    <a:gd name="connsiteX98" fmla="*/ 260126 w 2719110"/>
                    <a:gd name="connsiteY98" fmla="*/ 156 h 218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2719110" h="2186725">
                      <a:moveTo>
                        <a:pt x="260126" y="156"/>
                      </a:moveTo>
                      <a:cubicBezTo>
                        <a:pt x="338669" y="-2306"/>
                        <a:pt x="401398" y="24391"/>
                        <a:pt x="414074" y="71699"/>
                      </a:cubicBezTo>
                      <a:lnTo>
                        <a:pt x="411269" y="103761"/>
                      </a:lnTo>
                      <a:lnTo>
                        <a:pt x="429729" y="130124"/>
                      </a:lnTo>
                      <a:lnTo>
                        <a:pt x="426924" y="162187"/>
                      </a:lnTo>
                      <a:lnTo>
                        <a:pt x="445384" y="188549"/>
                      </a:lnTo>
                      <a:cubicBezTo>
                        <a:pt x="449609" y="204319"/>
                        <a:pt x="447874" y="220886"/>
                        <a:pt x="441116" y="237341"/>
                      </a:cubicBezTo>
                      <a:lnTo>
                        <a:pt x="439873" y="239080"/>
                      </a:lnTo>
                      <a:lnTo>
                        <a:pt x="478864" y="289921"/>
                      </a:lnTo>
                      <a:cubicBezTo>
                        <a:pt x="514410" y="326980"/>
                        <a:pt x="558118" y="356211"/>
                        <a:pt x="607334" y="374850"/>
                      </a:cubicBezTo>
                      <a:cubicBezTo>
                        <a:pt x="656550" y="393489"/>
                        <a:pt x="708656" y="400543"/>
                        <a:pt x="759834" y="396328"/>
                      </a:cubicBezTo>
                      <a:lnTo>
                        <a:pt x="832565" y="382149"/>
                      </a:lnTo>
                      <a:lnTo>
                        <a:pt x="907181" y="308110"/>
                      </a:lnTo>
                      <a:lnTo>
                        <a:pt x="1033314" y="383859"/>
                      </a:lnTo>
                      <a:cubicBezTo>
                        <a:pt x="1128277" y="428299"/>
                        <a:pt x="1232683" y="452874"/>
                        <a:pt x="1342277" y="452874"/>
                      </a:cubicBezTo>
                      <a:cubicBezTo>
                        <a:pt x="1451871" y="452874"/>
                        <a:pt x="1556278" y="428299"/>
                        <a:pt x="1651240" y="383859"/>
                      </a:cubicBezTo>
                      <a:lnTo>
                        <a:pt x="1777373" y="308110"/>
                      </a:lnTo>
                      <a:lnTo>
                        <a:pt x="1825703" y="356066"/>
                      </a:lnTo>
                      <a:lnTo>
                        <a:pt x="1883684" y="381591"/>
                      </a:lnTo>
                      <a:cubicBezTo>
                        <a:pt x="1957626" y="404701"/>
                        <a:pt x="2037952" y="402808"/>
                        <a:pt x="2111777" y="374850"/>
                      </a:cubicBezTo>
                      <a:cubicBezTo>
                        <a:pt x="2160993" y="356212"/>
                        <a:pt x="2204700" y="326981"/>
                        <a:pt x="2240247" y="289922"/>
                      </a:cubicBezTo>
                      <a:lnTo>
                        <a:pt x="2279237" y="239080"/>
                      </a:lnTo>
                      <a:lnTo>
                        <a:pt x="2277994" y="237342"/>
                      </a:lnTo>
                      <a:cubicBezTo>
                        <a:pt x="2271237" y="220886"/>
                        <a:pt x="2269501" y="204320"/>
                        <a:pt x="2273726" y="188550"/>
                      </a:cubicBezTo>
                      <a:lnTo>
                        <a:pt x="2292186" y="162186"/>
                      </a:lnTo>
                      <a:lnTo>
                        <a:pt x="2289382" y="130124"/>
                      </a:lnTo>
                      <a:lnTo>
                        <a:pt x="2307841" y="103761"/>
                      </a:lnTo>
                      <a:lnTo>
                        <a:pt x="2305036" y="71699"/>
                      </a:lnTo>
                      <a:cubicBezTo>
                        <a:pt x="2317713" y="24391"/>
                        <a:pt x="2380441" y="-2305"/>
                        <a:pt x="2458985" y="156"/>
                      </a:cubicBezTo>
                      <a:cubicBezTo>
                        <a:pt x="2485165" y="977"/>
                        <a:pt x="2513104" y="5038"/>
                        <a:pt x="2541532" y="12655"/>
                      </a:cubicBezTo>
                      <a:cubicBezTo>
                        <a:pt x="2655243" y="43124"/>
                        <a:pt x="2733722" y="118958"/>
                        <a:pt x="2716820" y="182036"/>
                      </a:cubicBezTo>
                      <a:lnTo>
                        <a:pt x="2698362" y="208401"/>
                      </a:lnTo>
                      <a:lnTo>
                        <a:pt x="2701165" y="240461"/>
                      </a:lnTo>
                      <a:lnTo>
                        <a:pt x="2682707" y="266826"/>
                      </a:lnTo>
                      <a:lnTo>
                        <a:pt x="2685511" y="298888"/>
                      </a:lnTo>
                      <a:cubicBezTo>
                        <a:pt x="2677060" y="330426"/>
                        <a:pt x="2646363" y="352805"/>
                        <a:pt x="2603567" y="363489"/>
                      </a:cubicBezTo>
                      <a:lnTo>
                        <a:pt x="2597276" y="364096"/>
                      </a:lnTo>
                      <a:lnTo>
                        <a:pt x="2578438" y="404948"/>
                      </a:lnTo>
                      <a:cubicBezTo>
                        <a:pt x="2499317" y="535802"/>
                        <a:pt x="2378064" y="638029"/>
                        <a:pt x="2232344" y="693215"/>
                      </a:cubicBezTo>
                      <a:cubicBezTo>
                        <a:pt x="2183771" y="711610"/>
                        <a:pt x="2133771" y="724289"/>
                        <a:pt x="2083288" y="731329"/>
                      </a:cubicBezTo>
                      <a:lnTo>
                        <a:pt x="2032603" y="735559"/>
                      </a:lnTo>
                      <a:lnTo>
                        <a:pt x="2057691" y="832756"/>
                      </a:lnTo>
                      <a:cubicBezTo>
                        <a:pt x="2067419" y="889927"/>
                        <a:pt x="2072527" y="949120"/>
                        <a:pt x="2072527" y="1009749"/>
                      </a:cubicBezTo>
                      <a:cubicBezTo>
                        <a:pt x="2072527" y="1191635"/>
                        <a:pt x="2026551" y="1360607"/>
                        <a:pt x="1947812" y="1500773"/>
                      </a:cubicBezTo>
                      <a:lnTo>
                        <a:pt x="1903893" y="1564790"/>
                      </a:lnTo>
                      <a:lnTo>
                        <a:pt x="1945123" y="1600257"/>
                      </a:lnTo>
                      <a:cubicBezTo>
                        <a:pt x="1990875" y="1646083"/>
                        <a:pt x="2031576" y="1697295"/>
                        <a:pt x="2066169" y="1753116"/>
                      </a:cubicBezTo>
                      <a:lnTo>
                        <a:pt x="2101096" y="1817593"/>
                      </a:lnTo>
                      <a:lnTo>
                        <a:pt x="2106220" y="1818397"/>
                      </a:lnTo>
                      <a:cubicBezTo>
                        <a:pt x="2122484" y="1824962"/>
                        <a:pt x="2134428" y="1834939"/>
                        <a:pt x="2140660" y="1848344"/>
                      </a:cubicBezTo>
                      <a:lnTo>
                        <a:pt x="2141118" y="1878331"/>
                      </a:lnTo>
                      <a:lnTo>
                        <a:pt x="2163748" y="1898009"/>
                      </a:lnTo>
                      <a:lnTo>
                        <a:pt x="2164206" y="1927995"/>
                      </a:lnTo>
                      <a:lnTo>
                        <a:pt x="2186836" y="1947673"/>
                      </a:lnTo>
                      <a:cubicBezTo>
                        <a:pt x="2211763" y="2001293"/>
                        <a:pt x="2135844" y="2089447"/>
                        <a:pt x="2017267" y="2144571"/>
                      </a:cubicBezTo>
                      <a:cubicBezTo>
                        <a:pt x="1898689" y="2199695"/>
                        <a:pt x="1782357" y="2200914"/>
                        <a:pt x="1757430" y="2147295"/>
                      </a:cubicBezTo>
                      <a:lnTo>
                        <a:pt x="1756973" y="2117309"/>
                      </a:lnTo>
                      <a:lnTo>
                        <a:pt x="1734342" y="2097630"/>
                      </a:lnTo>
                      <a:lnTo>
                        <a:pt x="1733885" y="2067644"/>
                      </a:lnTo>
                      <a:lnTo>
                        <a:pt x="1711254" y="2047965"/>
                      </a:lnTo>
                      <a:cubicBezTo>
                        <a:pt x="1705023" y="2034560"/>
                        <a:pt x="1705094" y="2018997"/>
                        <a:pt x="1710559" y="2002331"/>
                      </a:cubicBezTo>
                      <a:lnTo>
                        <a:pt x="1716693" y="1989335"/>
                      </a:lnTo>
                      <a:lnTo>
                        <a:pt x="1690478" y="1947008"/>
                      </a:lnTo>
                      <a:cubicBezTo>
                        <a:pt x="1612362" y="1840290"/>
                        <a:pt x="1487592" y="1773031"/>
                        <a:pt x="1350414" y="1770443"/>
                      </a:cubicBezTo>
                      <a:cubicBezTo>
                        <a:pt x="1190373" y="1767425"/>
                        <a:pt x="1043889" y="1853006"/>
                        <a:pt x="966815" y="1989228"/>
                      </a:cubicBezTo>
                      <a:lnTo>
                        <a:pt x="957560" y="2009076"/>
                      </a:lnTo>
                      <a:lnTo>
                        <a:pt x="960465" y="2026370"/>
                      </a:lnTo>
                      <a:cubicBezTo>
                        <a:pt x="960387" y="2034020"/>
                        <a:pt x="958847" y="2041262"/>
                        <a:pt x="955731" y="2047964"/>
                      </a:cubicBezTo>
                      <a:lnTo>
                        <a:pt x="933100" y="2067643"/>
                      </a:lnTo>
                      <a:lnTo>
                        <a:pt x="932643" y="2097629"/>
                      </a:lnTo>
                      <a:lnTo>
                        <a:pt x="910012" y="2117308"/>
                      </a:lnTo>
                      <a:lnTo>
                        <a:pt x="909555" y="2147294"/>
                      </a:lnTo>
                      <a:cubicBezTo>
                        <a:pt x="884629" y="2200913"/>
                        <a:pt x="768296" y="2199694"/>
                        <a:pt x="649718" y="2144570"/>
                      </a:cubicBezTo>
                      <a:cubicBezTo>
                        <a:pt x="531141" y="2089446"/>
                        <a:pt x="455222" y="2001292"/>
                        <a:pt x="480149" y="1947672"/>
                      </a:cubicBezTo>
                      <a:lnTo>
                        <a:pt x="502779" y="1927994"/>
                      </a:lnTo>
                      <a:lnTo>
                        <a:pt x="503237" y="1898008"/>
                      </a:lnTo>
                      <a:lnTo>
                        <a:pt x="525867" y="1878330"/>
                      </a:lnTo>
                      <a:lnTo>
                        <a:pt x="526325" y="1848343"/>
                      </a:lnTo>
                      <a:cubicBezTo>
                        <a:pt x="532557" y="1834938"/>
                        <a:pt x="544501" y="1824961"/>
                        <a:pt x="560765" y="1818396"/>
                      </a:cubicBezTo>
                      <a:lnTo>
                        <a:pt x="583896" y="1814767"/>
                      </a:lnTo>
                      <a:lnTo>
                        <a:pt x="585394" y="1811385"/>
                      </a:lnTo>
                      <a:cubicBezTo>
                        <a:pt x="631103" y="1722694"/>
                        <a:pt x="691374" y="1644053"/>
                        <a:pt x="762545" y="1577951"/>
                      </a:cubicBezTo>
                      <a:lnTo>
                        <a:pt x="780098" y="1563969"/>
                      </a:lnTo>
                      <a:lnTo>
                        <a:pt x="736742" y="1500773"/>
                      </a:lnTo>
                      <a:cubicBezTo>
                        <a:pt x="658004" y="1360607"/>
                        <a:pt x="612027" y="1191635"/>
                        <a:pt x="612027" y="1009749"/>
                      </a:cubicBezTo>
                      <a:cubicBezTo>
                        <a:pt x="612027" y="949120"/>
                        <a:pt x="617136" y="889927"/>
                        <a:pt x="626863" y="832756"/>
                      </a:cubicBezTo>
                      <a:lnTo>
                        <a:pt x="652680" y="732736"/>
                      </a:lnTo>
                      <a:lnTo>
                        <a:pt x="635823" y="731329"/>
                      </a:lnTo>
                      <a:cubicBezTo>
                        <a:pt x="585340" y="724289"/>
                        <a:pt x="535341" y="711610"/>
                        <a:pt x="486767" y="693215"/>
                      </a:cubicBezTo>
                      <a:cubicBezTo>
                        <a:pt x="341046" y="638030"/>
                        <a:pt x="219794" y="535801"/>
                        <a:pt x="140673" y="404947"/>
                      </a:cubicBezTo>
                      <a:lnTo>
                        <a:pt x="121836" y="364095"/>
                      </a:lnTo>
                      <a:lnTo>
                        <a:pt x="115544" y="363489"/>
                      </a:lnTo>
                      <a:cubicBezTo>
                        <a:pt x="72747" y="352804"/>
                        <a:pt x="42051" y="330426"/>
                        <a:pt x="33600" y="298886"/>
                      </a:cubicBezTo>
                      <a:lnTo>
                        <a:pt x="36405" y="266826"/>
                      </a:lnTo>
                      <a:lnTo>
                        <a:pt x="17945" y="240461"/>
                      </a:lnTo>
                      <a:lnTo>
                        <a:pt x="20749" y="208400"/>
                      </a:lnTo>
                      <a:lnTo>
                        <a:pt x="2290" y="182036"/>
                      </a:lnTo>
                      <a:cubicBezTo>
                        <a:pt x="-14612" y="118959"/>
                        <a:pt x="63868" y="43124"/>
                        <a:pt x="177579" y="12655"/>
                      </a:cubicBezTo>
                      <a:cubicBezTo>
                        <a:pt x="206007" y="5038"/>
                        <a:pt x="233945" y="977"/>
                        <a:pt x="260126" y="156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ECF9D092-6BE7-46FF-B926-0F5B3829E05F}"/>
                    </a:ext>
                  </a:extLst>
                </p:cNvPr>
                <p:cNvSpPr/>
                <p:nvPr/>
              </p:nvSpPr>
              <p:spPr>
                <a:xfrm>
                  <a:off x="1837642" y="3188821"/>
                  <a:ext cx="1028700" cy="785521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44976206-545D-4246-8118-A5247D95FE5E}"/>
                    </a:ext>
                  </a:extLst>
                </p:cNvPr>
                <p:cNvSpPr/>
                <p:nvPr/>
              </p:nvSpPr>
              <p:spPr>
                <a:xfrm>
                  <a:off x="1904316" y="3188821"/>
                  <a:ext cx="885825" cy="711869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45CE1B8A-0C5C-4EFE-8942-E6A92EDC82EE}"/>
                  </a:ext>
                </a:extLst>
              </p:cNvPr>
              <p:cNvGrpSpPr/>
              <p:nvPr/>
            </p:nvGrpSpPr>
            <p:grpSpPr>
              <a:xfrm>
                <a:off x="3807925" y="768360"/>
                <a:ext cx="1494026" cy="1448117"/>
                <a:chOff x="3624500" y="289491"/>
                <a:chExt cx="1494026" cy="1448117"/>
              </a:xfrm>
            </p:grpSpPr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EBABC5EC-FD50-48E0-9701-41FA56B860CB}"/>
                    </a:ext>
                  </a:extLst>
                </p:cNvPr>
                <p:cNvSpPr/>
                <p:nvPr/>
              </p:nvSpPr>
              <p:spPr>
                <a:xfrm rot="7200000">
                  <a:off x="3926803" y="357463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9EC935A5-5765-4B19-A61D-79AD241776F8}"/>
                    </a:ext>
                  </a:extLst>
                </p:cNvPr>
                <p:cNvSpPr/>
                <p:nvPr/>
              </p:nvSpPr>
              <p:spPr>
                <a:xfrm rot="8420984">
                  <a:off x="3994734" y="303672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65CD57BD-A9E3-43E4-BE93-C21FB3E47853}"/>
                    </a:ext>
                  </a:extLst>
                </p:cNvPr>
                <p:cNvSpPr/>
                <p:nvPr/>
              </p:nvSpPr>
              <p:spPr>
                <a:xfrm rot="9900000">
                  <a:off x="4073601" y="289491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8BBFA16A-CB36-4DB2-8C17-D55056797FEC}"/>
                    </a:ext>
                  </a:extLst>
                </p:cNvPr>
                <p:cNvSpPr/>
                <p:nvPr/>
              </p:nvSpPr>
              <p:spPr>
                <a:xfrm rot="20700000">
                  <a:off x="3624500" y="975284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34E065B2-84C0-439D-9E16-6E975E142D3E}"/>
                    </a:ext>
                  </a:extLst>
                </p:cNvPr>
                <p:cNvSpPr/>
                <p:nvPr/>
              </p:nvSpPr>
              <p:spPr>
                <a:xfrm rot="20700000">
                  <a:off x="3676583" y="1048345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5DF081A6-39A6-4F4C-A68C-BD2AF674BE60}"/>
                    </a:ext>
                  </a:extLst>
                </p:cNvPr>
                <p:cNvSpPr/>
                <p:nvPr/>
              </p:nvSpPr>
              <p:spPr>
                <a:xfrm rot="900000" flipH="1">
                  <a:off x="4824658" y="940549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ABE02221-4100-42CD-A7D9-C681EF2454AC}"/>
                    </a:ext>
                  </a:extLst>
                </p:cNvPr>
                <p:cNvSpPr/>
                <p:nvPr/>
              </p:nvSpPr>
              <p:spPr>
                <a:xfrm rot="900000" flipH="1">
                  <a:off x="4876742" y="1013610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93F7A6D4-0681-4E19-88A9-01E87E2EC9B0}"/>
                    </a:ext>
                  </a:extLst>
                </p:cNvPr>
                <p:cNvSpPr/>
                <p:nvPr/>
              </p:nvSpPr>
              <p:spPr>
                <a:xfrm>
                  <a:off x="3789631" y="507477"/>
                  <a:ext cx="1189948" cy="12301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92A94530-243E-4C33-A49E-EBE15549023E}"/>
                    </a:ext>
                  </a:extLst>
                </p:cNvPr>
                <p:cNvGrpSpPr/>
                <p:nvPr/>
              </p:nvGrpSpPr>
              <p:grpSpPr>
                <a:xfrm>
                  <a:off x="4169452" y="1416548"/>
                  <a:ext cx="430308" cy="139545"/>
                  <a:chOff x="4265998" y="2171822"/>
                  <a:chExt cx="286471" cy="94608"/>
                </a:xfrm>
              </p:grpSpPr>
              <p:sp>
                <p:nvSpPr>
                  <p:cNvPr id="363" name="二等辺三角形 46">
                    <a:extLst>
                      <a:ext uri="{FF2B5EF4-FFF2-40B4-BE49-F238E27FC236}">
                        <a16:creationId xmlns:a16="http://schemas.microsoft.com/office/drawing/2014/main" id="{A26698E2-A7DB-4355-B274-1AC0D6120F5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65998" y="2171822"/>
                    <a:ext cx="286471" cy="94608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683" h="352803">
                        <a:moveTo>
                          <a:pt x="0" y="326508"/>
                        </a:moveTo>
                        <a:cubicBezTo>
                          <a:pt x="71197" y="176398"/>
                          <a:pt x="158270" y="888"/>
                          <a:pt x="308842" y="3"/>
                        </a:cubicBezTo>
                        <a:cubicBezTo>
                          <a:pt x="459414" y="-882"/>
                          <a:pt x="549661" y="170048"/>
                          <a:pt x="617683" y="326508"/>
                        </a:cubicBezTo>
                        <a:cubicBezTo>
                          <a:pt x="385425" y="367134"/>
                          <a:pt x="205894" y="355526"/>
                          <a:pt x="0" y="32650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48776A1C-6740-4FF1-84C6-3E07101041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09635" y="2193282"/>
                    <a:ext cx="197418" cy="61942"/>
                  </a:xfrm>
                  <a:custGeom>
                    <a:avLst/>
                    <a:gdLst>
                      <a:gd name="connsiteX0" fmla="*/ 188213 w 379660"/>
                      <a:gd name="connsiteY0" fmla="*/ 137158 h 137159"/>
                      <a:gd name="connsiteX1" fmla="*/ 66854 w 379660"/>
                      <a:gd name="connsiteY1" fmla="*/ 120593 h 137159"/>
                      <a:gd name="connsiteX2" fmla="*/ 0 w 379660"/>
                      <a:gd name="connsiteY2" fmla="*/ 91936 h 137159"/>
                      <a:gd name="connsiteX3" fmla="*/ 32946 w 379660"/>
                      <a:gd name="connsiteY3" fmla="*/ 58698 h 137159"/>
                      <a:gd name="connsiteX4" fmla="*/ 188213 w 379660"/>
                      <a:gd name="connsiteY4" fmla="*/ 2 h 137159"/>
                      <a:gd name="connsiteX5" fmla="*/ 344484 w 379660"/>
                      <a:gd name="connsiteY5" fmla="*/ 57032 h 137159"/>
                      <a:gd name="connsiteX6" fmla="*/ 379660 w 379660"/>
                      <a:gd name="connsiteY6" fmla="*/ 92481 h 137159"/>
                      <a:gd name="connsiteX7" fmla="*/ 310105 w 379660"/>
                      <a:gd name="connsiteY7" fmla="*/ 121490 h 137159"/>
                      <a:gd name="connsiteX8" fmla="*/ 188213 w 379660"/>
                      <a:gd name="connsiteY8" fmla="*/ 137158 h 13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9660" h="137159">
                        <a:moveTo>
                          <a:pt x="188213" y="137158"/>
                        </a:moveTo>
                        <a:cubicBezTo>
                          <a:pt x="143323" y="137037"/>
                          <a:pt x="103166" y="130945"/>
                          <a:pt x="66854" y="120593"/>
                        </a:cubicBezTo>
                        <a:lnTo>
                          <a:pt x="0" y="91936"/>
                        </a:lnTo>
                        <a:lnTo>
                          <a:pt x="32946" y="58698"/>
                        </a:lnTo>
                        <a:cubicBezTo>
                          <a:pt x="74665" y="24369"/>
                          <a:pt x="124748" y="244"/>
                          <a:pt x="188213" y="2"/>
                        </a:cubicBezTo>
                        <a:cubicBezTo>
                          <a:pt x="251679" y="-241"/>
                          <a:pt x="302431" y="23016"/>
                          <a:pt x="344484" y="57032"/>
                        </a:cubicBezTo>
                        <a:lnTo>
                          <a:pt x="379660" y="92481"/>
                        </a:lnTo>
                        <a:lnTo>
                          <a:pt x="310105" y="121490"/>
                        </a:lnTo>
                        <a:cubicBezTo>
                          <a:pt x="273497" y="131526"/>
                          <a:pt x="233103" y="137279"/>
                          <a:pt x="188213" y="1371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1" name="アーチ 360">
                  <a:extLst>
                    <a:ext uri="{FF2B5EF4-FFF2-40B4-BE49-F238E27FC236}">
                      <a16:creationId xmlns:a16="http://schemas.microsoft.com/office/drawing/2014/main" id="{BACB0320-E8A6-4750-868D-54544A8C9D9E}"/>
                    </a:ext>
                  </a:extLst>
                </p:cNvPr>
                <p:cNvSpPr/>
                <p:nvPr/>
              </p:nvSpPr>
              <p:spPr>
                <a:xfrm>
                  <a:off x="3965317" y="923327"/>
                  <a:ext cx="320204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2" name="アーチ 361">
                  <a:extLst>
                    <a:ext uri="{FF2B5EF4-FFF2-40B4-BE49-F238E27FC236}">
                      <a16:creationId xmlns:a16="http://schemas.microsoft.com/office/drawing/2014/main" id="{21E204B3-8B7A-4688-BA04-CA2EC330E9F4}"/>
                    </a:ext>
                  </a:extLst>
                </p:cNvPr>
                <p:cNvSpPr/>
                <p:nvPr/>
              </p:nvSpPr>
              <p:spPr>
                <a:xfrm>
                  <a:off x="4557882" y="923327"/>
                  <a:ext cx="320203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9CF779A9-1916-438E-B060-DEF4ED1EAFFE}"/>
                </a:ext>
              </a:extLst>
            </p:cNvPr>
            <p:cNvGrpSpPr/>
            <p:nvPr/>
          </p:nvGrpSpPr>
          <p:grpSpPr>
            <a:xfrm>
              <a:off x="-2144955" y="3339086"/>
              <a:ext cx="2734357" cy="3111749"/>
              <a:chOff x="3243748" y="3339086"/>
              <a:chExt cx="2734357" cy="3111749"/>
            </a:xfrm>
          </p:grpSpPr>
          <p:sp>
            <p:nvSpPr>
              <p:cNvPr id="312" name="フリーフォーム 162">
                <a:extLst>
                  <a:ext uri="{FF2B5EF4-FFF2-40B4-BE49-F238E27FC236}">
                    <a16:creationId xmlns:a16="http://schemas.microsoft.com/office/drawing/2014/main" id="{EAFE0AA9-8709-4719-A58A-00886D1BB7E6}"/>
                  </a:ext>
                </a:extLst>
              </p:cNvPr>
              <p:cNvSpPr/>
              <p:nvPr/>
            </p:nvSpPr>
            <p:spPr>
              <a:xfrm rot="16987824" flipH="1">
                <a:off x="3299156" y="5649414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9CD1E104-DC16-4813-B5A8-EF27540C6375}"/>
                  </a:ext>
                </a:extLst>
              </p:cNvPr>
              <p:cNvGrpSpPr/>
              <p:nvPr/>
            </p:nvGrpSpPr>
            <p:grpSpPr>
              <a:xfrm rot="18720180">
                <a:off x="3401232" y="4797942"/>
                <a:ext cx="1086372" cy="710165"/>
                <a:chOff x="1236132" y="4519678"/>
                <a:chExt cx="1086372" cy="710165"/>
              </a:xfrm>
            </p:grpSpPr>
            <p:sp>
              <p:nvSpPr>
                <p:cNvPr id="329" name="フリーフォーム 2255">
                  <a:extLst>
                    <a:ext uri="{FF2B5EF4-FFF2-40B4-BE49-F238E27FC236}">
                      <a16:creationId xmlns:a16="http://schemas.microsoft.com/office/drawing/2014/main" id="{66B9D809-EF47-4A58-95E0-B12E4F4A911E}"/>
                    </a:ext>
                  </a:extLst>
                </p:cNvPr>
                <p:cNvSpPr/>
                <p:nvPr/>
              </p:nvSpPr>
              <p:spPr>
                <a:xfrm rot="18000000" flipH="1">
                  <a:off x="1412285" y="4793323"/>
                  <a:ext cx="488756" cy="384283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6854D598-D04F-4929-BB57-D7CFE0E0A806}"/>
                    </a:ext>
                  </a:extLst>
                </p:cNvPr>
                <p:cNvGrpSpPr/>
                <p:nvPr/>
              </p:nvGrpSpPr>
              <p:grpSpPr>
                <a:xfrm rot="2700000">
                  <a:off x="1579617" y="4176193"/>
                  <a:ext cx="399402" cy="1086372"/>
                  <a:chOff x="635000" y="3429000"/>
                  <a:chExt cx="449590" cy="1222883"/>
                </a:xfrm>
              </p:grpSpPr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67356012-BF60-491A-A013-506AEDE8C7DC}"/>
                      </a:ext>
                    </a:extLst>
                  </p:cNvPr>
                  <p:cNvGrpSpPr/>
                  <p:nvPr/>
                </p:nvGrpSpPr>
                <p:grpSpPr>
                  <a:xfrm>
                    <a:off x="635000" y="3429000"/>
                    <a:ext cx="449590" cy="1222883"/>
                    <a:chOff x="635000" y="3429000"/>
                    <a:chExt cx="449590" cy="1222883"/>
                  </a:xfrm>
                </p:grpSpPr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926CC3B9-7077-40DE-BD87-5A0B5DE261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1928" y="3938760"/>
                      <a:ext cx="135732" cy="713123"/>
                    </a:xfrm>
                    <a:custGeom>
                      <a:avLst/>
                      <a:gdLst>
                        <a:gd name="connsiteX0" fmla="*/ 67866 w 135732"/>
                        <a:gd name="connsiteY0" fmla="*/ 0 h 713123"/>
                        <a:gd name="connsiteX1" fmla="*/ 135732 w 135732"/>
                        <a:gd name="connsiteY1" fmla="*/ 145561 h 713123"/>
                        <a:gd name="connsiteX2" fmla="*/ 130399 w 135732"/>
                        <a:gd name="connsiteY2" fmla="*/ 202220 h 713123"/>
                        <a:gd name="connsiteX3" fmla="*/ 119558 w 135732"/>
                        <a:gd name="connsiteY3" fmla="*/ 236707 h 713123"/>
                        <a:gd name="connsiteX4" fmla="*/ 130399 w 135732"/>
                        <a:gd name="connsiteY4" fmla="*/ 247744 h 713123"/>
                        <a:gd name="connsiteX5" fmla="*/ 135732 w 135732"/>
                        <a:gd name="connsiteY5" fmla="*/ 265878 h 713123"/>
                        <a:gd name="connsiteX6" fmla="*/ 130830 w 135732"/>
                        <a:gd name="connsiteY6" fmla="*/ 282547 h 713123"/>
                        <a:gd name="connsiteX7" fmla="*/ 135732 w 135732"/>
                        <a:gd name="connsiteY7" fmla="*/ 299215 h 713123"/>
                        <a:gd name="connsiteX8" fmla="*/ 130829 w 135732"/>
                        <a:gd name="connsiteY8" fmla="*/ 315884 h 713123"/>
                        <a:gd name="connsiteX9" fmla="*/ 135732 w 135732"/>
                        <a:gd name="connsiteY9" fmla="*/ 332553 h 713123"/>
                        <a:gd name="connsiteX10" fmla="*/ 130399 w 135732"/>
                        <a:gd name="connsiteY10" fmla="*/ 350687 h 713123"/>
                        <a:gd name="connsiteX11" fmla="*/ 123889 w 135732"/>
                        <a:gd name="connsiteY11" fmla="*/ 357315 h 713123"/>
                        <a:gd name="connsiteX12" fmla="*/ 130399 w 135732"/>
                        <a:gd name="connsiteY12" fmla="*/ 390368 h 713123"/>
                        <a:gd name="connsiteX13" fmla="*/ 135732 w 135732"/>
                        <a:gd name="connsiteY13" fmla="*/ 480799 h 713123"/>
                        <a:gd name="connsiteX14" fmla="*/ 67866 w 135732"/>
                        <a:gd name="connsiteY14" fmla="*/ 713123 h 713123"/>
                        <a:gd name="connsiteX15" fmla="*/ 0 w 135732"/>
                        <a:gd name="connsiteY15" fmla="*/ 480799 h 713123"/>
                        <a:gd name="connsiteX16" fmla="*/ 5333 w 135732"/>
                        <a:gd name="connsiteY16" fmla="*/ 390368 h 713123"/>
                        <a:gd name="connsiteX17" fmla="*/ 11843 w 135732"/>
                        <a:gd name="connsiteY17" fmla="*/ 357315 h 713123"/>
                        <a:gd name="connsiteX18" fmla="*/ 5333 w 135732"/>
                        <a:gd name="connsiteY18" fmla="*/ 350687 h 713123"/>
                        <a:gd name="connsiteX19" fmla="*/ 0 w 135732"/>
                        <a:gd name="connsiteY19" fmla="*/ 332553 h 713123"/>
                        <a:gd name="connsiteX20" fmla="*/ 4903 w 135732"/>
                        <a:gd name="connsiteY20" fmla="*/ 315884 h 713123"/>
                        <a:gd name="connsiteX21" fmla="*/ 0 w 135732"/>
                        <a:gd name="connsiteY21" fmla="*/ 299215 h 713123"/>
                        <a:gd name="connsiteX22" fmla="*/ 4902 w 135732"/>
                        <a:gd name="connsiteY22" fmla="*/ 282547 h 713123"/>
                        <a:gd name="connsiteX23" fmla="*/ 0 w 135732"/>
                        <a:gd name="connsiteY23" fmla="*/ 265878 h 713123"/>
                        <a:gd name="connsiteX24" fmla="*/ 5333 w 135732"/>
                        <a:gd name="connsiteY24" fmla="*/ 247744 h 713123"/>
                        <a:gd name="connsiteX25" fmla="*/ 16174 w 135732"/>
                        <a:gd name="connsiteY25" fmla="*/ 236707 h 713123"/>
                        <a:gd name="connsiteX26" fmla="*/ 5333 w 135732"/>
                        <a:gd name="connsiteY26" fmla="*/ 202220 h 713123"/>
                        <a:gd name="connsiteX27" fmla="*/ 0 w 135732"/>
                        <a:gd name="connsiteY27" fmla="*/ 145561 h 713123"/>
                        <a:gd name="connsiteX28" fmla="*/ 67866 w 135732"/>
                        <a:gd name="connsiteY28" fmla="*/ 0 h 7131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35732" h="713123">
                          <a:moveTo>
                            <a:pt x="67866" y="0"/>
                          </a:moveTo>
                          <a:cubicBezTo>
                            <a:pt x="105347" y="0"/>
                            <a:pt x="135732" y="65170"/>
                            <a:pt x="135732" y="145561"/>
                          </a:cubicBezTo>
                          <a:cubicBezTo>
                            <a:pt x="135732" y="165659"/>
                            <a:pt x="133833" y="184805"/>
                            <a:pt x="130399" y="202220"/>
                          </a:cubicBezTo>
                          <a:lnTo>
                            <a:pt x="119558" y="236707"/>
                          </a:lnTo>
                          <a:lnTo>
                            <a:pt x="130399" y="247744"/>
                          </a:lnTo>
                          <a:cubicBezTo>
                            <a:pt x="133833" y="253318"/>
                            <a:pt x="135732" y="259446"/>
                            <a:pt x="135732" y="265878"/>
                          </a:cubicBezTo>
                          <a:lnTo>
                            <a:pt x="130830" y="282547"/>
                          </a:lnTo>
                          <a:lnTo>
                            <a:pt x="135732" y="299215"/>
                          </a:lnTo>
                          <a:lnTo>
                            <a:pt x="130829" y="315884"/>
                          </a:lnTo>
                          <a:lnTo>
                            <a:pt x="135732" y="332553"/>
                          </a:lnTo>
                          <a:cubicBezTo>
                            <a:pt x="135732" y="338986"/>
                            <a:pt x="133833" y="345113"/>
                            <a:pt x="130399" y="350687"/>
                          </a:cubicBezTo>
                          <a:lnTo>
                            <a:pt x="123889" y="357315"/>
                          </a:lnTo>
                          <a:lnTo>
                            <a:pt x="130399" y="390368"/>
                          </a:lnTo>
                          <a:cubicBezTo>
                            <a:pt x="133833" y="418163"/>
                            <a:pt x="135732" y="448722"/>
                            <a:pt x="135732" y="480799"/>
                          </a:cubicBezTo>
                          <a:cubicBezTo>
                            <a:pt x="135732" y="609108"/>
                            <a:pt x="105347" y="713123"/>
                            <a:pt x="67866" y="713123"/>
                          </a:cubicBezTo>
                          <a:cubicBezTo>
                            <a:pt x="30385" y="713123"/>
                            <a:pt x="0" y="609108"/>
                            <a:pt x="0" y="480799"/>
                          </a:cubicBezTo>
                          <a:cubicBezTo>
                            <a:pt x="0" y="448722"/>
                            <a:pt x="1899" y="418163"/>
                            <a:pt x="5333" y="390368"/>
                          </a:cubicBezTo>
                          <a:lnTo>
                            <a:pt x="11843" y="357315"/>
                          </a:lnTo>
                          <a:lnTo>
                            <a:pt x="5333" y="350687"/>
                          </a:lnTo>
                          <a:cubicBezTo>
                            <a:pt x="1899" y="345113"/>
                            <a:pt x="0" y="338986"/>
                            <a:pt x="0" y="332553"/>
                          </a:cubicBezTo>
                          <a:lnTo>
                            <a:pt x="4903" y="315884"/>
                          </a:lnTo>
                          <a:lnTo>
                            <a:pt x="0" y="299215"/>
                          </a:lnTo>
                          <a:lnTo>
                            <a:pt x="4902" y="282547"/>
                          </a:lnTo>
                          <a:lnTo>
                            <a:pt x="0" y="265878"/>
                          </a:lnTo>
                          <a:cubicBezTo>
                            <a:pt x="0" y="259446"/>
                            <a:pt x="1899" y="253318"/>
                            <a:pt x="5333" y="247744"/>
                          </a:cubicBezTo>
                          <a:lnTo>
                            <a:pt x="16174" y="236707"/>
                          </a:lnTo>
                          <a:lnTo>
                            <a:pt x="5333" y="202220"/>
                          </a:lnTo>
                          <a:cubicBezTo>
                            <a:pt x="1899" y="184805"/>
                            <a:pt x="0" y="165659"/>
                            <a:pt x="0" y="145561"/>
                          </a:cubicBezTo>
                          <a:cubicBezTo>
                            <a:pt x="0" y="65170"/>
                            <a:pt x="30385" y="0"/>
                            <a:pt x="67866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四角形: 角を丸くする 347">
                      <a:extLst>
                        <a:ext uri="{FF2B5EF4-FFF2-40B4-BE49-F238E27FC236}">
                          <a16:creationId xmlns:a16="http://schemas.microsoft.com/office/drawing/2014/main" id="{D28EEF20-31D7-4280-9CE5-35182D09A9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29000"/>
                      <a:ext cx="449590" cy="711200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四角形: 角を丸くする 348">
                      <a:extLst>
                        <a:ext uri="{FF2B5EF4-FFF2-40B4-BE49-F238E27FC236}">
                          <a16:creationId xmlns:a16="http://schemas.microsoft.com/office/drawing/2014/main" id="{375B9B93-AC82-40C5-A1C7-735333E63C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93438"/>
                      <a:ext cx="449590" cy="578833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6B627CC2-937E-489E-B04B-EE7AD2AF2CC8}"/>
                      </a:ext>
                    </a:extLst>
                  </p:cNvPr>
                  <p:cNvSpPr/>
                  <p:nvPr/>
                </p:nvSpPr>
                <p:spPr>
                  <a:xfrm>
                    <a:off x="685814" y="3568700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3A26EF7F-8B0D-44EC-8FEC-7DF1622963FA}"/>
                      </a:ext>
                    </a:extLst>
                  </p:cNvPr>
                  <p:cNvSpPr/>
                  <p:nvPr/>
                </p:nvSpPr>
                <p:spPr>
                  <a:xfrm>
                    <a:off x="942975" y="3588191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58F42F33-CC64-432C-80A1-604AC83F3532}"/>
                      </a:ext>
                    </a:extLst>
                  </p:cNvPr>
                  <p:cNvSpPr/>
                  <p:nvPr/>
                </p:nvSpPr>
                <p:spPr>
                  <a:xfrm>
                    <a:off x="821701" y="3702057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88930A8C-F871-43CB-A41E-AE8FAD3A57B2}"/>
                      </a:ext>
                    </a:extLst>
                  </p:cNvPr>
                  <p:cNvSpPr/>
                  <p:nvPr/>
                </p:nvSpPr>
                <p:spPr>
                  <a:xfrm>
                    <a:off x="703394" y="3852134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F7D516DE-E11B-4B94-A017-982192B8620A}"/>
                      </a:ext>
                    </a:extLst>
                  </p:cNvPr>
                  <p:cNvSpPr/>
                  <p:nvPr/>
                </p:nvSpPr>
                <p:spPr>
                  <a:xfrm>
                    <a:off x="872702" y="3931516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E8A26EFB-8522-499D-B307-2A84C97357A8}"/>
                      </a:ext>
                    </a:extLst>
                  </p:cNvPr>
                  <p:cNvSpPr/>
                  <p:nvPr/>
                </p:nvSpPr>
                <p:spPr>
                  <a:xfrm>
                    <a:off x="946164" y="3787762"/>
                    <a:ext cx="95250" cy="9525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3498AD2-8D1D-4E90-B071-85510658EC2E}"/>
                    </a:ext>
                  </a:extLst>
                </p:cNvPr>
                <p:cNvGrpSpPr/>
                <p:nvPr/>
              </p:nvGrpSpPr>
              <p:grpSpPr>
                <a:xfrm rot="18000000" flipH="1">
                  <a:off x="1389939" y="4747905"/>
                  <a:ext cx="413493" cy="427965"/>
                  <a:chOff x="310229" y="-2666195"/>
                  <a:chExt cx="248714" cy="257418"/>
                </a:xfrm>
              </p:grpSpPr>
              <p:sp>
                <p:nvSpPr>
                  <p:cNvPr id="332" name="角丸四角形 2256">
                    <a:extLst>
                      <a:ext uri="{FF2B5EF4-FFF2-40B4-BE49-F238E27FC236}">
                        <a16:creationId xmlns:a16="http://schemas.microsoft.com/office/drawing/2014/main" id="{B2A45307-F47D-4A68-A26B-E67CEF3148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角丸四角形 2257">
                    <a:extLst>
                      <a:ext uri="{FF2B5EF4-FFF2-40B4-BE49-F238E27FC236}">
                        <a16:creationId xmlns:a16="http://schemas.microsoft.com/office/drawing/2014/main" id="{1BF0C5B4-A37F-4E41-9324-A6AD076DED8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角丸四角形 2258">
                    <a:extLst>
                      <a:ext uri="{FF2B5EF4-FFF2-40B4-BE49-F238E27FC236}">
                        <a16:creationId xmlns:a16="http://schemas.microsoft.com/office/drawing/2014/main" id="{130471BA-91F1-467C-95FD-1A1E287A572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角丸四角形 2259">
                    <a:extLst>
                      <a:ext uri="{FF2B5EF4-FFF2-40B4-BE49-F238E27FC236}">
                        <a16:creationId xmlns:a16="http://schemas.microsoft.com/office/drawing/2014/main" id="{D6130F8A-1A7B-4688-92CB-9ECE23643D6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角丸四角形 2260">
                    <a:extLst>
                      <a:ext uri="{FF2B5EF4-FFF2-40B4-BE49-F238E27FC236}">
                        <a16:creationId xmlns:a16="http://schemas.microsoft.com/office/drawing/2014/main" id="{0FBE2E56-7D77-4B43-B4E5-AEF0ED6EEFF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角丸四角形 2261">
                    <a:extLst>
                      <a:ext uri="{FF2B5EF4-FFF2-40B4-BE49-F238E27FC236}">
                        <a16:creationId xmlns:a16="http://schemas.microsoft.com/office/drawing/2014/main" id="{25EA53E9-4D09-407F-A56C-D71C2A220A3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角丸四角形 2262">
                    <a:extLst>
                      <a:ext uri="{FF2B5EF4-FFF2-40B4-BE49-F238E27FC236}">
                        <a16:creationId xmlns:a16="http://schemas.microsoft.com/office/drawing/2014/main" id="{E2A0686C-BF76-4EE0-826A-FF735B59455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9" name="角丸四角形 2263">
                    <a:extLst>
                      <a:ext uri="{FF2B5EF4-FFF2-40B4-BE49-F238E27FC236}">
                        <a16:creationId xmlns:a16="http://schemas.microsoft.com/office/drawing/2014/main" id="{0802FD29-60D9-42D2-A1F8-F8B641635BA0}"/>
                      </a:ext>
                    </a:extLst>
                  </p:cNvPr>
                  <p:cNvSpPr/>
                  <p:nvPr/>
                </p:nvSpPr>
                <p:spPr>
                  <a:xfrm rot="1954854">
                    <a:off x="319634" y="-2548106"/>
                    <a:ext cx="72924" cy="1393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1F2B6A68-2539-4DCF-B316-B53A1DB508FF}"/>
                  </a:ext>
                </a:extLst>
              </p:cNvPr>
              <p:cNvGrpSpPr/>
              <p:nvPr/>
            </p:nvGrpSpPr>
            <p:grpSpPr>
              <a:xfrm rot="15252002">
                <a:off x="4293388" y="4913507"/>
                <a:ext cx="684136" cy="1045737"/>
                <a:chOff x="10027131" y="3875625"/>
                <a:chExt cx="579938" cy="886465"/>
              </a:xfrm>
            </p:grpSpPr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366DAD38-A413-4171-ACAF-A4B8C971A631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フリーフォーム 190">
                  <a:extLst>
                    <a:ext uri="{FF2B5EF4-FFF2-40B4-BE49-F238E27FC236}">
                      <a16:creationId xmlns:a16="http://schemas.microsoft.com/office/drawing/2014/main" id="{3006A428-3249-439C-AF62-605B37E7ED9C}"/>
                    </a:ext>
                  </a:extLst>
                </p:cNvPr>
                <p:cNvSpPr/>
                <p:nvPr/>
              </p:nvSpPr>
              <p:spPr>
                <a:xfrm rot="12795583">
                  <a:off x="10027131" y="3955577"/>
                  <a:ext cx="323850" cy="80651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0" fmla="*/ 154797 w 323850"/>
                    <a:gd name="connsiteY0" fmla="*/ 0 h 972391"/>
                    <a:gd name="connsiteX1" fmla="*/ 219061 w 323850"/>
                    <a:gd name="connsiteY1" fmla="*/ 12974 h 972391"/>
                    <a:gd name="connsiteX2" fmla="*/ 224384 w 323850"/>
                    <a:gd name="connsiteY2" fmla="*/ 16563 h 972391"/>
                    <a:gd name="connsiteX3" fmla="*/ 224954 w 323850"/>
                    <a:gd name="connsiteY3" fmla="*/ 16678 h 972391"/>
                    <a:gd name="connsiteX4" fmla="*/ 323850 w 323850"/>
                    <a:gd name="connsiteY4" fmla="*/ 165878 h 972391"/>
                    <a:gd name="connsiteX5" fmla="*/ 323850 w 323850"/>
                    <a:gd name="connsiteY5" fmla="*/ 972391 h 972391"/>
                    <a:gd name="connsiteX6" fmla="*/ 0 w 323850"/>
                    <a:gd name="connsiteY6" fmla="*/ 972391 h 972391"/>
                    <a:gd name="connsiteX7" fmla="*/ 0 w 323850"/>
                    <a:gd name="connsiteY7" fmla="*/ 330200 h 972391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224954 w 323850"/>
                    <a:gd name="connsiteY2" fmla="*/ 3704 h 959417"/>
                    <a:gd name="connsiteX3" fmla="*/ 323850 w 323850"/>
                    <a:gd name="connsiteY3" fmla="*/ 152904 h 959417"/>
                    <a:gd name="connsiteX4" fmla="*/ 323850 w 323850"/>
                    <a:gd name="connsiteY4" fmla="*/ 959417 h 959417"/>
                    <a:gd name="connsiteX5" fmla="*/ 0 w 323850"/>
                    <a:gd name="connsiteY5" fmla="*/ 959417 h 959417"/>
                    <a:gd name="connsiteX6" fmla="*/ 0 w 323850"/>
                    <a:gd name="connsiteY6" fmla="*/ 317226 h 959417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323850 w 323850"/>
                    <a:gd name="connsiteY2" fmla="*/ 152904 h 959417"/>
                    <a:gd name="connsiteX3" fmla="*/ 323850 w 323850"/>
                    <a:gd name="connsiteY3" fmla="*/ 959417 h 959417"/>
                    <a:gd name="connsiteX4" fmla="*/ 0 w 323850"/>
                    <a:gd name="connsiteY4" fmla="*/ 959417 h 959417"/>
                    <a:gd name="connsiteX5" fmla="*/ 0 w 323850"/>
                    <a:gd name="connsiteY5" fmla="*/ 317226 h 959417"/>
                    <a:gd name="connsiteX0" fmla="*/ 219061 w 323850"/>
                    <a:gd name="connsiteY0" fmla="*/ 0 h 959417"/>
                    <a:gd name="connsiteX1" fmla="*/ 323850 w 323850"/>
                    <a:gd name="connsiteY1" fmla="*/ 152904 h 959417"/>
                    <a:gd name="connsiteX2" fmla="*/ 323850 w 323850"/>
                    <a:gd name="connsiteY2" fmla="*/ 959417 h 959417"/>
                    <a:gd name="connsiteX3" fmla="*/ 0 w 323850"/>
                    <a:gd name="connsiteY3" fmla="*/ 959417 h 959417"/>
                    <a:gd name="connsiteX4" fmla="*/ 0 w 323850"/>
                    <a:gd name="connsiteY4" fmla="*/ 317226 h 959417"/>
                    <a:gd name="connsiteX0" fmla="*/ 323850 w 323850"/>
                    <a:gd name="connsiteY0" fmla="*/ 0 h 806513"/>
                    <a:gd name="connsiteX1" fmla="*/ 323850 w 323850"/>
                    <a:gd name="connsiteY1" fmla="*/ 806513 h 806513"/>
                    <a:gd name="connsiteX2" fmla="*/ 0 w 323850"/>
                    <a:gd name="connsiteY2" fmla="*/ 806513 h 806513"/>
                    <a:gd name="connsiteX3" fmla="*/ 0 w 323850"/>
                    <a:gd name="connsiteY3" fmla="*/ 164322 h 80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50" h="806513">
                      <a:moveTo>
                        <a:pt x="323850" y="0"/>
                      </a:moveTo>
                      <a:lnTo>
                        <a:pt x="323850" y="806513"/>
                      </a:lnTo>
                      <a:lnTo>
                        <a:pt x="0" y="806513"/>
                      </a:lnTo>
                      <a:lnTo>
                        <a:pt x="0" y="164322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ACC6B176-34DA-4BB5-BAE2-1C9CDEE45142}"/>
                  </a:ext>
                </a:extLst>
              </p:cNvPr>
              <p:cNvSpPr/>
              <p:nvPr/>
            </p:nvSpPr>
            <p:spPr>
              <a:xfrm rot="20892444">
                <a:off x="4211249" y="3339086"/>
                <a:ext cx="1173692" cy="867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44BECCBF-D943-401E-9340-E1ED57269315}"/>
                  </a:ext>
                </a:extLst>
              </p:cNvPr>
              <p:cNvSpPr/>
              <p:nvPr/>
            </p:nvSpPr>
            <p:spPr>
              <a:xfrm rot="20700000">
                <a:off x="4172140" y="3469572"/>
                <a:ext cx="1336969" cy="1422549"/>
              </a:xfrm>
              <a:custGeom>
                <a:avLst/>
                <a:gdLst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68153 w 1336969"/>
                  <a:gd name="connsiteY6" fmla="*/ 1081435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36969" h="1422549">
                    <a:moveTo>
                      <a:pt x="908414" y="17673"/>
                    </a:moveTo>
                    <a:cubicBezTo>
                      <a:pt x="1231749" y="104311"/>
                      <a:pt x="1410656" y="485080"/>
                      <a:pt x="1308014" y="868146"/>
                    </a:cubicBezTo>
                    <a:cubicBezTo>
                      <a:pt x="1205372" y="1251211"/>
                      <a:pt x="860050" y="1491514"/>
                      <a:pt x="536715" y="1404876"/>
                    </a:cubicBezTo>
                    <a:cubicBezTo>
                      <a:pt x="435673" y="1377802"/>
                      <a:pt x="348734" y="1322004"/>
                      <a:pt x="280085" y="1246388"/>
                    </a:cubicBezTo>
                    <a:lnTo>
                      <a:pt x="277878" y="1243616"/>
                    </a:lnTo>
                    <a:lnTo>
                      <a:pt x="288125" y="1233465"/>
                    </a:lnTo>
                    <a:cubicBezTo>
                      <a:pt x="334794" y="1180206"/>
                      <a:pt x="365492" y="1116844"/>
                      <a:pt x="368153" y="1081435"/>
                    </a:cubicBezTo>
                    <a:cubicBezTo>
                      <a:pt x="372146" y="1028321"/>
                      <a:pt x="311463" y="1023601"/>
                      <a:pt x="224719" y="1020339"/>
                    </a:cubicBezTo>
                    <a:lnTo>
                      <a:pt x="151712" y="1016834"/>
                    </a:lnTo>
                    <a:lnTo>
                      <a:pt x="133190" y="968995"/>
                    </a:lnTo>
                    <a:lnTo>
                      <a:pt x="132159" y="962908"/>
                    </a:lnTo>
                    <a:lnTo>
                      <a:pt x="102369" y="962808"/>
                    </a:lnTo>
                    <a:cubicBezTo>
                      <a:pt x="41036" y="961394"/>
                      <a:pt x="-2835" y="953506"/>
                      <a:pt x="142" y="913025"/>
                    </a:cubicBezTo>
                    <a:cubicBezTo>
                      <a:pt x="2622" y="879291"/>
                      <a:pt x="40737" y="780754"/>
                      <a:pt x="91665" y="711596"/>
                    </a:cubicBezTo>
                    <a:lnTo>
                      <a:pt x="113581" y="686037"/>
                    </a:lnTo>
                    <a:lnTo>
                      <a:pt x="137115" y="554404"/>
                    </a:lnTo>
                    <a:cubicBezTo>
                      <a:pt x="239757" y="171338"/>
                      <a:pt x="585079" y="-68964"/>
                      <a:pt x="908414" y="176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4AE87682-68D9-415B-9559-160C4D8B08B4}"/>
                  </a:ext>
                </a:extLst>
              </p:cNvPr>
              <p:cNvSpPr/>
              <p:nvPr/>
            </p:nvSpPr>
            <p:spPr>
              <a:xfrm rot="20892444">
                <a:off x="4305446" y="3378813"/>
                <a:ext cx="895121" cy="4034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90E905FB-5F47-419F-AD3D-630FC6A0ABE0}"/>
                  </a:ext>
                </a:extLst>
              </p:cNvPr>
              <p:cNvSpPr/>
              <p:nvPr/>
            </p:nvSpPr>
            <p:spPr>
              <a:xfrm>
                <a:off x="4852416" y="3474538"/>
                <a:ext cx="781897" cy="1343026"/>
              </a:xfrm>
              <a:custGeom>
                <a:avLst/>
                <a:gdLst>
                  <a:gd name="connsiteX0" fmla="*/ 345960 w 764158"/>
                  <a:gd name="connsiteY0" fmla="*/ 0 h 1343026"/>
                  <a:gd name="connsiteX1" fmla="*/ 764158 w 764158"/>
                  <a:gd name="connsiteY1" fmla="*/ 671513 h 1343026"/>
                  <a:gd name="connsiteX2" fmla="*/ 345960 w 764158"/>
                  <a:gd name="connsiteY2" fmla="*/ 1343026 h 1343026"/>
                  <a:gd name="connsiteX3" fmla="*/ 112142 w 764158"/>
                  <a:gd name="connsiteY3" fmla="*/ 1228342 h 1343026"/>
                  <a:gd name="connsiteX4" fmla="*/ 104168 w 764158"/>
                  <a:gd name="connsiteY4" fmla="*/ 1217779 h 1343026"/>
                  <a:gd name="connsiteX5" fmla="*/ 110641 w 764158"/>
                  <a:gd name="connsiteY5" fmla="*/ 1169259 h 1343026"/>
                  <a:gd name="connsiteX6" fmla="*/ 119137 w 764158"/>
                  <a:gd name="connsiteY6" fmla="*/ 973138 h 1343026"/>
                  <a:gd name="connsiteX7" fmla="*/ 47715 w 764158"/>
                  <a:gd name="connsiteY7" fmla="*/ 429048 h 1343026"/>
                  <a:gd name="connsiteX8" fmla="*/ 0 w 764158"/>
                  <a:gd name="connsiteY8" fmla="*/ 294475 h 1343026"/>
                  <a:gd name="connsiteX9" fmla="*/ 50250 w 764158"/>
                  <a:gd name="connsiteY9" fmla="*/ 196682 h 1343026"/>
                  <a:gd name="connsiteX10" fmla="*/ 345960 w 764158"/>
                  <a:gd name="connsiteY10" fmla="*/ 0 h 134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4158" h="1343026">
                    <a:moveTo>
                      <a:pt x="345960" y="0"/>
                    </a:moveTo>
                    <a:cubicBezTo>
                      <a:pt x="576924" y="0"/>
                      <a:pt x="764158" y="300647"/>
                      <a:pt x="764158" y="671513"/>
                    </a:cubicBezTo>
                    <a:cubicBezTo>
                      <a:pt x="764158" y="1042379"/>
                      <a:pt x="576924" y="1343026"/>
                      <a:pt x="345960" y="1343026"/>
                    </a:cubicBezTo>
                    <a:cubicBezTo>
                      <a:pt x="259349" y="1343026"/>
                      <a:pt x="178887" y="1300748"/>
                      <a:pt x="112142" y="1228342"/>
                    </a:cubicBezTo>
                    <a:lnTo>
                      <a:pt x="104168" y="1217779"/>
                    </a:lnTo>
                    <a:lnTo>
                      <a:pt x="110641" y="1169259"/>
                    </a:lnTo>
                    <a:cubicBezTo>
                      <a:pt x="116212" y="1105910"/>
                      <a:pt x="119137" y="1040319"/>
                      <a:pt x="119137" y="973138"/>
                    </a:cubicBezTo>
                    <a:cubicBezTo>
                      <a:pt x="119137" y="771595"/>
                      <a:pt x="92807" y="584362"/>
                      <a:pt x="47715" y="429048"/>
                    </a:cubicBezTo>
                    <a:lnTo>
                      <a:pt x="0" y="294475"/>
                    </a:lnTo>
                    <a:lnTo>
                      <a:pt x="50250" y="196682"/>
                    </a:lnTo>
                    <a:cubicBezTo>
                      <a:pt x="125929" y="75162"/>
                      <a:pt x="230478" y="0"/>
                      <a:pt x="34596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35E9ADC-F9BE-4652-9652-D583F3492A91}"/>
                  </a:ext>
                </a:extLst>
              </p:cNvPr>
              <p:cNvSpPr/>
              <p:nvPr/>
            </p:nvSpPr>
            <p:spPr>
              <a:xfrm rot="900000" flipH="1">
                <a:off x="4831891" y="4028455"/>
                <a:ext cx="265551" cy="434564"/>
              </a:xfrm>
              <a:custGeom>
                <a:avLst/>
                <a:gdLst>
                  <a:gd name="connsiteX0" fmla="*/ 144855 w 265551"/>
                  <a:gd name="connsiteY0" fmla="*/ 0 h 434564"/>
                  <a:gd name="connsiteX1" fmla="*/ 0 w 265551"/>
                  <a:gd name="connsiteY1" fmla="*/ 217282 h 434564"/>
                  <a:gd name="connsiteX2" fmla="*/ 144855 w 265551"/>
                  <a:gd name="connsiteY2" fmla="*/ 434564 h 434564"/>
                  <a:gd name="connsiteX3" fmla="*/ 174955 w 265551"/>
                  <a:gd name="connsiteY3" fmla="*/ 425449 h 434564"/>
                  <a:gd name="connsiteX4" fmla="*/ 175043 w 265551"/>
                  <a:gd name="connsiteY4" fmla="*/ 412388 h 434564"/>
                  <a:gd name="connsiteX5" fmla="*/ 201780 w 265551"/>
                  <a:gd name="connsiteY5" fmla="*/ 268621 h 434564"/>
                  <a:gd name="connsiteX6" fmla="*/ 250509 w 265551"/>
                  <a:gd name="connsiteY6" fmla="*/ 130746 h 434564"/>
                  <a:gd name="connsiteX7" fmla="*/ 265551 w 265551"/>
                  <a:gd name="connsiteY7" fmla="*/ 104283 h 434564"/>
                  <a:gd name="connsiteX8" fmla="*/ 247283 w 265551"/>
                  <a:gd name="connsiteY8" fmla="*/ 63640 h 434564"/>
                  <a:gd name="connsiteX9" fmla="*/ 144855 w 265551"/>
                  <a:gd name="connsiteY9" fmla="*/ 0 h 434564"/>
                  <a:gd name="connsiteX0" fmla="*/ 201780 w 293220"/>
                  <a:gd name="connsiteY0" fmla="*/ 268621 h 434564"/>
                  <a:gd name="connsiteX1" fmla="*/ 250509 w 293220"/>
                  <a:gd name="connsiteY1" fmla="*/ 130746 h 434564"/>
                  <a:gd name="connsiteX2" fmla="*/ 265551 w 293220"/>
                  <a:gd name="connsiteY2" fmla="*/ 104283 h 434564"/>
                  <a:gd name="connsiteX3" fmla="*/ 247283 w 293220"/>
                  <a:gd name="connsiteY3" fmla="*/ 63640 h 434564"/>
                  <a:gd name="connsiteX4" fmla="*/ 144855 w 293220"/>
                  <a:gd name="connsiteY4" fmla="*/ 0 h 434564"/>
                  <a:gd name="connsiteX5" fmla="*/ 0 w 293220"/>
                  <a:gd name="connsiteY5" fmla="*/ 217282 h 434564"/>
                  <a:gd name="connsiteX6" fmla="*/ 144855 w 293220"/>
                  <a:gd name="connsiteY6" fmla="*/ 434564 h 434564"/>
                  <a:gd name="connsiteX7" fmla="*/ 174955 w 293220"/>
                  <a:gd name="connsiteY7" fmla="*/ 425449 h 434564"/>
                  <a:gd name="connsiteX8" fmla="*/ 175043 w 293220"/>
                  <a:gd name="connsiteY8" fmla="*/ 412388 h 434564"/>
                  <a:gd name="connsiteX9" fmla="*/ 293220 w 293220"/>
                  <a:gd name="connsiteY9" fmla="*/ 360061 h 434564"/>
                  <a:gd name="connsiteX0" fmla="*/ 201780 w 265551"/>
                  <a:gd name="connsiteY0" fmla="*/ 268621 h 434564"/>
                  <a:gd name="connsiteX1" fmla="*/ 250509 w 265551"/>
                  <a:gd name="connsiteY1" fmla="*/ 130746 h 434564"/>
                  <a:gd name="connsiteX2" fmla="*/ 265551 w 265551"/>
                  <a:gd name="connsiteY2" fmla="*/ 104283 h 434564"/>
                  <a:gd name="connsiteX3" fmla="*/ 247283 w 265551"/>
                  <a:gd name="connsiteY3" fmla="*/ 63640 h 434564"/>
                  <a:gd name="connsiteX4" fmla="*/ 144855 w 265551"/>
                  <a:gd name="connsiteY4" fmla="*/ 0 h 434564"/>
                  <a:gd name="connsiteX5" fmla="*/ 0 w 265551"/>
                  <a:gd name="connsiteY5" fmla="*/ 217282 h 434564"/>
                  <a:gd name="connsiteX6" fmla="*/ 144855 w 265551"/>
                  <a:gd name="connsiteY6" fmla="*/ 434564 h 434564"/>
                  <a:gd name="connsiteX7" fmla="*/ 174955 w 265551"/>
                  <a:gd name="connsiteY7" fmla="*/ 425449 h 434564"/>
                  <a:gd name="connsiteX8" fmla="*/ 175043 w 265551"/>
                  <a:gd name="connsiteY8" fmla="*/ 412388 h 434564"/>
                  <a:gd name="connsiteX0" fmla="*/ 250509 w 265551"/>
                  <a:gd name="connsiteY0" fmla="*/ 130746 h 434564"/>
                  <a:gd name="connsiteX1" fmla="*/ 265551 w 265551"/>
                  <a:gd name="connsiteY1" fmla="*/ 104283 h 434564"/>
                  <a:gd name="connsiteX2" fmla="*/ 247283 w 265551"/>
                  <a:gd name="connsiteY2" fmla="*/ 63640 h 434564"/>
                  <a:gd name="connsiteX3" fmla="*/ 144855 w 265551"/>
                  <a:gd name="connsiteY3" fmla="*/ 0 h 434564"/>
                  <a:gd name="connsiteX4" fmla="*/ 0 w 265551"/>
                  <a:gd name="connsiteY4" fmla="*/ 217282 h 434564"/>
                  <a:gd name="connsiteX5" fmla="*/ 144855 w 265551"/>
                  <a:gd name="connsiteY5" fmla="*/ 434564 h 434564"/>
                  <a:gd name="connsiteX6" fmla="*/ 174955 w 265551"/>
                  <a:gd name="connsiteY6" fmla="*/ 425449 h 434564"/>
                  <a:gd name="connsiteX7" fmla="*/ 175043 w 265551"/>
                  <a:gd name="connsiteY7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  <a:gd name="connsiteX6" fmla="*/ 175043 w 265551"/>
                  <a:gd name="connsiteY6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551" h="434564">
                    <a:moveTo>
                      <a:pt x="265551" y="104283"/>
                    </a:moveTo>
                    <a:lnTo>
                      <a:pt x="247283" y="63640"/>
                    </a:lnTo>
                    <a:cubicBezTo>
                      <a:pt x="221069" y="24320"/>
                      <a:pt x="184856" y="0"/>
                      <a:pt x="144855" y="0"/>
                    </a:cubicBezTo>
                    <a:cubicBezTo>
                      <a:pt x="64854" y="0"/>
                      <a:pt x="0" y="97280"/>
                      <a:pt x="0" y="217282"/>
                    </a:cubicBezTo>
                    <a:cubicBezTo>
                      <a:pt x="0" y="337284"/>
                      <a:pt x="64854" y="434564"/>
                      <a:pt x="144855" y="434564"/>
                    </a:cubicBezTo>
                    <a:lnTo>
                      <a:pt x="174955" y="425449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78A2007B-D81F-40FF-AB01-6C1EE4849828}"/>
                  </a:ext>
                </a:extLst>
              </p:cNvPr>
              <p:cNvSpPr/>
              <p:nvPr/>
            </p:nvSpPr>
            <p:spPr>
              <a:xfrm rot="900000" flipH="1">
                <a:off x="4866292" y="4101834"/>
                <a:ext cx="179016" cy="283050"/>
              </a:xfrm>
              <a:custGeom>
                <a:avLst/>
                <a:gdLst>
                  <a:gd name="connsiteX0" fmla="*/ 92409 w 179016"/>
                  <a:gd name="connsiteY0" fmla="*/ 0 h 283050"/>
                  <a:gd name="connsiteX1" fmla="*/ 0 w 179016"/>
                  <a:gd name="connsiteY1" fmla="*/ 141525 h 283050"/>
                  <a:gd name="connsiteX2" fmla="*/ 92409 w 179016"/>
                  <a:gd name="connsiteY2" fmla="*/ 283050 h 283050"/>
                  <a:gd name="connsiteX3" fmla="*/ 128379 w 179016"/>
                  <a:gd name="connsiteY3" fmla="*/ 271928 h 283050"/>
                  <a:gd name="connsiteX4" fmla="*/ 131346 w 179016"/>
                  <a:gd name="connsiteY4" fmla="*/ 268864 h 283050"/>
                  <a:gd name="connsiteX5" fmla="*/ 145663 w 179016"/>
                  <a:gd name="connsiteY5" fmla="*/ 191881 h 283050"/>
                  <a:gd name="connsiteX6" fmla="*/ 179016 w 179016"/>
                  <a:gd name="connsiteY6" fmla="*/ 97511 h 283050"/>
                  <a:gd name="connsiteX7" fmla="*/ 177556 w 179016"/>
                  <a:gd name="connsiteY7" fmla="*/ 86437 h 283050"/>
                  <a:gd name="connsiteX8" fmla="*/ 92409 w 179016"/>
                  <a:gd name="connsiteY8" fmla="*/ 0 h 28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16" h="283050">
                    <a:moveTo>
                      <a:pt x="92409" y="0"/>
                    </a:moveTo>
                    <a:cubicBezTo>
                      <a:pt x="41373" y="0"/>
                      <a:pt x="0" y="63363"/>
                      <a:pt x="0" y="141525"/>
                    </a:cubicBezTo>
                    <a:cubicBezTo>
                      <a:pt x="0" y="219687"/>
                      <a:pt x="41373" y="283050"/>
                      <a:pt x="92409" y="283050"/>
                    </a:cubicBezTo>
                    <a:cubicBezTo>
                      <a:pt x="105168" y="283050"/>
                      <a:pt x="117323" y="279090"/>
                      <a:pt x="128379" y="271928"/>
                    </a:cubicBezTo>
                    <a:lnTo>
                      <a:pt x="131346" y="268864"/>
                    </a:lnTo>
                    <a:lnTo>
                      <a:pt x="145663" y="191881"/>
                    </a:lnTo>
                    <a:lnTo>
                      <a:pt x="179016" y="97511"/>
                    </a:lnTo>
                    <a:lnTo>
                      <a:pt x="177556" y="86437"/>
                    </a:lnTo>
                    <a:cubicBezTo>
                      <a:pt x="163527" y="35642"/>
                      <a:pt x="130686" y="0"/>
                      <a:pt x="9240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四角形: 上の 2 つの角を丸める 735">
                <a:extLst>
                  <a:ext uri="{FF2B5EF4-FFF2-40B4-BE49-F238E27FC236}">
                    <a16:creationId xmlns:a16="http://schemas.microsoft.com/office/drawing/2014/main" id="{3BF59B7B-9391-4631-AC36-0A44ED208A0D}"/>
                  </a:ext>
                </a:extLst>
              </p:cNvPr>
              <p:cNvSpPr/>
              <p:nvPr/>
            </p:nvSpPr>
            <p:spPr>
              <a:xfrm>
                <a:off x="4654290" y="4800825"/>
                <a:ext cx="1323815" cy="1650010"/>
              </a:xfrm>
              <a:custGeom>
                <a:avLst/>
                <a:gdLst>
                  <a:gd name="connsiteX0" fmla="*/ 319119 w 1030246"/>
                  <a:gd name="connsiteY0" fmla="*/ 0 h 1224097"/>
                  <a:gd name="connsiteX1" fmla="*/ 711127 w 1030246"/>
                  <a:gd name="connsiteY1" fmla="*/ 0 h 1224097"/>
                  <a:gd name="connsiteX2" fmla="*/ 1030246 w 1030246"/>
                  <a:gd name="connsiteY2" fmla="*/ 319119 h 1224097"/>
                  <a:gd name="connsiteX3" fmla="*/ 1030246 w 1030246"/>
                  <a:gd name="connsiteY3" fmla="*/ 1224097 h 1224097"/>
                  <a:gd name="connsiteX4" fmla="*/ 1030246 w 1030246"/>
                  <a:gd name="connsiteY4" fmla="*/ 1224097 h 1224097"/>
                  <a:gd name="connsiteX5" fmla="*/ 0 w 1030246"/>
                  <a:gd name="connsiteY5" fmla="*/ 1224097 h 1224097"/>
                  <a:gd name="connsiteX6" fmla="*/ 0 w 1030246"/>
                  <a:gd name="connsiteY6" fmla="*/ 1224097 h 1224097"/>
                  <a:gd name="connsiteX7" fmla="*/ 0 w 1030246"/>
                  <a:gd name="connsiteY7" fmla="*/ 319119 h 1224097"/>
                  <a:gd name="connsiteX8" fmla="*/ 319119 w 1030246"/>
                  <a:gd name="connsiteY8" fmla="*/ 0 h 122409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030246 w 1182646"/>
                  <a:gd name="connsiteY3" fmla="*/ 1224097 h 1230447"/>
                  <a:gd name="connsiteX4" fmla="*/ 1182646 w 1182646"/>
                  <a:gd name="connsiteY4" fmla="*/ 1230447 h 1230447"/>
                  <a:gd name="connsiteX5" fmla="*/ 0 w 1182646"/>
                  <a:gd name="connsiteY5" fmla="*/ 1224097 h 1230447"/>
                  <a:gd name="connsiteX6" fmla="*/ 0 w 1182646"/>
                  <a:gd name="connsiteY6" fmla="*/ 1224097 h 1230447"/>
                  <a:gd name="connsiteX7" fmla="*/ 0 w 1182646"/>
                  <a:gd name="connsiteY7" fmla="*/ 319119 h 1230447"/>
                  <a:gd name="connsiteX8" fmla="*/ 319119 w 1182646"/>
                  <a:gd name="connsiteY8" fmla="*/ 0 h 123044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182646 w 1182646"/>
                  <a:gd name="connsiteY3" fmla="*/ 1230447 h 1230447"/>
                  <a:gd name="connsiteX4" fmla="*/ 0 w 1182646"/>
                  <a:gd name="connsiteY4" fmla="*/ 1224097 h 1230447"/>
                  <a:gd name="connsiteX5" fmla="*/ 0 w 1182646"/>
                  <a:gd name="connsiteY5" fmla="*/ 1224097 h 1230447"/>
                  <a:gd name="connsiteX6" fmla="*/ 0 w 1182646"/>
                  <a:gd name="connsiteY6" fmla="*/ 319119 h 1230447"/>
                  <a:gd name="connsiteX7" fmla="*/ 319119 w 1182646"/>
                  <a:gd name="connsiteY7" fmla="*/ 0 h 12304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0 w 1182646"/>
                  <a:gd name="connsiteY4" fmla="*/ 1224097 h 1243147"/>
                  <a:gd name="connsiteX5" fmla="*/ 209550 w 1182646"/>
                  <a:gd name="connsiteY5" fmla="*/ 1243147 h 1243147"/>
                  <a:gd name="connsiteX6" fmla="*/ 0 w 1182646"/>
                  <a:gd name="connsiteY6" fmla="*/ 319119 h 1243147"/>
                  <a:gd name="connsiteX7" fmla="*/ 319119 w 1182646"/>
                  <a:gd name="connsiteY7" fmla="*/ 0 h 12431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209550 w 1182646"/>
                  <a:gd name="connsiteY4" fmla="*/ 1243147 h 1243147"/>
                  <a:gd name="connsiteX5" fmla="*/ 0 w 1182646"/>
                  <a:gd name="connsiteY5" fmla="*/ 319119 h 1243147"/>
                  <a:gd name="connsiteX6" fmla="*/ 319119 w 1182646"/>
                  <a:gd name="connsiteY6" fmla="*/ 0 h 1243147"/>
                  <a:gd name="connsiteX0" fmla="*/ 253278 w 1116805"/>
                  <a:gd name="connsiteY0" fmla="*/ 0 h 1243147"/>
                  <a:gd name="connsiteX1" fmla="*/ 645286 w 1116805"/>
                  <a:gd name="connsiteY1" fmla="*/ 0 h 1243147"/>
                  <a:gd name="connsiteX2" fmla="*/ 964405 w 1116805"/>
                  <a:gd name="connsiteY2" fmla="*/ 319119 h 1243147"/>
                  <a:gd name="connsiteX3" fmla="*/ 1116805 w 1116805"/>
                  <a:gd name="connsiteY3" fmla="*/ 1230447 h 1243147"/>
                  <a:gd name="connsiteX4" fmla="*/ 143709 w 1116805"/>
                  <a:gd name="connsiteY4" fmla="*/ 1243147 h 1243147"/>
                  <a:gd name="connsiteX5" fmla="*/ 0 w 1116805"/>
                  <a:gd name="connsiteY5" fmla="*/ 423108 h 1243147"/>
                  <a:gd name="connsiteX6" fmla="*/ 253278 w 1116805"/>
                  <a:gd name="connsiteY6" fmla="*/ 0 h 1243147"/>
                  <a:gd name="connsiteX0" fmla="*/ 254795 w 1118322"/>
                  <a:gd name="connsiteY0" fmla="*/ 0 h 1243147"/>
                  <a:gd name="connsiteX1" fmla="*/ 646803 w 1118322"/>
                  <a:gd name="connsiteY1" fmla="*/ 0 h 1243147"/>
                  <a:gd name="connsiteX2" fmla="*/ 965922 w 1118322"/>
                  <a:gd name="connsiteY2" fmla="*/ 319119 h 1243147"/>
                  <a:gd name="connsiteX3" fmla="*/ 1118322 w 1118322"/>
                  <a:gd name="connsiteY3" fmla="*/ 1230447 h 1243147"/>
                  <a:gd name="connsiteX4" fmla="*/ 145226 w 1118322"/>
                  <a:gd name="connsiteY4" fmla="*/ 1243147 h 1243147"/>
                  <a:gd name="connsiteX5" fmla="*/ 1517 w 1118322"/>
                  <a:gd name="connsiteY5" fmla="*/ 423108 h 1243147"/>
                  <a:gd name="connsiteX6" fmla="*/ 254795 w 1118322"/>
                  <a:gd name="connsiteY6" fmla="*/ 0 h 1243147"/>
                  <a:gd name="connsiteX0" fmla="*/ 361663 w 1122770"/>
                  <a:gd name="connsiteY0" fmla="*/ 0 h 1243147"/>
                  <a:gd name="connsiteX1" fmla="*/ 651251 w 1122770"/>
                  <a:gd name="connsiteY1" fmla="*/ 0 h 1243147"/>
                  <a:gd name="connsiteX2" fmla="*/ 970370 w 1122770"/>
                  <a:gd name="connsiteY2" fmla="*/ 319119 h 1243147"/>
                  <a:gd name="connsiteX3" fmla="*/ 1122770 w 1122770"/>
                  <a:gd name="connsiteY3" fmla="*/ 1230447 h 1243147"/>
                  <a:gd name="connsiteX4" fmla="*/ 149674 w 1122770"/>
                  <a:gd name="connsiteY4" fmla="*/ 1243147 h 1243147"/>
                  <a:gd name="connsiteX5" fmla="*/ 5965 w 1122770"/>
                  <a:gd name="connsiteY5" fmla="*/ 423108 h 1243147"/>
                  <a:gd name="connsiteX6" fmla="*/ 361663 w 1122770"/>
                  <a:gd name="connsiteY6" fmla="*/ 0 h 1243147"/>
                  <a:gd name="connsiteX0" fmla="*/ 361566 w 1122673"/>
                  <a:gd name="connsiteY0" fmla="*/ 0 h 1243147"/>
                  <a:gd name="connsiteX1" fmla="*/ 651154 w 1122673"/>
                  <a:gd name="connsiteY1" fmla="*/ 0 h 1243147"/>
                  <a:gd name="connsiteX2" fmla="*/ 970273 w 1122673"/>
                  <a:gd name="connsiteY2" fmla="*/ 319119 h 1243147"/>
                  <a:gd name="connsiteX3" fmla="*/ 1122673 w 1122673"/>
                  <a:gd name="connsiteY3" fmla="*/ 1230447 h 1243147"/>
                  <a:gd name="connsiteX4" fmla="*/ 149577 w 1122673"/>
                  <a:gd name="connsiteY4" fmla="*/ 1243147 h 1243147"/>
                  <a:gd name="connsiteX5" fmla="*/ 5868 w 1122673"/>
                  <a:gd name="connsiteY5" fmla="*/ 423108 h 1243147"/>
                  <a:gd name="connsiteX6" fmla="*/ 361566 w 1122673"/>
                  <a:gd name="connsiteY6" fmla="*/ 0 h 124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2673" h="1243147">
                    <a:moveTo>
                      <a:pt x="361566" y="0"/>
                    </a:moveTo>
                    <a:lnTo>
                      <a:pt x="651154" y="0"/>
                    </a:lnTo>
                    <a:cubicBezTo>
                      <a:pt x="827399" y="0"/>
                      <a:pt x="970273" y="142874"/>
                      <a:pt x="970273" y="319119"/>
                    </a:cubicBezTo>
                    <a:lnTo>
                      <a:pt x="1122673" y="1230447"/>
                    </a:lnTo>
                    <a:lnTo>
                      <a:pt x="149577" y="1243147"/>
                    </a:lnTo>
                    <a:cubicBezTo>
                      <a:pt x="101674" y="969801"/>
                      <a:pt x="51009" y="630299"/>
                      <a:pt x="5868" y="423108"/>
                    </a:cubicBezTo>
                    <a:cubicBezTo>
                      <a:pt x="-39273" y="215917"/>
                      <a:pt x="185321" y="0"/>
                      <a:pt x="36156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円/楕円 548">
                <a:extLst>
                  <a:ext uri="{FF2B5EF4-FFF2-40B4-BE49-F238E27FC236}">
                    <a16:creationId xmlns:a16="http://schemas.microsoft.com/office/drawing/2014/main" id="{4559A08A-4001-4C63-AE34-25375D11B457}"/>
                  </a:ext>
                </a:extLst>
              </p:cNvPr>
              <p:cNvSpPr/>
              <p:nvPr/>
            </p:nvSpPr>
            <p:spPr>
              <a:xfrm>
                <a:off x="4360820" y="4112281"/>
                <a:ext cx="135165" cy="2197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4B629219-1F91-4621-A889-8FC7459861E5}"/>
                  </a:ext>
                </a:extLst>
              </p:cNvPr>
              <p:cNvSpPr/>
              <p:nvPr/>
            </p:nvSpPr>
            <p:spPr>
              <a:xfrm rot="5400000">
                <a:off x="4464128" y="3828745"/>
                <a:ext cx="87281" cy="33496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D4BFDC48-E531-4AC0-9C7E-CC12A81EC22E}"/>
                  </a:ext>
                </a:extLst>
              </p:cNvPr>
              <p:cNvGrpSpPr/>
              <p:nvPr/>
            </p:nvGrpSpPr>
            <p:grpSpPr>
              <a:xfrm rot="14400000">
                <a:off x="3914271" y="5099122"/>
                <a:ext cx="1129655" cy="1486123"/>
                <a:chOff x="9915630" y="3875625"/>
                <a:chExt cx="957602" cy="1259778"/>
              </a:xfrm>
            </p:grpSpPr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AB2D835B-802D-43D0-A408-28E9EBD35AA3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 190">
                  <a:extLst>
                    <a:ext uri="{FF2B5EF4-FFF2-40B4-BE49-F238E27FC236}">
                      <a16:creationId xmlns:a16="http://schemas.microsoft.com/office/drawing/2014/main" id="{F41CD833-BE22-487C-8672-43101F3C3F6A}"/>
                    </a:ext>
                  </a:extLst>
                </p:cNvPr>
                <p:cNvSpPr/>
                <p:nvPr/>
              </p:nvSpPr>
              <p:spPr>
                <a:xfrm rot="12795583">
                  <a:off x="9915630" y="411156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7E1C8DD3-01DE-4E32-B358-5136B979F091}"/>
              </a:ext>
            </a:extLst>
          </p:cNvPr>
          <p:cNvGrpSpPr/>
          <p:nvPr/>
        </p:nvGrpSpPr>
        <p:grpSpPr>
          <a:xfrm>
            <a:off x="6453984" y="3856686"/>
            <a:ext cx="2896863" cy="2435419"/>
            <a:chOff x="1666597" y="3339086"/>
            <a:chExt cx="3856755" cy="3242409"/>
          </a:xfrm>
        </p:grpSpPr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6C19FFDB-DEA3-4E8F-9689-21C94DC6F39E}"/>
                </a:ext>
              </a:extLst>
            </p:cNvPr>
            <p:cNvSpPr/>
            <p:nvPr/>
          </p:nvSpPr>
          <p:spPr>
            <a:xfrm>
              <a:off x="1666597" y="4510966"/>
              <a:ext cx="2371781" cy="2032215"/>
            </a:xfrm>
            <a:custGeom>
              <a:avLst/>
              <a:gdLst>
                <a:gd name="connsiteX0" fmla="*/ 1601958 w 2371781"/>
                <a:gd name="connsiteY0" fmla="*/ 139 h 2032215"/>
                <a:gd name="connsiteX1" fmla="*/ 1728882 w 2371781"/>
                <a:gd name="connsiteY1" fmla="*/ 37519 h 2032215"/>
                <a:gd name="connsiteX2" fmla="*/ 1844380 w 2371781"/>
                <a:gd name="connsiteY2" fmla="*/ 168023 h 2032215"/>
                <a:gd name="connsiteX3" fmla="*/ 2358240 w 2371781"/>
                <a:gd name="connsiteY3" fmla="*/ 1500787 h 2032215"/>
                <a:gd name="connsiteX4" fmla="*/ 2371493 w 2371781"/>
                <a:gd name="connsiteY4" fmla="*/ 1580521 h 2032215"/>
                <a:gd name="connsiteX5" fmla="*/ 2365124 w 2371781"/>
                <a:gd name="connsiteY5" fmla="*/ 1602092 h 2032215"/>
                <a:gd name="connsiteX6" fmla="*/ 2369377 w 2371781"/>
                <a:gd name="connsiteY6" fmla="*/ 1617599 h 2032215"/>
                <a:gd name="connsiteX7" fmla="*/ 2224805 w 2371781"/>
                <a:gd name="connsiteY7" fmla="*/ 1808102 h 2032215"/>
                <a:gd name="connsiteX8" fmla="*/ 813668 w 2371781"/>
                <a:gd name="connsiteY8" fmla="*/ 2029469 h 2032215"/>
                <a:gd name="connsiteX9" fmla="*/ 527401 w 2371781"/>
                <a:gd name="connsiteY9" fmla="*/ 1864192 h 2032215"/>
                <a:gd name="connsiteX10" fmla="*/ 13541 w 2371781"/>
                <a:gd name="connsiteY10" fmla="*/ 531428 h 2032215"/>
                <a:gd name="connsiteX11" fmla="*/ 288 w 2371781"/>
                <a:gd name="connsiteY11" fmla="*/ 451694 h 2032215"/>
                <a:gd name="connsiteX12" fmla="*/ 6657 w 2371781"/>
                <a:gd name="connsiteY12" fmla="*/ 430123 h 2032215"/>
                <a:gd name="connsiteX13" fmla="*/ 2404 w 2371781"/>
                <a:gd name="connsiteY13" fmla="*/ 414616 h 2032215"/>
                <a:gd name="connsiteX14" fmla="*/ 146976 w 2371781"/>
                <a:gd name="connsiteY14" fmla="*/ 224113 h 2032215"/>
                <a:gd name="connsiteX15" fmla="*/ 1558113 w 2371781"/>
                <a:gd name="connsiteY15" fmla="*/ 2746 h 2032215"/>
                <a:gd name="connsiteX16" fmla="*/ 1601958 w 2371781"/>
                <a:gd name="connsiteY16" fmla="*/ 139 h 203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71781" h="2032215">
                  <a:moveTo>
                    <a:pt x="1601958" y="139"/>
                  </a:moveTo>
                  <a:cubicBezTo>
                    <a:pt x="1645994" y="1630"/>
                    <a:pt x="1690029" y="15087"/>
                    <a:pt x="1728882" y="37519"/>
                  </a:cubicBezTo>
                  <a:cubicBezTo>
                    <a:pt x="1780686" y="67428"/>
                    <a:pt x="1823278" y="113292"/>
                    <a:pt x="1844380" y="168023"/>
                  </a:cubicBezTo>
                  <a:lnTo>
                    <a:pt x="2358240" y="1500787"/>
                  </a:lnTo>
                  <a:cubicBezTo>
                    <a:pt x="2368791" y="1528152"/>
                    <a:pt x="2372970" y="1555143"/>
                    <a:pt x="2371493" y="1580521"/>
                  </a:cubicBezTo>
                  <a:lnTo>
                    <a:pt x="2365124" y="1602092"/>
                  </a:lnTo>
                  <a:lnTo>
                    <a:pt x="2369377" y="1617599"/>
                  </a:lnTo>
                  <a:cubicBezTo>
                    <a:pt x="2384631" y="1710983"/>
                    <a:pt x="2326216" y="1792194"/>
                    <a:pt x="2224805" y="1808102"/>
                  </a:cubicBezTo>
                  <a:lnTo>
                    <a:pt x="813668" y="2029469"/>
                  </a:lnTo>
                  <a:cubicBezTo>
                    <a:pt x="697770" y="2047650"/>
                    <a:pt x="569605" y="1973653"/>
                    <a:pt x="527401" y="1864192"/>
                  </a:cubicBezTo>
                  <a:lnTo>
                    <a:pt x="13541" y="531428"/>
                  </a:lnTo>
                  <a:cubicBezTo>
                    <a:pt x="2991" y="504063"/>
                    <a:pt x="-1189" y="477072"/>
                    <a:pt x="288" y="451694"/>
                  </a:cubicBezTo>
                  <a:lnTo>
                    <a:pt x="6657" y="430123"/>
                  </a:lnTo>
                  <a:lnTo>
                    <a:pt x="2404" y="414616"/>
                  </a:lnTo>
                  <a:cubicBezTo>
                    <a:pt x="-12850" y="321232"/>
                    <a:pt x="45565" y="240021"/>
                    <a:pt x="146976" y="224113"/>
                  </a:cubicBezTo>
                  <a:lnTo>
                    <a:pt x="1558113" y="2746"/>
                  </a:lnTo>
                  <a:cubicBezTo>
                    <a:pt x="1572600" y="474"/>
                    <a:pt x="1587279" y="-359"/>
                    <a:pt x="1601958" y="139"/>
                  </a:cubicBezTo>
                  <a:close/>
                </a:path>
              </a:pathLst>
            </a:custGeom>
            <a:solidFill>
              <a:srgbClr val="FF99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40BB5E53-AE12-4E97-9E69-041AD2B0B7F4}"/>
                </a:ext>
              </a:extLst>
            </p:cNvPr>
            <p:cNvGrpSpPr/>
            <p:nvPr/>
          </p:nvGrpSpPr>
          <p:grpSpPr>
            <a:xfrm rot="18900000">
              <a:off x="1934273" y="4272433"/>
              <a:ext cx="1870910" cy="2309062"/>
              <a:chOff x="5907164" y="749247"/>
              <a:chExt cx="2385502" cy="2944169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D04F828D-A4D4-4D06-804B-A2E9D13DC0C5}"/>
                  </a:ext>
                </a:extLst>
              </p:cNvPr>
              <p:cNvGrpSpPr/>
              <p:nvPr/>
            </p:nvGrpSpPr>
            <p:grpSpPr>
              <a:xfrm>
                <a:off x="7733816" y="899140"/>
                <a:ext cx="497397" cy="355785"/>
                <a:chOff x="8124833" y="587402"/>
                <a:chExt cx="497397" cy="355785"/>
              </a:xfrm>
            </p:grpSpPr>
            <p:sp>
              <p:nvSpPr>
                <p:cNvPr id="476" name="楕円 23">
                  <a:extLst>
                    <a:ext uri="{FF2B5EF4-FFF2-40B4-BE49-F238E27FC236}">
                      <a16:creationId xmlns:a16="http://schemas.microsoft.com/office/drawing/2014/main" id="{E9F251CB-273D-43CB-AE99-70EC60CC2B54}"/>
                    </a:ext>
                  </a:extLst>
                </p:cNvPr>
                <p:cNvSpPr/>
                <p:nvPr/>
              </p:nvSpPr>
              <p:spPr>
                <a:xfrm rot="2417024">
                  <a:off x="8124833" y="587402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23">
                  <a:extLst>
                    <a:ext uri="{FF2B5EF4-FFF2-40B4-BE49-F238E27FC236}">
                      <a16:creationId xmlns:a16="http://schemas.microsoft.com/office/drawing/2014/main" id="{E2934F4A-E173-4899-A594-138C09D7FFB2}"/>
                    </a:ext>
                  </a:extLst>
                </p:cNvPr>
                <p:cNvSpPr/>
                <p:nvPr/>
              </p:nvSpPr>
              <p:spPr>
                <a:xfrm rot="5624998">
                  <a:off x="8343987" y="80679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23">
                  <a:extLst>
                    <a:ext uri="{FF2B5EF4-FFF2-40B4-BE49-F238E27FC236}">
                      <a16:creationId xmlns:a16="http://schemas.microsoft.com/office/drawing/2014/main" id="{51593719-1BF7-49F3-937E-99260E4D6439}"/>
                    </a:ext>
                  </a:extLst>
                </p:cNvPr>
                <p:cNvSpPr/>
                <p:nvPr/>
              </p:nvSpPr>
              <p:spPr>
                <a:xfrm rot="5028210">
                  <a:off x="8485840" y="59593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5095B656-DFF4-4507-9530-D48A2FF1073E}"/>
                  </a:ext>
                </a:extLst>
              </p:cNvPr>
              <p:cNvGrpSpPr/>
              <p:nvPr/>
            </p:nvGrpSpPr>
            <p:grpSpPr>
              <a:xfrm>
                <a:off x="5919528" y="1550490"/>
                <a:ext cx="2373138" cy="2142926"/>
                <a:chOff x="976061" y="2641430"/>
                <a:chExt cx="2791821" cy="2520994"/>
              </a:xfrm>
            </p:grpSpPr>
            <p:sp>
              <p:nvSpPr>
                <p:cNvPr id="451" name="楕円 12">
                  <a:extLst>
                    <a:ext uri="{FF2B5EF4-FFF2-40B4-BE49-F238E27FC236}">
                      <a16:creationId xmlns:a16="http://schemas.microsoft.com/office/drawing/2014/main" id="{53604634-BE47-4CD6-A851-27CECD388D47}"/>
                    </a:ext>
                  </a:extLst>
                </p:cNvPr>
                <p:cNvSpPr/>
                <p:nvPr/>
              </p:nvSpPr>
              <p:spPr>
                <a:xfrm rot="1316086" flipH="1">
                  <a:off x="1304069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12">
                  <a:extLst>
                    <a:ext uri="{FF2B5EF4-FFF2-40B4-BE49-F238E27FC236}">
                      <a16:creationId xmlns:a16="http://schemas.microsoft.com/office/drawing/2014/main" id="{59975479-11B2-4332-BD51-1C9DC8114979}"/>
                    </a:ext>
                  </a:extLst>
                </p:cNvPr>
                <p:cNvSpPr/>
                <p:nvPr/>
              </p:nvSpPr>
              <p:spPr>
                <a:xfrm rot="20283914">
                  <a:off x="2856077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91A2B409-AC2F-413B-B5D5-93336F0A52A9}"/>
                    </a:ext>
                  </a:extLst>
                </p:cNvPr>
                <p:cNvGrpSpPr/>
                <p:nvPr/>
              </p:nvGrpSpPr>
              <p:grpSpPr>
                <a:xfrm rot="1800000">
                  <a:off x="3362275" y="2641430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467" name="フリーフォーム 2255">
                    <a:extLst>
                      <a:ext uri="{FF2B5EF4-FFF2-40B4-BE49-F238E27FC236}">
                        <a16:creationId xmlns:a16="http://schemas.microsoft.com/office/drawing/2014/main" id="{70A80120-7C77-49DD-8196-39618CFA4587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8" name="角丸四角形 2256">
                    <a:extLst>
                      <a:ext uri="{FF2B5EF4-FFF2-40B4-BE49-F238E27FC236}">
                        <a16:creationId xmlns:a16="http://schemas.microsoft.com/office/drawing/2014/main" id="{39E18A0C-4392-4C36-AE7D-A55A7FD5894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9" name="角丸四角形 2257">
                    <a:extLst>
                      <a:ext uri="{FF2B5EF4-FFF2-40B4-BE49-F238E27FC236}">
                        <a16:creationId xmlns:a16="http://schemas.microsoft.com/office/drawing/2014/main" id="{9B14E23F-3D80-4D84-BF83-54BBC6A168B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0" name="角丸四角形 2258">
                    <a:extLst>
                      <a:ext uri="{FF2B5EF4-FFF2-40B4-BE49-F238E27FC236}">
                        <a16:creationId xmlns:a16="http://schemas.microsoft.com/office/drawing/2014/main" id="{06DFC6D1-58B3-42F1-9D0B-949C47B76C3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1" name="角丸四角形 2259">
                    <a:extLst>
                      <a:ext uri="{FF2B5EF4-FFF2-40B4-BE49-F238E27FC236}">
                        <a16:creationId xmlns:a16="http://schemas.microsoft.com/office/drawing/2014/main" id="{899C5DFD-B141-4E7F-97C0-5F9FC40FC9F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2" name="角丸四角形 2260">
                    <a:extLst>
                      <a:ext uri="{FF2B5EF4-FFF2-40B4-BE49-F238E27FC236}">
                        <a16:creationId xmlns:a16="http://schemas.microsoft.com/office/drawing/2014/main" id="{CE949222-ED97-46F5-B0F3-CD54015CF3B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3" name="角丸四角形 2261">
                    <a:extLst>
                      <a:ext uri="{FF2B5EF4-FFF2-40B4-BE49-F238E27FC236}">
                        <a16:creationId xmlns:a16="http://schemas.microsoft.com/office/drawing/2014/main" id="{D3B3BF0D-3B69-4C58-850C-6132700CC2C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4" name="角丸四角形 2262">
                    <a:extLst>
                      <a:ext uri="{FF2B5EF4-FFF2-40B4-BE49-F238E27FC236}">
                        <a16:creationId xmlns:a16="http://schemas.microsoft.com/office/drawing/2014/main" id="{34DDF1A7-2BAC-4B1E-85F7-414C4AD3B7D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5" name="角丸四角形 2263">
                    <a:extLst>
                      <a:ext uri="{FF2B5EF4-FFF2-40B4-BE49-F238E27FC236}">
                        <a16:creationId xmlns:a16="http://schemas.microsoft.com/office/drawing/2014/main" id="{749E086C-B43D-4881-BC68-C246974767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0FA549FA-20FB-4D57-8173-7C6DAE639E8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976061" y="2641432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458" name="フリーフォーム 2255">
                    <a:extLst>
                      <a:ext uri="{FF2B5EF4-FFF2-40B4-BE49-F238E27FC236}">
                        <a16:creationId xmlns:a16="http://schemas.microsoft.com/office/drawing/2014/main" id="{2C68F568-CF59-457D-82A4-5F03C76037B6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59" name="角丸四角形 2256">
                    <a:extLst>
                      <a:ext uri="{FF2B5EF4-FFF2-40B4-BE49-F238E27FC236}">
                        <a16:creationId xmlns:a16="http://schemas.microsoft.com/office/drawing/2014/main" id="{EC5AD4FD-3D51-4DFD-8ABF-6C944B1E5CC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0" name="角丸四角形 2257">
                    <a:extLst>
                      <a:ext uri="{FF2B5EF4-FFF2-40B4-BE49-F238E27FC236}">
                        <a16:creationId xmlns:a16="http://schemas.microsoft.com/office/drawing/2014/main" id="{DD139EF7-385C-4134-923C-11FF12C6783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1" name="角丸四角形 2258">
                    <a:extLst>
                      <a:ext uri="{FF2B5EF4-FFF2-40B4-BE49-F238E27FC236}">
                        <a16:creationId xmlns:a16="http://schemas.microsoft.com/office/drawing/2014/main" id="{E17331E8-E5EA-417F-9E88-308AF0998CF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2" name="角丸四角形 2259">
                    <a:extLst>
                      <a:ext uri="{FF2B5EF4-FFF2-40B4-BE49-F238E27FC236}">
                        <a16:creationId xmlns:a16="http://schemas.microsoft.com/office/drawing/2014/main" id="{DFD46D40-C71B-44DE-B818-8B822872B7F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3" name="角丸四角形 2260">
                    <a:extLst>
                      <a:ext uri="{FF2B5EF4-FFF2-40B4-BE49-F238E27FC236}">
                        <a16:creationId xmlns:a16="http://schemas.microsoft.com/office/drawing/2014/main" id="{C912B7E6-84E4-4EF7-A25B-A9C75EE42E8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4" name="角丸四角形 2261">
                    <a:extLst>
                      <a:ext uri="{FF2B5EF4-FFF2-40B4-BE49-F238E27FC236}">
                        <a16:creationId xmlns:a16="http://schemas.microsoft.com/office/drawing/2014/main" id="{5592C957-9197-4A7F-8A46-D04E9F61704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5" name="角丸四角形 2262">
                    <a:extLst>
                      <a:ext uri="{FF2B5EF4-FFF2-40B4-BE49-F238E27FC236}">
                        <a16:creationId xmlns:a16="http://schemas.microsoft.com/office/drawing/2014/main" id="{A7DFEEC9-C75A-4174-84F5-CB64EA0422E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6" name="角丸四角形 2263">
                    <a:extLst>
                      <a:ext uri="{FF2B5EF4-FFF2-40B4-BE49-F238E27FC236}">
                        <a16:creationId xmlns:a16="http://schemas.microsoft.com/office/drawing/2014/main" id="{003161C9-C3A0-4920-92AC-FBD5935D20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380FB65-5662-40A6-973B-B8D730213B73}"/>
                    </a:ext>
                  </a:extLst>
                </p:cNvPr>
                <p:cNvSpPr/>
                <p:nvPr/>
              </p:nvSpPr>
              <p:spPr>
                <a:xfrm>
                  <a:off x="1016064" y="2900923"/>
                  <a:ext cx="2719110" cy="2186725"/>
                </a:xfrm>
                <a:custGeom>
                  <a:avLst/>
                  <a:gdLst>
                    <a:gd name="connsiteX0" fmla="*/ 260126 w 2719110"/>
                    <a:gd name="connsiteY0" fmla="*/ 156 h 2186725"/>
                    <a:gd name="connsiteX1" fmla="*/ 414074 w 2719110"/>
                    <a:gd name="connsiteY1" fmla="*/ 71699 h 2186725"/>
                    <a:gd name="connsiteX2" fmla="*/ 411269 w 2719110"/>
                    <a:gd name="connsiteY2" fmla="*/ 103761 h 2186725"/>
                    <a:gd name="connsiteX3" fmla="*/ 429729 w 2719110"/>
                    <a:gd name="connsiteY3" fmla="*/ 130124 h 2186725"/>
                    <a:gd name="connsiteX4" fmla="*/ 426924 w 2719110"/>
                    <a:gd name="connsiteY4" fmla="*/ 162187 h 2186725"/>
                    <a:gd name="connsiteX5" fmla="*/ 445384 w 2719110"/>
                    <a:gd name="connsiteY5" fmla="*/ 188549 h 2186725"/>
                    <a:gd name="connsiteX6" fmla="*/ 441116 w 2719110"/>
                    <a:gd name="connsiteY6" fmla="*/ 237341 h 2186725"/>
                    <a:gd name="connsiteX7" fmla="*/ 439873 w 2719110"/>
                    <a:gd name="connsiteY7" fmla="*/ 239080 h 2186725"/>
                    <a:gd name="connsiteX8" fmla="*/ 478864 w 2719110"/>
                    <a:gd name="connsiteY8" fmla="*/ 289921 h 2186725"/>
                    <a:gd name="connsiteX9" fmla="*/ 607334 w 2719110"/>
                    <a:gd name="connsiteY9" fmla="*/ 374850 h 2186725"/>
                    <a:gd name="connsiteX10" fmla="*/ 759834 w 2719110"/>
                    <a:gd name="connsiteY10" fmla="*/ 396328 h 2186725"/>
                    <a:gd name="connsiteX11" fmla="*/ 832565 w 2719110"/>
                    <a:gd name="connsiteY11" fmla="*/ 382149 h 2186725"/>
                    <a:gd name="connsiteX12" fmla="*/ 907181 w 2719110"/>
                    <a:gd name="connsiteY12" fmla="*/ 308110 h 2186725"/>
                    <a:gd name="connsiteX13" fmla="*/ 1033314 w 2719110"/>
                    <a:gd name="connsiteY13" fmla="*/ 383859 h 2186725"/>
                    <a:gd name="connsiteX14" fmla="*/ 1342277 w 2719110"/>
                    <a:gd name="connsiteY14" fmla="*/ 452874 h 2186725"/>
                    <a:gd name="connsiteX15" fmla="*/ 1651240 w 2719110"/>
                    <a:gd name="connsiteY15" fmla="*/ 383859 h 2186725"/>
                    <a:gd name="connsiteX16" fmla="*/ 1777373 w 2719110"/>
                    <a:gd name="connsiteY16" fmla="*/ 308110 h 2186725"/>
                    <a:gd name="connsiteX17" fmla="*/ 1825703 w 2719110"/>
                    <a:gd name="connsiteY17" fmla="*/ 356066 h 2186725"/>
                    <a:gd name="connsiteX18" fmla="*/ 1883684 w 2719110"/>
                    <a:gd name="connsiteY18" fmla="*/ 381591 h 2186725"/>
                    <a:gd name="connsiteX19" fmla="*/ 2111777 w 2719110"/>
                    <a:gd name="connsiteY19" fmla="*/ 374850 h 2186725"/>
                    <a:gd name="connsiteX20" fmla="*/ 2240247 w 2719110"/>
                    <a:gd name="connsiteY20" fmla="*/ 289922 h 2186725"/>
                    <a:gd name="connsiteX21" fmla="*/ 2279237 w 2719110"/>
                    <a:gd name="connsiteY21" fmla="*/ 239080 h 2186725"/>
                    <a:gd name="connsiteX22" fmla="*/ 2277994 w 2719110"/>
                    <a:gd name="connsiteY22" fmla="*/ 237342 h 2186725"/>
                    <a:gd name="connsiteX23" fmla="*/ 2273726 w 2719110"/>
                    <a:gd name="connsiteY23" fmla="*/ 188550 h 2186725"/>
                    <a:gd name="connsiteX24" fmla="*/ 2292186 w 2719110"/>
                    <a:gd name="connsiteY24" fmla="*/ 162186 h 2186725"/>
                    <a:gd name="connsiteX25" fmla="*/ 2289382 w 2719110"/>
                    <a:gd name="connsiteY25" fmla="*/ 130124 h 2186725"/>
                    <a:gd name="connsiteX26" fmla="*/ 2307841 w 2719110"/>
                    <a:gd name="connsiteY26" fmla="*/ 103761 h 2186725"/>
                    <a:gd name="connsiteX27" fmla="*/ 2305036 w 2719110"/>
                    <a:gd name="connsiteY27" fmla="*/ 71699 h 2186725"/>
                    <a:gd name="connsiteX28" fmla="*/ 2458985 w 2719110"/>
                    <a:gd name="connsiteY28" fmla="*/ 156 h 2186725"/>
                    <a:gd name="connsiteX29" fmla="*/ 2541532 w 2719110"/>
                    <a:gd name="connsiteY29" fmla="*/ 12655 h 2186725"/>
                    <a:gd name="connsiteX30" fmla="*/ 2716820 w 2719110"/>
                    <a:gd name="connsiteY30" fmla="*/ 182036 h 2186725"/>
                    <a:gd name="connsiteX31" fmla="*/ 2698362 w 2719110"/>
                    <a:gd name="connsiteY31" fmla="*/ 208401 h 2186725"/>
                    <a:gd name="connsiteX32" fmla="*/ 2701165 w 2719110"/>
                    <a:gd name="connsiteY32" fmla="*/ 240461 h 2186725"/>
                    <a:gd name="connsiteX33" fmla="*/ 2682707 w 2719110"/>
                    <a:gd name="connsiteY33" fmla="*/ 266826 h 2186725"/>
                    <a:gd name="connsiteX34" fmla="*/ 2685511 w 2719110"/>
                    <a:gd name="connsiteY34" fmla="*/ 298888 h 2186725"/>
                    <a:gd name="connsiteX35" fmla="*/ 2603567 w 2719110"/>
                    <a:gd name="connsiteY35" fmla="*/ 363489 h 2186725"/>
                    <a:gd name="connsiteX36" fmla="*/ 2597276 w 2719110"/>
                    <a:gd name="connsiteY36" fmla="*/ 364096 h 2186725"/>
                    <a:gd name="connsiteX37" fmla="*/ 2578438 w 2719110"/>
                    <a:gd name="connsiteY37" fmla="*/ 404948 h 2186725"/>
                    <a:gd name="connsiteX38" fmla="*/ 2232344 w 2719110"/>
                    <a:gd name="connsiteY38" fmla="*/ 693215 h 2186725"/>
                    <a:gd name="connsiteX39" fmla="*/ 2083288 w 2719110"/>
                    <a:gd name="connsiteY39" fmla="*/ 731329 h 2186725"/>
                    <a:gd name="connsiteX40" fmla="*/ 2032603 w 2719110"/>
                    <a:gd name="connsiteY40" fmla="*/ 735559 h 2186725"/>
                    <a:gd name="connsiteX41" fmla="*/ 2057691 w 2719110"/>
                    <a:gd name="connsiteY41" fmla="*/ 832756 h 2186725"/>
                    <a:gd name="connsiteX42" fmla="*/ 2072527 w 2719110"/>
                    <a:gd name="connsiteY42" fmla="*/ 1009749 h 2186725"/>
                    <a:gd name="connsiteX43" fmla="*/ 1947812 w 2719110"/>
                    <a:gd name="connsiteY43" fmla="*/ 1500773 h 2186725"/>
                    <a:gd name="connsiteX44" fmla="*/ 1903893 w 2719110"/>
                    <a:gd name="connsiteY44" fmla="*/ 1564790 h 2186725"/>
                    <a:gd name="connsiteX45" fmla="*/ 1945123 w 2719110"/>
                    <a:gd name="connsiteY45" fmla="*/ 1600257 h 2186725"/>
                    <a:gd name="connsiteX46" fmla="*/ 2066169 w 2719110"/>
                    <a:gd name="connsiteY46" fmla="*/ 1753116 h 2186725"/>
                    <a:gd name="connsiteX47" fmla="*/ 2101096 w 2719110"/>
                    <a:gd name="connsiteY47" fmla="*/ 1817593 h 2186725"/>
                    <a:gd name="connsiteX48" fmla="*/ 2106220 w 2719110"/>
                    <a:gd name="connsiteY48" fmla="*/ 1818397 h 2186725"/>
                    <a:gd name="connsiteX49" fmla="*/ 2140660 w 2719110"/>
                    <a:gd name="connsiteY49" fmla="*/ 1848344 h 2186725"/>
                    <a:gd name="connsiteX50" fmla="*/ 2141118 w 2719110"/>
                    <a:gd name="connsiteY50" fmla="*/ 1878331 h 2186725"/>
                    <a:gd name="connsiteX51" fmla="*/ 2163748 w 2719110"/>
                    <a:gd name="connsiteY51" fmla="*/ 1898009 h 2186725"/>
                    <a:gd name="connsiteX52" fmla="*/ 2164206 w 2719110"/>
                    <a:gd name="connsiteY52" fmla="*/ 1927995 h 2186725"/>
                    <a:gd name="connsiteX53" fmla="*/ 2186836 w 2719110"/>
                    <a:gd name="connsiteY53" fmla="*/ 1947673 h 2186725"/>
                    <a:gd name="connsiteX54" fmla="*/ 2017267 w 2719110"/>
                    <a:gd name="connsiteY54" fmla="*/ 2144571 h 2186725"/>
                    <a:gd name="connsiteX55" fmla="*/ 1757430 w 2719110"/>
                    <a:gd name="connsiteY55" fmla="*/ 2147295 h 2186725"/>
                    <a:gd name="connsiteX56" fmla="*/ 1756973 w 2719110"/>
                    <a:gd name="connsiteY56" fmla="*/ 2117309 h 2186725"/>
                    <a:gd name="connsiteX57" fmla="*/ 1734342 w 2719110"/>
                    <a:gd name="connsiteY57" fmla="*/ 2097630 h 2186725"/>
                    <a:gd name="connsiteX58" fmla="*/ 1733885 w 2719110"/>
                    <a:gd name="connsiteY58" fmla="*/ 2067644 h 2186725"/>
                    <a:gd name="connsiteX59" fmla="*/ 1711254 w 2719110"/>
                    <a:gd name="connsiteY59" fmla="*/ 2047965 h 2186725"/>
                    <a:gd name="connsiteX60" fmla="*/ 1710559 w 2719110"/>
                    <a:gd name="connsiteY60" fmla="*/ 2002331 h 2186725"/>
                    <a:gd name="connsiteX61" fmla="*/ 1716693 w 2719110"/>
                    <a:gd name="connsiteY61" fmla="*/ 1989335 h 2186725"/>
                    <a:gd name="connsiteX62" fmla="*/ 1690478 w 2719110"/>
                    <a:gd name="connsiteY62" fmla="*/ 1947008 h 2186725"/>
                    <a:gd name="connsiteX63" fmla="*/ 1350414 w 2719110"/>
                    <a:gd name="connsiteY63" fmla="*/ 1770443 h 2186725"/>
                    <a:gd name="connsiteX64" fmla="*/ 966815 w 2719110"/>
                    <a:gd name="connsiteY64" fmla="*/ 1989228 h 2186725"/>
                    <a:gd name="connsiteX65" fmla="*/ 957560 w 2719110"/>
                    <a:gd name="connsiteY65" fmla="*/ 2009076 h 2186725"/>
                    <a:gd name="connsiteX66" fmla="*/ 960465 w 2719110"/>
                    <a:gd name="connsiteY66" fmla="*/ 2026370 h 2186725"/>
                    <a:gd name="connsiteX67" fmla="*/ 955731 w 2719110"/>
                    <a:gd name="connsiteY67" fmla="*/ 2047964 h 2186725"/>
                    <a:gd name="connsiteX68" fmla="*/ 933100 w 2719110"/>
                    <a:gd name="connsiteY68" fmla="*/ 2067643 h 2186725"/>
                    <a:gd name="connsiteX69" fmla="*/ 932643 w 2719110"/>
                    <a:gd name="connsiteY69" fmla="*/ 2097629 h 2186725"/>
                    <a:gd name="connsiteX70" fmla="*/ 910012 w 2719110"/>
                    <a:gd name="connsiteY70" fmla="*/ 2117308 h 2186725"/>
                    <a:gd name="connsiteX71" fmla="*/ 909555 w 2719110"/>
                    <a:gd name="connsiteY71" fmla="*/ 2147294 h 2186725"/>
                    <a:gd name="connsiteX72" fmla="*/ 649718 w 2719110"/>
                    <a:gd name="connsiteY72" fmla="*/ 2144570 h 2186725"/>
                    <a:gd name="connsiteX73" fmla="*/ 480149 w 2719110"/>
                    <a:gd name="connsiteY73" fmla="*/ 1947672 h 2186725"/>
                    <a:gd name="connsiteX74" fmla="*/ 502779 w 2719110"/>
                    <a:gd name="connsiteY74" fmla="*/ 1927994 h 2186725"/>
                    <a:gd name="connsiteX75" fmla="*/ 503237 w 2719110"/>
                    <a:gd name="connsiteY75" fmla="*/ 1898008 h 2186725"/>
                    <a:gd name="connsiteX76" fmla="*/ 525867 w 2719110"/>
                    <a:gd name="connsiteY76" fmla="*/ 1878330 h 2186725"/>
                    <a:gd name="connsiteX77" fmla="*/ 526325 w 2719110"/>
                    <a:gd name="connsiteY77" fmla="*/ 1848343 h 2186725"/>
                    <a:gd name="connsiteX78" fmla="*/ 560765 w 2719110"/>
                    <a:gd name="connsiteY78" fmla="*/ 1818396 h 2186725"/>
                    <a:gd name="connsiteX79" fmla="*/ 583896 w 2719110"/>
                    <a:gd name="connsiteY79" fmla="*/ 1814767 h 2186725"/>
                    <a:gd name="connsiteX80" fmla="*/ 585394 w 2719110"/>
                    <a:gd name="connsiteY80" fmla="*/ 1811385 h 2186725"/>
                    <a:gd name="connsiteX81" fmla="*/ 762545 w 2719110"/>
                    <a:gd name="connsiteY81" fmla="*/ 1577951 h 2186725"/>
                    <a:gd name="connsiteX82" fmla="*/ 780098 w 2719110"/>
                    <a:gd name="connsiteY82" fmla="*/ 1563969 h 2186725"/>
                    <a:gd name="connsiteX83" fmla="*/ 736742 w 2719110"/>
                    <a:gd name="connsiteY83" fmla="*/ 1500773 h 2186725"/>
                    <a:gd name="connsiteX84" fmla="*/ 612027 w 2719110"/>
                    <a:gd name="connsiteY84" fmla="*/ 1009749 h 2186725"/>
                    <a:gd name="connsiteX85" fmla="*/ 626863 w 2719110"/>
                    <a:gd name="connsiteY85" fmla="*/ 832756 h 2186725"/>
                    <a:gd name="connsiteX86" fmla="*/ 652680 w 2719110"/>
                    <a:gd name="connsiteY86" fmla="*/ 732736 h 2186725"/>
                    <a:gd name="connsiteX87" fmla="*/ 635823 w 2719110"/>
                    <a:gd name="connsiteY87" fmla="*/ 731329 h 2186725"/>
                    <a:gd name="connsiteX88" fmla="*/ 486767 w 2719110"/>
                    <a:gd name="connsiteY88" fmla="*/ 693215 h 2186725"/>
                    <a:gd name="connsiteX89" fmla="*/ 140673 w 2719110"/>
                    <a:gd name="connsiteY89" fmla="*/ 404947 h 2186725"/>
                    <a:gd name="connsiteX90" fmla="*/ 121836 w 2719110"/>
                    <a:gd name="connsiteY90" fmla="*/ 364095 h 2186725"/>
                    <a:gd name="connsiteX91" fmla="*/ 115544 w 2719110"/>
                    <a:gd name="connsiteY91" fmla="*/ 363489 h 2186725"/>
                    <a:gd name="connsiteX92" fmla="*/ 33600 w 2719110"/>
                    <a:gd name="connsiteY92" fmla="*/ 298886 h 2186725"/>
                    <a:gd name="connsiteX93" fmla="*/ 36405 w 2719110"/>
                    <a:gd name="connsiteY93" fmla="*/ 266826 h 2186725"/>
                    <a:gd name="connsiteX94" fmla="*/ 17945 w 2719110"/>
                    <a:gd name="connsiteY94" fmla="*/ 240461 h 2186725"/>
                    <a:gd name="connsiteX95" fmla="*/ 20749 w 2719110"/>
                    <a:gd name="connsiteY95" fmla="*/ 208400 h 2186725"/>
                    <a:gd name="connsiteX96" fmla="*/ 2290 w 2719110"/>
                    <a:gd name="connsiteY96" fmla="*/ 182036 h 2186725"/>
                    <a:gd name="connsiteX97" fmla="*/ 177579 w 2719110"/>
                    <a:gd name="connsiteY97" fmla="*/ 12655 h 2186725"/>
                    <a:gd name="connsiteX98" fmla="*/ 260126 w 2719110"/>
                    <a:gd name="connsiteY98" fmla="*/ 156 h 218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2719110" h="2186725">
                      <a:moveTo>
                        <a:pt x="260126" y="156"/>
                      </a:moveTo>
                      <a:cubicBezTo>
                        <a:pt x="338669" y="-2306"/>
                        <a:pt x="401398" y="24391"/>
                        <a:pt x="414074" y="71699"/>
                      </a:cubicBezTo>
                      <a:lnTo>
                        <a:pt x="411269" y="103761"/>
                      </a:lnTo>
                      <a:lnTo>
                        <a:pt x="429729" y="130124"/>
                      </a:lnTo>
                      <a:lnTo>
                        <a:pt x="426924" y="162187"/>
                      </a:lnTo>
                      <a:lnTo>
                        <a:pt x="445384" y="188549"/>
                      </a:lnTo>
                      <a:cubicBezTo>
                        <a:pt x="449609" y="204319"/>
                        <a:pt x="447874" y="220886"/>
                        <a:pt x="441116" y="237341"/>
                      </a:cubicBezTo>
                      <a:lnTo>
                        <a:pt x="439873" y="239080"/>
                      </a:lnTo>
                      <a:lnTo>
                        <a:pt x="478864" y="289921"/>
                      </a:lnTo>
                      <a:cubicBezTo>
                        <a:pt x="514410" y="326980"/>
                        <a:pt x="558118" y="356211"/>
                        <a:pt x="607334" y="374850"/>
                      </a:cubicBezTo>
                      <a:cubicBezTo>
                        <a:pt x="656550" y="393489"/>
                        <a:pt x="708656" y="400543"/>
                        <a:pt x="759834" y="396328"/>
                      </a:cubicBezTo>
                      <a:lnTo>
                        <a:pt x="832565" y="382149"/>
                      </a:lnTo>
                      <a:lnTo>
                        <a:pt x="907181" y="308110"/>
                      </a:lnTo>
                      <a:lnTo>
                        <a:pt x="1033314" y="383859"/>
                      </a:lnTo>
                      <a:cubicBezTo>
                        <a:pt x="1128277" y="428299"/>
                        <a:pt x="1232683" y="452874"/>
                        <a:pt x="1342277" y="452874"/>
                      </a:cubicBezTo>
                      <a:cubicBezTo>
                        <a:pt x="1451871" y="452874"/>
                        <a:pt x="1556278" y="428299"/>
                        <a:pt x="1651240" y="383859"/>
                      </a:cubicBezTo>
                      <a:lnTo>
                        <a:pt x="1777373" y="308110"/>
                      </a:lnTo>
                      <a:lnTo>
                        <a:pt x="1825703" y="356066"/>
                      </a:lnTo>
                      <a:lnTo>
                        <a:pt x="1883684" y="381591"/>
                      </a:lnTo>
                      <a:cubicBezTo>
                        <a:pt x="1957626" y="404701"/>
                        <a:pt x="2037952" y="402808"/>
                        <a:pt x="2111777" y="374850"/>
                      </a:cubicBezTo>
                      <a:cubicBezTo>
                        <a:pt x="2160993" y="356212"/>
                        <a:pt x="2204700" y="326981"/>
                        <a:pt x="2240247" y="289922"/>
                      </a:cubicBezTo>
                      <a:lnTo>
                        <a:pt x="2279237" y="239080"/>
                      </a:lnTo>
                      <a:lnTo>
                        <a:pt x="2277994" y="237342"/>
                      </a:lnTo>
                      <a:cubicBezTo>
                        <a:pt x="2271237" y="220886"/>
                        <a:pt x="2269501" y="204320"/>
                        <a:pt x="2273726" y="188550"/>
                      </a:cubicBezTo>
                      <a:lnTo>
                        <a:pt x="2292186" y="162186"/>
                      </a:lnTo>
                      <a:lnTo>
                        <a:pt x="2289382" y="130124"/>
                      </a:lnTo>
                      <a:lnTo>
                        <a:pt x="2307841" y="103761"/>
                      </a:lnTo>
                      <a:lnTo>
                        <a:pt x="2305036" y="71699"/>
                      </a:lnTo>
                      <a:cubicBezTo>
                        <a:pt x="2317713" y="24391"/>
                        <a:pt x="2380441" y="-2305"/>
                        <a:pt x="2458985" y="156"/>
                      </a:cubicBezTo>
                      <a:cubicBezTo>
                        <a:pt x="2485165" y="977"/>
                        <a:pt x="2513104" y="5038"/>
                        <a:pt x="2541532" y="12655"/>
                      </a:cubicBezTo>
                      <a:cubicBezTo>
                        <a:pt x="2655243" y="43124"/>
                        <a:pt x="2733722" y="118958"/>
                        <a:pt x="2716820" y="182036"/>
                      </a:cubicBezTo>
                      <a:lnTo>
                        <a:pt x="2698362" y="208401"/>
                      </a:lnTo>
                      <a:lnTo>
                        <a:pt x="2701165" y="240461"/>
                      </a:lnTo>
                      <a:lnTo>
                        <a:pt x="2682707" y="266826"/>
                      </a:lnTo>
                      <a:lnTo>
                        <a:pt x="2685511" y="298888"/>
                      </a:lnTo>
                      <a:cubicBezTo>
                        <a:pt x="2677060" y="330426"/>
                        <a:pt x="2646363" y="352805"/>
                        <a:pt x="2603567" y="363489"/>
                      </a:cubicBezTo>
                      <a:lnTo>
                        <a:pt x="2597276" y="364096"/>
                      </a:lnTo>
                      <a:lnTo>
                        <a:pt x="2578438" y="404948"/>
                      </a:lnTo>
                      <a:cubicBezTo>
                        <a:pt x="2499317" y="535802"/>
                        <a:pt x="2378064" y="638029"/>
                        <a:pt x="2232344" y="693215"/>
                      </a:cubicBezTo>
                      <a:cubicBezTo>
                        <a:pt x="2183771" y="711610"/>
                        <a:pt x="2133771" y="724289"/>
                        <a:pt x="2083288" y="731329"/>
                      </a:cubicBezTo>
                      <a:lnTo>
                        <a:pt x="2032603" y="735559"/>
                      </a:lnTo>
                      <a:lnTo>
                        <a:pt x="2057691" y="832756"/>
                      </a:lnTo>
                      <a:cubicBezTo>
                        <a:pt x="2067419" y="889927"/>
                        <a:pt x="2072527" y="949120"/>
                        <a:pt x="2072527" y="1009749"/>
                      </a:cubicBezTo>
                      <a:cubicBezTo>
                        <a:pt x="2072527" y="1191635"/>
                        <a:pt x="2026551" y="1360607"/>
                        <a:pt x="1947812" y="1500773"/>
                      </a:cubicBezTo>
                      <a:lnTo>
                        <a:pt x="1903893" y="1564790"/>
                      </a:lnTo>
                      <a:lnTo>
                        <a:pt x="1945123" y="1600257"/>
                      </a:lnTo>
                      <a:cubicBezTo>
                        <a:pt x="1990875" y="1646083"/>
                        <a:pt x="2031576" y="1697295"/>
                        <a:pt x="2066169" y="1753116"/>
                      </a:cubicBezTo>
                      <a:lnTo>
                        <a:pt x="2101096" y="1817593"/>
                      </a:lnTo>
                      <a:lnTo>
                        <a:pt x="2106220" y="1818397"/>
                      </a:lnTo>
                      <a:cubicBezTo>
                        <a:pt x="2122484" y="1824962"/>
                        <a:pt x="2134428" y="1834939"/>
                        <a:pt x="2140660" y="1848344"/>
                      </a:cubicBezTo>
                      <a:lnTo>
                        <a:pt x="2141118" y="1878331"/>
                      </a:lnTo>
                      <a:lnTo>
                        <a:pt x="2163748" y="1898009"/>
                      </a:lnTo>
                      <a:lnTo>
                        <a:pt x="2164206" y="1927995"/>
                      </a:lnTo>
                      <a:lnTo>
                        <a:pt x="2186836" y="1947673"/>
                      </a:lnTo>
                      <a:cubicBezTo>
                        <a:pt x="2211763" y="2001293"/>
                        <a:pt x="2135844" y="2089447"/>
                        <a:pt x="2017267" y="2144571"/>
                      </a:cubicBezTo>
                      <a:cubicBezTo>
                        <a:pt x="1898689" y="2199695"/>
                        <a:pt x="1782357" y="2200914"/>
                        <a:pt x="1757430" y="2147295"/>
                      </a:cubicBezTo>
                      <a:lnTo>
                        <a:pt x="1756973" y="2117309"/>
                      </a:lnTo>
                      <a:lnTo>
                        <a:pt x="1734342" y="2097630"/>
                      </a:lnTo>
                      <a:lnTo>
                        <a:pt x="1733885" y="2067644"/>
                      </a:lnTo>
                      <a:lnTo>
                        <a:pt x="1711254" y="2047965"/>
                      </a:lnTo>
                      <a:cubicBezTo>
                        <a:pt x="1705023" y="2034560"/>
                        <a:pt x="1705094" y="2018997"/>
                        <a:pt x="1710559" y="2002331"/>
                      </a:cubicBezTo>
                      <a:lnTo>
                        <a:pt x="1716693" y="1989335"/>
                      </a:lnTo>
                      <a:lnTo>
                        <a:pt x="1690478" y="1947008"/>
                      </a:lnTo>
                      <a:cubicBezTo>
                        <a:pt x="1612362" y="1840290"/>
                        <a:pt x="1487592" y="1773031"/>
                        <a:pt x="1350414" y="1770443"/>
                      </a:cubicBezTo>
                      <a:cubicBezTo>
                        <a:pt x="1190373" y="1767425"/>
                        <a:pt x="1043889" y="1853006"/>
                        <a:pt x="966815" y="1989228"/>
                      </a:cubicBezTo>
                      <a:lnTo>
                        <a:pt x="957560" y="2009076"/>
                      </a:lnTo>
                      <a:lnTo>
                        <a:pt x="960465" y="2026370"/>
                      </a:lnTo>
                      <a:cubicBezTo>
                        <a:pt x="960387" y="2034020"/>
                        <a:pt x="958847" y="2041262"/>
                        <a:pt x="955731" y="2047964"/>
                      </a:cubicBezTo>
                      <a:lnTo>
                        <a:pt x="933100" y="2067643"/>
                      </a:lnTo>
                      <a:lnTo>
                        <a:pt x="932643" y="2097629"/>
                      </a:lnTo>
                      <a:lnTo>
                        <a:pt x="910012" y="2117308"/>
                      </a:lnTo>
                      <a:lnTo>
                        <a:pt x="909555" y="2147294"/>
                      </a:lnTo>
                      <a:cubicBezTo>
                        <a:pt x="884629" y="2200913"/>
                        <a:pt x="768296" y="2199694"/>
                        <a:pt x="649718" y="2144570"/>
                      </a:cubicBezTo>
                      <a:cubicBezTo>
                        <a:pt x="531141" y="2089446"/>
                        <a:pt x="455222" y="2001292"/>
                        <a:pt x="480149" y="1947672"/>
                      </a:cubicBezTo>
                      <a:lnTo>
                        <a:pt x="502779" y="1927994"/>
                      </a:lnTo>
                      <a:lnTo>
                        <a:pt x="503237" y="1898008"/>
                      </a:lnTo>
                      <a:lnTo>
                        <a:pt x="525867" y="1878330"/>
                      </a:lnTo>
                      <a:lnTo>
                        <a:pt x="526325" y="1848343"/>
                      </a:lnTo>
                      <a:cubicBezTo>
                        <a:pt x="532557" y="1834938"/>
                        <a:pt x="544501" y="1824961"/>
                        <a:pt x="560765" y="1818396"/>
                      </a:cubicBezTo>
                      <a:lnTo>
                        <a:pt x="583896" y="1814767"/>
                      </a:lnTo>
                      <a:lnTo>
                        <a:pt x="585394" y="1811385"/>
                      </a:lnTo>
                      <a:cubicBezTo>
                        <a:pt x="631103" y="1722694"/>
                        <a:pt x="691374" y="1644053"/>
                        <a:pt x="762545" y="1577951"/>
                      </a:cubicBezTo>
                      <a:lnTo>
                        <a:pt x="780098" y="1563969"/>
                      </a:lnTo>
                      <a:lnTo>
                        <a:pt x="736742" y="1500773"/>
                      </a:lnTo>
                      <a:cubicBezTo>
                        <a:pt x="658004" y="1360607"/>
                        <a:pt x="612027" y="1191635"/>
                        <a:pt x="612027" y="1009749"/>
                      </a:cubicBezTo>
                      <a:cubicBezTo>
                        <a:pt x="612027" y="949120"/>
                        <a:pt x="617136" y="889927"/>
                        <a:pt x="626863" y="832756"/>
                      </a:cubicBezTo>
                      <a:lnTo>
                        <a:pt x="652680" y="732736"/>
                      </a:lnTo>
                      <a:lnTo>
                        <a:pt x="635823" y="731329"/>
                      </a:lnTo>
                      <a:cubicBezTo>
                        <a:pt x="585340" y="724289"/>
                        <a:pt x="535341" y="711610"/>
                        <a:pt x="486767" y="693215"/>
                      </a:cubicBezTo>
                      <a:cubicBezTo>
                        <a:pt x="341046" y="638030"/>
                        <a:pt x="219794" y="535801"/>
                        <a:pt x="140673" y="404947"/>
                      </a:cubicBezTo>
                      <a:lnTo>
                        <a:pt x="121836" y="364095"/>
                      </a:lnTo>
                      <a:lnTo>
                        <a:pt x="115544" y="363489"/>
                      </a:lnTo>
                      <a:cubicBezTo>
                        <a:pt x="72747" y="352804"/>
                        <a:pt x="42051" y="330426"/>
                        <a:pt x="33600" y="298886"/>
                      </a:cubicBezTo>
                      <a:lnTo>
                        <a:pt x="36405" y="266826"/>
                      </a:lnTo>
                      <a:lnTo>
                        <a:pt x="17945" y="240461"/>
                      </a:lnTo>
                      <a:lnTo>
                        <a:pt x="20749" y="208400"/>
                      </a:lnTo>
                      <a:lnTo>
                        <a:pt x="2290" y="182036"/>
                      </a:lnTo>
                      <a:cubicBezTo>
                        <a:pt x="-14612" y="118959"/>
                        <a:pt x="63868" y="43124"/>
                        <a:pt x="177579" y="12655"/>
                      </a:cubicBezTo>
                      <a:cubicBezTo>
                        <a:pt x="206007" y="5038"/>
                        <a:pt x="233945" y="977"/>
                        <a:pt x="260126" y="156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0BFFFBEB-25D4-46E0-ABE9-D4ADDD4D1C47}"/>
                    </a:ext>
                  </a:extLst>
                </p:cNvPr>
                <p:cNvSpPr/>
                <p:nvPr/>
              </p:nvSpPr>
              <p:spPr>
                <a:xfrm>
                  <a:off x="1837642" y="3188821"/>
                  <a:ext cx="1028700" cy="785521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80C7855A-CB94-4CED-8BA6-8C6F825E8828}"/>
                    </a:ext>
                  </a:extLst>
                </p:cNvPr>
                <p:cNvSpPr/>
                <p:nvPr/>
              </p:nvSpPr>
              <p:spPr>
                <a:xfrm>
                  <a:off x="1904316" y="3188821"/>
                  <a:ext cx="885825" cy="711869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DF60FF51-F062-4BA8-847A-48C37CB63744}"/>
                  </a:ext>
                </a:extLst>
              </p:cNvPr>
              <p:cNvGrpSpPr/>
              <p:nvPr/>
            </p:nvGrpSpPr>
            <p:grpSpPr>
              <a:xfrm>
                <a:off x="6339536" y="749247"/>
                <a:ext cx="1527800" cy="1448117"/>
                <a:chOff x="5490521" y="2473783"/>
                <a:chExt cx="1527800" cy="1448117"/>
              </a:xfrm>
            </p:grpSpPr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2B1AEA80-2C9D-4DA9-9A6D-F1E64EBF045D}"/>
                    </a:ext>
                  </a:extLst>
                </p:cNvPr>
                <p:cNvSpPr/>
                <p:nvPr/>
              </p:nvSpPr>
              <p:spPr>
                <a:xfrm rot="7200000">
                  <a:off x="5792824" y="2541755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554B8833-4294-4825-BB59-B3DCC0BF2B6A}"/>
                    </a:ext>
                  </a:extLst>
                </p:cNvPr>
                <p:cNvSpPr/>
                <p:nvPr/>
              </p:nvSpPr>
              <p:spPr>
                <a:xfrm rot="8420984">
                  <a:off x="5860755" y="2487964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F98F7F27-0B76-4AED-86D8-0871FAD1133D}"/>
                    </a:ext>
                  </a:extLst>
                </p:cNvPr>
                <p:cNvSpPr/>
                <p:nvPr/>
              </p:nvSpPr>
              <p:spPr>
                <a:xfrm rot="9900000">
                  <a:off x="5939622" y="2473783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FB756515-98A1-4419-860E-C2BB95592845}"/>
                    </a:ext>
                  </a:extLst>
                </p:cNvPr>
                <p:cNvSpPr/>
                <p:nvPr/>
              </p:nvSpPr>
              <p:spPr>
                <a:xfrm rot="20700000">
                  <a:off x="5490521" y="3159576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572665B5-E1D8-4E3A-A32D-2CB253958A9C}"/>
                    </a:ext>
                  </a:extLst>
                </p:cNvPr>
                <p:cNvSpPr/>
                <p:nvPr/>
              </p:nvSpPr>
              <p:spPr>
                <a:xfrm rot="20700000">
                  <a:off x="5542604" y="3232637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28E1BC04-0C71-41B1-8918-1B46A0FBB083}"/>
                    </a:ext>
                  </a:extLst>
                </p:cNvPr>
                <p:cNvSpPr/>
                <p:nvPr/>
              </p:nvSpPr>
              <p:spPr>
                <a:xfrm rot="900000" flipH="1">
                  <a:off x="6724453" y="3159576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9BB0CB44-FC9E-497D-91D0-B4DAA1A17114}"/>
                    </a:ext>
                  </a:extLst>
                </p:cNvPr>
                <p:cNvSpPr/>
                <p:nvPr/>
              </p:nvSpPr>
              <p:spPr>
                <a:xfrm rot="900000" flipH="1">
                  <a:off x="6776536" y="3232637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AD70876C-7EC8-4A26-9C7B-B6DDA4E2EDD6}"/>
                    </a:ext>
                  </a:extLst>
                </p:cNvPr>
                <p:cNvSpPr/>
                <p:nvPr/>
              </p:nvSpPr>
              <p:spPr>
                <a:xfrm>
                  <a:off x="5655652" y="2691769"/>
                  <a:ext cx="1189948" cy="12301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28F994D-5ACE-40A0-8C26-5DC07F79AAA6}"/>
                    </a:ext>
                  </a:extLst>
                </p:cNvPr>
                <p:cNvSpPr/>
                <p:nvPr/>
              </p:nvSpPr>
              <p:spPr>
                <a:xfrm rot="20700000">
                  <a:off x="5790873" y="3046673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286BE24B-67DE-4A04-93C1-B493402544BC}"/>
                    </a:ext>
                  </a:extLst>
                </p:cNvPr>
                <p:cNvSpPr/>
                <p:nvPr/>
              </p:nvSpPr>
              <p:spPr>
                <a:xfrm flipH="1">
                  <a:off x="5891810" y="3465359"/>
                  <a:ext cx="716253" cy="399804"/>
                </a:xfrm>
                <a:custGeom>
                  <a:avLst/>
                  <a:gdLst>
                    <a:gd name="connsiteX0" fmla="*/ 507498 w 716253"/>
                    <a:gd name="connsiteY0" fmla="*/ 218 h 399804"/>
                    <a:gd name="connsiteX1" fmla="*/ 403132 w 716253"/>
                    <a:gd name="connsiteY1" fmla="*/ 12389 h 399804"/>
                    <a:gd name="connsiteX2" fmla="*/ 358127 w 716253"/>
                    <a:gd name="connsiteY2" fmla="*/ 31816 h 399804"/>
                    <a:gd name="connsiteX3" fmla="*/ 313121 w 716253"/>
                    <a:gd name="connsiteY3" fmla="*/ 12389 h 399804"/>
                    <a:gd name="connsiteX4" fmla="*/ 208755 w 716253"/>
                    <a:gd name="connsiteY4" fmla="*/ 218 h 399804"/>
                    <a:gd name="connsiteX5" fmla="*/ 4896 w 716253"/>
                    <a:gd name="connsiteY5" fmla="*/ 130776 h 399804"/>
                    <a:gd name="connsiteX6" fmla="*/ 212633 w 716253"/>
                    <a:gd name="connsiteY6" fmla="*/ 387415 h 399804"/>
                    <a:gd name="connsiteX7" fmla="*/ 316999 w 716253"/>
                    <a:gd name="connsiteY7" fmla="*/ 399586 h 399804"/>
                    <a:gd name="connsiteX8" fmla="*/ 358127 w 716253"/>
                    <a:gd name="connsiteY8" fmla="*/ 394879 h 399804"/>
                    <a:gd name="connsiteX9" fmla="*/ 399254 w 716253"/>
                    <a:gd name="connsiteY9" fmla="*/ 399586 h 399804"/>
                    <a:gd name="connsiteX10" fmla="*/ 503620 w 716253"/>
                    <a:gd name="connsiteY10" fmla="*/ 387415 h 399804"/>
                    <a:gd name="connsiteX11" fmla="*/ 711357 w 716253"/>
                    <a:gd name="connsiteY11" fmla="*/ 130776 h 399804"/>
                    <a:gd name="connsiteX12" fmla="*/ 507498 w 716253"/>
                    <a:gd name="connsiteY12" fmla="*/ 218 h 399804"/>
                    <a:gd name="connsiteX0" fmla="*/ 507498 w 716253"/>
                    <a:gd name="connsiteY0" fmla="*/ 218 h 399804"/>
                    <a:gd name="connsiteX1" fmla="*/ 403132 w 716253"/>
                    <a:gd name="connsiteY1" fmla="*/ 12389 h 399804"/>
                    <a:gd name="connsiteX2" fmla="*/ 358127 w 716253"/>
                    <a:gd name="connsiteY2" fmla="*/ 31816 h 399804"/>
                    <a:gd name="connsiteX3" fmla="*/ 313121 w 716253"/>
                    <a:gd name="connsiteY3" fmla="*/ 12389 h 399804"/>
                    <a:gd name="connsiteX4" fmla="*/ 208755 w 716253"/>
                    <a:gd name="connsiteY4" fmla="*/ 218 h 399804"/>
                    <a:gd name="connsiteX5" fmla="*/ 4896 w 716253"/>
                    <a:gd name="connsiteY5" fmla="*/ 130776 h 399804"/>
                    <a:gd name="connsiteX6" fmla="*/ 212633 w 716253"/>
                    <a:gd name="connsiteY6" fmla="*/ 387415 h 399804"/>
                    <a:gd name="connsiteX7" fmla="*/ 316999 w 716253"/>
                    <a:gd name="connsiteY7" fmla="*/ 399586 h 399804"/>
                    <a:gd name="connsiteX8" fmla="*/ 399254 w 716253"/>
                    <a:gd name="connsiteY8" fmla="*/ 399586 h 399804"/>
                    <a:gd name="connsiteX9" fmla="*/ 503620 w 716253"/>
                    <a:gd name="connsiteY9" fmla="*/ 387415 h 399804"/>
                    <a:gd name="connsiteX10" fmla="*/ 711357 w 716253"/>
                    <a:gd name="connsiteY10" fmla="*/ 130776 h 399804"/>
                    <a:gd name="connsiteX11" fmla="*/ 507498 w 716253"/>
                    <a:gd name="connsiteY11" fmla="*/ 218 h 399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16253" h="399804">
                      <a:moveTo>
                        <a:pt x="507498" y="218"/>
                      </a:moveTo>
                      <a:cubicBezTo>
                        <a:pt x="474092" y="-1001"/>
                        <a:pt x="438752" y="2844"/>
                        <a:pt x="403132" y="12389"/>
                      </a:cubicBezTo>
                      <a:lnTo>
                        <a:pt x="358127" y="31816"/>
                      </a:lnTo>
                      <a:lnTo>
                        <a:pt x="313121" y="12389"/>
                      </a:lnTo>
                      <a:cubicBezTo>
                        <a:pt x="277501" y="2844"/>
                        <a:pt x="242162" y="-1001"/>
                        <a:pt x="208755" y="218"/>
                      </a:cubicBezTo>
                      <a:cubicBezTo>
                        <a:pt x="108534" y="3873"/>
                        <a:pt x="25708" y="53106"/>
                        <a:pt x="4896" y="130776"/>
                      </a:cubicBezTo>
                      <a:cubicBezTo>
                        <a:pt x="-22853" y="234337"/>
                        <a:pt x="70154" y="349238"/>
                        <a:pt x="212633" y="387415"/>
                      </a:cubicBezTo>
                      <a:cubicBezTo>
                        <a:pt x="248253" y="396960"/>
                        <a:pt x="283592" y="400805"/>
                        <a:pt x="316999" y="399586"/>
                      </a:cubicBezTo>
                      <a:lnTo>
                        <a:pt x="399254" y="399586"/>
                      </a:lnTo>
                      <a:cubicBezTo>
                        <a:pt x="432661" y="400805"/>
                        <a:pt x="468001" y="396960"/>
                        <a:pt x="503620" y="387415"/>
                      </a:cubicBezTo>
                      <a:cubicBezTo>
                        <a:pt x="646099" y="349238"/>
                        <a:pt x="739106" y="234337"/>
                        <a:pt x="711357" y="130776"/>
                      </a:cubicBezTo>
                      <a:cubicBezTo>
                        <a:pt x="690545" y="53106"/>
                        <a:pt x="607719" y="3873"/>
                        <a:pt x="507498" y="2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458CD86B-EC7A-4C72-B5E7-242783E71486}"/>
                    </a:ext>
                  </a:extLst>
                </p:cNvPr>
                <p:cNvSpPr/>
                <p:nvPr/>
              </p:nvSpPr>
              <p:spPr>
                <a:xfrm flipH="1">
                  <a:off x="6049247" y="3632700"/>
                  <a:ext cx="370496" cy="189084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925DC0EF-0936-41A5-A070-69F4055E9AF2}"/>
                    </a:ext>
                  </a:extLst>
                </p:cNvPr>
                <p:cNvSpPr/>
                <p:nvPr/>
              </p:nvSpPr>
              <p:spPr>
                <a:xfrm rot="900000" flipH="1">
                  <a:off x="6388766" y="3046673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612F1C79-B092-439E-86DF-16502A1940ED}"/>
                  </a:ext>
                </a:extLst>
              </p:cNvPr>
              <p:cNvGrpSpPr/>
              <p:nvPr/>
            </p:nvGrpSpPr>
            <p:grpSpPr>
              <a:xfrm flipH="1">
                <a:off x="5907164" y="899140"/>
                <a:ext cx="497397" cy="355785"/>
                <a:chOff x="8124833" y="587402"/>
                <a:chExt cx="497397" cy="355785"/>
              </a:xfrm>
            </p:grpSpPr>
            <p:sp>
              <p:nvSpPr>
                <p:cNvPr id="436" name="楕円 23">
                  <a:extLst>
                    <a:ext uri="{FF2B5EF4-FFF2-40B4-BE49-F238E27FC236}">
                      <a16:creationId xmlns:a16="http://schemas.microsoft.com/office/drawing/2014/main" id="{B0095622-BD8D-484D-8F2D-29FE6D5085CD}"/>
                    </a:ext>
                  </a:extLst>
                </p:cNvPr>
                <p:cNvSpPr/>
                <p:nvPr/>
              </p:nvSpPr>
              <p:spPr>
                <a:xfrm rot="2417024">
                  <a:off x="8124833" y="587402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23">
                  <a:extLst>
                    <a:ext uri="{FF2B5EF4-FFF2-40B4-BE49-F238E27FC236}">
                      <a16:creationId xmlns:a16="http://schemas.microsoft.com/office/drawing/2014/main" id="{1291FEE1-816B-431F-8E56-DB54B36C0100}"/>
                    </a:ext>
                  </a:extLst>
                </p:cNvPr>
                <p:cNvSpPr/>
                <p:nvPr/>
              </p:nvSpPr>
              <p:spPr>
                <a:xfrm rot="5624998">
                  <a:off x="8343987" y="80679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23">
                  <a:extLst>
                    <a:ext uri="{FF2B5EF4-FFF2-40B4-BE49-F238E27FC236}">
                      <a16:creationId xmlns:a16="http://schemas.microsoft.com/office/drawing/2014/main" id="{A5B1E54D-D833-4CD6-B848-969A2D752232}"/>
                    </a:ext>
                  </a:extLst>
                </p:cNvPr>
                <p:cNvSpPr/>
                <p:nvPr/>
              </p:nvSpPr>
              <p:spPr>
                <a:xfrm rot="5028210">
                  <a:off x="8485840" y="59593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4C915A23-2D80-4DB3-83F7-590AD2092574}"/>
                </a:ext>
              </a:extLst>
            </p:cNvPr>
            <p:cNvGrpSpPr/>
            <p:nvPr/>
          </p:nvGrpSpPr>
          <p:grpSpPr>
            <a:xfrm>
              <a:off x="2788995" y="3339086"/>
              <a:ext cx="2734357" cy="3111749"/>
              <a:chOff x="3243748" y="3339086"/>
              <a:chExt cx="2734357" cy="3111749"/>
            </a:xfrm>
          </p:grpSpPr>
          <p:sp>
            <p:nvSpPr>
              <p:cNvPr id="394" name="フリーフォーム 162">
                <a:extLst>
                  <a:ext uri="{FF2B5EF4-FFF2-40B4-BE49-F238E27FC236}">
                    <a16:creationId xmlns:a16="http://schemas.microsoft.com/office/drawing/2014/main" id="{FF706FA2-675C-4F65-AD6C-D568E341E4A6}"/>
                  </a:ext>
                </a:extLst>
              </p:cNvPr>
              <p:cNvSpPr/>
              <p:nvPr/>
            </p:nvSpPr>
            <p:spPr>
              <a:xfrm rot="16987824" flipH="1">
                <a:off x="3299156" y="5649414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502046E0-01F6-4284-B2F8-94930516322D}"/>
                  </a:ext>
                </a:extLst>
              </p:cNvPr>
              <p:cNvGrpSpPr/>
              <p:nvPr/>
            </p:nvGrpSpPr>
            <p:grpSpPr>
              <a:xfrm rot="18720180">
                <a:off x="3401232" y="4797942"/>
                <a:ext cx="1086372" cy="710165"/>
                <a:chOff x="1236132" y="4519678"/>
                <a:chExt cx="1086372" cy="710165"/>
              </a:xfrm>
            </p:grpSpPr>
            <p:sp>
              <p:nvSpPr>
                <p:cNvPr id="411" name="フリーフォーム 2255">
                  <a:extLst>
                    <a:ext uri="{FF2B5EF4-FFF2-40B4-BE49-F238E27FC236}">
                      <a16:creationId xmlns:a16="http://schemas.microsoft.com/office/drawing/2014/main" id="{BBDF5CCC-661F-47EC-9B37-9CBFA95AC5D3}"/>
                    </a:ext>
                  </a:extLst>
                </p:cNvPr>
                <p:cNvSpPr/>
                <p:nvPr/>
              </p:nvSpPr>
              <p:spPr>
                <a:xfrm rot="18000000" flipH="1">
                  <a:off x="1412285" y="4793323"/>
                  <a:ext cx="488756" cy="384283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49EBE691-128D-4323-A53D-C57E5416BE3B}"/>
                    </a:ext>
                  </a:extLst>
                </p:cNvPr>
                <p:cNvGrpSpPr/>
                <p:nvPr/>
              </p:nvGrpSpPr>
              <p:grpSpPr>
                <a:xfrm rot="2700000">
                  <a:off x="1579617" y="4176193"/>
                  <a:ext cx="399402" cy="1086372"/>
                  <a:chOff x="635000" y="3429000"/>
                  <a:chExt cx="449590" cy="1222883"/>
                </a:xfrm>
              </p:grpSpPr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C6E6018A-0462-4EF3-927E-5A9C9ABC4058}"/>
                      </a:ext>
                    </a:extLst>
                  </p:cNvPr>
                  <p:cNvGrpSpPr/>
                  <p:nvPr/>
                </p:nvGrpSpPr>
                <p:grpSpPr>
                  <a:xfrm>
                    <a:off x="635000" y="3429000"/>
                    <a:ext cx="449590" cy="1222883"/>
                    <a:chOff x="635000" y="3429000"/>
                    <a:chExt cx="449590" cy="1222883"/>
                  </a:xfrm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C1885359-77F0-4D2E-A59A-3A005CFA2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1928" y="3938760"/>
                      <a:ext cx="135732" cy="713123"/>
                    </a:xfrm>
                    <a:custGeom>
                      <a:avLst/>
                      <a:gdLst>
                        <a:gd name="connsiteX0" fmla="*/ 67866 w 135732"/>
                        <a:gd name="connsiteY0" fmla="*/ 0 h 713123"/>
                        <a:gd name="connsiteX1" fmla="*/ 135732 w 135732"/>
                        <a:gd name="connsiteY1" fmla="*/ 145561 h 713123"/>
                        <a:gd name="connsiteX2" fmla="*/ 130399 w 135732"/>
                        <a:gd name="connsiteY2" fmla="*/ 202220 h 713123"/>
                        <a:gd name="connsiteX3" fmla="*/ 119558 w 135732"/>
                        <a:gd name="connsiteY3" fmla="*/ 236707 h 713123"/>
                        <a:gd name="connsiteX4" fmla="*/ 130399 w 135732"/>
                        <a:gd name="connsiteY4" fmla="*/ 247744 h 713123"/>
                        <a:gd name="connsiteX5" fmla="*/ 135732 w 135732"/>
                        <a:gd name="connsiteY5" fmla="*/ 265878 h 713123"/>
                        <a:gd name="connsiteX6" fmla="*/ 130830 w 135732"/>
                        <a:gd name="connsiteY6" fmla="*/ 282547 h 713123"/>
                        <a:gd name="connsiteX7" fmla="*/ 135732 w 135732"/>
                        <a:gd name="connsiteY7" fmla="*/ 299215 h 713123"/>
                        <a:gd name="connsiteX8" fmla="*/ 130829 w 135732"/>
                        <a:gd name="connsiteY8" fmla="*/ 315884 h 713123"/>
                        <a:gd name="connsiteX9" fmla="*/ 135732 w 135732"/>
                        <a:gd name="connsiteY9" fmla="*/ 332553 h 713123"/>
                        <a:gd name="connsiteX10" fmla="*/ 130399 w 135732"/>
                        <a:gd name="connsiteY10" fmla="*/ 350687 h 713123"/>
                        <a:gd name="connsiteX11" fmla="*/ 123889 w 135732"/>
                        <a:gd name="connsiteY11" fmla="*/ 357315 h 713123"/>
                        <a:gd name="connsiteX12" fmla="*/ 130399 w 135732"/>
                        <a:gd name="connsiteY12" fmla="*/ 390368 h 713123"/>
                        <a:gd name="connsiteX13" fmla="*/ 135732 w 135732"/>
                        <a:gd name="connsiteY13" fmla="*/ 480799 h 713123"/>
                        <a:gd name="connsiteX14" fmla="*/ 67866 w 135732"/>
                        <a:gd name="connsiteY14" fmla="*/ 713123 h 713123"/>
                        <a:gd name="connsiteX15" fmla="*/ 0 w 135732"/>
                        <a:gd name="connsiteY15" fmla="*/ 480799 h 713123"/>
                        <a:gd name="connsiteX16" fmla="*/ 5333 w 135732"/>
                        <a:gd name="connsiteY16" fmla="*/ 390368 h 713123"/>
                        <a:gd name="connsiteX17" fmla="*/ 11843 w 135732"/>
                        <a:gd name="connsiteY17" fmla="*/ 357315 h 713123"/>
                        <a:gd name="connsiteX18" fmla="*/ 5333 w 135732"/>
                        <a:gd name="connsiteY18" fmla="*/ 350687 h 713123"/>
                        <a:gd name="connsiteX19" fmla="*/ 0 w 135732"/>
                        <a:gd name="connsiteY19" fmla="*/ 332553 h 713123"/>
                        <a:gd name="connsiteX20" fmla="*/ 4903 w 135732"/>
                        <a:gd name="connsiteY20" fmla="*/ 315884 h 713123"/>
                        <a:gd name="connsiteX21" fmla="*/ 0 w 135732"/>
                        <a:gd name="connsiteY21" fmla="*/ 299215 h 713123"/>
                        <a:gd name="connsiteX22" fmla="*/ 4902 w 135732"/>
                        <a:gd name="connsiteY22" fmla="*/ 282547 h 713123"/>
                        <a:gd name="connsiteX23" fmla="*/ 0 w 135732"/>
                        <a:gd name="connsiteY23" fmla="*/ 265878 h 713123"/>
                        <a:gd name="connsiteX24" fmla="*/ 5333 w 135732"/>
                        <a:gd name="connsiteY24" fmla="*/ 247744 h 713123"/>
                        <a:gd name="connsiteX25" fmla="*/ 16174 w 135732"/>
                        <a:gd name="connsiteY25" fmla="*/ 236707 h 713123"/>
                        <a:gd name="connsiteX26" fmla="*/ 5333 w 135732"/>
                        <a:gd name="connsiteY26" fmla="*/ 202220 h 713123"/>
                        <a:gd name="connsiteX27" fmla="*/ 0 w 135732"/>
                        <a:gd name="connsiteY27" fmla="*/ 145561 h 713123"/>
                        <a:gd name="connsiteX28" fmla="*/ 67866 w 135732"/>
                        <a:gd name="connsiteY28" fmla="*/ 0 h 7131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35732" h="713123">
                          <a:moveTo>
                            <a:pt x="67866" y="0"/>
                          </a:moveTo>
                          <a:cubicBezTo>
                            <a:pt x="105347" y="0"/>
                            <a:pt x="135732" y="65170"/>
                            <a:pt x="135732" y="145561"/>
                          </a:cubicBezTo>
                          <a:cubicBezTo>
                            <a:pt x="135732" y="165659"/>
                            <a:pt x="133833" y="184805"/>
                            <a:pt x="130399" y="202220"/>
                          </a:cubicBezTo>
                          <a:lnTo>
                            <a:pt x="119558" y="236707"/>
                          </a:lnTo>
                          <a:lnTo>
                            <a:pt x="130399" y="247744"/>
                          </a:lnTo>
                          <a:cubicBezTo>
                            <a:pt x="133833" y="253318"/>
                            <a:pt x="135732" y="259446"/>
                            <a:pt x="135732" y="265878"/>
                          </a:cubicBezTo>
                          <a:lnTo>
                            <a:pt x="130830" y="282547"/>
                          </a:lnTo>
                          <a:lnTo>
                            <a:pt x="135732" y="299215"/>
                          </a:lnTo>
                          <a:lnTo>
                            <a:pt x="130829" y="315884"/>
                          </a:lnTo>
                          <a:lnTo>
                            <a:pt x="135732" y="332553"/>
                          </a:lnTo>
                          <a:cubicBezTo>
                            <a:pt x="135732" y="338986"/>
                            <a:pt x="133833" y="345113"/>
                            <a:pt x="130399" y="350687"/>
                          </a:cubicBezTo>
                          <a:lnTo>
                            <a:pt x="123889" y="357315"/>
                          </a:lnTo>
                          <a:lnTo>
                            <a:pt x="130399" y="390368"/>
                          </a:lnTo>
                          <a:cubicBezTo>
                            <a:pt x="133833" y="418163"/>
                            <a:pt x="135732" y="448722"/>
                            <a:pt x="135732" y="480799"/>
                          </a:cubicBezTo>
                          <a:cubicBezTo>
                            <a:pt x="135732" y="609108"/>
                            <a:pt x="105347" y="713123"/>
                            <a:pt x="67866" y="713123"/>
                          </a:cubicBezTo>
                          <a:cubicBezTo>
                            <a:pt x="30385" y="713123"/>
                            <a:pt x="0" y="609108"/>
                            <a:pt x="0" y="480799"/>
                          </a:cubicBezTo>
                          <a:cubicBezTo>
                            <a:pt x="0" y="448722"/>
                            <a:pt x="1899" y="418163"/>
                            <a:pt x="5333" y="390368"/>
                          </a:cubicBezTo>
                          <a:lnTo>
                            <a:pt x="11843" y="357315"/>
                          </a:lnTo>
                          <a:lnTo>
                            <a:pt x="5333" y="350687"/>
                          </a:lnTo>
                          <a:cubicBezTo>
                            <a:pt x="1899" y="345113"/>
                            <a:pt x="0" y="338986"/>
                            <a:pt x="0" y="332553"/>
                          </a:cubicBezTo>
                          <a:lnTo>
                            <a:pt x="4903" y="315884"/>
                          </a:lnTo>
                          <a:lnTo>
                            <a:pt x="0" y="299215"/>
                          </a:lnTo>
                          <a:lnTo>
                            <a:pt x="4902" y="282547"/>
                          </a:lnTo>
                          <a:lnTo>
                            <a:pt x="0" y="265878"/>
                          </a:lnTo>
                          <a:cubicBezTo>
                            <a:pt x="0" y="259446"/>
                            <a:pt x="1899" y="253318"/>
                            <a:pt x="5333" y="247744"/>
                          </a:cubicBezTo>
                          <a:lnTo>
                            <a:pt x="16174" y="236707"/>
                          </a:lnTo>
                          <a:lnTo>
                            <a:pt x="5333" y="202220"/>
                          </a:lnTo>
                          <a:cubicBezTo>
                            <a:pt x="1899" y="184805"/>
                            <a:pt x="0" y="165659"/>
                            <a:pt x="0" y="145561"/>
                          </a:cubicBezTo>
                          <a:cubicBezTo>
                            <a:pt x="0" y="65170"/>
                            <a:pt x="30385" y="0"/>
                            <a:pt x="67866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四角形: 角を丸くする 429">
                      <a:extLst>
                        <a:ext uri="{FF2B5EF4-FFF2-40B4-BE49-F238E27FC236}">
                          <a16:creationId xmlns:a16="http://schemas.microsoft.com/office/drawing/2014/main" id="{4ACF9A8F-CE0B-4B25-BC93-62BCEECA00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29000"/>
                      <a:ext cx="449590" cy="711200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1" name="四角形: 角を丸くする 430">
                      <a:extLst>
                        <a:ext uri="{FF2B5EF4-FFF2-40B4-BE49-F238E27FC236}">
                          <a16:creationId xmlns:a16="http://schemas.microsoft.com/office/drawing/2014/main" id="{48D59859-1B9F-47CB-8D10-E58DB3C0DD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93438"/>
                      <a:ext cx="449590" cy="578833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BEB60420-EBD9-4190-9A80-060C3F574881}"/>
                      </a:ext>
                    </a:extLst>
                  </p:cNvPr>
                  <p:cNvSpPr/>
                  <p:nvPr/>
                </p:nvSpPr>
                <p:spPr>
                  <a:xfrm>
                    <a:off x="685814" y="3568700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A112216B-33A3-44AD-A29D-EDE089B7E288}"/>
                      </a:ext>
                    </a:extLst>
                  </p:cNvPr>
                  <p:cNvSpPr/>
                  <p:nvPr/>
                </p:nvSpPr>
                <p:spPr>
                  <a:xfrm>
                    <a:off x="942975" y="3588191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B5328DA2-C215-4F12-B451-D056C0604D03}"/>
                      </a:ext>
                    </a:extLst>
                  </p:cNvPr>
                  <p:cNvSpPr/>
                  <p:nvPr/>
                </p:nvSpPr>
                <p:spPr>
                  <a:xfrm>
                    <a:off x="821701" y="3702057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08422EC6-B80B-470D-AC64-AD52F7275FCE}"/>
                      </a:ext>
                    </a:extLst>
                  </p:cNvPr>
                  <p:cNvSpPr/>
                  <p:nvPr/>
                </p:nvSpPr>
                <p:spPr>
                  <a:xfrm>
                    <a:off x="703394" y="3852134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659EFBC7-11D1-4464-9CC7-D145795016DD}"/>
                      </a:ext>
                    </a:extLst>
                  </p:cNvPr>
                  <p:cNvSpPr/>
                  <p:nvPr/>
                </p:nvSpPr>
                <p:spPr>
                  <a:xfrm>
                    <a:off x="872702" y="3931516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3154370A-57BA-4681-B968-822870567909}"/>
                      </a:ext>
                    </a:extLst>
                  </p:cNvPr>
                  <p:cNvSpPr/>
                  <p:nvPr/>
                </p:nvSpPr>
                <p:spPr>
                  <a:xfrm>
                    <a:off x="946164" y="3787762"/>
                    <a:ext cx="95250" cy="9525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6D66A155-4BA1-4753-8A90-E02F09032935}"/>
                    </a:ext>
                  </a:extLst>
                </p:cNvPr>
                <p:cNvGrpSpPr/>
                <p:nvPr/>
              </p:nvGrpSpPr>
              <p:grpSpPr>
                <a:xfrm rot="18000000" flipH="1">
                  <a:off x="1389939" y="4747905"/>
                  <a:ext cx="413493" cy="427965"/>
                  <a:chOff x="310229" y="-2666195"/>
                  <a:chExt cx="248714" cy="257418"/>
                </a:xfrm>
              </p:grpSpPr>
              <p:sp>
                <p:nvSpPr>
                  <p:cNvPr id="414" name="角丸四角形 2256">
                    <a:extLst>
                      <a:ext uri="{FF2B5EF4-FFF2-40B4-BE49-F238E27FC236}">
                        <a16:creationId xmlns:a16="http://schemas.microsoft.com/office/drawing/2014/main" id="{08274468-C256-4CBA-A1EE-781334FEA93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角丸四角形 2257">
                    <a:extLst>
                      <a:ext uri="{FF2B5EF4-FFF2-40B4-BE49-F238E27FC236}">
                        <a16:creationId xmlns:a16="http://schemas.microsoft.com/office/drawing/2014/main" id="{B547C22E-1354-4F24-B09D-F5F6CCF922B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6" name="角丸四角形 2258">
                    <a:extLst>
                      <a:ext uri="{FF2B5EF4-FFF2-40B4-BE49-F238E27FC236}">
                        <a16:creationId xmlns:a16="http://schemas.microsoft.com/office/drawing/2014/main" id="{78342C9E-ED6B-41E0-A8E8-D3EF0A36D2C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角丸四角形 2259">
                    <a:extLst>
                      <a:ext uri="{FF2B5EF4-FFF2-40B4-BE49-F238E27FC236}">
                        <a16:creationId xmlns:a16="http://schemas.microsoft.com/office/drawing/2014/main" id="{DF6AC56E-32A0-45C7-BD78-06608DEB451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" name="角丸四角形 2260">
                    <a:extLst>
                      <a:ext uri="{FF2B5EF4-FFF2-40B4-BE49-F238E27FC236}">
                        <a16:creationId xmlns:a16="http://schemas.microsoft.com/office/drawing/2014/main" id="{315CF6A7-24C9-4525-BDA1-2D30D7EDC9A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角丸四角形 2261">
                    <a:extLst>
                      <a:ext uri="{FF2B5EF4-FFF2-40B4-BE49-F238E27FC236}">
                        <a16:creationId xmlns:a16="http://schemas.microsoft.com/office/drawing/2014/main" id="{75DA5B87-E7EA-47AC-9D5F-2FD69CC602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角丸四角形 2262">
                    <a:extLst>
                      <a:ext uri="{FF2B5EF4-FFF2-40B4-BE49-F238E27FC236}">
                        <a16:creationId xmlns:a16="http://schemas.microsoft.com/office/drawing/2014/main" id="{4B5F0C86-933E-4F87-837E-52787B9869C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角丸四角形 2263">
                    <a:extLst>
                      <a:ext uri="{FF2B5EF4-FFF2-40B4-BE49-F238E27FC236}">
                        <a16:creationId xmlns:a16="http://schemas.microsoft.com/office/drawing/2014/main" id="{F49E3CF9-6700-41E3-8646-AB6C707CEDD8}"/>
                      </a:ext>
                    </a:extLst>
                  </p:cNvPr>
                  <p:cNvSpPr/>
                  <p:nvPr/>
                </p:nvSpPr>
                <p:spPr>
                  <a:xfrm rot="1954854">
                    <a:off x="319634" y="-2548106"/>
                    <a:ext cx="72924" cy="1393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F61B134-FB44-479E-B83D-0D4188BC8ACF}"/>
                  </a:ext>
                </a:extLst>
              </p:cNvPr>
              <p:cNvGrpSpPr/>
              <p:nvPr/>
            </p:nvGrpSpPr>
            <p:grpSpPr>
              <a:xfrm rot="15252002">
                <a:off x="4293388" y="4913507"/>
                <a:ext cx="684136" cy="1045737"/>
                <a:chOff x="10027131" y="3875625"/>
                <a:chExt cx="579938" cy="886465"/>
              </a:xfrm>
            </p:grpSpPr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0E4640D7-AD10-4E84-A448-2AC7572BB9A2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 190">
                  <a:extLst>
                    <a:ext uri="{FF2B5EF4-FFF2-40B4-BE49-F238E27FC236}">
                      <a16:creationId xmlns:a16="http://schemas.microsoft.com/office/drawing/2014/main" id="{CC4A88E0-C241-4ED4-AFAB-DBE2F7D9765F}"/>
                    </a:ext>
                  </a:extLst>
                </p:cNvPr>
                <p:cNvSpPr/>
                <p:nvPr/>
              </p:nvSpPr>
              <p:spPr>
                <a:xfrm rot="12795583">
                  <a:off x="10027131" y="3955577"/>
                  <a:ext cx="323850" cy="80651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0" fmla="*/ 154797 w 323850"/>
                    <a:gd name="connsiteY0" fmla="*/ 0 h 972391"/>
                    <a:gd name="connsiteX1" fmla="*/ 219061 w 323850"/>
                    <a:gd name="connsiteY1" fmla="*/ 12974 h 972391"/>
                    <a:gd name="connsiteX2" fmla="*/ 224384 w 323850"/>
                    <a:gd name="connsiteY2" fmla="*/ 16563 h 972391"/>
                    <a:gd name="connsiteX3" fmla="*/ 224954 w 323850"/>
                    <a:gd name="connsiteY3" fmla="*/ 16678 h 972391"/>
                    <a:gd name="connsiteX4" fmla="*/ 323850 w 323850"/>
                    <a:gd name="connsiteY4" fmla="*/ 165878 h 972391"/>
                    <a:gd name="connsiteX5" fmla="*/ 323850 w 323850"/>
                    <a:gd name="connsiteY5" fmla="*/ 972391 h 972391"/>
                    <a:gd name="connsiteX6" fmla="*/ 0 w 323850"/>
                    <a:gd name="connsiteY6" fmla="*/ 972391 h 972391"/>
                    <a:gd name="connsiteX7" fmla="*/ 0 w 323850"/>
                    <a:gd name="connsiteY7" fmla="*/ 330200 h 972391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224954 w 323850"/>
                    <a:gd name="connsiteY2" fmla="*/ 3704 h 959417"/>
                    <a:gd name="connsiteX3" fmla="*/ 323850 w 323850"/>
                    <a:gd name="connsiteY3" fmla="*/ 152904 h 959417"/>
                    <a:gd name="connsiteX4" fmla="*/ 323850 w 323850"/>
                    <a:gd name="connsiteY4" fmla="*/ 959417 h 959417"/>
                    <a:gd name="connsiteX5" fmla="*/ 0 w 323850"/>
                    <a:gd name="connsiteY5" fmla="*/ 959417 h 959417"/>
                    <a:gd name="connsiteX6" fmla="*/ 0 w 323850"/>
                    <a:gd name="connsiteY6" fmla="*/ 317226 h 959417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323850 w 323850"/>
                    <a:gd name="connsiteY2" fmla="*/ 152904 h 959417"/>
                    <a:gd name="connsiteX3" fmla="*/ 323850 w 323850"/>
                    <a:gd name="connsiteY3" fmla="*/ 959417 h 959417"/>
                    <a:gd name="connsiteX4" fmla="*/ 0 w 323850"/>
                    <a:gd name="connsiteY4" fmla="*/ 959417 h 959417"/>
                    <a:gd name="connsiteX5" fmla="*/ 0 w 323850"/>
                    <a:gd name="connsiteY5" fmla="*/ 317226 h 959417"/>
                    <a:gd name="connsiteX0" fmla="*/ 219061 w 323850"/>
                    <a:gd name="connsiteY0" fmla="*/ 0 h 959417"/>
                    <a:gd name="connsiteX1" fmla="*/ 323850 w 323850"/>
                    <a:gd name="connsiteY1" fmla="*/ 152904 h 959417"/>
                    <a:gd name="connsiteX2" fmla="*/ 323850 w 323850"/>
                    <a:gd name="connsiteY2" fmla="*/ 959417 h 959417"/>
                    <a:gd name="connsiteX3" fmla="*/ 0 w 323850"/>
                    <a:gd name="connsiteY3" fmla="*/ 959417 h 959417"/>
                    <a:gd name="connsiteX4" fmla="*/ 0 w 323850"/>
                    <a:gd name="connsiteY4" fmla="*/ 317226 h 959417"/>
                    <a:gd name="connsiteX0" fmla="*/ 323850 w 323850"/>
                    <a:gd name="connsiteY0" fmla="*/ 0 h 806513"/>
                    <a:gd name="connsiteX1" fmla="*/ 323850 w 323850"/>
                    <a:gd name="connsiteY1" fmla="*/ 806513 h 806513"/>
                    <a:gd name="connsiteX2" fmla="*/ 0 w 323850"/>
                    <a:gd name="connsiteY2" fmla="*/ 806513 h 806513"/>
                    <a:gd name="connsiteX3" fmla="*/ 0 w 323850"/>
                    <a:gd name="connsiteY3" fmla="*/ 164322 h 80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50" h="806513">
                      <a:moveTo>
                        <a:pt x="323850" y="0"/>
                      </a:moveTo>
                      <a:lnTo>
                        <a:pt x="323850" y="806513"/>
                      </a:lnTo>
                      <a:lnTo>
                        <a:pt x="0" y="806513"/>
                      </a:lnTo>
                      <a:lnTo>
                        <a:pt x="0" y="164322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86FB1B39-E32F-4F50-B614-60AC0C27F866}"/>
                  </a:ext>
                </a:extLst>
              </p:cNvPr>
              <p:cNvSpPr/>
              <p:nvPr/>
            </p:nvSpPr>
            <p:spPr>
              <a:xfrm rot="20892444">
                <a:off x="4211249" y="3339086"/>
                <a:ext cx="1173692" cy="867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36AC4EA-7E5B-4736-8BF5-046F895E98CD}"/>
                  </a:ext>
                </a:extLst>
              </p:cNvPr>
              <p:cNvSpPr/>
              <p:nvPr/>
            </p:nvSpPr>
            <p:spPr>
              <a:xfrm rot="20700000">
                <a:off x="4172140" y="3469572"/>
                <a:ext cx="1336969" cy="1422549"/>
              </a:xfrm>
              <a:custGeom>
                <a:avLst/>
                <a:gdLst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68153 w 1336969"/>
                  <a:gd name="connsiteY6" fmla="*/ 1081435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87862 w 1336969"/>
                  <a:gd name="connsiteY6" fmla="*/ 1145883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87862 w 1336969"/>
                  <a:gd name="connsiteY6" fmla="*/ 1145883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87862 w 1336969"/>
                  <a:gd name="connsiteY6" fmla="*/ 1145883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99362 w 1336969"/>
                  <a:gd name="connsiteY6" fmla="*/ 1148965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36969" h="1422549">
                    <a:moveTo>
                      <a:pt x="908414" y="17673"/>
                    </a:moveTo>
                    <a:cubicBezTo>
                      <a:pt x="1231749" y="104311"/>
                      <a:pt x="1410656" y="485080"/>
                      <a:pt x="1308014" y="868146"/>
                    </a:cubicBezTo>
                    <a:cubicBezTo>
                      <a:pt x="1205372" y="1251211"/>
                      <a:pt x="860050" y="1491514"/>
                      <a:pt x="536715" y="1404876"/>
                    </a:cubicBezTo>
                    <a:cubicBezTo>
                      <a:pt x="435673" y="1377802"/>
                      <a:pt x="348734" y="1322004"/>
                      <a:pt x="280085" y="1246388"/>
                    </a:cubicBezTo>
                    <a:lnTo>
                      <a:pt x="277878" y="1243616"/>
                    </a:lnTo>
                    <a:lnTo>
                      <a:pt x="288125" y="1233465"/>
                    </a:lnTo>
                    <a:cubicBezTo>
                      <a:pt x="289198" y="1212363"/>
                      <a:pt x="404790" y="1218589"/>
                      <a:pt x="399362" y="1148965"/>
                    </a:cubicBezTo>
                    <a:cubicBezTo>
                      <a:pt x="395222" y="1095862"/>
                      <a:pt x="311463" y="1023601"/>
                      <a:pt x="224719" y="1020339"/>
                    </a:cubicBezTo>
                    <a:lnTo>
                      <a:pt x="151712" y="1016834"/>
                    </a:lnTo>
                    <a:lnTo>
                      <a:pt x="133190" y="968995"/>
                    </a:lnTo>
                    <a:lnTo>
                      <a:pt x="132159" y="962908"/>
                    </a:lnTo>
                    <a:lnTo>
                      <a:pt x="102369" y="962808"/>
                    </a:lnTo>
                    <a:cubicBezTo>
                      <a:pt x="41036" y="961394"/>
                      <a:pt x="-2835" y="953506"/>
                      <a:pt x="142" y="913025"/>
                    </a:cubicBezTo>
                    <a:cubicBezTo>
                      <a:pt x="2622" y="879291"/>
                      <a:pt x="40737" y="780754"/>
                      <a:pt x="91665" y="711596"/>
                    </a:cubicBezTo>
                    <a:lnTo>
                      <a:pt x="113581" y="686037"/>
                    </a:lnTo>
                    <a:lnTo>
                      <a:pt x="137115" y="554404"/>
                    </a:lnTo>
                    <a:cubicBezTo>
                      <a:pt x="239757" y="171338"/>
                      <a:pt x="585079" y="-68964"/>
                      <a:pt x="908414" y="176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B889375D-E451-405D-BB86-606CA45C2AA6}"/>
                  </a:ext>
                </a:extLst>
              </p:cNvPr>
              <p:cNvSpPr/>
              <p:nvPr/>
            </p:nvSpPr>
            <p:spPr>
              <a:xfrm rot="20892444">
                <a:off x="4305446" y="3378813"/>
                <a:ext cx="895121" cy="4034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4BFE4FB-9586-4F74-9148-287D6D264C93}"/>
                  </a:ext>
                </a:extLst>
              </p:cNvPr>
              <p:cNvSpPr/>
              <p:nvPr/>
            </p:nvSpPr>
            <p:spPr>
              <a:xfrm>
                <a:off x="4852416" y="3474538"/>
                <a:ext cx="781897" cy="1343026"/>
              </a:xfrm>
              <a:custGeom>
                <a:avLst/>
                <a:gdLst>
                  <a:gd name="connsiteX0" fmla="*/ 345960 w 764158"/>
                  <a:gd name="connsiteY0" fmla="*/ 0 h 1343026"/>
                  <a:gd name="connsiteX1" fmla="*/ 764158 w 764158"/>
                  <a:gd name="connsiteY1" fmla="*/ 671513 h 1343026"/>
                  <a:gd name="connsiteX2" fmla="*/ 345960 w 764158"/>
                  <a:gd name="connsiteY2" fmla="*/ 1343026 h 1343026"/>
                  <a:gd name="connsiteX3" fmla="*/ 112142 w 764158"/>
                  <a:gd name="connsiteY3" fmla="*/ 1228342 h 1343026"/>
                  <a:gd name="connsiteX4" fmla="*/ 104168 w 764158"/>
                  <a:gd name="connsiteY4" fmla="*/ 1217779 h 1343026"/>
                  <a:gd name="connsiteX5" fmla="*/ 110641 w 764158"/>
                  <a:gd name="connsiteY5" fmla="*/ 1169259 h 1343026"/>
                  <a:gd name="connsiteX6" fmla="*/ 119137 w 764158"/>
                  <a:gd name="connsiteY6" fmla="*/ 973138 h 1343026"/>
                  <a:gd name="connsiteX7" fmla="*/ 47715 w 764158"/>
                  <a:gd name="connsiteY7" fmla="*/ 429048 h 1343026"/>
                  <a:gd name="connsiteX8" fmla="*/ 0 w 764158"/>
                  <a:gd name="connsiteY8" fmla="*/ 294475 h 1343026"/>
                  <a:gd name="connsiteX9" fmla="*/ 50250 w 764158"/>
                  <a:gd name="connsiteY9" fmla="*/ 196682 h 1343026"/>
                  <a:gd name="connsiteX10" fmla="*/ 345960 w 764158"/>
                  <a:gd name="connsiteY10" fmla="*/ 0 h 134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4158" h="1343026">
                    <a:moveTo>
                      <a:pt x="345960" y="0"/>
                    </a:moveTo>
                    <a:cubicBezTo>
                      <a:pt x="576924" y="0"/>
                      <a:pt x="764158" y="300647"/>
                      <a:pt x="764158" y="671513"/>
                    </a:cubicBezTo>
                    <a:cubicBezTo>
                      <a:pt x="764158" y="1042379"/>
                      <a:pt x="576924" y="1343026"/>
                      <a:pt x="345960" y="1343026"/>
                    </a:cubicBezTo>
                    <a:cubicBezTo>
                      <a:pt x="259349" y="1343026"/>
                      <a:pt x="178887" y="1300748"/>
                      <a:pt x="112142" y="1228342"/>
                    </a:cubicBezTo>
                    <a:lnTo>
                      <a:pt x="104168" y="1217779"/>
                    </a:lnTo>
                    <a:lnTo>
                      <a:pt x="110641" y="1169259"/>
                    </a:lnTo>
                    <a:cubicBezTo>
                      <a:pt x="116212" y="1105910"/>
                      <a:pt x="119137" y="1040319"/>
                      <a:pt x="119137" y="973138"/>
                    </a:cubicBezTo>
                    <a:cubicBezTo>
                      <a:pt x="119137" y="771595"/>
                      <a:pt x="92807" y="584362"/>
                      <a:pt x="47715" y="429048"/>
                    </a:cubicBezTo>
                    <a:lnTo>
                      <a:pt x="0" y="294475"/>
                    </a:lnTo>
                    <a:lnTo>
                      <a:pt x="50250" y="196682"/>
                    </a:lnTo>
                    <a:cubicBezTo>
                      <a:pt x="125929" y="75162"/>
                      <a:pt x="230478" y="0"/>
                      <a:pt x="34596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51082399-C838-4C9D-8C1A-02B132D35305}"/>
                  </a:ext>
                </a:extLst>
              </p:cNvPr>
              <p:cNvSpPr/>
              <p:nvPr/>
            </p:nvSpPr>
            <p:spPr>
              <a:xfrm rot="900000" flipH="1">
                <a:off x="4831891" y="4028455"/>
                <a:ext cx="265551" cy="434564"/>
              </a:xfrm>
              <a:custGeom>
                <a:avLst/>
                <a:gdLst>
                  <a:gd name="connsiteX0" fmla="*/ 144855 w 265551"/>
                  <a:gd name="connsiteY0" fmla="*/ 0 h 434564"/>
                  <a:gd name="connsiteX1" fmla="*/ 0 w 265551"/>
                  <a:gd name="connsiteY1" fmla="*/ 217282 h 434564"/>
                  <a:gd name="connsiteX2" fmla="*/ 144855 w 265551"/>
                  <a:gd name="connsiteY2" fmla="*/ 434564 h 434564"/>
                  <a:gd name="connsiteX3" fmla="*/ 174955 w 265551"/>
                  <a:gd name="connsiteY3" fmla="*/ 425449 h 434564"/>
                  <a:gd name="connsiteX4" fmla="*/ 175043 w 265551"/>
                  <a:gd name="connsiteY4" fmla="*/ 412388 h 434564"/>
                  <a:gd name="connsiteX5" fmla="*/ 201780 w 265551"/>
                  <a:gd name="connsiteY5" fmla="*/ 268621 h 434564"/>
                  <a:gd name="connsiteX6" fmla="*/ 250509 w 265551"/>
                  <a:gd name="connsiteY6" fmla="*/ 130746 h 434564"/>
                  <a:gd name="connsiteX7" fmla="*/ 265551 w 265551"/>
                  <a:gd name="connsiteY7" fmla="*/ 104283 h 434564"/>
                  <a:gd name="connsiteX8" fmla="*/ 247283 w 265551"/>
                  <a:gd name="connsiteY8" fmla="*/ 63640 h 434564"/>
                  <a:gd name="connsiteX9" fmla="*/ 144855 w 265551"/>
                  <a:gd name="connsiteY9" fmla="*/ 0 h 434564"/>
                  <a:gd name="connsiteX0" fmla="*/ 201780 w 293220"/>
                  <a:gd name="connsiteY0" fmla="*/ 268621 h 434564"/>
                  <a:gd name="connsiteX1" fmla="*/ 250509 w 293220"/>
                  <a:gd name="connsiteY1" fmla="*/ 130746 h 434564"/>
                  <a:gd name="connsiteX2" fmla="*/ 265551 w 293220"/>
                  <a:gd name="connsiteY2" fmla="*/ 104283 h 434564"/>
                  <a:gd name="connsiteX3" fmla="*/ 247283 w 293220"/>
                  <a:gd name="connsiteY3" fmla="*/ 63640 h 434564"/>
                  <a:gd name="connsiteX4" fmla="*/ 144855 w 293220"/>
                  <a:gd name="connsiteY4" fmla="*/ 0 h 434564"/>
                  <a:gd name="connsiteX5" fmla="*/ 0 w 293220"/>
                  <a:gd name="connsiteY5" fmla="*/ 217282 h 434564"/>
                  <a:gd name="connsiteX6" fmla="*/ 144855 w 293220"/>
                  <a:gd name="connsiteY6" fmla="*/ 434564 h 434564"/>
                  <a:gd name="connsiteX7" fmla="*/ 174955 w 293220"/>
                  <a:gd name="connsiteY7" fmla="*/ 425449 h 434564"/>
                  <a:gd name="connsiteX8" fmla="*/ 175043 w 293220"/>
                  <a:gd name="connsiteY8" fmla="*/ 412388 h 434564"/>
                  <a:gd name="connsiteX9" fmla="*/ 293220 w 293220"/>
                  <a:gd name="connsiteY9" fmla="*/ 360061 h 434564"/>
                  <a:gd name="connsiteX0" fmla="*/ 201780 w 265551"/>
                  <a:gd name="connsiteY0" fmla="*/ 268621 h 434564"/>
                  <a:gd name="connsiteX1" fmla="*/ 250509 w 265551"/>
                  <a:gd name="connsiteY1" fmla="*/ 130746 h 434564"/>
                  <a:gd name="connsiteX2" fmla="*/ 265551 w 265551"/>
                  <a:gd name="connsiteY2" fmla="*/ 104283 h 434564"/>
                  <a:gd name="connsiteX3" fmla="*/ 247283 w 265551"/>
                  <a:gd name="connsiteY3" fmla="*/ 63640 h 434564"/>
                  <a:gd name="connsiteX4" fmla="*/ 144855 w 265551"/>
                  <a:gd name="connsiteY4" fmla="*/ 0 h 434564"/>
                  <a:gd name="connsiteX5" fmla="*/ 0 w 265551"/>
                  <a:gd name="connsiteY5" fmla="*/ 217282 h 434564"/>
                  <a:gd name="connsiteX6" fmla="*/ 144855 w 265551"/>
                  <a:gd name="connsiteY6" fmla="*/ 434564 h 434564"/>
                  <a:gd name="connsiteX7" fmla="*/ 174955 w 265551"/>
                  <a:gd name="connsiteY7" fmla="*/ 425449 h 434564"/>
                  <a:gd name="connsiteX8" fmla="*/ 175043 w 265551"/>
                  <a:gd name="connsiteY8" fmla="*/ 412388 h 434564"/>
                  <a:gd name="connsiteX0" fmla="*/ 250509 w 265551"/>
                  <a:gd name="connsiteY0" fmla="*/ 130746 h 434564"/>
                  <a:gd name="connsiteX1" fmla="*/ 265551 w 265551"/>
                  <a:gd name="connsiteY1" fmla="*/ 104283 h 434564"/>
                  <a:gd name="connsiteX2" fmla="*/ 247283 w 265551"/>
                  <a:gd name="connsiteY2" fmla="*/ 63640 h 434564"/>
                  <a:gd name="connsiteX3" fmla="*/ 144855 w 265551"/>
                  <a:gd name="connsiteY3" fmla="*/ 0 h 434564"/>
                  <a:gd name="connsiteX4" fmla="*/ 0 w 265551"/>
                  <a:gd name="connsiteY4" fmla="*/ 217282 h 434564"/>
                  <a:gd name="connsiteX5" fmla="*/ 144855 w 265551"/>
                  <a:gd name="connsiteY5" fmla="*/ 434564 h 434564"/>
                  <a:gd name="connsiteX6" fmla="*/ 174955 w 265551"/>
                  <a:gd name="connsiteY6" fmla="*/ 425449 h 434564"/>
                  <a:gd name="connsiteX7" fmla="*/ 175043 w 265551"/>
                  <a:gd name="connsiteY7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  <a:gd name="connsiteX6" fmla="*/ 175043 w 265551"/>
                  <a:gd name="connsiteY6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551" h="434564">
                    <a:moveTo>
                      <a:pt x="265551" y="104283"/>
                    </a:moveTo>
                    <a:lnTo>
                      <a:pt x="247283" y="63640"/>
                    </a:lnTo>
                    <a:cubicBezTo>
                      <a:pt x="221069" y="24320"/>
                      <a:pt x="184856" y="0"/>
                      <a:pt x="144855" y="0"/>
                    </a:cubicBezTo>
                    <a:cubicBezTo>
                      <a:pt x="64854" y="0"/>
                      <a:pt x="0" y="97280"/>
                      <a:pt x="0" y="217282"/>
                    </a:cubicBezTo>
                    <a:cubicBezTo>
                      <a:pt x="0" y="337284"/>
                      <a:pt x="64854" y="434564"/>
                      <a:pt x="144855" y="434564"/>
                    </a:cubicBezTo>
                    <a:lnTo>
                      <a:pt x="174955" y="425449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54A41C18-1F6F-4F46-8152-B994AE676A4D}"/>
                  </a:ext>
                </a:extLst>
              </p:cNvPr>
              <p:cNvSpPr/>
              <p:nvPr/>
            </p:nvSpPr>
            <p:spPr>
              <a:xfrm rot="900000" flipH="1">
                <a:off x="4866292" y="4101834"/>
                <a:ext cx="179016" cy="283050"/>
              </a:xfrm>
              <a:custGeom>
                <a:avLst/>
                <a:gdLst>
                  <a:gd name="connsiteX0" fmla="*/ 92409 w 179016"/>
                  <a:gd name="connsiteY0" fmla="*/ 0 h 283050"/>
                  <a:gd name="connsiteX1" fmla="*/ 0 w 179016"/>
                  <a:gd name="connsiteY1" fmla="*/ 141525 h 283050"/>
                  <a:gd name="connsiteX2" fmla="*/ 92409 w 179016"/>
                  <a:gd name="connsiteY2" fmla="*/ 283050 h 283050"/>
                  <a:gd name="connsiteX3" fmla="*/ 128379 w 179016"/>
                  <a:gd name="connsiteY3" fmla="*/ 271928 h 283050"/>
                  <a:gd name="connsiteX4" fmla="*/ 131346 w 179016"/>
                  <a:gd name="connsiteY4" fmla="*/ 268864 h 283050"/>
                  <a:gd name="connsiteX5" fmla="*/ 145663 w 179016"/>
                  <a:gd name="connsiteY5" fmla="*/ 191881 h 283050"/>
                  <a:gd name="connsiteX6" fmla="*/ 179016 w 179016"/>
                  <a:gd name="connsiteY6" fmla="*/ 97511 h 283050"/>
                  <a:gd name="connsiteX7" fmla="*/ 177556 w 179016"/>
                  <a:gd name="connsiteY7" fmla="*/ 86437 h 283050"/>
                  <a:gd name="connsiteX8" fmla="*/ 92409 w 179016"/>
                  <a:gd name="connsiteY8" fmla="*/ 0 h 28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16" h="283050">
                    <a:moveTo>
                      <a:pt x="92409" y="0"/>
                    </a:moveTo>
                    <a:cubicBezTo>
                      <a:pt x="41373" y="0"/>
                      <a:pt x="0" y="63363"/>
                      <a:pt x="0" y="141525"/>
                    </a:cubicBezTo>
                    <a:cubicBezTo>
                      <a:pt x="0" y="219687"/>
                      <a:pt x="41373" y="283050"/>
                      <a:pt x="92409" y="283050"/>
                    </a:cubicBezTo>
                    <a:cubicBezTo>
                      <a:pt x="105168" y="283050"/>
                      <a:pt x="117323" y="279090"/>
                      <a:pt x="128379" y="271928"/>
                    </a:cubicBezTo>
                    <a:lnTo>
                      <a:pt x="131346" y="268864"/>
                    </a:lnTo>
                    <a:lnTo>
                      <a:pt x="145663" y="191881"/>
                    </a:lnTo>
                    <a:lnTo>
                      <a:pt x="179016" y="97511"/>
                    </a:lnTo>
                    <a:lnTo>
                      <a:pt x="177556" y="86437"/>
                    </a:lnTo>
                    <a:cubicBezTo>
                      <a:pt x="163527" y="35642"/>
                      <a:pt x="130686" y="0"/>
                      <a:pt x="9240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四角形: 上の 2 つの角を丸める 735">
                <a:extLst>
                  <a:ext uri="{FF2B5EF4-FFF2-40B4-BE49-F238E27FC236}">
                    <a16:creationId xmlns:a16="http://schemas.microsoft.com/office/drawing/2014/main" id="{A1555176-AABE-4593-A357-E1373CA30437}"/>
                  </a:ext>
                </a:extLst>
              </p:cNvPr>
              <p:cNvSpPr/>
              <p:nvPr/>
            </p:nvSpPr>
            <p:spPr>
              <a:xfrm>
                <a:off x="4654290" y="4800825"/>
                <a:ext cx="1323815" cy="1650010"/>
              </a:xfrm>
              <a:custGeom>
                <a:avLst/>
                <a:gdLst>
                  <a:gd name="connsiteX0" fmla="*/ 319119 w 1030246"/>
                  <a:gd name="connsiteY0" fmla="*/ 0 h 1224097"/>
                  <a:gd name="connsiteX1" fmla="*/ 711127 w 1030246"/>
                  <a:gd name="connsiteY1" fmla="*/ 0 h 1224097"/>
                  <a:gd name="connsiteX2" fmla="*/ 1030246 w 1030246"/>
                  <a:gd name="connsiteY2" fmla="*/ 319119 h 1224097"/>
                  <a:gd name="connsiteX3" fmla="*/ 1030246 w 1030246"/>
                  <a:gd name="connsiteY3" fmla="*/ 1224097 h 1224097"/>
                  <a:gd name="connsiteX4" fmla="*/ 1030246 w 1030246"/>
                  <a:gd name="connsiteY4" fmla="*/ 1224097 h 1224097"/>
                  <a:gd name="connsiteX5" fmla="*/ 0 w 1030246"/>
                  <a:gd name="connsiteY5" fmla="*/ 1224097 h 1224097"/>
                  <a:gd name="connsiteX6" fmla="*/ 0 w 1030246"/>
                  <a:gd name="connsiteY6" fmla="*/ 1224097 h 1224097"/>
                  <a:gd name="connsiteX7" fmla="*/ 0 w 1030246"/>
                  <a:gd name="connsiteY7" fmla="*/ 319119 h 1224097"/>
                  <a:gd name="connsiteX8" fmla="*/ 319119 w 1030246"/>
                  <a:gd name="connsiteY8" fmla="*/ 0 h 122409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030246 w 1182646"/>
                  <a:gd name="connsiteY3" fmla="*/ 1224097 h 1230447"/>
                  <a:gd name="connsiteX4" fmla="*/ 1182646 w 1182646"/>
                  <a:gd name="connsiteY4" fmla="*/ 1230447 h 1230447"/>
                  <a:gd name="connsiteX5" fmla="*/ 0 w 1182646"/>
                  <a:gd name="connsiteY5" fmla="*/ 1224097 h 1230447"/>
                  <a:gd name="connsiteX6" fmla="*/ 0 w 1182646"/>
                  <a:gd name="connsiteY6" fmla="*/ 1224097 h 1230447"/>
                  <a:gd name="connsiteX7" fmla="*/ 0 w 1182646"/>
                  <a:gd name="connsiteY7" fmla="*/ 319119 h 1230447"/>
                  <a:gd name="connsiteX8" fmla="*/ 319119 w 1182646"/>
                  <a:gd name="connsiteY8" fmla="*/ 0 h 123044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182646 w 1182646"/>
                  <a:gd name="connsiteY3" fmla="*/ 1230447 h 1230447"/>
                  <a:gd name="connsiteX4" fmla="*/ 0 w 1182646"/>
                  <a:gd name="connsiteY4" fmla="*/ 1224097 h 1230447"/>
                  <a:gd name="connsiteX5" fmla="*/ 0 w 1182646"/>
                  <a:gd name="connsiteY5" fmla="*/ 1224097 h 1230447"/>
                  <a:gd name="connsiteX6" fmla="*/ 0 w 1182646"/>
                  <a:gd name="connsiteY6" fmla="*/ 319119 h 1230447"/>
                  <a:gd name="connsiteX7" fmla="*/ 319119 w 1182646"/>
                  <a:gd name="connsiteY7" fmla="*/ 0 h 12304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0 w 1182646"/>
                  <a:gd name="connsiteY4" fmla="*/ 1224097 h 1243147"/>
                  <a:gd name="connsiteX5" fmla="*/ 209550 w 1182646"/>
                  <a:gd name="connsiteY5" fmla="*/ 1243147 h 1243147"/>
                  <a:gd name="connsiteX6" fmla="*/ 0 w 1182646"/>
                  <a:gd name="connsiteY6" fmla="*/ 319119 h 1243147"/>
                  <a:gd name="connsiteX7" fmla="*/ 319119 w 1182646"/>
                  <a:gd name="connsiteY7" fmla="*/ 0 h 12431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209550 w 1182646"/>
                  <a:gd name="connsiteY4" fmla="*/ 1243147 h 1243147"/>
                  <a:gd name="connsiteX5" fmla="*/ 0 w 1182646"/>
                  <a:gd name="connsiteY5" fmla="*/ 319119 h 1243147"/>
                  <a:gd name="connsiteX6" fmla="*/ 319119 w 1182646"/>
                  <a:gd name="connsiteY6" fmla="*/ 0 h 1243147"/>
                  <a:gd name="connsiteX0" fmla="*/ 253278 w 1116805"/>
                  <a:gd name="connsiteY0" fmla="*/ 0 h 1243147"/>
                  <a:gd name="connsiteX1" fmla="*/ 645286 w 1116805"/>
                  <a:gd name="connsiteY1" fmla="*/ 0 h 1243147"/>
                  <a:gd name="connsiteX2" fmla="*/ 964405 w 1116805"/>
                  <a:gd name="connsiteY2" fmla="*/ 319119 h 1243147"/>
                  <a:gd name="connsiteX3" fmla="*/ 1116805 w 1116805"/>
                  <a:gd name="connsiteY3" fmla="*/ 1230447 h 1243147"/>
                  <a:gd name="connsiteX4" fmla="*/ 143709 w 1116805"/>
                  <a:gd name="connsiteY4" fmla="*/ 1243147 h 1243147"/>
                  <a:gd name="connsiteX5" fmla="*/ 0 w 1116805"/>
                  <a:gd name="connsiteY5" fmla="*/ 423108 h 1243147"/>
                  <a:gd name="connsiteX6" fmla="*/ 253278 w 1116805"/>
                  <a:gd name="connsiteY6" fmla="*/ 0 h 1243147"/>
                  <a:gd name="connsiteX0" fmla="*/ 254795 w 1118322"/>
                  <a:gd name="connsiteY0" fmla="*/ 0 h 1243147"/>
                  <a:gd name="connsiteX1" fmla="*/ 646803 w 1118322"/>
                  <a:gd name="connsiteY1" fmla="*/ 0 h 1243147"/>
                  <a:gd name="connsiteX2" fmla="*/ 965922 w 1118322"/>
                  <a:gd name="connsiteY2" fmla="*/ 319119 h 1243147"/>
                  <a:gd name="connsiteX3" fmla="*/ 1118322 w 1118322"/>
                  <a:gd name="connsiteY3" fmla="*/ 1230447 h 1243147"/>
                  <a:gd name="connsiteX4" fmla="*/ 145226 w 1118322"/>
                  <a:gd name="connsiteY4" fmla="*/ 1243147 h 1243147"/>
                  <a:gd name="connsiteX5" fmla="*/ 1517 w 1118322"/>
                  <a:gd name="connsiteY5" fmla="*/ 423108 h 1243147"/>
                  <a:gd name="connsiteX6" fmla="*/ 254795 w 1118322"/>
                  <a:gd name="connsiteY6" fmla="*/ 0 h 1243147"/>
                  <a:gd name="connsiteX0" fmla="*/ 361663 w 1122770"/>
                  <a:gd name="connsiteY0" fmla="*/ 0 h 1243147"/>
                  <a:gd name="connsiteX1" fmla="*/ 651251 w 1122770"/>
                  <a:gd name="connsiteY1" fmla="*/ 0 h 1243147"/>
                  <a:gd name="connsiteX2" fmla="*/ 970370 w 1122770"/>
                  <a:gd name="connsiteY2" fmla="*/ 319119 h 1243147"/>
                  <a:gd name="connsiteX3" fmla="*/ 1122770 w 1122770"/>
                  <a:gd name="connsiteY3" fmla="*/ 1230447 h 1243147"/>
                  <a:gd name="connsiteX4" fmla="*/ 149674 w 1122770"/>
                  <a:gd name="connsiteY4" fmla="*/ 1243147 h 1243147"/>
                  <a:gd name="connsiteX5" fmla="*/ 5965 w 1122770"/>
                  <a:gd name="connsiteY5" fmla="*/ 423108 h 1243147"/>
                  <a:gd name="connsiteX6" fmla="*/ 361663 w 1122770"/>
                  <a:gd name="connsiteY6" fmla="*/ 0 h 1243147"/>
                  <a:gd name="connsiteX0" fmla="*/ 361566 w 1122673"/>
                  <a:gd name="connsiteY0" fmla="*/ 0 h 1243147"/>
                  <a:gd name="connsiteX1" fmla="*/ 651154 w 1122673"/>
                  <a:gd name="connsiteY1" fmla="*/ 0 h 1243147"/>
                  <a:gd name="connsiteX2" fmla="*/ 970273 w 1122673"/>
                  <a:gd name="connsiteY2" fmla="*/ 319119 h 1243147"/>
                  <a:gd name="connsiteX3" fmla="*/ 1122673 w 1122673"/>
                  <a:gd name="connsiteY3" fmla="*/ 1230447 h 1243147"/>
                  <a:gd name="connsiteX4" fmla="*/ 149577 w 1122673"/>
                  <a:gd name="connsiteY4" fmla="*/ 1243147 h 1243147"/>
                  <a:gd name="connsiteX5" fmla="*/ 5868 w 1122673"/>
                  <a:gd name="connsiteY5" fmla="*/ 423108 h 1243147"/>
                  <a:gd name="connsiteX6" fmla="*/ 361566 w 1122673"/>
                  <a:gd name="connsiteY6" fmla="*/ 0 h 124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2673" h="1243147">
                    <a:moveTo>
                      <a:pt x="361566" y="0"/>
                    </a:moveTo>
                    <a:lnTo>
                      <a:pt x="651154" y="0"/>
                    </a:lnTo>
                    <a:cubicBezTo>
                      <a:pt x="827399" y="0"/>
                      <a:pt x="970273" y="142874"/>
                      <a:pt x="970273" y="319119"/>
                    </a:cubicBezTo>
                    <a:lnTo>
                      <a:pt x="1122673" y="1230447"/>
                    </a:lnTo>
                    <a:lnTo>
                      <a:pt x="149577" y="1243147"/>
                    </a:lnTo>
                    <a:cubicBezTo>
                      <a:pt x="101674" y="969801"/>
                      <a:pt x="51009" y="630299"/>
                      <a:pt x="5868" y="423108"/>
                    </a:cubicBezTo>
                    <a:cubicBezTo>
                      <a:pt x="-39273" y="215917"/>
                      <a:pt x="185321" y="0"/>
                      <a:pt x="36156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円/楕円 548">
                <a:extLst>
                  <a:ext uri="{FF2B5EF4-FFF2-40B4-BE49-F238E27FC236}">
                    <a16:creationId xmlns:a16="http://schemas.microsoft.com/office/drawing/2014/main" id="{5180900B-C04C-4AD4-8062-57447797FDD9}"/>
                  </a:ext>
                </a:extLst>
              </p:cNvPr>
              <p:cNvSpPr/>
              <p:nvPr/>
            </p:nvSpPr>
            <p:spPr>
              <a:xfrm>
                <a:off x="4360820" y="4112281"/>
                <a:ext cx="135165" cy="2197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864C8D0D-280D-4B71-A87A-BDCEE31161A3}"/>
                  </a:ext>
                </a:extLst>
              </p:cNvPr>
              <p:cNvSpPr/>
              <p:nvPr/>
            </p:nvSpPr>
            <p:spPr>
              <a:xfrm rot="17100000">
                <a:off x="4464128" y="3828745"/>
                <a:ext cx="87281" cy="33496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11713617-E163-42C0-BB4A-AC0653204658}"/>
                  </a:ext>
                </a:extLst>
              </p:cNvPr>
              <p:cNvGrpSpPr/>
              <p:nvPr/>
            </p:nvGrpSpPr>
            <p:grpSpPr>
              <a:xfrm rot="14400000">
                <a:off x="3914271" y="5099122"/>
                <a:ext cx="1129655" cy="1486123"/>
                <a:chOff x="9915630" y="3875625"/>
                <a:chExt cx="957602" cy="1259778"/>
              </a:xfrm>
            </p:grpSpPr>
            <p:sp>
              <p:nvSpPr>
                <p:cNvPr id="407" name="台形 406">
                  <a:extLst>
                    <a:ext uri="{FF2B5EF4-FFF2-40B4-BE49-F238E27FC236}">
                      <a16:creationId xmlns:a16="http://schemas.microsoft.com/office/drawing/2014/main" id="{BCAE289B-3E1D-4ACC-9909-AE793026BC13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 190">
                  <a:extLst>
                    <a:ext uri="{FF2B5EF4-FFF2-40B4-BE49-F238E27FC236}">
                      <a16:creationId xmlns:a16="http://schemas.microsoft.com/office/drawing/2014/main" id="{B5B2A3B3-F76B-40E5-9FC8-8AE8FE2A9B22}"/>
                    </a:ext>
                  </a:extLst>
                </p:cNvPr>
                <p:cNvSpPr/>
                <p:nvPr/>
              </p:nvSpPr>
              <p:spPr>
                <a:xfrm rot="12795583">
                  <a:off x="9915630" y="411156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7ECF73-3A53-448F-8E23-4819317CF221}"/>
              </a:ext>
            </a:extLst>
          </p:cNvPr>
          <p:cNvGrpSpPr/>
          <p:nvPr/>
        </p:nvGrpSpPr>
        <p:grpSpPr>
          <a:xfrm>
            <a:off x="678937" y="1177055"/>
            <a:ext cx="2711205" cy="2369361"/>
            <a:chOff x="894407" y="2989949"/>
            <a:chExt cx="3528684" cy="308376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EF04881-EB25-4E5D-9AA7-1604FE0DF5C3}"/>
                </a:ext>
              </a:extLst>
            </p:cNvPr>
            <p:cNvGrpSpPr/>
            <p:nvPr/>
          </p:nvGrpSpPr>
          <p:grpSpPr>
            <a:xfrm>
              <a:off x="2447693" y="2989949"/>
              <a:ext cx="1601746" cy="2703118"/>
              <a:chOff x="7885154" y="595126"/>
              <a:chExt cx="1525546" cy="2574522"/>
            </a:xfrm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CEF87557-F0AE-45DE-BE40-AF0D68DC06E2}"/>
                  </a:ext>
                </a:extLst>
              </p:cNvPr>
              <p:cNvSpPr/>
              <p:nvPr/>
            </p:nvSpPr>
            <p:spPr>
              <a:xfrm>
                <a:off x="7885154" y="2168276"/>
                <a:ext cx="1525546" cy="1001372"/>
              </a:xfrm>
              <a:prstGeom prst="round2SameRect">
                <a:avLst>
                  <a:gd name="adj1" fmla="val 30975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片側の 2 つの角を丸めた四角形 43">
                <a:extLst>
                  <a:ext uri="{FF2B5EF4-FFF2-40B4-BE49-F238E27FC236}">
                    <a16:creationId xmlns:a16="http://schemas.microsoft.com/office/drawing/2014/main" id="{7823227B-60AB-4EDE-A6C7-EC49B1106A5A}"/>
                  </a:ext>
                </a:extLst>
              </p:cNvPr>
              <p:cNvSpPr/>
              <p:nvPr/>
            </p:nvSpPr>
            <p:spPr>
              <a:xfrm rot="10800000">
                <a:off x="8243756" y="1911556"/>
                <a:ext cx="814452" cy="355378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F1BB076-F966-41B7-B686-00F0CA3126E2}"/>
                  </a:ext>
                </a:extLst>
              </p:cNvPr>
              <p:cNvSpPr/>
              <p:nvPr/>
            </p:nvSpPr>
            <p:spPr>
              <a:xfrm>
                <a:off x="8010596" y="2148024"/>
                <a:ext cx="1280772" cy="1020926"/>
              </a:xfrm>
              <a:custGeom>
                <a:avLst/>
                <a:gdLst>
                  <a:gd name="connsiteX0" fmla="*/ 170158 w 1156298"/>
                  <a:gd name="connsiteY0" fmla="*/ 0 h 1020926"/>
                  <a:gd name="connsiteX1" fmla="*/ 252243 w 1156298"/>
                  <a:gd name="connsiteY1" fmla="*/ 0 h 1020926"/>
                  <a:gd name="connsiteX2" fmla="*/ 319269 w 1156298"/>
                  <a:gd name="connsiteY2" fmla="*/ 27867 h 1020926"/>
                  <a:gd name="connsiteX3" fmla="*/ 580681 w 1156298"/>
                  <a:gd name="connsiteY3" fmla="*/ 68104 h 1020926"/>
                  <a:gd name="connsiteX4" fmla="*/ 842093 w 1156298"/>
                  <a:gd name="connsiteY4" fmla="*/ 27867 h 1020926"/>
                  <a:gd name="connsiteX5" fmla="*/ 909119 w 1156298"/>
                  <a:gd name="connsiteY5" fmla="*/ 0 h 1020926"/>
                  <a:gd name="connsiteX6" fmla="*/ 986140 w 1156298"/>
                  <a:gd name="connsiteY6" fmla="*/ 0 h 1020926"/>
                  <a:gd name="connsiteX7" fmla="*/ 1156298 w 1156298"/>
                  <a:gd name="connsiteY7" fmla="*/ 170158 h 1020926"/>
                  <a:gd name="connsiteX8" fmla="*/ 1156298 w 1156298"/>
                  <a:gd name="connsiteY8" fmla="*/ 1020926 h 1020926"/>
                  <a:gd name="connsiteX9" fmla="*/ 0 w 1156298"/>
                  <a:gd name="connsiteY9" fmla="*/ 1020926 h 1020926"/>
                  <a:gd name="connsiteX10" fmla="*/ 0 w 1156298"/>
                  <a:gd name="connsiteY10" fmla="*/ 170158 h 1020926"/>
                  <a:gd name="connsiteX11" fmla="*/ 170158 w 1156298"/>
                  <a:gd name="connsiteY11" fmla="*/ 0 h 102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252243" y="0"/>
                    </a:lnTo>
                    <a:lnTo>
                      <a:pt x="319269" y="27867"/>
                    </a:lnTo>
                    <a:cubicBezTo>
                      <a:pt x="393891" y="53271"/>
                      <a:pt x="483848" y="68104"/>
                      <a:pt x="580681" y="68104"/>
                    </a:cubicBezTo>
                    <a:cubicBezTo>
                      <a:pt x="677514" y="68104"/>
                      <a:pt x="767472" y="53271"/>
                      <a:pt x="842093" y="27867"/>
                    </a:cubicBezTo>
                    <a:lnTo>
                      <a:pt x="909119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F4952601-6784-45D7-92BE-BF9CDA89EA73}"/>
                  </a:ext>
                </a:extLst>
              </p:cNvPr>
              <p:cNvGrpSpPr/>
              <p:nvPr/>
            </p:nvGrpSpPr>
            <p:grpSpPr>
              <a:xfrm>
                <a:off x="7959493" y="595126"/>
                <a:ext cx="1407603" cy="1455354"/>
                <a:chOff x="1828776" y="559765"/>
                <a:chExt cx="877472" cy="907240"/>
              </a:xfrm>
            </p:grpSpPr>
            <p:sp>
              <p:nvSpPr>
                <p:cNvPr id="81" name="フリーフォーム 540">
                  <a:extLst>
                    <a:ext uri="{FF2B5EF4-FFF2-40B4-BE49-F238E27FC236}">
                      <a16:creationId xmlns:a16="http://schemas.microsoft.com/office/drawing/2014/main" id="{539BC06C-B5A0-4B83-9381-5AD8D0920B38}"/>
                    </a:ext>
                  </a:extLst>
                </p:cNvPr>
                <p:cNvSpPr/>
                <p:nvPr/>
              </p:nvSpPr>
              <p:spPr>
                <a:xfrm>
                  <a:off x="1849682" y="559765"/>
                  <a:ext cx="816502" cy="65622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A82177F9-ADF8-4070-A301-CC2C13F13E6A}"/>
                    </a:ext>
                  </a:extLst>
                </p:cNvPr>
                <p:cNvGrpSpPr/>
                <p:nvPr/>
              </p:nvGrpSpPr>
              <p:grpSpPr>
                <a:xfrm>
                  <a:off x="1828776" y="614335"/>
                  <a:ext cx="877472" cy="852670"/>
                  <a:chOff x="2810247" y="2017486"/>
                  <a:chExt cx="1132527" cy="1100517"/>
                </a:xfrm>
                <a:solidFill>
                  <a:srgbClr val="FFCC99"/>
                </a:solidFill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64095D4E-2B40-4FC7-AE96-855E8002DCE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810247" y="2482080"/>
                    <a:ext cx="222006" cy="333008"/>
                    <a:chOff x="2689046" y="2844778"/>
                    <a:chExt cx="157843" cy="236764"/>
                  </a:xfrm>
                  <a:grpFill/>
                </p:grpSpPr>
                <p:sp>
                  <p:nvSpPr>
                    <p:cNvPr id="93" name="円/楕円 564">
                      <a:extLst>
                        <a:ext uri="{FF2B5EF4-FFF2-40B4-BE49-F238E27FC236}">
                          <a16:creationId xmlns:a16="http://schemas.microsoft.com/office/drawing/2014/main" id="{DCDB1998-30F8-4C34-A644-31FD6850E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9046" y="2844778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565">
                      <a:extLst>
                        <a:ext uri="{FF2B5EF4-FFF2-40B4-BE49-F238E27FC236}">
                          <a16:creationId xmlns:a16="http://schemas.microsoft.com/office/drawing/2014/main" id="{AA45A34D-F0D9-4A21-9561-2D1A4F2735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7621" y="2886053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713E2EF8-8167-425D-B93C-175E5B68EE1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1" name="円/楕円 562">
                      <a:extLst>
                        <a:ext uri="{FF2B5EF4-FFF2-40B4-BE49-F238E27FC236}">
                          <a16:creationId xmlns:a16="http://schemas.microsoft.com/office/drawing/2014/main" id="{A172F7D5-9534-427A-A359-7266CAC4AC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" name="円/楕円 563">
                      <a:extLst>
                        <a:ext uri="{FF2B5EF4-FFF2-40B4-BE49-F238E27FC236}">
                          <a16:creationId xmlns:a16="http://schemas.microsoft.com/office/drawing/2014/main" id="{84619DF8-B1EF-4C1B-AB66-766BF44784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" name="円/楕円 561">
                    <a:extLst>
                      <a:ext uri="{FF2B5EF4-FFF2-40B4-BE49-F238E27FC236}">
                        <a16:creationId xmlns:a16="http://schemas.microsoft.com/office/drawing/2014/main" id="{3032AF80-E0A9-4D1F-871D-0AA79B3FD22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10051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" name="円/楕円 548">
                  <a:extLst>
                    <a:ext uri="{FF2B5EF4-FFF2-40B4-BE49-F238E27FC236}">
                      <a16:creationId xmlns:a16="http://schemas.microsoft.com/office/drawing/2014/main" id="{8C58E154-B7F5-4C93-9337-41726D93D758}"/>
                    </a:ext>
                  </a:extLst>
                </p:cNvPr>
                <p:cNvSpPr/>
                <p:nvPr/>
              </p:nvSpPr>
              <p:spPr>
                <a:xfrm>
                  <a:off x="1999794" y="10385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549">
                  <a:extLst>
                    <a:ext uri="{FF2B5EF4-FFF2-40B4-BE49-F238E27FC236}">
                      <a16:creationId xmlns:a16="http://schemas.microsoft.com/office/drawing/2014/main" id="{0CBD0BA7-6FC3-43A0-B151-FF2A8AACF835}"/>
                    </a:ext>
                  </a:extLst>
                </p:cNvPr>
                <p:cNvSpPr/>
                <p:nvPr/>
              </p:nvSpPr>
              <p:spPr>
                <a:xfrm>
                  <a:off x="2381294" y="10385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3F7DE072-99C8-46E9-8DE7-DEA540E52453}"/>
                    </a:ext>
                  </a:extLst>
                </p:cNvPr>
                <p:cNvSpPr/>
                <p:nvPr/>
              </p:nvSpPr>
              <p:spPr>
                <a:xfrm>
                  <a:off x="2123873" y="1355489"/>
                  <a:ext cx="200829" cy="5875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7 w 3210435"/>
                    <a:gd name="connsiteY0" fmla="*/ 65065 h 411350"/>
                    <a:gd name="connsiteX1" fmla="*/ 1580577 w 3210435"/>
                    <a:gd name="connsiteY1" fmla="*/ 5214 h 411350"/>
                    <a:gd name="connsiteX2" fmla="*/ 3210435 w 3210435"/>
                    <a:gd name="connsiteY2" fmla="*/ 65065 h 411350"/>
                    <a:gd name="connsiteX3" fmla="*/ 1605226 w 3210435"/>
                    <a:gd name="connsiteY3" fmla="*/ 411350 h 411350"/>
                    <a:gd name="connsiteX4" fmla="*/ 17 w 3210435"/>
                    <a:gd name="connsiteY4" fmla="*/ 65065 h 411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35" h="411350">
                      <a:moveTo>
                        <a:pt x="17" y="65065"/>
                      </a:moveTo>
                      <a:cubicBezTo>
                        <a:pt x="-4091" y="-2624"/>
                        <a:pt x="694045" y="5214"/>
                        <a:pt x="1580577" y="5214"/>
                      </a:cubicBezTo>
                      <a:cubicBezTo>
                        <a:pt x="2467109" y="5214"/>
                        <a:pt x="3210435" y="-26177"/>
                        <a:pt x="3210435" y="65065"/>
                      </a:cubicBezTo>
                      <a:cubicBezTo>
                        <a:pt x="3210435" y="156307"/>
                        <a:pt x="2491758" y="411350"/>
                        <a:pt x="1605226" y="411350"/>
                      </a:cubicBezTo>
                      <a:cubicBezTo>
                        <a:pt x="718694" y="411350"/>
                        <a:pt x="4125" y="132754"/>
                        <a:pt x="17" y="650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254FB9BF-7C7F-4C07-8510-7E80AD4BF509}"/>
                    </a:ext>
                  </a:extLst>
                </p:cNvPr>
                <p:cNvSpPr/>
                <p:nvPr/>
              </p:nvSpPr>
              <p:spPr>
                <a:xfrm rot="5400000">
                  <a:off x="2027359" y="801485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DA6F013B-B72A-4B88-BB30-B079669EEE0E}"/>
                    </a:ext>
                  </a:extLst>
                </p:cNvPr>
                <p:cNvSpPr/>
                <p:nvPr/>
              </p:nvSpPr>
              <p:spPr>
                <a:xfrm rot="5400000">
                  <a:off x="2434239" y="801486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8CCA9AF-329D-4418-9519-B96B924FAC34}"/>
                  </a:ext>
                </a:extLst>
              </p:cNvPr>
              <p:cNvSpPr/>
              <p:nvPr/>
            </p:nvSpPr>
            <p:spPr>
              <a:xfrm rot="20892444">
                <a:off x="8103275" y="697376"/>
                <a:ext cx="850060" cy="3017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正方形/長方形 67">
                <a:extLst>
                  <a:ext uri="{FF2B5EF4-FFF2-40B4-BE49-F238E27FC236}">
                    <a16:creationId xmlns:a16="http://schemas.microsoft.com/office/drawing/2014/main" id="{6DA991F0-736A-40FC-8D6F-27E9248DF3F8}"/>
                  </a:ext>
                </a:extLst>
              </p:cNvPr>
              <p:cNvSpPr/>
              <p:nvPr/>
            </p:nvSpPr>
            <p:spPr>
              <a:xfrm>
                <a:off x="8528305" y="1742494"/>
                <a:ext cx="106602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8F8D976-7282-4238-88B6-3AC83E68E2E5}"/>
                </a:ext>
              </a:extLst>
            </p:cNvPr>
            <p:cNvGrpSpPr/>
            <p:nvPr/>
          </p:nvGrpSpPr>
          <p:grpSpPr>
            <a:xfrm rot="21448374">
              <a:off x="3668810" y="4095257"/>
              <a:ext cx="754281" cy="1654975"/>
              <a:chOff x="8185290" y="4835766"/>
              <a:chExt cx="372104" cy="816437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3F58BEF8-1D9C-4EAC-B608-2F21EA3EE724}"/>
                  </a:ext>
                </a:extLst>
              </p:cNvPr>
              <p:cNvGrpSpPr/>
              <p:nvPr/>
            </p:nvGrpSpPr>
            <p:grpSpPr>
              <a:xfrm rot="19882629" flipH="1">
                <a:off x="8280023" y="4835766"/>
                <a:ext cx="277371" cy="317242"/>
                <a:chOff x="5910605" y="3213755"/>
                <a:chExt cx="292197" cy="334199"/>
              </a:xfrm>
            </p:grpSpPr>
            <p:sp>
              <p:nvSpPr>
                <p:cNvPr id="73" name="角丸四角形 4">
                  <a:extLst>
                    <a:ext uri="{FF2B5EF4-FFF2-40B4-BE49-F238E27FC236}">
                      <a16:creationId xmlns:a16="http://schemas.microsoft.com/office/drawing/2014/main" id="{636022F8-671D-4024-BFE4-A33BCBE33D87}"/>
                    </a:ext>
                  </a:extLst>
                </p:cNvPr>
                <p:cNvSpPr/>
                <p:nvPr/>
              </p:nvSpPr>
              <p:spPr>
                <a:xfrm rot="3989030">
                  <a:off x="5889604" y="3234756"/>
                  <a:ext cx="334199" cy="292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円/楕円 6">
                  <a:extLst>
                    <a:ext uri="{FF2B5EF4-FFF2-40B4-BE49-F238E27FC236}">
                      <a16:creationId xmlns:a16="http://schemas.microsoft.com/office/drawing/2014/main" id="{07DF0535-805E-4E8A-BCD7-594EBE73E155}"/>
                    </a:ext>
                  </a:extLst>
                </p:cNvPr>
                <p:cNvSpPr/>
                <p:nvPr/>
              </p:nvSpPr>
              <p:spPr>
                <a:xfrm>
                  <a:off x="6017872" y="3398190"/>
                  <a:ext cx="119033" cy="2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18E223F-BB1A-4B09-BE0C-81202E0206D1}"/>
                  </a:ext>
                </a:extLst>
              </p:cNvPr>
              <p:cNvGrpSpPr/>
              <p:nvPr/>
            </p:nvGrpSpPr>
            <p:grpSpPr>
              <a:xfrm flipH="1">
                <a:off x="8185290" y="5120661"/>
                <a:ext cx="237116" cy="531542"/>
                <a:chOff x="6609047" y="2052592"/>
                <a:chExt cx="452402" cy="1014149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082D9272-CFE3-40E8-9028-845A912AB005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片側の 2 つの角を丸めた四角形 1765">
                  <a:extLst>
                    <a:ext uri="{FF2B5EF4-FFF2-40B4-BE49-F238E27FC236}">
                      <a16:creationId xmlns:a16="http://schemas.microsoft.com/office/drawing/2014/main" id="{F02FE838-80DB-4B49-807B-96073C6EF0EC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" name="角丸四角形 29">
              <a:extLst>
                <a:ext uri="{FF2B5EF4-FFF2-40B4-BE49-F238E27FC236}">
                  <a16:creationId xmlns:a16="http://schemas.microsoft.com/office/drawing/2014/main" id="{4706D991-EADB-4253-A500-6A731F8BC4AC}"/>
                </a:ext>
              </a:extLst>
            </p:cNvPr>
            <p:cNvSpPr/>
            <p:nvPr/>
          </p:nvSpPr>
          <p:spPr>
            <a:xfrm rot="16200000">
              <a:off x="1535608" y="5913473"/>
              <a:ext cx="67647" cy="17105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43">
              <a:extLst>
                <a:ext uri="{FF2B5EF4-FFF2-40B4-BE49-F238E27FC236}">
                  <a16:creationId xmlns:a16="http://schemas.microsoft.com/office/drawing/2014/main" id="{7A5CE282-236A-4DCB-B420-5A8588F1D0DE}"/>
                </a:ext>
              </a:extLst>
            </p:cNvPr>
            <p:cNvSpPr/>
            <p:nvPr/>
          </p:nvSpPr>
          <p:spPr>
            <a:xfrm rot="10800000">
              <a:off x="1444240" y="4407878"/>
              <a:ext cx="670722" cy="435899"/>
            </a:xfrm>
            <a:custGeom>
              <a:avLst/>
              <a:gdLst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205886 w 670722"/>
                <a:gd name="connsiteY3" fmla="*/ 89894 h 307312"/>
                <a:gd name="connsiteX4" fmla="*/ 0 w 670722"/>
                <a:gd name="connsiteY4" fmla="*/ 89894 h 307312"/>
                <a:gd name="connsiteX5" fmla="*/ 335361 w 670722"/>
                <a:gd name="connsiteY5" fmla="*/ 0 h 307312"/>
                <a:gd name="connsiteX6" fmla="*/ 670722 w 670722"/>
                <a:gd name="connsiteY6" fmla="*/ 89894 h 307312"/>
                <a:gd name="connsiteX7" fmla="*/ 469161 w 670722"/>
                <a:gd name="connsiteY7" fmla="*/ 111302 h 307312"/>
                <a:gd name="connsiteX8" fmla="*/ 469161 w 670722"/>
                <a:gd name="connsiteY8" fmla="*/ 307312 h 307312"/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0 w 670722"/>
                <a:gd name="connsiteY3" fmla="*/ 89894 h 307312"/>
                <a:gd name="connsiteX4" fmla="*/ 335361 w 670722"/>
                <a:gd name="connsiteY4" fmla="*/ 0 h 307312"/>
                <a:gd name="connsiteX5" fmla="*/ 670722 w 670722"/>
                <a:gd name="connsiteY5" fmla="*/ 89894 h 307312"/>
                <a:gd name="connsiteX6" fmla="*/ 469161 w 670722"/>
                <a:gd name="connsiteY6" fmla="*/ 111302 h 307312"/>
                <a:gd name="connsiteX7" fmla="*/ 469161 w 670722"/>
                <a:gd name="connsiteY7" fmla="*/ 307312 h 30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722" h="307312">
                  <a:moveTo>
                    <a:pt x="469161" y="307312"/>
                  </a:moveTo>
                  <a:lnTo>
                    <a:pt x="201564" y="307312"/>
                  </a:lnTo>
                  <a:lnTo>
                    <a:pt x="201564" y="111302"/>
                  </a:lnTo>
                  <a:lnTo>
                    <a:pt x="0" y="89894"/>
                  </a:lnTo>
                  <a:cubicBezTo>
                    <a:pt x="0" y="40247"/>
                    <a:pt x="150146" y="0"/>
                    <a:pt x="335361" y="0"/>
                  </a:cubicBezTo>
                  <a:cubicBezTo>
                    <a:pt x="520576" y="0"/>
                    <a:pt x="670722" y="40247"/>
                    <a:pt x="670722" y="89894"/>
                  </a:cubicBezTo>
                  <a:lnTo>
                    <a:pt x="469161" y="111302"/>
                  </a:lnTo>
                  <a:lnTo>
                    <a:pt x="469161" y="30731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7FAF12-A4D2-45F7-9A49-44088A7C9F98}"/>
                </a:ext>
              </a:extLst>
            </p:cNvPr>
            <p:cNvGrpSpPr/>
            <p:nvPr/>
          </p:nvGrpSpPr>
          <p:grpSpPr>
            <a:xfrm rot="21325466">
              <a:off x="894407" y="3148596"/>
              <a:ext cx="1659582" cy="1483711"/>
              <a:chOff x="976956" y="3173205"/>
              <a:chExt cx="1659582" cy="1483711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2804688-7126-489A-84B0-5278EF4F7BC8}"/>
                  </a:ext>
                </a:extLst>
              </p:cNvPr>
              <p:cNvSpPr/>
              <p:nvPr/>
            </p:nvSpPr>
            <p:spPr>
              <a:xfrm flipH="1">
                <a:off x="186558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7EC962E-D311-4D12-9F66-5C3666A7D98B}"/>
                  </a:ext>
                </a:extLst>
              </p:cNvPr>
              <p:cNvSpPr/>
              <p:nvPr/>
            </p:nvSpPr>
            <p:spPr>
              <a:xfrm>
                <a:off x="97695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52C9A5F-2233-4DEF-BE09-4DA08FC5F019}"/>
                  </a:ext>
                </a:extLst>
              </p:cNvPr>
              <p:cNvSpPr/>
              <p:nvPr/>
            </p:nvSpPr>
            <p:spPr>
              <a:xfrm rot="1800000">
                <a:off x="1155388" y="3173206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D0FEE3AA-65C3-4AAC-B733-D1B6A6F44F66}"/>
                  </a:ext>
                </a:extLst>
              </p:cNvPr>
              <p:cNvSpPr/>
              <p:nvPr/>
            </p:nvSpPr>
            <p:spPr>
              <a:xfrm rot="19800000" flipH="1">
                <a:off x="1619733" y="3173205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AFF3B6AB-B714-49D9-9A81-648155BF9B26}"/>
                  </a:ext>
                </a:extLst>
              </p:cNvPr>
              <p:cNvGrpSpPr/>
              <p:nvPr/>
            </p:nvGrpSpPr>
            <p:grpSpPr>
              <a:xfrm>
                <a:off x="1124404" y="3370312"/>
                <a:ext cx="1338781" cy="1263111"/>
                <a:chOff x="4049500" y="3943264"/>
                <a:chExt cx="834570" cy="787400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3725097F-AD60-4705-8EDD-20D3DDF64F3C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3E177E48-1ECD-4AF2-9A6E-2BD938BDA8F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177">
                      <a:extLst>
                        <a:ext uri="{FF2B5EF4-FFF2-40B4-BE49-F238E27FC236}">
                          <a16:creationId xmlns:a16="http://schemas.microsoft.com/office/drawing/2014/main" id="{808DFCF9-77C6-4521-9D44-FD0510344B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178">
                      <a:extLst>
                        <a:ext uri="{FF2B5EF4-FFF2-40B4-BE49-F238E27FC236}">
                          <a16:creationId xmlns:a16="http://schemas.microsoft.com/office/drawing/2014/main" id="{02F8D455-673E-4514-A241-6F7F4CF71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9C7D8F1C-7C93-4EE3-BBF0-0C59C802186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5" name="円/楕円 175">
                      <a:extLst>
                        <a:ext uri="{FF2B5EF4-FFF2-40B4-BE49-F238E27FC236}">
                          <a16:creationId xmlns:a16="http://schemas.microsoft.com/office/drawing/2014/main" id="{7D0AC565-406B-4C31-9285-A5DECBB090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176">
                      <a:extLst>
                        <a:ext uri="{FF2B5EF4-FFF2-40B4-BE49-F238E27FC236}">
                          <a16:creationId xmlns:a16="http://schemas.microsoft.com/office/drawing/2014/main" id="{6D83D219-CB40-48EC-9EC2-032C8AE4E0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4" name="円/楕円 174">
                    <a:extLst>
                      <a:ext uri="{FF2B5EF4-FFF2-40B4-BE49-F238E27FC236}">
                        <a16:creationId xmlns:a16="http://schemas.microsoft.com/office/drawing/2014/main" id="{D7B1E407-E32C-4ED8-9338-273378113032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6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127">
                  <a:extLst>
                    <a:ext uri="{FF2B5EF4-FFF2-40B4-BE49-F238E27FC236}">
                      <a16:creationId xmlns:a16="http://schemas.microsoft.com/office/drawing/2014/main" id="{02BD56BA-706D-4E44-A139-D935D8D2DC17}"/>
                    </a:ext>
                  </a:extLst>
                </p:cNvPr>
                <p:cNvSpPr/>
                <p:nvPr/>
              </p:nvSpPr>
              <p:spPr>
                <a:xfrm>
                  <a:off x="4217818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4A707292-AA07-4377-9BAF-8B11CD6D9B28}"/>
                    </a:ext>
                  </a:extLst>
                </p:cNvPr>
                <p:cNvSpPr/>
                <p:nvPr/>
              </p:nvSpPr>
              <p:spPr>
                <a:xfrm>
                  <a:off x="4376924" y="4607335"/>
                  <a:ext cx="190599" cy="6549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6 w 3210444"/>
                    <a:gd name="connsiteY0" fmla="*/ 63429 h 409714"/>
                    <a:gd name="connsiteX1" fmla="*/ 1635159 w 3210444"/>
                    <a:gd name="connsiteY1" fmla="*/ 6210 h 409714"/>
                    <a:gd name="connsiteX2" fmla="*/ 3210444 w 3210444"/>
                    <a:gd name="connsiteY2" fmla="*/ 63429 h 409714"/>
                    <a:gd name="connsiteX3" fmla="*/ 1605235 w 3210444"/>
                    <a:gd name="connsiteY3" fmla="*/ 409714 h 409714"/>
                    <a:gd name="connsiteX4" fmla="*/ 26 w 3210444"/>
                    <a:gd name="connsiteY4" fmla="*/ 63429 h 409714"/>
                    <a:gd name="connsiteX0" fmla="*/ 37 w 3210455"/>
                    <a:gd name="connsiteY0" fmla="*/ 67310 h 627322"/>
                    <a:gd name="connsiteX1" fmla="*/ 1635170 w 3210455"/>
                    <a:gd name="connsiteY1" fmla="*/ 10091 h 627322"/>
                    <a:gd name="connsiteX2" fmla="*/ 3210455 w 3210455"/>
                    <a:gd name="connsiteY2" fmla="*/ 67310 h 627322"/>
                    <a:gd name="connsiteX3" fmla="*/ 1600251 w 3210455"/>
                    <a:gd name="connsiteY3" fmla="*/ 627319 h 627322"/>
                    <a:gd name="connsiteX4" fmla="*/ 37 w 3210455"/>
                    <a:gd name="connsiteY4" fmla="*/ 67310 h 62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55" h="627322">
                      <a:moveTo>
                        <a:pt x="37" y="67310"/>
                      </a:moveTo>
                      <a:cubicBezTo>
                        <a:pt x="5857" y="-35561"/>
                        <a:pt x="748638" y="10091"/>
                        <a:pt x="1635170" y="10091"/>
                      </a:cubicBezTo>
                      <a:cubicBezTo>
                        <a:pt x="2521702" y="10091"/>
                        <a:pt x="3210455" y="-23932"/>
                        <a:pt x="3210455" y="67310"/>
                      </a:cubicBezTo>
                      <a:cubicBezTo>
                        <a:pt x="3210455" y="158552"/>
                        <a:pt x="2486783" y="627319"/>
                        <a:pt x="1600251" y="627319"/>
                      </a:cubicBezTo>
                      <a:cubicBezTo>
                        <a:pt x="713719" y="627319"/>
                        <a:pt x="-5783" y="170181"/>
                        <a:pt x="37" y="673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27">
                  <a:extLst>
                    <a:ext uri="{FF2B5EF4-FFF2-40B4-BE49-F238E27FC236}">
                      <a16:creationId xmlns:a16="http://schemas.microsoft.com/office/drawing/2014/main" id="{A48316AE-2BFB-4FC2-8AF8-B793A8E459E5}"/>
                    </a:ext>
                  </a:extLst>
                </p:cNvPr>
                <p:cNvSpPr/>
                <p:nvPr/>
              </p:nvSpPr>
              <p:spPr>
                <a:xfrm rot="10800000">
                  <a:off x="41830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C107700B-0477-41B3-9190-8CC9A7BB145A}"/>
                    </a:ext>
                  </a:extLst>
                </p:cNvPr>
                <p:cNvSpPr/>
                <p:nvPr/>
              </p:nvSpPr>
              <p:spPr>
                <a:xfrm rot="10800000">
                  <a:off x="45894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127">
                  <a:extLst>
                    <a:ext uri="{FF2B5EF4-FFF2-40B4-BE49-F238E27FC236}">
                      <a16:creationId xmlns:a16="http://schemas.microsoft.com/office/drawing/2014/main" id="{7B5BE9ED-EA00-4473-97C0-CBFE1E67DB0E}"/>
                    </a:ext>
                  </a:extLst>
                </p:cNvPr>
                <p:cNvSpPr/>
                <p:nvPr/>
              </p:nvSpPr>
              <p:spPr>
                <a:xfrm>
                  <a:off x="4615997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正方形/長方形 67">
                  <a:extLst>
                    <a:ext uri="{FF2B5EF4-FFF2-40B4-BE49-F238E27FC236}">
                      <a16:creationId xmlns:a16="http://schemas.microsoft.com/office/drawing/2014/main" id="{6D45AEED-A476-43C4-BB27-4EF4B8302A10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63FDB0C-E945-45A8-888D-E30A8BD6922A}"/>
                  </a:ext>
                </a:extLst>
              </p:cNvPr>
              <p:cNvSpPr/>
              <p:nvPr/>
            </p:nvSpPr>
            <p:spPr>
              <a:xfrm rot="3600000">
                <a:off x="1383773" y="3171974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82A3D0F9-BAAC-4AAF-914B-87FDA41A9653}"/>
                  </a:ext>
                </a:extLst>
              </p:cNvPr>
              <p:cNvSpPr/>
              <p:nvPr/>
            </p:nvSpPr>
            <p:spPr>
              <a:xfrm rot="18000000" flipH="1">
                <a:off x="1891690" y="3171976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759950E2-E5DC-4853-9AEE-B1B58EBA9E33}"/>
                  </a:ext>
                </a:extLst>
              </p:cNvPr>
              <p:cNvSpPr/>
              <p:nvPr/>
            </p:nvSpPr>
            <p:spPr>
              <a:xfrm>
                <a:off x="1317996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62730D49-90AC-495A-8652-E51A07F1370F}"/>
                  </a:ext>
                </a:extLst>
              </p:cNvPr>
              <p:cNvSpPr/>
              <p:nvPr/>
            </p:nvSpPr>
            <p:spPr>
              <a:xfrm>
                <a:off x="2130002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10F0DE7A-3BF2-41A2-B39D-C1D8291D36CB}"/>
                  </a:ext>
                </a:extLst>
              </p:cNvPr>
              <p:cNvSpPr/>
              <p:nvPr/>
            </p:nvSpPr>
            <p:spPr>
              <a:xfrm>
                <a:off x="1434088" y="3990538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8DFC3B7D-2148-4B49-BC14-DF9216AE842F}"/>
                  </a:ext>
                </a:extLst>
              </p:cNvPr>
              <p:cNvSpPr/>
              <p:nvPr/>
            </p:nvSpPr>
            <p:spPr>
              <a:xfrm>
                <a:off x="2074645" y="3990539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片側の 2 つの角を丸めた四角形 103">
              <a:extLst>
                <a:ext uri="{FF2B5EF4-FFF2-40B4-BE49-F238E27FC236}">
                  <a16:creationId xmlns:a16="http://schemas.microsoft.com/office/drawing/2014/main" id="{9FB95AD9-CAF6-46EB-89D9-B99726A0A788}"/>
                </a:ext>
              </a:extLst>
            </p:cNvPr>
            <p:cNvSpPr/>
            <p:nvPr/>
          </p:nvSpPr>
          <p:spPr>
            <a:xfrm>
              <a:off x="1201452" y="4696139"/>
              <a:ext cx="1156298" cy="1017486"/>
            </a:xfrm>
            <a:custGeom>
              <a:avLst/>
              <a:gdLst/>
              <a:ahLst/>
              <a:cxnLst/>
              <a:rect l="l" t="t" r="r" b="b"/>
              <a:pathLst>
                <a:path w="1156298" h="1017486">
                  <a:moveTo>
                    <a:pt x="325416" y="0"/>
                  </a:moveTo>
                  <a:lnTo>
                    <a:pt x="323832" y="8159"/>
                  </a:lnTo>
                  <a:cubicBezTo>
                    <a:pt x="323832" y="81115"/>
                    <a:pt x="437694" y="140257"/>
                    <a:pt x="578150" y="140257"/>
                  </a:cubicBezTo>
                  <a:cubicBezTo>
                    <a:pt x="718606" y="140257"/>
                    <a:pt x="832468" y="81115"/>
                    <a:pt x="832468" y="8159"/>
                  </a:cubicBezTo>
                  <a:cubicBezTo>
                    <a:pt x="832468" y="5375"/>
                    <a:pt x="832302" y="2611"/>
                    <a:pt x="830885" y="0"/>
                  </a:cubicBezTo>
                  <a:cubicBezTo>
                    <a:pt x="1013537" y="15445"/>
                    <a:pt x="1156298" y="169101"/>
                    <a:pt x="1156298" y="356100"/>
                  </a:cubicBezTo>
                  <a:lnTo>
                    <a:pt x="1156298" y="1017486"/>
                  </a:lnTo>
                  <a:lnTo>
                    <a:pt x="0" y="1017486"/>
                  </a:lnTo>
                  <a:lnTo>
                    <a:pt x="0" y="356100"/>
                  </a:lnTo>
                  <a:cubicBezTo>
                    <a:pt x="0" y="169100"/>
                    <a:pt x="142763" y="15444"/>
                    <a:pt x="325416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片側の 2 つの角を丸めた四角形 101">
              <a:extLst>
                <a:ext uri="{FF2B5EF4-FFF2-40B4-BE49-F238E27FC236}">
                  <a16:creationId xmlns:a16="http://schemas.microsoft.com/office/drawing/2014/main" id="{9CB99FB0-A67D-475D-9F9A-10257984A0BA}"/>
                </a:ext>
              </a:extLst>
            </p:cNvPr>
            <p:cNvSpPr/>
            <p:nvPr/>
          </p:nvSpPr>
          <p:spPr>
            <a:xfrm>
              <a:off x="1201452" y="4708175"/>
              <a:ext cx="1156298" cy="1005450"/>
            </a:xfrm>
            <a:custGeom>
              <a:avLst/>
              <a:gdLst/>
              <a:ahLst/>
              <a:cxnLst/>
              <a:rect l="l" t="t" r="r" b="b"/>
              <a:pathLst>
                <a:path w="1156298" h="1005450">
                  <a:moveTo>
                    <a:pt x="895542" y="0"/>
                  </a:moveTo>
                  <a:cubicBezTo>
                    <a:pt x="1046303" y="41469"/>
                    <a:pt x="1156298" y="179921"/>
                    <a:pt x="1156298" y="344064"/>
                  </a:cubicBezTo>
                  <a:lnTo>
                    <a:pt x="1156298" y="1005450"/>
                  </a:lnTo>
                  <a:lnTo>
                    <a:pt x="884199" y="1005450"/>
                  </a:lnTo>
                  <a:lnTo>
                    <a:pt x="667091" y="318293"/>
                  </a:lnTo>
                  <a:cubicBezTo>
                    <a:pt x="800067" y="281104"/>
                    <a:pt x="896919" y="158696"/>
                    <a:pt x="896919" y="13666"/>
                  </a:cubicBezTo>
                  <a:cubicBezTo>
                    <a:pt x="896919" y="9072"/>
                    <a:pt x="896822" y="4501"/>
                    <a:pt x="895542" y="0"/>
                  </a:cubicBezTo>
                  <a:close/>
                  <a:moveTo>
                    <a:pt x="260757" y="0"/>
                  </a:moveTo>
                  <a:lnTo>
                    <a:pt x="259379" y="13666"/>
                  </a:lnTo>
                  <a:cubicBezTo>
                    <a:pt x="259379" y="158696"/>
                    <a:pt x="356232" y="281104"/>
                    <a:pt x="489208" y="318293"/>
                  </a:cubicBezTo>
                  <a:lnTo>
                    <a:pt x="272100" y="1005450"/>
                  </a:lnTo>
                  <a:lnTo>
                    <a:pt x="0" y="1005450"/>
                  </a:lnTo>
                  <a:lnTo>
                    <a:pt x="0" y="344064"/>
                  </a:lnTo>
                  <a:cubicBezTo>
                    <a:pt x="0" y="179921"/>
                    <a:pt x="109996" y="41469"/>
                    <a:pt x="260757" y="0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62278B5-C82A-4B50-8460-95B969310273}"/>
                </a:ext>
              </a:extLst>
            </p:cNvPr>
            <p:cNvGrpSpPr/>
            <p:nvPr/>
          </p:nvGrpSpPr>
          <p:grpSpPr>
            <a:xfrm rot="3466444">
              <a:off x="1494302" y="4271842"/>
              <a:ext cx="1161618" cy="2019691"/>
              <a:chOff x="2940492" y="222414"/>
              <a:chExt cx="2069658" cy="3598489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7314BFF-E166-4628-B91B-9C7002D616BE}"/>
                  </a:ext>
                </a:extLst>
              </p:cNvPr>
              <p:cNvSpPr/>
              <p:nvPr/>
            </p:nvSpPr>
            <p:spPr>
              <a:xfrm>
                <a:off x="3080285" y="306361"/>
                <a:ext cx="1584060" cy="2536716"/>
              </a:xfrm>
              <a:custGeom>
                <a:avLst/>
                <a:gdLst>
                  <a:gd name="connsiteX0" fmla="*/ 961846 w 1923692"/>
                  <a:gd name="connsiteY0" fmla="*/ 0 h 3246080"/>
                  <a:gd name="connsiteX1" fmla="*/ 1038598 w 1923692"/>
                  <a:gd name="connsiteY1" fmla="*/ 17320 h 3246080"/>
                  <a:gd name="connsiteX2" fmla="*/ 1923692 w 1923692"/>
                  <a:gd name="connsiteY2" fmla="*/ 1623040 h 3246080"/>
                  <a:gd name="connsiteX3" fmla="*/ 1038598 w 1923692"/>
                  <a:gd name="connsiteY3" fmla="*/ 3228760 h 3246080"/>
                  <a:gd name="connsiteX4" fmla="*/ 961846 w 1923692"/>
                  <a:gd name="connsiteY4" fmla="*/ 3246080 h 3246080"/>
                  <a:gd name="connsiteX5" fmla="*/ 885095 w 1923692"/>
                  <a:gd name="connsiteY5" fmla="*/ 3228760 h 3246080"/>
                  <a:gd name="connsiteX6" fmla="*/ 0 w 1923692"/>
                  <a:gd name="connsiteY6" fmla="*/ 1623040 h 3246080"/>
                  <a:gd name="connsiteX7" fmla="*/ 885095 w 1923692"/>
                  <a:gd name="connsiteY7" fmla="*/ 17320 h 324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23692" h="3246080">
                    <a:moveTo>
                      <a:pt x="961846" y="0"/>
                    </a:moveTo>
                    <a:lnTo>
                      <a:pt x="1038598" y="17320"/>
                    </a:lnTo>
                    <a:cubicBezTo>
                      <a:pt x="1543720" y="170153"/>
                      <a:pt x="1923692" y="830986"/>
                      <a:pt x="1923692" y="1623040"/>
                    </a:cubicBezTo>
                    <a:cubicBezTo>
                      <a:pt x="1923692" y="2415095"/>
                      <a:pt x="1543720" y="3075928"/>
                      <a:pt x="1038598" y="3228760"/>
                    </a:cubicBezTo>
                    <a:lnTo>
                      <a:pt x="961846" y="3246080"/>
                    </a:lnTo>
                    <a:lnTo>
                      <a:pt x="885095" y="3228760"/>
                    </a:lnTo>
                    <a:cubicBezTo>
                      <a:pt x="379972" y="3075928"/>
                      <a:pt x="0" y="2415095"/>
                      <a:pt x="0" y="1623040"/>
                    </a:cubicBezTo>
                    <a:cubicBezTo>
                      <a:pt x="0" y="830986"/>
                      <a:pt x="379972" y="170153"/>
                      <a:pt x="885095" y="1732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E1EBFD29-43C3-4BD7-A37B-BD20A77D0B51}"/>
                  </a:ext>
                </a:extLst>
              </p:cNvPr>
              <p:cNvGrpSpPr/>
              <p:nvPr/>
            </p:nvGrpSpPr>
            <p:grpSpPr>
              <a:xfrm>
                <a:off x="3242348" y="541012"/>
                <a:ext cx="1465946" cy="2423216"/>
                <a:chOff x="4184590" y="1256539"/>
                <a:chExt cx="1605243" cy="2653475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333CD146-6660-4537-A127-3D077830531A}"/>
                    </a:ext>
                  </a:extLst>
                </p:cNvPr>
                <p:cNvSpPr/>
                <p:nvPr/>
              </p:nvSpPr>
              <p:spPr>
                <a:xfrm>
                  <a:off x="4388167" y="2484886"/>
                  <a:ext cx="1122046" cy="1425128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95611AB2-180B-4A5B-BBCB-4661ED86ADA7}"/>
                    </a:ext>
                  </a:extLst>
                </p:cNvPr>
                <p:cNvSpPr/>
                <p:nvPr/>
              </p:nvSpPr>
              <p:spPr>
                <a:xfrm>
                  <a:off x="4874418" y="2718245"/>
                  <a:ext cx="157163" cy="11917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A617B5C7-D678-435E-956D-7F02D69597CE}"/>
                    </a:ext>
                  </a:extLst>
                </p:cNvPr>
                <p:cNvSpPr/>
                <p:nvPr/>
              </p:nvSpPr>
              <p:spPr>
                <a:xfrm>
                  <a:off x="4899184" y="2876326"/>
                  <a:ext cx="100012" cy="10001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D69ED3D8-E147-4239-B688-22154D351A5E}"/>
                    </a:ext>
                  </a:extLst>
                </p:cNvPr>
                <p:cNvSpPr/>
                <p:nvPr/>
              </p:nvSpPr>
              <p:spPr>
                <a:xfrm>
                  <a:off x="4899184" y="3083273"/>
                  <a:ext cx="100012" cy="10001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E7BC5F6-3664-4850-8EC9-3DE4B5D80C33}"/>
                    </a:ext>
                  </a:extLst>
                </p:cNvPr>
                <p:cNvSpPr/>
                <p:nvPr/>
              </p:nvSpPr>
              <p:spPr>
                <a:xfrm>
                  <a:off x="4899184" y="3290220"/>
                  <a:ext cx="100012" cy="10001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519FBEBE-CE1E-40F8-A2C1-76C7050C3B36}"/>
                    </a:ext>
                  </a:extLst>
                </p:cNvPr>
                <p:cNvSpPr/>
                <p:nvPr/>
              </p:nvSpPr>
              <p:spPr>
                <a:xfrm rot="7200000">
                  <a:off x="4447887" y="1330970"/>
                  <a:ext cx="124816" cy="400050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1FB5AB32-FF55-4627-9CC6-D9E659143507}"/>
                    </a:ext>
                  </a:extLst>
                </p:cNvPr>
                <p:cNvSpPr/>
                <p:nvPr/>
              </p:nvSpPr>
              <p:spPr>
                <a:xfrm rot="8420984">
                  <a:off x="4522273" y="1272068"/>
                  <a:ext cx="124816" cy="400050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0382E875-02A4-4DA2-8896-DEF5C23F6D0D}"/>
                    </a:ext>
                  </a:extLst>
                </p:cNvPr>
                <p:cNvSpPr/>
                <p:nvPr/>
              </p:nvSpPr>
              <p:spPr>
                <a:xfrm rot="9900000">
                  <a:off x="4608634" y="1256539"/>
                  <a:ext cx="124816" cy="400050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4369DD6A-C435-4860-AAB2-F22B2EC9475D}"/>
                    </a:ext>
                  </a:extLst>
                </p:cNvPr>
                <p:cNvSpPr/>
                <p:nvPr/>
              </p:nvSpPr>
              <p:spPr>
                <a:xfrm rot="20700000">
                  <a:off x="4184590" y="2007497"/>
                  <a:ext cx="321792" cy="45140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EC6A4FF5-37E6-4D58-A6F9-D49F4C7F921A}"/>
                    </a:ext>
                  </a:extLst>
                </p:cNvPr>
                <p:cNvSpPr/>
                <p:nvPr/>
              </p:nvSpPr>
              <p:spPr>
                <a:xfrm rot="900000" flipH="1">
                  <a:off x="5468041" y="2007498"/>
                  <a:ext cx="321792" cy="45140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FCA3220D-A9A7-4413-9549-71A5731DD513}"/>
                    </a:ext>
                  </a:extLst>
                </p:cNvPr>
                <p:cNvSpPr/>
                <p:nvPr/>
              </p:nvSpPr>
              <p:spPr>
                <a:xfrm rot="900000" flipH="1">
                  <a:off x="5525073" y="2087501"/>
                  <a:ext cx="207728" cy="291395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522CA03E-311B-41E3-9EE3-9326818902F2}"/>
                    </a:ext>
                  </a:extLst>
                </p:cNvPr>
                <p:cNvSpPr/>
                <p:nvPr/>
              </p:nvSpPr>
              <p:spPr>
                <a:xfrm>
                  <a:off x="4297680" y="1495239"/>
                  <a:ext cx="1303020" cy="134702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アーチ 41">
                  <a:extLst>
                    <a:ext uri="{FF2B5EF4-FFF2-40B4-BE49-F238E27FC236}">
                      <a16:creationId xmlns:a16="http://schemas.microsoft.com/office/drawing/2014/main" id="{5C5521DE-BC79-4B66-8FB1-BE8F3AF29405}"/>
                    </a:ext>
                  </a:extLst>
                </p:cNvPr>
                <p:cNvSpPr/>
                <p:nvPr/>
              </p:nvSpPr>
              <p:spPr>
                <a:xfrm rot="133556">
                  <a:off x="4382058" y="1994902"/>
                  <a:ext cx="350630" cy="350631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アーチ 42">
                  <a:extLst>
                    <a:ext uri="{FF2B5EF4-FFF2-40B4-BE49-F238E27FC236}">
                      <a16:creationId xmlns:a16="http://schemas.microsoft.com/office/drawing/2014/main" id="{E6550A22-CF9B-42D1-B532-82A921F80D31}"/>
                    </a:ext>
                  </a:extLst>
                </p:cNvPr>
                <p:cNvSpPr/>
                <p:nvPr/>
              </p:nvSpPr>
              <p:spPr>
                <a:xfrm rot="133556">
                  <a:off x="5030929" y="1994900"/>
                  <a:ext cx="350630" cy="350631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" name="アーチ 24">
                <a:extLst>
                  <a:ext uri="{FF2B5EF4-FFF2-40B4-BE49-F238E27FC236}">
                    <a16:creationId xmlns:a16="http://schemas.microsoft.com/office/drawing/2014/main" id="{F44E3955-AEBD-49D6-9EC6-04E7A00D3F94}"/>
                  </a:ext>
                </a:extLst>
              </p:cNvPr>
              <p:cNvSpPr/>
              <p:nvPr/>
            </p:nvSpPr>
            <p:spPr>
              <a:xfrm rot="10800000">
                <a:off x="3670640" y="1486798"/>
                <a:ext cx="320204" cy="320204"/>
              </a:xfrm>
              <a:prstGeom prst="blockArc">
                <a:avLst>
                  <a:gd name="adj1" fmla="val 12864271"/>
                  <a:gd name="adj2" fmla="val 19236850"/>
                  <a:gd name="adj3" fmla="val 124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E822179-1AA4-4250-A90C-12724BF5279E}"/>
                  </a:ext>
                </a:extLst>
              </p:cNvPr>
              <p:cNvSpPr/>
              <p:nvPr/>
            </p:nvSpPr>
            <p:spPr>
              <a:xfrm>
                <a:off x="2940492" y="222414"/>
                <a:ext cx="2069658" cy="3598489"/>
              </a:xfrm>
              <a:custGeom>
                <a:avLst/>
                <a:gdLst>
                  <a:gd name="connsiteX0" fmla="*/ 943681 w 2168966"/>
                  <a:gd name="connsiteY0" fmla="*/ 114695 h 3598489"/>
                  <a:gd name="connsiteX1" fmla="*/ 882693 w 2168966"/>
                  <a:gd name="connsiteY1" fmla="*/ 128230 h 3598489"/>
                  <a:gd name="connsiteX2" fmla="*/ 179374 w 2168966"/>
                  <a:gd name="connsiteY2" fmla="*/ 1383053 h 3598489"/>
                  <a:gd name="connsiteX3" fmla="*/ 882693 w 2168966"/>
                  <a:gd name="connsiteY3" fmla="*/ 2637876 h 3598489"/>
                  <a:gd name="connsiteX4" fmla="*/ 943681 w 2168966"/>
                  <a:gd name="connsiteY4" fmla="*/ 2651411 h 3598489"/>
                  <a:gd name="connsiteX5" fmla="*/ 1004670 w 2168966"/>
                  <a:gd name="connsiteY5" fmla="*/ 2637876 h 3598489"/>
                  <a:gd name="connsiteX6" fmla="*/ 1707988 w 2168966"/>
                  <a:gd name="connsiteY6" fmla="*/ 1383053 h 3598489"/>
                  <a:gd name="connsiteX7" fmla="*/ 1004670 w 2168966"/>
                  <a:gd name="connsiteY7" fmla="*/ 128230 h 3598489"/>
                  <a:gd name="connsiteX8" fmla="*/ 1084483 w 2168966"/>
                  <a:gd name="connsiteY8" fmla="*/ 0 h 3598489"/>
                  <a:gd name="connsiteX9" fmla="*/ 1171021 w 2168966"/>
                  <a:gd name="connsiteY9" fmla="*/ 19200 h 3598489"/>
                  <a:gd name="connsiteX10" fmla="*/ 2168966 w 2168966"/>
                  <a:gd name="connsiteY10" fmla="*/ 1799245 h 3598489"/>
                  <a:gd name="connsiteX11" fmla="*/ 1171021 w 2168966"/>
                  <a:gd name="connsiteY11" fmla="*/ 3579289 h 3598489"/>
                  <a:gd name="connsiteX12" fmla="*/ 1084483 w 2168966"/>
                  <a:gd name="connsiteY12" fmla="*/ 3598489 h 3598489"/>
                  <a:gd name="connsiteX13" fmla="*/ 997946 w 2168966"/>
                  <a:gd name="connsiteY13" fmla="*/ 3579289 h 3598489"/>
                  <a:gd name="connsiteX14" fmla="*/ 0 w 2168966"/>
                  <a:gd name="connsiteY14" fmla="*/ 1799245 h 3598489"/>
                  <a:gd name="connsiteX15" fmla="*/ 997946 w 2168966"/>
                  <a:gd name="connsiteY15" fmla="*/ 19200 h 359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68966" h="3598489">
                    <a:moveTo>
                      <a:pt x="943681" y="114695"/>
                    </a:moveTo>
                    <a:lnTo>
                      <a:pt x="882693" y="128230"/>
                    </a:lnTo>
                    <a:cubicBezTo>
                      <a:pt x="481309" y="247665"/>
                      <a:pt x="179374" y="764086"/>
                      <a:pt x="179374" y="1383053"/>
                    </a:cubicBezTo>
                    <a:cubicBezTo>
                      <a:pt x="179374" y="2002021"/>
                      <a:pt x="481309" y="2518442"/>
                      <a:pt x="882693" y="2637876"/>
                    </a:cubicBezTo>
                    <a:lnTo>
                      <a:pt x="943681" y="2651411"/>
                    </a:lnTo>
                    <a:lnTo>
                      <a:pt x="1004670" y="2637876"/>
                    </a:lnTo>
                    <a:cubicBezTo>
                      <a:pt x="1406053" y="2518442"/>
                      <a:pt x="1707988" y="2002021"/>
                      <a:pt x="1707988" y="1383053"/>
                    </a:cubicBezTo>
                    <a:cubicBezTo>
                      <a:pt x="1707988" y="764086"/>
                      <a:pt x="1406053" y="247665"/>
                      <a:pt x="1004670" y="128230"/>
                    </a:cubicBezTo>
                    <a:close/>
                    <a:moveTo>
                      <a:pt x="1084483" y="0"/>
                    </a:moveTo>
                    <a:lnTo>
                      <a:pt x="1171021" y="19200"/>
                    </a:lnTo>
                    <a:cubicBezTo>
                      <a:pt x="1740547" y="188626"/>
                      <a:pt x="2168966" y="921202"/>
                      <a:pt x="2168966" y="1799245"/>
                    </a:cubicBezTo>
                    <a:cubicBezTo>
                      <a:pt x="2168966" y="2677289"/>
                      <a:pt x="1740547" y="3409865"/>
                      <a:pt x="1171021" y="3579289"/>
                    </a:cubicBezTo>
                    <a:lnTo>
                      <a:pt x="1084483" y="3598489"/>
                    </a:lnTo>
                    <a:lnTo>
                      <a:pt x="997946" y="3579289"/>
                    </a:lnTo>
                    <a:cubicBezTo>
                      <a:pt x="428419" y="3409865"/>
                      <a:pt x="0" y="2677289"/>
                      <a:pt x="0" y="1799245"/>
                    </a:cubicBezTo>
                    <a:cubicBezTo>
                      <a:pt x="0" y="921202"/>
                      <a:pt x="428419" y="188626"/>
                      <a:pt x="997946" y="1920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1B1C3B2C-1767-4883-8B54-4BADDA229645}"/>
                  </a:ext>
                </a:extLst>
              </p:cNvPr>
              <p:cNvGrpSpPr/>
              <p:nvPr/>
            </p:nvGrpSpPr>
            <p:grpSpPr>
              <a:xfrm>
                <a:off x="2940492" y="1097970"/>
                <a:ext cx="2069658" cy="2722933"/>
                <a:chOff x="672140" y="1495239"/>
                <a:chExt cx="2251496" cy="2722933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2F8F896-B5A3-4BDE-BA35-B3B740C6EB0C}"/>
                    </a:ext>
                  </a:extLst>
                </p:cNvPr>
                <p:cNvSpPr/>
                <p:nvPr/>
              </p:nvSpPr>
              <p:spPr>
                <a:xfrm>
                  <a:off x="672140" y="1495239"/>
                  <a:ext cx="2231570" cy="2722933"/>
                </a:xfrm>
                <a:custGeom>
                  <a:avLst/>
                  <a:gdLst>
                    <a:gd name="connsiteX0" fmla="*/ 180600 w 2231570"/>
                    <a:gd name="connsiteY0" fmla="*/ 0 h 2722933"/>
                    <a:gd name="connsiteX1" fmla="*/ 193751 w 2231570"/>
                    <a:gd name="connsiteY1" fmla="*/ 58891 h 2722933"/>
                    <a:gd name="connsiteX2" fmla="*/ 711571 w 2231570"/>
                    <a:gd name="connsiteY2" fmla="*/ 882069 h 2722933"/>
                    <a:gd name="connsiteX3" fmla="*/ 2223779 w 2231570"/>
                    <a:gd name="connsiteY3" fmla="*/ 1245843 h 2722933"/>
                    <a:gd name="connsiteX4" fmla="*/ 2231570 w 2231570"/>
                    <a:gd name="connsiteY4" fmla="*/ 1241773 h 2722933"/>
                    <a:gd name="connsiteX5" fmla="*/ 2231232 w 2231570"/>
                    <a:gd name="connsiteY5" fmla="*/ 1245321 h 2722933"/>
                    <a:gd name="connsiteX6" fmla="*/ 1215579 w 2231570"/>
                    <a:gd name="connsiteY6" fmla="*/ 2703733 h 2722933"/>
                    <a:gd name="connsiteX7" fmla="*/ 1125748 w 2231570"/>
                    <a:gd name="connsiteY7" fmla="*/ 2722933 h 2722933"/>
                    <a:gd name="connsiteX8" fmla="*/ 1035919 w 2231570"/>
                    <a:gd name="connsiteY8" fmla="*/ 2703733 h 2722933"/>
                    <a:gd name="connsiteX9" fmla="*/ 0 w 2231570"/>
                    <a:gd name="connsiteY9" fmla="*/ 923689 h 2722933"/>
                    <a:gd name="connsiteX10" fmla="*/ 171889 w 2231570"/>
                    <a:gd name="connsiteY10" fmla="*/ 19285 h 2722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1570" h="2722933">
                      <a:moveTo>
                        <a:pt x="180600" y="0"/>
                      </a:moveTo>
                      <a:lnTo>
                        <a:pt x="193751" y="58891"/>
                      </a:lnTo>
                      <a:cubicBezTo>
                        <a:pt x="271599" y="352624"/>
                        <a:pt x="447213" y="644747"/>
                        <a:pt x="711571" y="882069"/>
                      </a:cubicBezTo>
                      <a:cubicBezTo>
                        <a:pt x="1174199" y="1297382"/>
                        <a:pt x="1774474" y="1424457"/>
                        <a:pt x="2223779" y="1245843"/>
                      </a:cubicBezTo>
                      <a:lnTo>
                        <a:pt x="2231570" y="1241773"/>
                      </a:lnTo>
                      <a:lnTo>
                        <a:pt x="2231232" y="1245321"/>
                      </a:lnTo>
                      <a:cubicBezTo>
                        <a:pt x="2138027" y="1976078"/>
                        <a:pt x="1732876" y="2555487"/>
                        <a:pt x="1215579" y="2703733"/>
                      </a:cubicBezTo>
                      <a:lnTo>
                        <a:pt x="1125748" y="2722933"/>
                      </a:lnTo>
                      <a:lnTo>
                        <a:pt x="1035919" y="2703733"/>
                      </a:lnTo>
                      <a:cubicBezTo>
                        <a:pt x="444721" y="2534309"/>
                        <a:pt x="0" y="1801733"/>
                        <a:pt x="0" y="923689"/>
                      </a:cubicBezTo>
                      <a:cubicBezTo>
                        <a:pt x="0" y="594423"/>
                        <a:pt x="62539" y="285613"/>
                        <a:pt x="171889" y="19285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38EA42DD-4BC2-4DFF-99CB-4EEE0BE10559}"/>
                    </a:ext>
                  </a:extLst>
                </p:cNvPr>
                <p:cNvSpPr/>
                <p:nvPr/>
              </p:nvSpPr>
              <p:spPr>
                <a:xfrm flipH="1">
                  <a:off x="692066" y="1495239"/>
                  <a:ext cx="2231570" cy="2722933"/>
                </a:xfrm>
                <a:custGeom>
                  <a:avLst/>
                  <a:gdLst>
                    <a:gd name="connsiteX0" fmla="*/ 180600 w 2231570"/>
                    <a:gd name="connsiteY0" fmla="*/ 0 h 2722933"/>
                    <a:gd name="connsiteX1" fmla="*/ 193751 w 2231570"/>
                    <a:gd name="connsiteY1" fmla="*/ 58891 h 2722933"/>
                    <a:gd name="connsiteX2" fmla="*/ 711571 w 2231570"/>
                    <a:gd name="connsiteY2" fmla="*/ 882069 h 2722933"/>
                    <a:gd name="connsiteX3" fmla="*/ 2223779 w 2231570"/>
                    <a:gd name="connsiteY3" fmla="*/ 1245843 h 2722933"/>
                    <a:gd name="connsiteX4" fmla="*/ 2231570 w 2231570"/>
                    <a:gd name="connsiteY4" fmla="*/ 1241773 h 2722933"/>
                    <a:gd name="connsiteX5" fmla="*/ 2231232 w 2231570"/>
                    <a:gd name="connsiteY5" fmla="*/ 1245321 h 2722933"/>
                    <a:gd name="connsiteX6" fmla="*/ 1215579 w 2231570"/>
                    <a:gd name="connsiteY6" fmla="*/ 2703733 h 2722933"/>
                    <a:gd name="connsiteX7" fmla="*/ 1125748 w 2231570"/>
                    <a:gd name="connsiteY7" fmla="*/ 2722933 h 2722933"/>
                    <a:gd name="connsiteX8" fmla="*/ 1035919 w 2231570"/>
                    <a:gd name="connsiteY8" fmla="*/ 2703733 h 2722933"/>
                    <a:gd name="connsiteX9" fmla="*/ 0 w 2231570"/>
                    <a:gd name="connsiteY9" fmla="*/ 923689 h 2722933"/>
                    <a:gd name="connsiteX10" fmla="*/ 171889 w 2231570"/>
                    <a:gd name="connsiteY10" fmla="*/ 19285 h 2722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1570" h="2722933">
                      <a:moveTo>
                        <a:pt x="180600" y="0"/>
                      </a:moveTo>
                      <a:lnTo>
                        <a:pt x="193751" y="58891"/>
                      </a:lnTo>
                      <a:cubicBezTo>
                        <a:pt x="271599" y="352624"/>
                        <a:pt x="447213" y="644747"/>
                        <a:pt x="711571" y="882069"/>
                      </a:cubicBezTo>
                      <a:cubicBezTo>
                        <a:pt x="1174199" y="1297382"/>
                        <a:pt x="1774474" y="1424457"/>
                        <a:pt x="2223779" y="1245843"/>
                      </a:cubicBezTo>
                      <a:lnTo>
                        <a:pt x="2231570" y="1241773"/>
                      </a:lnTo>
                      <a:lnTo>
                        <a:pt x="2231232" y="1245321"/>
                      </a:lnTo>
                      <a:cubicBezTo>
                        <a:pt x="2138027" y="1976078"/>
                        <a:pt x="1732876" y="2555487"/>
                        <a:pt x="1215579" y="2703733"/>
                      </a:cubicBezTo>
                      <a:lnTo>
                        <a:pt x="1125748" y="2722933"/>
                      </a:lnTo>
                      <a:lnTo>
                        <a:pt x="1035919" y="2703733"/>
                      </a:lnTo>
                      <a:cubicBezTo>
                        <a:pt x="444721" y="2534309"/>
                        <a:pt x="0" y="1801733"/>
                        <a:pt x="0" y="923689"/>
                      </a:cubicBezTo>
                      <a:cubicBezTo>
                        <a:pt x="0" y="594423"/>
                        <a:pt x="62539" y="285613"/>
                        <a:pt x="171889" y="19285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0F0EFB7-62EC-40B0-A7C1-18BC48B84818}"/>
                </a:ext>
              </a:extLst>
            </p:cNvPr>
            <p:cNvGrpSpPr/>
            <p:nvPr/>
          </p:nvGrpSpPr>
          <p:grpSpPr>
            <a:xfrm rot="15300000">
              <a:off x="1615189" y="5835597"/>
              <a:ext cx="214466" cy="261773"/>
              <a:chOff x="6755704" y="5835285"/>
              <a:chExt cx="214466" cy="261773"/>
            </a:xfrm>
          </p:grpSpPr>
          <p:sp>
            <p:nvSpPr>
              <p:cNvPr id="19" name="角丸四角形 380">
                <a:extLst>
                  <a:ext uri="{FF2B5EF4-FFF2-40B4-BE49-F238E27FC236}">
                    <a16:creationId xmlns:a16="http://schemas.microsoft.com/office/drawing/2014/main" id="{84746D12-4911-4709-A284-E029547057F7}"/>
                  </a:ext>
                </a:extLst>
              </p:cNvPr>
              <p:cNvSpPr/>
              <p:nvPr/>
            </p:nvSpPr>
            <p:spPr>
              <a:xfrm rot="5400000">
                <a:off x="6829952" y="5761037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381">
                <a:extLst>
                  <a:ext uri="{FF2B5EF4-FFF2-40B4-BE49-F238E27FC236}">
                    <a16:creationId xmlns:a16="http://schemas.microsoft.com/office/drawing/2014/main" id="{64C9AA08-618C-402C-B964-33E2A43F377E}"/>
                  </a:ext>
                </a:extLst>
              </p:cNvPr>
              <p:cNvSpPr/>
              <p:nvPr/>
            </p:nvSpPr>
            <p:spPr>
              <a:xfrm rot="5400000">
                <a:off x="6829952" y="582490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382">
                <a:extLst>
                  <a:ext uri="{FF2B5EF4-FFF2-40B4-BE49-F238E27FC236}">
                    <a16:creationId xmlns:a16="http://schemas.microsoft.com/office/drawing/2014/main" id="{E9FBC042-440F-4B6C-90C8-B45F2960C4A3}"/>
                  </a:ext>
                </a:extLst>
              </p:cNvPr>
              <p:cNvSpPr/>
              <p:nvPr/>
            </p:nvSpPr>
            <p:spPr>
              <a:xfrm rot="5400000">
                <a:off x="6829952" y="589087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383">
                <a:extLst>
                  <a:ext uri="{FF2B5EF4-FFF2-40B4-BE49-F238E27FC236}">
                    <a16:creationId xmlns:a16="http://schemas.microsoft.com/office/drawing/2014/main" id="{BF657559-3B4E-4E07-819C-23A91FA1D1C0}"/>
                  </a:ext>
                </a:extLst>
              </p:cNvPr>
              <p:cNvSpPr/>
              <p:nvPr/>
            </p:nvSpPr>
            <p:spPr>
              <a:xfrm rot="5400000">
                <a:off x="6829952" y="5956840"/>
                <a:ext cx="65970" cy="2144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AE03DFD-BBA7-4DE4-A4C5-4ECABFF41095}"/>
                </a:ext>
              </a:extLst>
            </p:cNvPr>
            <p:cNvGrpSpPr/>
            <p:nvPr/>
          </p:nvGrpSpPr>
          <p:grpSpPr>
            <a:xfrm rot="18057063" flipH="1">
              <a:off x="2640631" y="5205332"/>
              <a:ext cx="369405" cy="214466"/>
              <a:chOff x="2303054" y="5827502"/>
              <a:chExt cx="369405" cy="214466"/>
            </a:xfrm>
          </p:grpSpPr>
          <p:sp>
            <p:nvSpPr>
              <p:cNvPr id="13" name="角丸四角形 29">
                <a:extLst>
                  <a:ext uri="{FF2B5EF4-FFF2-40B4-BE49-F238E27FC236}">
                    <a16:creationId xmlns:a16="http://schemas.microsoft.com/office/drawing/2014/main" id="{4D48CC8A-65E9-4946-9948-160321D66DF6}"/>
                  </a:ext>
                </a:extLst>
              </p:cNvPr>
              <p:cNvSpPr/>
              <p:nvPr/>
            </p:nvSpPr>
            <p:spPr>
              <a:xfrm rot="16200000">
                <a:off x="2354759" y="5881724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15667754-126A-4949-97EA-9A463356F10B}"/>
                  </a:ext>
                </a:extLst>
              </p:cNvPr>
              <p:cNvGrpSpPr/>
              <p:nvPr/>
            </p:nvGrpSpPr>
            <p:grpSpPr>
              <a:xfrm rot="15300000">
                <a:off x="2434340" y="5803848"/>
                <a:ext cx="214466" cy="261773"/>
                <a:chOff x="6755704" y="5835285"/>
                <a:chExt cx="214466" cy="261773"/>
              </a:xfrm>
            </p:grpSpPr>
            <p:sp>
              <p:nvSpPr>
                <p:cNvPr id="15" name="角丸四角形 380">
                  <a:extLst>
                    <a:ext uri="{FF2B5EF4-FFF2-40B4-BE49-F238E27FC236}">
                      <a16:creationId xmlns:a16="http://schemas.microsoft.com/office/drawing/2014/main" id="{C05A29E9-B4FC-4EFE-B90E-BACA37A8B492}"/>
                    </a:ext>
                  </a:extLst>
                </p:cNvPr>
                <p:cNvSpPr/>
                <p:nvPr/>
              </p:nvSpPr>
              <p:spPr>
                <a:xfrm rot="5400000">
                  <a:off x="6829952" y="5761037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角丸四角形 381">
                  <a:extLst>
                    <a:ext uri="{FF2B5EF4-FFF2-40B4-BE49-F238E27FC236}">
                      <a16:creationId xmlns:a16="http://schemas.microsoft.com/office/drawing/2014/main" id="{F84657B3-98C3-48B4-BC25-3C06646EADA8}"/>
                    </a:ext>
                  </a:extLst>
                </p:cNvPr>
                <p:cNvSpPr/>
                <p:nvPr/>
              </p:nvSpPr>
              <p:spPr>
                <a:xfrm rot="5400000">
                  <a:off x="6829952" y="582490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角丸四角形 382">
                  <a:extLst>
                    <a:ext uri="{FF2B5EF4-FFF2-40B4-BE49-F238E27FC236}">
                      <a16:creationId xmlns:a16="http://schemas.microsoft.com/office/drawing/2014/main" id="{6A204C74-39DB-480F-B1B0-4BC5FCCC4100}"/>
                    </a:ext>
                  </a:extLst>
                </p:cNvPr>
                <p:cNvSpPr/>
                <p:nvPr/>
              </p:nvSpPr>
              <p:spPr>
                <a:xfrm rot="5400000">
                  <a:off x="6829952" y="589087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角丸四角形 383">
                  <a:extLst>
                    <a:ext uri="{FF2B5EF4-FFF2-40B4-BE49-F238E27FC236}">
                      <a16:creationId xmlns:a16="http://schemas.microsoft.com/office/drawing/2014/main" id="{6C0F8C32-C93D-44EE-A243-C0E8350E3101}"/>
                    </a:ext>
                  </a:extLst>
                </p:cNvPr>
                <p:cNvSpPr/>
                <p:nvPr/>
              </p:nvSpPr>
              <p:spPr>
                <a:xfrm rot="5400000">
                  <a:off x="6829952" y="595684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98D1BDF8-C776-414B-8D0D-44D457C13860}"/>
              </a:ext>
            </a:extLst>
          </p:cNvPr>
          <p:cNvGrpSpPr/>
          <p:nvPr/>
        </p:nvGrpSpPr>
        <p:grpSpPr>
          <a:xfrm>
            <a:off x="691769" y="4102382"/>
            <a:ext cx="2897368" cy="2256414"/>
            <a:chOff x="894407" y="2989949"/>
            <a:chExt cx="3770979" cy="293676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15B88254-1A61-4932-A3ED-BC485AFCB651}"/>
                </a:ext>
              </a:extLst>
            </p:cNvPr>
            <p:cNvSpPr/>
            <p:nvPr/>
          </p:nvSpPr>
          <p:spPr>
            <a:xfrm>
              <a:off x="1104349" y="4714690"/>
              <a:ext cx="1410780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片側の 2 つの角を丸めた四角形 43">
              <a:extLst>
                <a:ext uri="{FF2B5EF4-FFF2-40B4-BE49-F238E27FC236}">
                  <a16:creationId xmlns:a16="http://schemas.microsoft.com/office/drawing/2014/main" id="{A7340591-64C3-44DB-BFD6-DA04201A0C0A}"/>
                </a:ext>
              </a:extLst>
            </p:cNvPr>
            <p:cNvSpPr/>
            <p:nvPr/>
          </p:nvSpPr>
          <p:spPr>
            <a:xfrm rot="10800000">
              <a:off x="1444240" y="4407878"/>
              <a:ext cx="670722" cy="435899"/>
            </a:xfrm>
            <a:custGeom>
              <a:avLst/>
              <a:gdLst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205886 w 670722"/>
                <a:gd name="connsiteY3" fmla="*/ 89894 h 307312"/>
                <a:gd name="connsiteX4" fmla="*/ 0 w 670722"/>
                <a:gd name="connsiteY4" fmla="*/ 89894 h 307312"/>
                <a:gd name="connsiteX5" fmla="*/ 335361 w 670722"/>
                <a:gd name="connsiteY5" fmla="*/ 0 h 307312"/>
                <a:gd name="connsiteX6" fmla="*/ 670722 w 670722"/>
                <a:gd name="connsiteY6" fmla="*/ 89894 h 307312"/>
                <a:gd name="connsiteX7" fmla="*/ 469161 w 670722"/>
                <a:gd name="connsiteY7" fmla="*/ 111302 h 307312"/>
                <a:gd name="connsiteX8" fmla="*/ 469161 w 670722"/>
                <a:gd name="connsiteY8" fmla="*/ 307312 h 307312"/>
                <a:gd name="connsiteX0" fmla="*/ 469161 w 670722"/>
                <a:gd name="connsiteY0" fmla="*/ 307312 h 307312"/>
                <a:gd name="connsiteX1" fmla="*/ 201564 w 670722"/>
                <a:gd name="connsiteY1" fmla="*/ 307312 h 307312"/>
                <a:gd name="connsiteX2" fmla="*/ 201564 w 670722"/>
                <a:gd name="connsiteY2" fmla="*/ 111302 h 307312"/>
                <a:gd name="connsiteX3" fmla="*/ 0 w 670722"/>
                <a:gd name="connsiteY3" fmla="*/ 89894 h 307312"/>
                <a:gd name="connsiteX4" fmla="*/ 335361 w 670722"/>
                <a:gd name="connsiteY4" fmla="*/ 0 h 307312"/>
                <a:gd name="connsiteX5" fmla="*/ 670722 w 670722"/>
                <a:gd name="connsiteY5" fmla="*/ 89894 h 307312"/>
                <a:gd name="connsiteX6" fmla="*/ 469161 w 670722"/>
                <a:gd name="connsiteY6" fmla="*/ 111302 h 307312"/>
                <a:gd name="connsiteX7" fmla="*/ 469161 w 670722"/>
                <a:gd name="connsiteY7" fmla="*/ 307312 h 30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722" h="307312">
                  <a:moveTo>
                    <a:pt x="469161" y="307312"/>
                  </a:moveTo>
                  <a:lnTo>
                    <a:pt x="201564" y="307312"/>
                  </a:lnTo>
                  <a:lnTo>
                    <a:pt x="201564" y="111302"/>
                  </a:lnTo>
                  <a:lnTo>
                    <a:pt x="0" y="89894"/>
                  </a:lnTo>
                  <a:cubicBezTo>
                    <a:pt x="0" y="40247"/>
                    <a:pt x="150146" y="0"/>
                    <a:pt x="335361" y="0"/>
                  </a:cubicBezTo>
                  <a:cubicBezTo>
                    <a:pt x="520576" y="0"/>
                    <a:pt x="670722" y="40247"/>
                    <a:pt x="670722" y="89894"/>
                  </a:cubicBezTo>
                  <a:lnTo>
                    <a:pt x="469161" y="111302"/>
                  </a:lnTo>
                  <a:lnTo>
                    <a:pt x="469161" y="30731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6FA9B37-C51A-45C9-A933-DABC692D3822}"/>
                </a:ext>
              </a:extLst>
            </p:cNvPr>
            <p:cNvGrpSpPr/>
            <p:nvPr/>
          </p:nvGrpSpPr>
          <p:grpSpPr>
            <a:xfrm rot="21325466">
              <a:off x="894407" y="3148596"/>
              <a:ext cx="1659582" cy="1483711"/>
              <a:chOff x="976956" y="3173205"/>
              <a:chExt cx="1659582" cy="1483711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EFF9ABC-0DD6-4DFE-B791-3917508EBE89}"/>
                  </a:ext>
                </a:extLst>
              </p:cNvPr>
              <p:cNvSpPr/>
              <p:nvPr/>
            </p:nvSpPr>
            <p:spPr>
              <a:xfrm flipH="1">
                <a:off x="186558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9E8E1A2D-C0B3-48D3-9569-3FE2270AD506}"/>
                  </a:ext>
                </a:extLst>
              </p:cNvPr>
              <p:cNvSpPr/>
              <p:nvPr/>
            </p:nvSpPr>
            <p:spPr>
              <a:xfrm>
                <a:off x="976956" y="3679381"/>
                <a:ext cx="770952" cy="977535"/>
              </a:xfrm>
              <a:custGeom>
                <a:avLst/>
                <a:gdLst>
                  <a:gd name="connsiteX0" fmla="*/ 289609 w 770952"/>
                  <a:gd name="connsiteY0" fmla="*/ 0 h 977535"/>
                  <a:gd name="connsiteX1" fmla="*/ 559195 w 770952"/>
                  <a:gd name="connsiteY1" fmla="*/ 269586 h 977535"/>
                  <a:gd name="connsiteX2" fmla="*/ 513154 w 770952"/>
                  <a:gd name="connsiteY2" fmla="*/ 420314 h 977535"/>
                  <a:gd name="connsiteX3" fmla="*/ 501269 w 770952"/>
                  <a:gd name="connsiteY3" fmla="*/ 434719 h 977535"/>
                  <a:gd name="connsiteX4" fmla="*/ 503356 w 770952"/>
                  <a:gd name="connsiteY4" fmla="*/ 438564 h 977535"/>
                  <a:gd name="connsiteX5" fmla="*/ 555697 w 770952"/>
                  <a:gd name="connsiteY5" fmla="*/ 443840 h 977535"/>
                  <a:gd name="connsiteX6" fmla="*/ 770952 w 770952"/>
                  <a:gd name="connsiteY6" fmla="*/ 707949 h 977535"/>
                  <a:gd name="connsiteX7" fmla="*/ 501366 w 770952"/>
                  <a:gd name="connsiteY7" fmla="*/ 977535 h 977535"/>
                  <a:gd name="connsiteX8" fmla="*/ 277821 w 770952"/>
                  <a:gd name="connsiteY8" fmla="*/ 858677 h 977535"/>
                  <a:gd name="connsiteX9" fmla="*/ 267596 w 770952"/>
                  <a:gd name="connsiteY9" fmla="*/ 839840 h 977535"/>
                  <a:gd name="connsiteX10" fmla="*/ 215255 w 770952"/>
                  <a:gd name="connsiteY10" fmla="*/ 834563 h 977535"/>
                  <a:gd name="connsiteX11" fmla="*/ 0 w 770952"/>
                  <a:gd name="connsiteY11" fmla="*/ 570454 h 977535"/>
                  <a:gd name="connsiteX12" fmla="*/ 46041 w 770952"/>
                  <a:gd name="connsiteY12" fmla="*/ 419726 h 977535"/>
                  <a:gd name="connsiteX13" fmla="*/ 57926 w 770952"/>
                  <a:gd name="connsiteY13" fmla="*/ 405321 h 977535"/>
                  <a:gd name="connsiteX14" fmla="*/ 41208 w 770952"/>
                  <a:gd name="connsiteY14" fmla="*/ 374521 h 977535"/>
                  <a:gd name="connsiteX15" fmla="*/ 20023 w 770952"/>
                  <a:gd name="connsiteY15" fmla="*/ 269586 h 977535"/>
                  <a:gd name="connsiteX16" fmla="*/ 289609 w 770952"/>
                  <a:gd name="connsiteY16" fmla="*/ 0 h 9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0952" h="977535">
                    <a:moveTo>
                      <a:pt x="289609" y="0"/>
                    </a:moveTo>
                    <a:cubicBezTo>
                      <a:pt x="438497" y="0"/>
                      <a:pt x="559195" y="120698"/>
                      <a:pt x="559195" y="269586"/>
                    </a:cubicBezTo>
                    <a:cubicBezTo>
                      <a:pt x="559195" y="325419"/>
                      <a:pt x="542222" y="377288"/>
                      <a:pt x="513154" y="420314"/>
                    </a:cubicBezTo>
                    <a:lnTo>
                      <a:pt x="501269" y="434719"/>
                    </a:lnTo>
                    <a:lnTo>
                      <a:pt x="503356" y="438564"/>
                    </a:lnTo>
                    <a:lnTo>
                      <a:pt x="555697" y="443840"/>
                    </a:lnTo>
                    <a:cubicBezTo>
                      <a:pt x="678543" y="468978"/>
                      <a:pt x="770952" y="577672"/>
                      <a:pt x="770952" y="707949"/>
                    </a:cubicBezTo>
                    <a:cubicBezTo>
                      <a:pt x="770952" y="856837"/>
                      <a:pt x="650254" y="977535"/>
                      <a:pt x="501366" y="977535"/>
                    </a:cubicBezTo>
                    <a:cubicBezTo>
                      <a:pt x="408311" y="977535"/>
                      <a:pt x="326268" y="930387"/>
                      <a:pt x="277821" y="858677"/>
                    </a:cubicBezTo>
                    <a:lnTo>
                      <a:pt x="267596" y="839840"/>
                    </a:lnTo>
                    <a:lnTo>
                      <a:pt x="215255" y="834563"/>
                    </a:lnTo>
                    <a:cubicBezTo>
                      <a:pt x="92409" y="809425"/>
                      <a:pt x="0" y="700731"/>
                      <a:pt x="0" y="570454"/>
                    </a:cubicBezTo>
                    <a:cubicBezTo>
                      <a:pt x="0" y="514621"/>
                      <a:pt x="16973" y="462752"/>
                      <a:pt x="46041" y="419726"/>
                    </a:cubicBezTo>
                    <a:lnTo>
                      <a:pt x="57926" y="405321"/>
                    </a:lnTo>
                    <a:lnTo>
                      <a:pt x="41208" y="374521"/>
                    </a:lnTo>
                    <a:cubicBezTo>
                      <a:pt x="27567" y="342268"/>
                      <a:pt x="20023" y="306808"/>
                      <a:pt x="20023" y="269586"/>
                    </a:cubicBezTo>
                    <a:cubicBezTo>
                      <a:pt x="20023" y="120698"/>
                      <a:pt x="140721" y="0"/>
                      <a:pt x="2896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A9FD82E5-AD8B-40B3-87C7-2CAD1664C2F6}"/>
                  </a:ext>
                </a:extLst>
              </p:cNvPr>
              <p:cNvSpPr/>
              <p:nvPr/>
            </p:nvSpPr>
            <p:spPr>
              <a:xfrm rot="1800000">
                <a:off x="1155388" y="3173206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FB66BCCD-2498-4475-8235-B31DC3DAC851}"/>
                  </a:ext>
                </a:extLst>
              </p:cNvPr>
              <p:cNvSpPr/>
              <p:nvPr/>
            </p:nvSpPr>
            <p:spPr>
              <a:xfrm rot="19800000" flipH="1">
                <a:off x="1619733" y="3173205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AF3B88EF-53E3-4461-8761-61DB2F11DFB3}"/>
                  </a:ext>
                </a:extLst>
              </p:cNvPr>
              <p:cNvGrpSpPr/>
              <p:nvPr/>
            </p:nvGrpSpPr>
            <p:grpSpPr>
              <a:xfrm>
                <a:off x="1124404" y="3370312"/>
                <a:ext cx="1338781" cy="1263111"/>
                <a:chOff x="4049500" y="3943264"/>
                <a:chExt cx="834570" cy="787400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55B892FD-67B3-44D6-BE39-277EC10A59B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F52AE0B5-F680-4BD8-971D-D5840659F4F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0" name="円/楕円 177">
                      <a:extLst>
                        <a:ext uri="{FF2B5EF4-FFF2-40B4-BE49-F238E27FC236}">
                          <a16:creationId xmlns:a16="http://schemas.microsoft.com/office/drawing/2014/main" id="{50FF09D8-A207-495F-A330-66C3A3922F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/楕円 178">
                      <a:extLst>
                        <a:ext uri="{FF2B5EF4-FFF2-40B4-BE49-F238E27FC236}">
                          <a16:creationId xmlns:a16="http://schemas.microsoft.com/office/drawing/2014/main" id="{6D50D3FD-13F8-4F54-85AC-C9C749D249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5E45C11D-280F-470D-8C06-962E0ABD962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8" name="円/楕円 175">
                      <a:extLst>
                        <a:ext uri="{FF2B5EF4-FFF2-40B4-BE49-F238E27FC236}">
                          <a16:creationId xmlns:a16="http://schemas.microsoft.com/office/drawing/2014/main" id="{20E3B063-9083-4DA5-9D00-F745ED043C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円/楕円 176">
                      <a:extLst>
                        <a:ext uri="{FF2B5EF4-FFF2-40B4-BE49-F238E27FC236}">
                          <a16:creationId xmlns:a16="http://schemas.microsoft.com/office/drawing/2014/main" id="{638805E9-B408-4411-87A8-E1FE351257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7" name="円/楕円 174">
                    <a:extLst>
                      <a:ext uri="{FF2B5EF4-FFF2-40B4-BE49-F238E27FC236}">
                        <a16:creationId xmlns:a16="http://schemas.microsoft.com/office/drawing/2014/main" id="{B7256227-9828-4762-9D72-EEA561F6F1D0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6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円/楕円 127">
                  <a:extLst>
                    <a:ext uri="{FF2B5EF4-FFF2-40B4-BE49-F238E27FC236}">
                      <a16:creationId xmlns:a16="http://schemas.microsoft.com/office/drawing/2014/main" id="{3BEDE2DC-0E70-41C8-9209-13EB553814B5}"/>
                    </a:ext>
                  </a:extLst>
                </p:cNvPr>
                <p:cNvSpPr/>
                <p:nvPr/>
              </p:nvSpPr>
              <p:spPr>
                <a:xfrm>
                  <a:off x="4217818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27">
                  <a:extLst>
                    <a:ext uri="{FF2B5EF4-FFF2-40B4-BE49-F238E27FC236}">
                      <a16:creationId xmlns:a16="http://schemas.microsoft.com/office/drawing/2014/main" id="{03822310-99CD-4690-8CD0-647D2620D502}"/>
                    </a:ext>
                  </a:extLst>
                </p:cNvPr>
                <p:cNvSpPr/>
                <p:nvPr/>
              </p:nvSpPr>
              <p:spPr>
                <a:xfrm>
                  <a:off x="4376924" y="4644330"/>
                  <a:ext cx="190599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6 w 3210444"/>
                    <a:gd name="connsiteY0" fmla="*/ 63429 h 409714"/>
                    <a:gd name="connsiteX1" fmla="*/ 1635159 w 3210444"/>
                    <a:gd name="connsiteY1" fmla="*/ 6210 h 409714"/>
                    <a:gd name="connsiteX2" fmla="*/ 3210444 w 3210444"/>
                    <a:gd name="connsiteY2" fmla="*/ 63429 h 409714"/>
                    <a:gd name="connsiteX3" fmla="*/ 1605235 w 3210444"/>
                    <a:gd name="connsiteY3" fmla="*/ 409714 h 409714"/>
                    <a:gd name="connsiteX4" fmla="*/ 26 w 3210444"/>
                    <a:gd name="connsiteY4" fmla="*/ 63429 h 409714"/>
                    <a:gd name="connsiteX0" fmla="*/ 37 w 3210455"/>
                    <a:gd name="connsiteY0" fmla="*/ 67310 h 627322"/>
                    <a:gd name="connsiteX1" fmla="*/ 1635170 w 3210455"/>
                    <a:gd name="connsiteY1" fmla="*/ 10091 h 627322"/>
                    <a:gd name="connsiteX2" fmla="*/ 3210455 w 3210455"/>
                    <a:gd name="connsiteY2" fmla="*/ 67310 h 627322"/>
                    <a:gd name="connsiteX3" fmla="*/ 1600251 w 3210455"/>
                    <a:gd name="connsiteY3" fmla="*/ 627319 h 627322"/>
                    <a:gd name="connsiteX4" fmla="*/ 37 w 3210455"/>
                    <a:gd name="connsiteY4" fmla="*/ 67310 h 62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55" h="627322">
                      <a:moveTo>
                        <a:pt x="37" y="67310"/>
                      </a:moveTo>
                      <a:cubicBezTo>
                        <a:pt x="5857" y="-35561"/>
                        <a:pt x="748638" y="10091"/>
                        <a:pt x="1635170" y="10091"/>
                      </a:cubicBezTo>
                      <a:cubicBezTo>
                        <a:pt x="2521702" y="10091"/>
                        <a:pt x="3210455" y="-23932"/>
                        <a:pt x="3210455" y="67310"/>
                      </a:cubicBezTo>
                      <a:cubicBezTo>
                        <a:pt x="3210455" y="158552"/>
                        <a:pt x="2486783" y="627319"/>
                        <a:pt x="1600251" y="627319"/>
                      </a:cubicBezTo>
                      <a:cubicBezTo>
                        <a:pt x="713719" y="627319"/>
                        <a:pt x="-5783" y="170181"/>
                        <a:pt x="37" y="673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27">
                  <a:extLst>
                    <a:ext uri="{FF2B5EF4-FFF2-40B4-BE49-F238E27FC236}">
                      <a16:creationId xmlns:a16="http://schemas.microsoft.com/office/drawing/2014/main" id="{54CB47C3-7669-4CF1-8A1B-863965AA0F6D}"/>
                    </a:ext>
                  </a:extLst>
                </p:cNvPr>
                <p:cNvSpPr/>
                <p:nvPr/>
              </p:nvSpPr>
              <p:spPr>
                <a:xfrm rot="20074534">
                  <a:off x="41830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27">
                  <a:extLst>
                    <a:ext uri="{FF2B5EF4-FFF2-40B4-BE49-F238E27FC236}">
                      <a16:creationId xmlns:a16="http://schemas.microsoft.com/office/drawing/2014/main" id="{098A14D9-9CEE-422A-9946-B54260114E2E}"/>
                    </a:ext>
                  </a:extLst>
                </p:cNvPr>
                <p:cNvSpPr/>
                <p:nvPr/>
              </p:nvSpPr>
              <p:spPr>
                <a:xfrm rot="1174534">
                  <a:off x="4589490" y="4177134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127">
                  <a:extLst>
                    <a:ext uri="{FF2B5EF4-FFF2-40B4-BE49-F238E27FC236}">
                      <a16:creationId xmlns:a16="http://schemas.microsoft.com/office/drawing/2014/main" id="{191A9110-98D5-45DB-81BC-EC66E4E2D66E}"/>
                    </a:ext>
                  </a:extLst>
                </p:cNvPr>
                <p:cNvSpPr/>
                <p:nvPr/>
              </p:nvSpPr>
              <p:spPr>
                <a:xfrm>
                  <a:off x="4615997" y="429511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正方形/長方形 67">
                  <a:extLst>
                    <a:ext uri="{FF2B5EF4-FFF2-40B4-BE49-F238E27FC236}">
                      <a16:creationId xmlns:a16="http://schemas.microsoft.com/office/drawing/2014/main" id="{FEE68FB3-11D6-49AF-8F8F-B540D9B28CF4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A1F14394-C801-4048-8CB2-E9D28786F4B8}"/>
                  </a:ext>
                </a:extLst>
              </p:cNvPr>
              <p:cNvSpPr/>
              <p:nvPr/>
            </p:nvSpPr>
            <p:spPr>
              <a:xfrm rot="3600000">
                <a:off x="1383773" y="3171974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FC59E680-D051-481C-A5FB-447D5FD18D4B}"/>
                  </a:ext>
                </a:extLst>
              </p:cNvPr>
              <p:cNvSpPr/>
              <p:nvPr/>
            </p:nvSpPr>
            <p:spPr>
              <a:xfrm rot="18000000" flipH="1">
                <a:off x="1891690" y="3171976"/>
                <a:ext cx="300876" cy="700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E4D71D10-2005-4F07-BC19-04BE7F5B905D}"/>
                  </a:ext>
                </a:extLst>
              </p:cNvPr>
              <p:cNvSpPr/>
              <p:nvPr/>
            </p:nvSpPr>
            <p:spPr>
              <a:xfrm>
                <a:off x="1317996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CCA1B19-0D6F-4F43-A6A2-719828EC4643}"/>
                  </a:ext>
                </a:extLst>
              </p:cNvPr>
              <p:cNvSpPr/>
              <p:nvPr/>
            </p:nvSpPr>
            <p:spPr>
              <a:xfrm>
                <a:off x="2130002" y="4206660"/>
                <a:ext cx="138810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A148D3D0-0B98-434F-814B-086C71C46728}"/>
                  </a:ext>
                </a:extLst>
              </p:cNvPr>
              <p:cNvSpPr/>
              <p:nvPr/>
            </p:nvSpPr>
            <p:spPr>
              <a:xfrm>
                <a:off x="1434088" y="3990538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3F4F57C0-4857-470C-8F60-192D2AD4D5FD}"/>
                  </a:ext>
                </a:extLst>
              </p:cNvPr>
              <p:cNvSpPr/>
              <p:nvPr/>
            </p:nvSpPr>
            <p:spPr>
              <a:xfrm>
                <a:off x="2074645" y="3990539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片側の 2 つの角を丸めた四角形 103">
              <a:extLst>
                <a:ext uri="{FF2B5EF4-FFF2-40B4-BE49-F238E27FC236}">
                  <a16:creationId xmlns:a16="http://schemas.microsoft.com/office/drawing/2014/main" id="{131CA854-F8C1-4E26-8C07-C9518E830486}"/>
                </a:ext>
              </a:extLst>
            </p:cNvPr>
            <p:cNvSpPr/>
            <p:nvPr/>
          </p:nvSpPr>
          <p:spPr>
            <a:xfrm>
              <a:off x="1201452" y="4696139"/>
              <a:ext cx="1156298" cy="1017486"/>
            </a:xfrm>
            <a:custGeom>
              <a:avLst/>
              <a:gdLst/>
              <a:ahLst/>
              <a:cxnLst/>
              <a:rect l="l" t="t" r="r" b="b"/>
              <a:pathLst>
                <a:path w="1156298" h="1017486">
                  <a:moveTo>
                    <a:pt x="325416" y="0"/>
                  </a:moveTo>
                  <a:lnTo>
                    <a:pt x="323832" y="8159"/>
                  </a:lnTo>
                  <a:cubicBezTo>
                    <a:pt x="323832" y="81115"/>
                    <a:pt x="437694" y="140257"/>
                    <a:pt x="578150" y="140257"/>
                  </a:cubicBezTo>
                  <a:cubicBezTo>
                    <a:pt x="718606" y="140257"/>
                    <a:pt x="832468" y="81115"/>
                    <a:pt x="832468" y="8159"/>
                  </a:cubicBezTo>
                  <a:cubicBezTo>
                    <a:pt x="832468" y="5375"/>
                    <a:pt x="832302" y="2611"/>
                    <a:pt x="830885" y="0"/>
                  </a:cubicBezTo>
                  <a:cubicBezTo>
                    <a:pt x="1013537" y="15445"/>
                    <a:pt x="1156298" y="169101"/>
                    <a:pt x="1156298" y="356100"/>
                  </a:cubicBezTo>
                  <a:lnTo>
                    <a:pt x="1156298" y="1017486"/>
                  </a:lnTo>
                  <a:lnTo>
                    <a:pt x="0" y="1017486"/>
                  </a:lnTo>
                  <a:lnTo>
                    <a:pt x="0" y="356100"/>
                  </a:lnTo>
                  <a:cubicBezTo>
                    <a:pt x="0" y="169100"/>
                    <a:pt x="142763" y="15444"/>
                    <a:pt x="325416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片側の 2 つの角を丸めた四角形 101">
              <a:extLst>
                <a:ext uri="{FF2B5EF4-FFF2-40B4-BE49-F238E27FC236}">
                  <a16:creationId xmlns:a16="http://schemas.microsoft.com/office/drawing/2014/main" id="{CE23F225-A508-4ED3-AA8C-21A3386C8570}"/>
                </a:ext>
              </a:extLst>
            </p:cNvPr>
            <p:cNvSpPr/>
            <p:nvPr/>
          </p:nvSpPr>
          <p:spPr>
            <a:xfrm>
              <a:off x="1201452" y="4708175"/>
              <a:ext cx="1156298" cy="1005450"/>
            </a:xfrm>
            <a:custGeom>
              <a:avLst/>
              <a:gdLst/>
              <a:ahLst/>
              <a:cxnLst/>
              <a:rect l="l" t="t" r="r" b="b"/>
              <a:pathLst>
                <a:path w="1156298" h="1005450">
                  <a:moveTo>
                    <a:pt x="895542" y="0"/>
                  </a:moveTo>
                  <a:cubicBezTo>
                    <a:pt x="1046303" y="41469"/>
                    <a:pt x="1156298" y="179921"/>
                    <a:pt x="1156298" y="344064"/>
                  </a:cubicBezTo>
                  <a:lnTo>
                    <a:pt x="1156298" y="1005450"/>
                  </a:lnTo>
                  <a:lnTo>
                    <a:pt x="884199" y="1005450"/>
                  </a:lnTo>
                  <a:lnTo>
                    <a:pt x="667091" y="318293"/>
                  </a:lnTo>
                  <a:cubicBezTo>
                    <a:pt x="800067" y="281104"/>
                    <a:pt x="896919" y="158696"/>
                    <a:pt x="896919" y="13666"/>
                  </a:cubicBezTo>
                  <a:cubicBezTo>
                    <a:pt x="896919" y="9072"/>
                    <a:pt x="896822" y="4501"/>
                    <a:pt x="895542" y="0"/>
                  </a:cubicBezTo>
                  <a:close/>
                  <a:moveTo>
                    <a:pt x="260757" y="0"/>
                  </a:moveTo>
                  <a:lnTo>
                    <a:pt x="259379" y="13666"/>
                  </a:lnTo>
                  <a:cubicBezTo>
                    <a:pt x="259379" y="158696"/>
                    <a:pt x="356232" y="281104"/>
                    <a:pt x="489208" y="318293"/>
                  </a:cubicBezTo>
                  <a:lnTo>
                    <a:pt x="272100" y="1005450"/>
                  </a:lnTo>
                  <a:lnTo>
                    <a:pt x="0" y="1005450"/>
                  </a:lnTo>
                  <a:lnTo>
                    <a:pt x="0" y="344064"/>
                  </a:lnTo>
                  <a:cubicBezTo>
                    <a:pt x="0" y="179921"/>
                    <a:pt x="109996" y="41469"/>
                    <a:pt x="260757" y="0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75B57DB0-EAB9-4039-AC2D-82C877F0BDF7}"/>
                </a:ext>
              </a:extLst>
            </p:cNvPr>
            <p:cNvGrpSpPr/>
            <p:nvPr/>
          </p:nvGrpSpPr>
          <p:grpSpPr>
            <a:xfrm>
              <a:off x="2447693" y="2989949"/>
              <a:ext cx="1601746" cy="2703118"/>
              <a:chOff x="7885154" y="595126"/>
              <a:chExt cx="1525546" cy="2574522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2EF46419-C71F-4E57-95E1-6F29CFCA212B}"/>
                  </a:ext>
                </a:extLst>
              </p:cNvPr>
              <p:cNvSpPr/>
              <p:nvPr/>
            </p:nvSpPr>
            <p:spPr>
              <a:xfrm>
                <a:off x="7885154" y="2168276"/>
                <a:ext cx="1525546" cy="1001372"/>
              </a:xfrm>
              <a:prstGeom prst="round2SameRect">
                <a:avLst>
                  <a:gd name="adj1" fmla="val 30975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片側の 2 つの角を丸めた四角形 43">
                <a:extLst>
                  <a:ext uri="{FF2B5EF4-FFF2-40B4-BE49-F238E27FC236}">
                    <a16:creationId xmlns:a16="http://schemas.microsoft.com/office/drawing/2014/main" id="{A2FBAB55-6BE2-4EE2-A5CC-FDE46D312A8C}"/>
                  </a:ext>
                </a:extLst>
              </p:cNvPr>
              <p:cNvSpPr/>
              <p:nvPr/>
            </p:nvSpPr>
            <p:spPr>
              <a:xfrm rot="10800000">
                <a:off x="8243756" y="1911556"/>
                <a:ext cx="814452" cy="355378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443F739-B340-4010-90E1-F75EE52C9CBF}"/>
                  </a:ext>
                </a:extLst>
              </p:cNvPr>
              <p:cNvSpPr/>
              <p:nvPr/>
            </p:nvSpPr>
            <p:spPr>
              <a:xfrm>
                <a:off x="8010596" y="2148024"/>
                <a:ext cx="1280772" cy="1020926"/>
              </a:xfrm>
              <a:custGeom>
                <a:avLst/>
                <a:gdLst>
                  <a:gd name="connsiteX0" fmla="*/ 170158 w 1156298"/>
                  <a:gd name="connsiteY0" fmla="*/ 0 h 1020926"/>
                  <a:gd name="connsiteX1" fmla="*/ 252243 w 1156298"/>
                  <a:gd name="connsiteY1" fmla="*/ 0 h 1020926"/>
                  <a:gd name="connsiteX2" fmla="*/ 319269 w 1156298"/>
                  <a:gd name="connsiteY2" fmla="*/ 27867 h 1020926"/>
                  <a:gd name="connsiteX3" fmla="*/ 580681 w 1156298"/>
                  <a:gd name="connsiteY3" fmla="*/ 68104 h 1020926"/>
                  <a:gd name="connsiteX4" fmla="*/ 842093 w 1156298"/>
                  <a:gd name="connsiteY4" fmla="*/ 27867 h 1020926"/>
                  <a:gd name="connsiteX5" fmla="*/ 909119 w 1156298"/>
                  <a:gd name="connsiteY5" fmla="*/ 0 h 1020926"/>
                  <a:gd name="connsiteX6" fmla="*/ 986140 w 1156298"/>
                  <a:gd name="connsiteY6" fmla="*/ 0 h 1020926"/>
                  <a:gd name="connsiteX7" fmla="*/ 1156298 w 1156298"/>
                  <a:gd name="connsiteY7" fmla="*/ 170158 h 1020926"/>
                  <a:gd name="connsiteX8" fmla="*/ 1156298 w 1156298"/>
                  <a:gd name="connsiteY8" fmla="*/ 1020926 h 1020926"/>
                  <a:gd name="connsiteX9" fmla="*/ 0 w 1156298"/>
                  <a:gd name="connsiteY9" fmla="*/ 1020926 h 1020926"/>
                  <a:gd name="connsiteX10" fmla="*/ 0 w 1156298"/>
                  <a:gd name="connsiteY10" fmla="*/ 170158 h 1020926"/>
                  <a:gd name="connsiteX11" fmla="*/ 170158 w 1156298"/>
                  <a:gd name="connsiteY11" fmla="*/ 0 h 102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252243" y="0"/>
                    </a:lnTo>
                    <a:lnTo>
                      <a:pt x="319269" y="27867"/>
                    </a:lnTo>
                    <a:cubicBezTo>
                      <a:pt x="393891" y="53271"/>
                      <a:pt x="483848" y="68104"/>
                      <a:pt x="580681" y="68104"/>
                    </a:cubicBezTo>
                    <a:cubicBezTo>
                      <a:pt x="677514" y="68104"/>
                      <a:pt x="767472" y="53271"/>
                      <a:pt x="842093" y="27867"/>
                    </a:cubicBezTo>
                    <a:lnTo>
                      <a:pt x="909119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1A23C81-AA2A-491E-857A-ADD20EA92C6E}"/>
                  </a:ext>
                </a:extLst>
              </p:cNvPr>
              <p:cNvGrpSpPr/>
              <p:nvPr/>
            </p:nvGrpSpPr>
            <p:grpSpPr>
              <a:xfrm>
                <a:off x="7959493" y="595126"/>
                <a:ext cx="1407603" cy="1455353"/>
                <a:chOff x="1828776" y="559765"/>
                <a:chExt cx="877472" cy="907239"/>
              </a:xfrm>
            </p:grpSpPr>
            <p:sp>
              <p:nvSpPr>
                <p:cNvPr id="154" name="フリーフォーム 540">
                  <a:extLst>
                    <a:ext uri="{FF2B5EF4-FFF2-40B4-BE49-F238E27FC236}">
                      <a16:creationId xmlns:a16="http://schemas.microsoft.com/office/drawing/2014/main" id="{6E0D71CC-5074-4EA2-9160-778FFCBF0254}"/>
                    </a:ext>
                  </a:extLst>
                </p:cNvPr>
                <p:cNvSpPr/>
                <p:nvPr/>
              </p:nvSpPr>
              <p:spPr>
                <a:xfrm>
                  <a:off x="1849682" y="559765"/>
                  <a:ext cx="816502" cy="65622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B97B0E70-6027-4748-B604-72BE95C1FAB8}"/>
                    </a:ext>
                  </a:extLst>
                </p:cNvPr>
                <p:cNvGrpSpPr/>
                <p:nvPr/>
              </p:nvGrpSpPr>
              <p:grpSpPr>
                <a:xfrm>
                  <a:off x="1828776" y="614334"/>
                  <a:ext cx="877472" cy="852670"/>
                  <a:chOff x="2810247" y="2017485"/>
                  <a:chExt cx="1132527" cy="1100517"/>
                </a:xfrm>
                <a:solidFill>
                  <a:srgbClr val="FFCC99"/>
                </a:solidFill>
              </p:grpSpPr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15374D3F-4B0C-46B9-8F2A-1D56F76DDC0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810247" y="2482080"/>
                    <a:ext cx="222006" cy="333008"/>
                    <a:chOff x="2689046" y="2844778"/>
                    <a:chExt cx="157843" cy="236764"/>
                  </a:xfrm>
                  <a:grpFill/>
                </p:grpSpPr>
                <p:sp>
                  <p:nvSpPr>
                    <p:cNvPr id="165" name="円/楕円 564">
                      <a:extLst>
                        <a:ext uri="{FF2B5EF4-FFF2-40B4-BE49-F238E27FC236}">
                          <a16:creationId xmlns:a16="http://schemas.microsoft.com/office/drawing/2014/main" id="{81B3D41A-1792-4D90-A2E6-4A0E302E93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9046" y="2844778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565">
                      <a:extLst>
                        <a:ext uri="{FF2B5EF4-FFF2-40B4-BE49-F238E27FC236}">
                          <a16:creationId xmlns:a16="http://schemas.microsoft.com/office/drawing/2014/main" id="{AB91D011-0FAF-495F-97F5-2B4419CE18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7621" y="2886053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F0D36470-2247-4256-879F-3D59FB81F25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3" name="円/楕円 562">
                      <a:extLst>
                        <a:ext uri="{FF2B5EF4-FFF2-40B4-BE49-F238E27FC236}">
                          <a16:creationId xmlns:a16="http://schemas.microsoft.com/office/drawing/2014/main" id="{725DCEE9-127C-4405-820B-AB4F59A6F4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円/楕円 563">
                      <a:extLst>
                        <a:ext uri="{FF2B5EF4-FFF2-40B4-BE49-F238E27FC236}">
                          <a16:creationId xmlns:a16="http://schemas.microsoft.com/office/drawing/2014/main" id="{B7E6F6E9-DD72-4415-AFC5-C2D6460722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" name="円/楕円 561">
                    <a:extLst>
                      <a:ext uri="{FF2B5EF4-FFF2-40B4-BE49-F238E27FC236}">
                        <a16:creationId xmlns:a16="http://schemas.microsoft.com/office/drawing/2014/main" id="{4DC00CB3-7471-42B0-8E8E-EC1A2C7D6FE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10051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円/楕円 548">
                  <a:extLst>
                    <a:ext uri="{FF2B5EF4-FFF2-40B4-BE49-F238E27FC236}">
                      <a16:creationId xmlns:a16="http://schemas.microsoft.com/office/drawing/2014/main" id="{0BAEFA6D-3424-4058-8873-A95CA0C28241}"/>
                    </a:ext>
                  </a:extLst>
                </p:cNvPr>
                <p:cNvSpPr/>
                <p:nvPr/>
              </p:nvSpPr>
              <p:spPr>
                <a:xfrm>
                  <a:off x="2015449" y="10559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円/楕円 549">
                  <a:extLst>
                    <a:ext uri="{FF2B5EF4-FFF2-40B4-BE49-F238E27FC236}">
                      <a16:creationId xmlns:a16="http://schemas.microsoft.com/office/drawing/2014/main" id="{4A4EBA0D-AF1C-465B-BFF7-37C73C895D3C}"/>
                    </a:ext>
                  </a:extLst>
                </p:cNvPr>
                <p:cNvSpPr/>
                <p:nvPr/>
              </p:nvSpPr>
              <p:spPr>
                <a:xfrm>
                  <a:off x="2396949" y="1055974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45866D55-851C-47D2-80F4-397DAD294E79}"/>
                    </a:ext>
                  </a:extLst>
                </p:cNvPr>
                <p:cNvSpPr/>
                <p:nvPr/>
              </p:nvSpPr>
              <p:spPr>
                <a:xfrm rot="16200000">
                  <a:off x="2027359" y="801485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A8C045BF-B1DF-494E-9E32-4E6319FD90BF}"/>
                    </a:ext>
                  </a:extLst>
                </p:cNvPr>
                <p:cNvSpPr/>
                <p:nvPr/>
              </p:nvSpPr>
              <p:spPr>
                <a:xfrm rot="16200000">
                  <a:off x="2434239" y="801486"/>
                  <a:ext cx="51821" cy="19887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26E04E20-FEEE-4825-96EA-765AC614277E}"/>
                  </a:ext>
                </a:extLst>
              </p:cNvPr>
              <p:cNvSpPr/>
              <p:nvPr/>
            </p:nvSpPr>
            <p:spPr>
              <a:xfrm rot="20892444">
                <a:off x="8103275" y="697376"/>
                <a:ext cx="850060" cy="3017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正方形/長方形 67">
                <a:extLst>
                  <a:ext uri="{FF2B5EF4-FFF2-40B4-BE49-F238E27FC236}">
                    <a16:creationId xmlns:a16="http://schemas.microsoft.com/office/drawing/2014/main" id="{867CFECF-D62B-4F63-A2CE-8E611E02C2FD}"/>
                  </a:ext>
                </a:extLst>
              </p:cNvPr>
              <p:cNvSpPr/>
              <p:nvPr/>
            </p:nvSpPr>
            <p:spPr>
              <a:xfrm>
                <a:off x="8593944" y="1733739"/>
                <a:ext cx="106602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1344C37-68FA-4843-95CE-1732C6669DFD}"/>
                </a:ext>
              </a:extLst>
            </p:cNvPr>
            <p:cNvGrpSpPr/>
            <p:nvPr/>
          </p:nvGrpSpPr>
          <p:grpSpPr>
            <a:xfrm rot="491157">
              <a:off x="2248657" y="4553876"/>
              <a:ext cx="2019691" cy="1372838"/>
              <a:chOff x="2238147" y="4602537"/>
              <a:chExt cx="2019691" cy="1372838"/>
            </a:xfrm>
          </p:grpSpPr>
          <p:sp>
            <p:nvSpPr>
              <p:cNvPr id="116" name="角丸四角形 29">
                <a:extLst>
                  <a:ext uri="{FF2B5EF4-FFF2-40B4-BE49-F238E27FC236}">
                    <a16:creationId xmlns:a16="http://schemas.microsoft.com/office/drawing/2014/main" id="{94B07D0F-6CA6-46B4-B6D8-0A950DD640B4}"/>
                  </a:ext>
                </a:extLst>
              </p:cNvPr>
              <p:cNvSpPr/>
              <p:nvPr/>
            </p:nvSpPr>
            <p:spPr>
              <a:xfrm rot="16200000">
                <a:off x="2708490" y="5815131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B57FA67-7FB3-4B23-BB54-28E87A7B955B}"/>
                  </a:ext>
                </a:extLst>
              </p:cNvPr>
              <p:cNvGrpSpPr/>
              <p:nvPr/>
            </p:nvGrpSpPr>
            <p:grpSpPr>
              <a:xfrm rot="3466444">
                <a:off x="2667184" y="4173500"/>
                <a:ext cx="1161618" cy="2019691"/>
                <a:chOff x="2940492" y="222414"/>
                <a:chExt cx="2069658" cy="3598489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2767636F-B78C-4E76-B708-C0AA1A8946AC}"/>
                    </a:ext>
                  </a:extLst>
                </p:cNvPr>
                <p:cNvSpPr/>
                <p:nvPr/>
              </p:nvSpPr>
              <p:spPr>
                <a:xfrm>
                  <a:off x="3080285" y="306361"/>
                  <a:ext cx="1584060" cy="2536716"/>
                </a:xfrm>
                <a:custGeom>
                  <a:avLst/>
                  <a:gdLst>
                    <a:gd name="connsiteX0" fmla="*/ 961846 w 1923692"/>
                    <a:gd name="connsiteY0" fmla="*/ 0 h 3246080"/>
                    <a:gd name="connsiteX1" fmla="*/ 1038598 w 1923692"/>
                    <a:gd name="connsiteY1" fmla="*/ 17320 h 3246080"/>
                    <a:gd name="connsiteX2" fmla="*/ 1923692 w 1923692"/>
                    <a:gd name="connsiteY2" fmla="*/ 1623040 h 3246080"/>
                    <a:gd name="connsiteX3" fmla="*/ 1038598 w 1923692"/>
                    <a:gd name="connsiteY3" fmla="*/ 3228760 h 3246080"/>
                    <a:gd name="connsiteX4" fmla="*/ 961846 w 1923692"/>
                    <a:gd name="connsiteY4" fmla="*/ 3246080 h 3246080"/>
                    <a:gd name="connsiteX5" fmla="*/ 885095 w 1923692"/>
                    <a:gd name="connsiteY5" fmla="*/ 3228760 h 3246080"/>
                    <a:gd name="connsiteX6" fmla="*/ 0 w 1923692"/>
                    <a:gd name="connsiteY6" fmla="*/ 1623040 h 3246080"/>
                    <a:gd name="connsiteX7" fmla="*/ 885095 w 1923692"/>
                    <a:gd name="connsiteY7" fmla="*/ 17320 h 324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23692" h="3246080">
                      <a:moveTo>
                        <a:pt x="961846" y="0"/>
                      </a:moveTo>
                      <a:lnTo>
                        <a:pt x="1038598" y="17320"/>
                      </a:lnTo>
                      <a:cubicBezTo>
                        <a:pt x="1543720" y="170153"/>
                        <a:pt x="1923692" y="830986"/>
                        <a:pt x="1923692" y="1623040"/>
                      </a:cubicBezTo>
                      <a:cubicBezTo>
                        <a:pt x="1923692" y="2415095"/>
                        <a:pt x="1543720" y="3075928"/>
                        <a:pt x="1038598" y="3228760"/>
                      </a:cubicBezTo>
                      <a:lnTo>
                        <a:pt x="961846" y="3246080"/>
                      </a:lnTo>
                      <a:lnTo>
                        <a:pt x="885095" y="3228760"/>
                      </a:lnTo>
                      <a:cubicBezTo>
                        <a:pt x="379972" y="3075928"/>
                        <a:pt x="0" y="2415095"/>
                        <a:pt x="0" y="1623040"/>
                      </a:cubicBezTo>
                      <a:cubicBezTo>
                        <a:pt x="0" y="830986"/>
                        <a:pt x="379972" y="170153"/>
                        <a:pt x="885095" y="1732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EA6D9704-6D97-4F74-A4BF-1F03181C66FF}"/>
                    </a:ext>
                  </a:extLst>
                </p:cNvPr>
                <p:cNvGrpSpPr/>
                <p:nvPr/>
              </p:nvGrpSpPr>
              <p:grpSpPr>
                <a:xfrm>
                  <a:off x="3242348" y="541012"/>
                  <a:ext cx="1465946" cy="2423216"/>
                  <a:chOff x="4184590" y="1256539"/>
                  <a:chExt cx="1605243" cy="2653475"/>
                </a:xfrm>
              </p:grpSpPr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5516ED9C-85DA-415D-AE6E-14737AA7C79F}"/>
                      </a:ext>
                    </a:extLst>
                  </p:cNvPr>
                  <p:cNvSpPr/>
                  <p:nvPr/>
                </p:nvSpPr>
                <p:spPr>
                  <a:xfrm>
                    <a:off x="4388167" y="2484886"/>
                    <a:ext cx="1122046" cy="142512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3798F6B2-93D3-402C-825E-C0BB029623F4}"/>
                      </a:ext>
                    </a:extLst>
                  </p:cNvPr>
                  <p:cNvSpPr/>
                  <p:nvPr/>
                </p:nvSpPr>
                <p:spPr>
                  <a:xfrm>
                    <a:off x="4874418" y="2718245"/>
                    <a:ext cx="157163" cy="11917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3460015E-22FC-4C3F-8E35-C7E6282F9FD2}"/>
                      </a:ext>
                    </a:extLst>
                  </p:cNvPr>
                  <p:cNvSpPr/>
                  <p:nvPr/>
                </p:nvSpPr>
                <p:spPr>
                  <a:xfrm>
                    <a:off x="4899184" y="2876326"/>
                    <a:ext cx="100012" cy="100012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22EF32F5-E73B-4FA6-89F4-94D9C0263019}"/>
                      </a:ext>
                    </a:extLst>
                  </p:cNvPr>
                  <p:cNvSpPr/>
                  <p:nvPr/>
                </p:nvSpPr>
                <p:spPr>
                  <a:xfrm>
                    <a:off x="4899184" y="3083273"/>
                    <a:ext cx="100012" cy="100012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C07AD386-B863-4A14-8430-871651620E06}"/>
                      </a:ext>
                    </a:extLst>
                  </p:cNvPr>
                  <p:cNvSpPr/>
                  <p:nvPr/>
                </p:nvSpPr>
                <p:spPr>
                  <a:xfrm>
                    <a:off x="4899184" y="3290220"/>
                    <a:ext cx="100012" cy="100012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月 140">
                    <a:extLst>
                      <a:ext uri="{FF2B5EF4-FFF2-40B4-BE49-F238E27FC236}">
                        <a16:creationId xmlns:a16="http://schemas.microsoft.com/office/drawing/2014/main" id="{68D29A01-29A9-45B5-B285-C5F4474B0E2A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447887" y="1330970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E1A1C414-AF19-4C46-B41D-4406A3BF17B0}"/>
                      </a:ext>
                    </a:extLst>
                  </p:cNvPr>
                  <p:cNvSpPr/>
                  <p:nvPr/>
                </p:nvSpPr>
                <p:spPr>
                  <a:xfrm rot="8420984">
                    <a:off x="4522273" y="1272068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E739D918-8432-4D64-977D-C482DD55CC8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608634" y="1256539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20AEB041-4702-41BB-9F2B-783D7C82C73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4590" y="2007497"/>
                    <a:ext cx="321792" cy="451402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D82DE34D-EFFD-4120-B2E0-AB2362E7078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468041" y="2007498"/>
                    <a:ext cx="321792" cy="451402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7F03AA1A-C614-4DD0-A3ED-177EB03964F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525073" y="2087501"/>
                    <a:ext cx="207728" cy="291395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AE564E27-FE27-4AB4-8EEA-1809A72F708F}"/>
                      </a:ext>
                    </a:extLst>
                  </p:cNvPr>
                  <p:cNvSpPr/>
                  <p:nvPr/>
                </p:nvSpPr>
                <p:spPr>
                  <a:xfrm>
                    <a:off x="4297680" y="1495239"/>
                    <a:ext cx="1303020" cy="134702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185D7D4-2817-4A4D-964C-0186635107E3}"/>
                    </a:ext>
                  </a:extLst>
                </p:cNvPr>
                <p:cNvSpPr/>
                <p:nvPr/>
              </p:nvSpPr>
              <p:spPr>
                <a:xfrm>
                  <a:off x="2940492" y="222414"/>
                  <a:ext cx="2069658" cy="3598489"/>
                </a:xfrm>
                <a:custGeom>
                  <a:avLst/>
                  <a:gdLst>
                    <a:gd name="connsiteX0" fmla="*/ 943681 w 2168966"/>
                    <a:gd name="connsiteY0" fmla="*/ 114695 h 3598489"/>
                    <a:gd name="connsiteX1" fmla="*/ 882693 w 2168966"/>
                    <a:gd name="connsiteY1" fmla="*/ 128230 h 3598489"/>
                    <a:gd name="connsiteX2" fmla="*/ 179374 w 2168966"/>
                    <a:gd name="connsiteY2" fmla="*/ 1383053 h 3598489"/>
                    <a:gd name="connsiteX3" fmla="*/ 882693 w 2168966"/>
                    <a:gd name="connsiteY3" fmla="*/ 2637876 h 3598489"/>
                    <a:gd name="connsiteX4" fmla="*/ 943681 w 2168966"/>
                    <a:gd name="connsiteY4" fmla="*/ 2651411 h 3598489"/>
                    <a:gd name="connsiteX5" fmla="*/ 1004670 w 2168966"/>
                    <a:gd name="connsiteY5" fmla="*/ 2637876 h 3598489"/>
                    <a:gd name="connsiteX6" fmla="*/ 1707988 w 2168966"/>
                    <a:gd name="connsiteY6" fmla="*/ 1383053 h 3598489"/>
                    <a:gd name="connsiteX7" fmla="*/ 1004670 w 2168966"/>
                    <a:gd name="connsiteY7" fmla="*/ 128230 h 3598489"/>
                    <a:gd name="connsiteX8" fmla="*/ 1084483 w 2168966"/>
                    <a:gd name="connsiteY8" fmla="*/ 0 h 3598489"/>
                    <a:gd name="connsiteX9" fmla="*/ 1171021 w 2168966"/>
                    <a:gd name="connsiteY9" fmla="*/ 19200 h 3598489"/>
                    <a:gd name="connsiteX10" fmla="*/ 2168966 w 2168966"/>
                    <a:gd name="connsiteY10" fmla="*/ 1799245 h 3598489"/>
                    <a:gd name="connsiteX11" fmla="*/ 1171021 w 2168966"/>
                    <a:gd name="connsiteY11" fmla="*/ 3579289 h 3598489"/>
                    <a:gd name="connsiteX12" fmla="*/ 1084483 w 2168966"/>
                    <a:gd name="connsiteY12" fmla="*/ 3598489 h 3598489"/>
                    <a:gd name="connsiteX13" fmla="*/ 997946 w 2168966"/>
                    <a:gd name="connsiteY13" fmla="*/ 3579289 h 3598489"/>
                    <a:gd name="connsiteX14" fmla="*/ 0 w 2168966"/>
                    <a:gd name="connsiteY14" fmla="*/ 1799245 h 3598489"/>
                    <a:gd name="connsiteX15" fmla="*/ 997946 w 2168966"/>
                    <a:gd name="connsiteY15" fmla="*/ 19200 h 359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68966" h="3598489">
                      <a:moveTo>
                        <a:pt x="943681" y="114695"/>
                      </a:moveTo>
                      <a:lnTo>
                        <a:pt x="882693" y="128230"/>
                      </a:lnTo>
                      <a:cubicBezTo>
                        <a:pt x="481309" y="247665"/>
                        <a:pt x="179374" y="764086"/>
                        <a:pt x="179374" y="1383053"/>
                      </a:cubicBezTo>
                      <a:cubicBezTo>
                        <a:pt x="179374" y="2002021"/>
                        <a:pt x="481309" y="2518442"/>
                        <a:pt x="882693" y="2637876"/>
                      </a:cubicBezTo>
                      <a:lnTo>
                        <a:pt x="943681" y="2651411"/>
                      </a:lnTo>
                      <a:lnTo>
                        <a:pt x="1004670" y="2637876"/>
                      </a:lnTo>
                      <a:cubicBezTo>
                        <a:pt x="1406053" y="2518442"/>
                        <a:pt x="1707988" y="2002021"/>
                        <a:pt x="1707988" y="1383053"/>
                      </a:cubicBezTo>
                      <a:cubicBezTo>
                        <a:pt x="1707988" y="764086"/>
                        <a:pt x="1406053" y="247665"/>
                        <a:pt x="1004670" y="128230"/>
                      </a:cubicBezTo>
                      <a:close/>
                      <a:moveTo>
                        <a:pt x="1084483" y="0"/>
                      </a:moveTo>
                      <a:lnTo>
                        <a:pt x="1171021" y="19200"/>
                      </a:lnTo>
                      <a:cubicBezTo>
                        <a:pt x="1740547" y="188626"/>
                        <a:pt x="2168966" y="921202"/>
                        <a:pt x="2168966" y="1799245"/>
                      </a:cubicBezTo>
                      <a:cubicBezTo>
                        <a:pt x="2168966" y="2677289"/>
                        <a:pt x="1740547" y="3409865"/>
                        <a:pt x="1171021" y="3579289"/>
                      </a:cubicBezTo>
                      <a:lnTo>
                        <a:pt x="1084483" y="3598489"/>
                      </a:lnTo>
                      <a:lnTo>
                        <a:pt x="997946" y="3579289"/>
                      </a:lnTo>
                      <a:cubicBezTo>
                        <a:pt x="428419" y="3409865"/>
                        <a:pt x="0" y="2677289"/>
                        <a:pt x="0" y="1799245"/>
                      </a:cubicBezTo>
                      <a:cubicBezTo>
                        <a:pt x="0" y="921202"/>
                        <a:pt x="428419" y="188626"/>
                        <a:pt x="997946" y="1920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D9D5B101-801E-4294-8604-39F38C29D14B}"/>
                    </a:ext>
                  </a:extLst>
                </p:cNvPr>
                <p:cNvGrpSpPr/>
                <p:nvPr/>
              </p:nvGrpSpPr>
              <p:grpSpPr>
                <a:xfrm>
                  <a:off x="2940492" y="1097970"/>
                  <a:ext cx="2069658" cy="2722933"/>
                  <a:chOff x="672140" y="1495239"/>
                  <a:chExt cx="2251496" cy="2722933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D610509B-C290-4FB3-9184-0CDC70030B98}"/>
                      </a:ext>
                    </a:extLst>
                  </p:cNvPr>
                  <p:cNvSpPr/>
                  <p:nvPr/>
                </p:nvSpPr>
                <p:spPr>
                  <a:xfrm>
                    <a:off x="672140" y="1495239"/>
                    <a:ext cx="2231570" cy="2722933"/>
                  </a:xfrm>
                  <a:custGeom>
                    <a:avLst/>
                    <a:gdLst>
                      <a:gd name="connsiteX0" fmla="*/ 180600 w 2231570"/>
                      <a:gd name="connsiteY0" fmla="*/ 0 h 2722933"/>
                      <a:gd name="connsiteX1" fmla="*/ 193751 w 2231570"/>
                      <a:gd name="connsiteY1" fmla="*/ 58891 h 2722933"/>
                      <a:gd name="connsiteX2" fmla="*/ 711571 w 2231570"/>
                      <a:gd name="connsiteY2" fmla="*/ 882069 h 2722933"/>
                      <a:gd name="connsiteX3" fmla="*/ 2223779 w 2231570"/>
                      <a:gd name="connsiteY3" fmla="*/ 1245843 h 2722933"/>
                      <a:gd name="connsiteX4" fmla="*/ 2231570 w 2231570"/>
                      <a:gd name="connsiteY4" fmla="*/ 1241773 h 2722933"/>
                      <a:gd name="connsiteX5" fmla="*/ 2231232 w 2231570"/>
                      <a:gd name="connsiteY5" fmla="*/ 1245321 h 2722933"/>
                      <a:gd name="connsiteX6" fmla="*/ 1215579 w 2231570"/>
                      <a:gd name="connsiteY6" fmla="*/ 2703733 h 2722933"/>
                      <a:gd name="connsiteX7" fmla="*/ 1125748 w 2231570"/>
                      <a:gd name="connsiteY7" fmla="*/ 2722933 h 2722933"/>
                      <a:gd name="connsiteX8" fmla="*/ 1035919 w 2231570"/>
                      <a:gd name="connsiteY8" fmla="*/ 2703733 h 2722933"/>
                      <a:gd name="connsiteX9" fmla="*/ 0 w 2231570"/>
                      <a:gd name="connsiteY9" fmla="*/ 923689 h 2722933"/>
                      <a:gd name="connsiteX10" fmla="*/ 171889 w 2231570"/>
                      <a:gd name="connsiteY10" fmla="*/ 19285 h 2722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31570" h="2722933">
                        <a:moveTo>
                          <a:pt x="180600" y="0"/>
                        </a:moveTo>
                        <a:lnTo>
                          <a:pt x="193751" y="58891"/>
                        </a:lnTo>
                        <a:cubicBezTo>
                          <a:pt x="271599" y="352624"/>
                          <a:pt x="447213" y="644747"/>
                          <a:pt x="711571" y="882069"/>
                        </a:cubicBezTo>
                        <a:cubicBezTo>
                          <a:pt x="1174199" y="1297382"/>
                          <a:pt x="1774474" y="1424457"/>
                          <a:pt x="2223779" y="1245843"/>
                        </a:cubicBezTo>
                        <a:lnTo>
                          <a:pt x="2231570" y="1241773"/>
                        </a:lnTo>
                        <a:lnTo>
                          <a:pt x="2231232" y="1245321"/>
                        </a:lnTo>
                        <a:cubicBezTo>
                          <a:pt x="2138027" y="1976078"/>
                          <a:pt x="1732876" y="2555487"/>
                          <a:pt x="1215579" y="2703733"/>
                        </a:cubicBezTo>
                        <a:lnTo>
                          <a:pt x="1125748" y="2722933"/>
                        </a:lnTo>
                        <a:lnTo>
                          <a:pt x="1035919" y="2703733"/>
                        </a:lnTo>
                        <a:cubicBezTo>
                          <a:pt x="444721" y="2534309"/>
                          <a:pt x="0" y="1801733"/>
                          <a:pt x="0" y="923689"/>
                        </a:cubicBezTo>
                        <a:cubicBezTo>
                          <a:pt x="0" y="594423"/>
                          <a:pt x="62539" y="285613"/>
                          <a:pt x="171889" y="1928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6614C02-344B-4813-BA5F-01F51004355E}"/>
                      </a:ext>
                    </a:extLst>
                  </p:cNvPr>
                  <p:cNvSpPr/>
                  <p:nvPr/>
                </p:nvSpPr>
                <p:spPr>
                  <a:xfrm flipH="1">
                    <a:off x="692066" y="1495239"/>
                    <a:ext cx="2231570" cy="2722933"/>
                  </a:xfrm>
                  <a:custGeom>
                    <a:avLst/>
                    <a:gdLst>
                      <a:gd name="connsiteX0" fmla="*/ 180600 w 2231570"/>
                      <a:gd name="connsiteY0" fmla="*/ 0 h 2722933"/>
                      <a:gd name="connsiteX1" fmla="*/ 193751 w 2231570"/>
                      <a:gd name="connsiteY1" fmla="*/ 58891 h 2722933"/>
                      <a:gd name="connsiteX2" fmla="*/ 711571 w 2231570"/>
                      <a:gd name="connsiteY2" fmla="*/ 882069 h 2722933"/>
                      <a:gd name="connsiteX3" fmla="*/ 2223779 w 2231570"/>
                      <a:gd name="connsiteY3" fmla="*/ 1245843 h 2722933"/>
                      <a:gd name="connsiteX4" fmla="*/ 2231570 w 2231570"/>
                      <a:gd name="connsiteY4" fmla="*/ 1241773 h 2722933"/>
                      <a:gd name="connsiteX5" fmla="*/ 2231232 w 2231570"/>
                      <a:gd name="connsiteY5" fmla="*/ 1245321 h 2722933"/>
                      <a:gd name="connsiteX6" fmla="*/ 1215579 w 2231570"/>
                      <a:gd name="connsiteY6" fmla="*/ 2703733 h 2722933"/>
                      <a:gd name="connsiteX7" fmla="*/ 1125748 w 2231570"/>
                      <a:gd name="connsiteY7" fmla="*/ 2722933 h 2722933"/>
                      <a:gd name="connsiteX8" fmla="*/ 1035919 w 2231570"/>
                      <a:gd name="connsiteY8" fmla="*/ 2703733 h 2722933"/>
                      <a:gd name="connsiteX9" fmla="*/ 0 w 2231570"/>
                      <a:gd name="connsiteY9" fmla="*/ 923689 h 2722933"/>
                      <a:gd name="connsiteX10" fmla="*/ 171889 w 2231570"/>
                      <a:gd name="connsiteY10" fmla="*/ 19285 h 2722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31570" h="2722933">
                        <a:moveTo>
                          <a:pt x="180600" y="0"/>
                        </a:moveTo>
                        <a:lnTo>
                          <a:pt x="193751" y="58891"/>
                        </a:lnTo>
                        <a:cubicBezTo>
                          <a:pt x="271599" y="352624"/>
                          <a:pt x="447213" y="644747"/>
                          <a:pt x="711571" y="882069"/>
                        </a:cubicBezTo>
                        <a:cubicBezTo>
                          <a:pt x="1174199" y="1297382"/>
                          <a:pt x="1774474" y="1424457"/>
                          <a:pt x="2223779" y="1245843"/>
                        </a:cubicBezTo>
                        <a:lnTo>
                          <a:pt x="2231570" y="1241773"/>
                        </a:lnTo>
                        <a:lnTo>
                          <a:pt x="2231232" y="1245321"/>
                        </a:lnTo>
                        <a:cubicBezTo>
                          <a:pt x="2138027" y="1976078"/>
                          <a:pt x="1732876" y="2555487"/>
                          <a:pt x="1215579" y="2703733"/>
                        </a:cubicBezTo>
                        <a:lnTo>
                          <a:pt x="1125748" y="2722933"/>
                        </a:lnTo>
                        <a:lnTo>
                          <a:pt x="1035919" y="2703733"/>
                        </a:lnTo>
                        <a:cubicBezTo>
                          <a:pt x="444721" y="2534309"/>
                          <a:pt x="0" y="1801733"/>
                          <a:pt x="0" y="923689"/>
                        </a:cubicBezTo>
                        <a:cubicBezTo>
                          <a:pt x="0" y="594423"/>
                          <a:pt x="62539" y="285613"/>
                          <a:pt x="171889" y="1928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FC8F89FA-7ABF-44A3-8176-F126D5CCDF0A}"/>
                  </a:ext>
                </a:extLst>
              </p:cNvPr>
              <p:cNvGrpSpPr/>
              <p:nvPr/>
            </p:nvGrpSpPr>
            <p:grpSpPr>
              <a:xfrm rot="15300000">
                <a:off x="2788071" y="5737255"/>
                <a:ext cx="214466" cy="261773"/>
                <a:chOff x="6755704" y="5835285"/>
                <a:chExt cx="214466" cy="261773"/>
              </a:xfrm>
            </p:grpSpPr>
            <p:sp>
              <p:nvSpPr>
                <p:cNvPr id="126" name="角丸四角形 380">
                  <a:extLst>
                    <a:ext uri="{FF2B5EF4-FFF2-40B4-BE49-F238E27FC236}">
                      <a16:creationId xmlns:a16="http://schemas.microsoft.com/office/drawing/2014/main" id="{DA9CBDB1-A990-48FD-A918-2DB9278E236E}"/>
                    </a:ext>
                  </a:extLst>
                </p:cNvPr>
                <p:cNvSpPr/>
                <p:nvPr/>
              </p:nvSpPr>
              <p:spPr>
                <a:xfrm rot="5400000">
                  <a:off x="6829952" y="5761037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角丸四角形 381">
                  <a:extLst>
                    <a:ext uri="{FF2B5EF4-FFF2-40B4-BE49-F238E27FC236}">
                      <a16:creationId xmlns:a16="http://schemas.microsoft.com/office/drawing/2014/main" id="{A1B5D856-E286-4975-AA22-508292671D0A}"/>
                    </a:ext>
                  </a:extLst>
                </p:cNvPr>
                <p:cNvSpPr/>
                <p:nvPr/>
              </p:nvSpPr>
              <p:spPr>
                <a:xfrm rot="5400000">
                  <a:off x="6829952" y="582490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角丸四角形 382">
                  <a:extLst>
                    <a:ext uri="{FF2B5EF4-FFF2-40B4-BE49-F238E27FC236}">
                      <a16:creationId xmlns:a16="http://schemas.microsoft.com/office/drawing/2014/main" id="{1105FDAA-1DAB-42E3-80CD-CE2C0D5A15D5}"/>
                    </a:ext>
                  </a:extLst>
                </p:cNvPr>
                <p:cNvSpPr/>
                <p:nvPr/>
              </p:nvSpPr>
              <p:spPr>
                <a:xfrm rot="5400000">
                  <a:off x="6829952" y="589087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角丸四角形 383">
                  <a:extLst>
                    <a:ext uri="{FF2B5EF4-FFF2-40B4-BE49-F238E27FC236}">
                      <a16:creationId xmlns:a16="http://schemas.microsoft.com/office/drawing/2014/main" id="{3F831F0D-D25A-4BF6-8F5F-E3D97E76BD42}"/>
                    </a:ext>
                  </a:extLst>
                </p:cNvPr>
                <p:cNvSpPr/>
                <p:nvPr/>
              </p:nvSpPr>
              <p:spPr>
                <a:xfrm rot="5400000">
                  <a:off x="6829952" y="5956840"/>
                  <a:ext cx="65970" cy="2144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BEB789D8-883E-4B79-9547-F98EE92E0261}"/>
                  </a:ext>
                </a:extLst>
              </p:cNvPr>
              <p:cNvGrpSpPr/>
              <p:nvPr/>
            </p:nvGrpSpPr>
            <p:grpSpPr>
              <a:xfrm rot="18057063" flipH="1">
                <a:off x="3813513" y="5106990"/>
                <a:ext cx="369405" cy="214466"/>
                <a:chOff x="2303054" y="5827502"/>
                <a:chExt cx="369405" cy="214466"/>
              </a:xfrm>
            </p:grpSpPr>
            <p:sp>
              <p:nvSpPr>
                <p:cNvPr id="120" name="角丸四角形 29">
                  <a:extLst>
                    <a:ext uri="{FF2B5EF4-FFF2-40B4-BE49-F238E27FC236}">
                      <a16:creationId xmlns:a16="http://schemas.microsoft.com/office/drawing/2014/main" id="{134DAFC6-220C-42BC-8E7B-4B8B11BAC41A}"/>
                    </a:ext>
                  </a:extLst>
                </p:cNvPr>
                <p:cNvSpPr/>
                <p:nvPr/>
              </p:nvSpPr>
              <p:spPr>
                <a:xfrm rot="16200000">
                  <a:off x="2354759" y="5881724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BF1026B3-FE0C-4313-8DF6-8B9768C373BF}"/>
                    </a:ext>
                  </a:extLst>
                </p:cNvPr>
                <p:cNvGrpSpPr/>
                <p:nvPr/>
              </p:nvGrpSpPr>
              <p:grpSpPr>
                <a:xfrm rot="15300000">
                  <a:off x="2434340" y="5803848"/>
                  <a:ext cx="214466" cy="261773"/>
                  <a:chOff x="6755704" y="5835285"/>
                  <a:chExt cx="214466" cy="261773"/>
                </a:xfrm>
              </p:grpSpPr>
              <p:sp>
                <p:nvSpPr>
                  <p:cNvPr id="122" name="角丸四角形 380">
                    <a:extLst>
                      <a:ext uri="{FF2B5EF4-FFF2-40B4-BE49-F238E27FC236}">
                        <a16:creationId xmlns:a16="http://schemas.microsoft.com/office/drawing/2014/main" id="{DD9A38B4-EE6F-42D2-A926-770308FD15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761037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" name="角丸四角形 381">
                    <a:extLst>
                      <a:ext uri="{FF2B5EF4-FFF2-40B4-BE49-F238E27FC236}">
                        <a16:creationId xmlns:a16="http://schemas.microsoft.com/office/drawing/2014/main" id="{8928ADFD-D78B-41CC-9608-5F34CD2419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824900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角丸四角形 382">
                    <a:extLst>
                      <a:ext uri="{FF2B5EF4-FFF2-40B4-BE49-F238E27FC236}">
                        <a16:creationId xmlns:a16="http://schemas.microsoft.com/office/drawing/2014/main" id="{799BDBF7-F9E1-4BD5-8746-C38A327AB2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890870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角丸四角形 383">
                    <a:extLst>
                      <a:ext uri="{FF2B5EF4-FFF2-40B4-BE49-F238E27FC236}">
                        <a16:creationId xmlns:a16="http://schemas.microsoft.com/office/drawing/2014/main" id="{A14C2200-6097-4D6A-B8DD-707CAD3F38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29952" y="5956840"/>
                    <a:ext cx="65970" cy="2144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0503B84-9C17-4E98-9D8C-28B6AA6E562B}"/>
                </a:ext>
              </a:extLst>
            </p:cNvPr>
            <p:cNvGrpSpPr/>
            <p:nvPr/>
          </p:nvGrpSpPr>
          <p:grpSpPr>
            <a:xfrm rot="5172315">
              <a:off x="3870538" y="4155380"/>
              <a:ext cx="326331" cy="423451"/>
              <a:chOff x="5792250" y="910407"/>
              <a:chExt cx="345429" cy="448234"/>
            </a:xfrm>
          </p:grpSpPr>
          <p:sp>
            <p:nvSpPr>
              <p:cNvPr id="113" name="楕円 23">
                <a:extLst>
                  <a:ext uri="{FF2B5EF4-FFF2-40B4-BE49-F238E27FC236}">
                    <a16:creationId xmlns:a16="http://schemas.microsoft.com/office/drawing/2014/main" id="{3E9BA4D2-9406-4A65-9AF9-18F54FBCB7C4}"/>
                  </a:ext>
                </a:extLst>
              </p:cNvPr>
              <p:cNvSpPr/>
              <p:nvPr/>
            </p:nvSpPr>
            <p:spPr>
              <a:xfrm rot="18000000">
                <a:off x="6001289" y="879787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23">
                <a:extLst>
                  <a:ext uri="{FF2B5EF4-FFF2-40B4-BE49-F238E27FC236}">
                    <a16:creationId xmlns:a16="http://schemas.microsoft.com/office/drawing/2014/main" id="{D2E45908-B89C-4711-A90C-EE8A3E5F8877}"/>
                  </a:ext>
                </a:extLst>
              </p:cNvPr>
              <p:cNvSpPr/>
              <p:nvPr/>
            </p:nvSpPr>
            <p:spPr>
              <a:xfrm rot="16200000">
                <a:off x="5861854" y="1222251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23">
                <a:extLst>
                  <a:ext uri="{FF2B5EF4-FFF2-40B4-BE49-F238E27FC236}">
                    <a16:creationId xmlns:a16="http://schemas.microsoft.com/office/drawing/2014/main" id="{CE985619-B7E7-43B8-A26F-E51E6F2B5B31}"/>
                  </a:ext>
                </a:extLst>
              </p:cNvPr>
              <p:cNvSpPr/>
              <p:nvPr/>
            </p:nvSpPr>
            <p:spPr>
              <a:xfrm rot="17129988">
                <a:off x="5822870" y="1017390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F1BB2821-8232-403B-B350-B25F0C93C666}"/>
                </a:ext>
              </a:extLst>
            </p:cNvPr>
            <p:cNvGrpSpPr/>
            <p:nvPr/>
          </p:nvGrpSpPr>
          <p:grpSpPr>
            <a:xfrm rot="3600000" flipH="1">
              <a:off x="4290495" y="4970690"/>
              <a:ext cx="326331" cy="423451"/>
              <a:chOff x="5792250" y="910407"/>
              <a:chExt cx="345429" cy="448234"/>
            </a:xfrm>
          </p:grpSpPr>
          <p:sp>
            <p:nvSpPr>
              <p:cNvPr id="110" name="楕円 23">
                <a:extLst>
                  <a:ext uri="{FF2B5EF4-FFF2-40B4-BE49-F238E27FC236}">
                    <a16:creationId xmlns:a16="http://schemas.microsoft.com/office/drawing/2014/main" id="{5F4F0C86-2FE9-48F6-82DC-1A5F8A9090AD}"/>
                  </a:ext>
                </a:extLst>
              </p:cNvPr>
              <p:cNvSpPr/>
              <p:nvPr/>
            </p:nvSpPr>
            <p:spPr>
              <a:xfrm rot="18000000">
                <a:off x="6001289" y="879787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23">
                <a:extLst>
                  <a:ext uri="{FF2B5EF4-FFF2-40B4-BE49-F238E27FC236}">
                    <a16:creationId xmlns:a16="http://schemas.microsoft.com/office/drawing/2014/main" id="{5662CD42-157B-449B-B9EA-B55F064B6350}"/>
                  </a:ext>
                </a:extLst>
              </p:cNvPr>
              <p:cNvSpPr/>
              <p:nvPr/>
            </p:nvSpPr>
            <p:spPr>
              <a:xfrm rot="16200000">
                <a:off x="5861854" y="1222251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23">
                <a:extLst>
                  <a:ext uri="{FF2B5EF4-FFF2-40B4-BE49-F238E27FC236}">
                    <a16:creationId xmlns:a16="http://schemas.microsoft.com/office/drawing/2014/main" id="{545C83C6-F0B3-4F39-94B8-12992A43D32E}"/>
                  </a:ext>
                </a:extLst>
              </p:cNvPr>
              <p:cNvSpPr/>
              <p:nvPr/>
            </p:nvSpPr>
            <p:spPr>
              <a:xfrm rot="17129988">
                <a:off x="5822870" y="1017390"/>
                <a:ext cx="105770" cy="167010"/>
              </a:xfrm>
              <a:custGeom>
                <a:avLst/>
                <a:gdLst>
                  <a:gd name="connsiteX0" fmla="*/ 0 w 274175"/>
                  <a:gd name="connsiteY0" fmla="*/ 137088 h 274175"/>
                  <a:gd name="connsiteX1" fmla="*/ 137088 w 274175"/>
                  <a:gd name="connsiteY1" fmla="*/ 0 h 274175"/>
                  <a:gd name="connsiteX2" fmla="*/ 274176 w 274175"/>
                  <a:gd name="connsiteY2" fmla="*/ 137088 h 274175"/>
                  <a:gd name="connsiteX3" fmla="*/ 137088 w 274175"/>
                  <a:gd name="connsiteY3" fmla="*/ 274176 h 274175"/>
                  <a:gd name="connsiteX4" fmla="*/ 0 w 274175"/>
                  <a:gd name="connsiteY4" fmla="*/ 137088 h 274175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  <a:gd name="connsiteX0" fmla="*/ 0 w 274176"/>
                  <a:gd name="connsiteY0" fmla="*/ 137088 h 432926"/>
                  <a:gd name="connsiteX1" fmla="*/ 137088 w 274176"/>
                  <a:gd name="connsiteY1" fmla="*/ 0 h 432926"/>
                  <a:gd name="connsiteX2" fmla="*/ 274176 w 274176"/>
                  <a:gd name="connsiteY2" fmla="*/ 137088 h 432926"/>
                  <a:gd name="connsiteX3" fmla="*/ 137088 w 274176"/>
                  <a:gd name="connsiteY3" fmla="*/ 432926 h 432926"/>
                  <a:gd name="connsiteX4" fmla="*/ 0 w 274176"/>
                  <a:gd name="connsiteY4" fmla="*/ 137088 h 43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176" h="432926">
                    <a:moveTo>
                      <a:pt x="0" y="137088"/>
                    </a:moveTo>
                    <a:cubicBezTo>
                      <a:pt x="0" y="64934"/>
                      <a:pt x="61376" y="0"/>
                      <a:pt x="137088" y="0"/>
                    </a:cubicBezTo>
                    <a:cubicBezTo>
                      <a:pt x="212800" y="0"/>
                      <a:pt x="274176" y="61376"/>
                      <a:pt x="274176" y="137088"/>
                    </a:cubicBezTo>
                    <a:cubicBezTo>
                      <a:pt x="274176" y="212800"/>
                      <a:pt x="193750" y="363076"/>
                      <a:pt x="137088" y="432926"/>
                    </a:cubicBezTo>
                    <a:cubicBezTo>
                      <a:pt x="67726" y="356726"/>
                      <a:pt x="0" y="209242"/>
                      <a:pt x="0" y="13708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円/楕円 27">
              <a:extLst>
                <a:ext uri="{FF2B5EF4-FFF2-40B4-BE49-F238E27FC236}">
                  <a16:creationId xmlns:a16="http://schemas.microsoft.com/office/drawing/2014/main" id="{C86AA2E1-6B3C-4A7C-A54A-428FB3458CA4}"/>
                </a:ext>
              </a:extLst>
            </p:cNvPr>
            <p:cNvSpPr/>
            <p:nvPr/>
          </p:nvSpPr>
          <p:spPr>
            <a:xfrm rot="10800000">
              <a:off x="3076006" y="4295775"/>
              <a:ext cx="352988" cy="10923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3 w 3210421"/>
                <a:gd name="connsiteY0" fmla="*/ 65068 h 411353"/>
                <a:gd name="connsiteX1" fmla="*/ 1605210 w 3210421"/>
                <a:gd name="connsiteY1" fmla="*/ 5212 h 411353"/>
                <a:gd name="connsiteX2" fmla="*/ 3210421 w 3210421"/>
                <a:gd name="connsiteY2" fmla="*/ 65068 h 411353"/>
                <a:gd name="connsiteX3" fmla="*/ 1605212 w 3210421"/>
                <a:gd name="connsiteY3" fmla="*/ 411353 h 411353"/>
                <a:gd name="connsiteX4" fmla="*/ 3 w 3210421"/>
                <a:gd name="connsiteY4" fmla="*/ 65068 h 41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21" h="411353">
                  <a:moveTo>
                    <a:pt x="3" y="65068"/>
                  </a:moveTo>
                  <a:cubicBezTo>
                    <a:pt x="3" y="-2622"/>
                    <a:pt x="718678" y="5212"/>
                    <a:pt x="1605210" y="5212"/>
                  </a:cubicBezTo>
                  <a:cubicBezTo>
                    <a:pt x="2491742" y="5212"/>
                    <a:pt x="3210421" y="-26174"/>
                    <a:pt x="3210421" y="65068"/>
                  </a:cubicBezTo>
                  <a:cubicBezTo>
                    <a:pt x="3210421" y="156310"/>
                    <a:pt x="2491744" y="411353"/>
                    <a:pt x="1605212" y="411353"/>
                  </a:cubicBezTo>
                  <a:cubicBezTo>
                    <a:pt x="718680" y="411353"/>
                    <a:pt x="3" y="132758"/>
                    <a:pt x="3" y="65068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1C0C8B81-907B-4A4B-AD5B-7F4915CFF2B1}"/>
                </a:ext>
              </a:extLst>
            </p:cNvPr>
            <p:cNvSpPr/>
            <p:nvPr/>
          </p:nvSpPr>
          <p:spPr>
            <a:xfrm rot="3600000" flipH="1">
              <a:off x="3220824" y="4960943"/>
              <a:ext cx="363828" cy="203085"/>
            </a:xfrm>
            <a:custGeom>
              <a:avLst/>
              <a:gdLst>
                <a:gd name="connsiteX0" fmla="*/ 507498 w 716253"/>
                <a:gd name="connsiteY0" fmla="*/ 218 h 399804"/>
                <a:gd name="connsiteX1" fmla="*/ 403132 w 716253"/>
                <a:gd name="connsiteY1" fmla="*/ 12389 h 399804"/>
                <a:gd name="connsiteX2" fmla="*/ 358127 w 716253"/>
                <a:gd name="connsiteY2" fmla="*/ 31816 h 399804"/>
                <a:gd name="connsiteX3" fmla="*/ 313121 w 716253"/>
                <a:gd name="connsiteY3" fmla="*/ 12389 h 399804"/>
                <a:gd name="connsiteX4" fmla="*/ 208755 w 716253"/>
                <a:gd name="connsiteY4" fmla="*/ 218 h 399804"/>
                <a:gd name="connsiteX5" fmla="*/ 4896 w 716253"/>
                <a:gd name="connsiteY5" fmla="*/ 130776 h 399804"/>
                <a:gd name="connsiteX6" fmla="*/ 212633 w 716253"/>
                <a:gd name="connsiteY6" fmla="*/ 387415 h 399804"/>
                <a:gd name="connsiteX7" fmla="*/ 316999 w 716253"/>
                <a:gd name="connsiteY7" fmla="*/ 399586 h 399804"/>
                <a:gd name="connsiteX8" fmla="*/ 358127 w 716253"/>
                <a:gd name="connsiteY8" fmla="*/ 394879 h 399804"/>
                <a:gd name="connsiteX9" fmla="*/ 399254 w 716253"/>
                <a:gd name="connsiteY9" fmla="*/ 399586 h 399804"/>
                <a:gd name="connsiteX10" fmla="*/ 503620 w 716253"/>
                <a:gd name="connsiteY10" fmla="*/ 387415 h 399804"/>
                <a:gd name="connsiteX11" fmla="*/ 711357 w 716253"/>
                <a:gd name="connsiteY11" fmla="*/ 130776 h 399804"/>
                <a:gd name="connsiteX12" fmla="*/ 507498 w 716253"/>
                <a:gd name="connsiteY12" fmla="*/ 218 h 399804"/>
                <a:gd name="connsiteX0" fmla="*/ 507498 w 716253"/>
                <a:gd name="connsiteY0" fmla="*/ 218 h 399804"/>
                <a:gd name="connsiteX1" fmla="*/ 403132 w 716253"/>
                <a:gd name="connsiteY1" fmla="*/ 12389 h 399804"/>
                <a:gd name="connsiteX2" fmla="*/ 358127 w 716253"/>
                <a:gd name="connsiteY2" fmla="*/ 31816 h 399804"/>
                <a:gd name="connsiteX3" fmla="*/ 313121 w 716253"/>
                <a:gd name="connsiteY3" fmla="*/ 12389 h 399804"/>
                <a:gd name="connsiteX4" fmla="*/ 208755 w 716253"/>
                <a:gd name="connsiteY4" fmla="*/ 218 h 399804"/>
                <a:gd name="connsiteX5" fmla="*/ 4896 w 716253"/>
                <a:gd name="connsiteY5" fmla="*/ 130776 h 399804"/>
                <a:gd name="connsiteX6" fmla="*/ 212633 w 716253"/>
                <a:gd name="connsiteY6" fmla="*/ 387415 h 399804"/>
                <a:gd name="connsiteX7" fmla="*/ 316999 w 716253"/>
                <a:gd name="connsiteY7" fmla="*/ 399586 h 399804"/>
                <a:gd name="connsiteX8" fmla="*/ 399254 w 716253"/>
                <a:gd name="connsiteY8" fmla="*/ 399586 h 399804"/>
                <a:gd name="connsiteX9" fmla="*/ 503620 w 716253"/>
                <a:gd name="connsiteY9" fmla="*/ 387415 h 399804"/>
                <a:gd name="connsiteX10" fmla="*/ 711357 w 716253"/>
                <a:gd name="connsiteY10" fmla="*/ 130776 h 399804"/>
                <a:gd name="connsiteX11" fmla="*/ 507498 w 716253"/>
                <a:gd name="connsiteY11" fmla="*/ 218 h 39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6253" h="399804">
                  <a:moveTo>
                    <a:pt x="507498" y="218"/>
                  </a:moveTo>
                  <a:cubicBezTo>
                    <a:pt x="474092" y="-1001"/>
                    <a:pt x="438752" y="2844"/>
                    <a:pt x="403132" y="12389"/>
                  </a:cubicBezTo>
                  <a:lnTo>
                    <a:pt x="358127" y="31816"/>
                  </a:lnTo>
                  <a:lnTo>
                    <a:pt x="313121" y="12389"/>
                  </a:lnTo>
                  <a:cubicBezTo>
                    <a:pt x="277501" y="2844"/>
                    <a:pt x="242162" y="-1001"/>
                    <a:pt x="208755" y="218"/>
                  </a:cubicBezTo>
                  <a:cubicBezTo>
                    <a:pt x="108534" y="3873"/>
                    <a:pt x="25708" y="53106"/>
                    <a:pt x="4896" y="130776"/>
                  </a:cubicBezTo>
                  <a:cubicBezTo>
                    <a:pt x="-22853" y="234337"/>
                    <a:pt x="70154" y="349238"/>
                    <a:pt x="212633" y="387415"/>
                  </a:cubicBezTo>
                  <a:cubicBezTo>
                    <a:pt x="248253" y="396960"/>
                    <a:pt x="283592" y="400805"/>
                    <a:pt x="316999" y="399586"/>
                  </a:cubicBezTo>
                  <a:lnTo>
                    <a:pt x="399254" y="399586"/>
                  </a:lnTo>
                  <a:cubicBezTo>
                    <a:pt x="432661" y="400805"/>
                    <a:pt x="468001" y="396960"/>
                    <a:pt x="503620" y="387415"/>
                  </a:cubicBezTo>
                  <a:cubicBezTo>
                    <a:pt x="646099" y="349238"/>
                    <a:pt x="739106" y="234337"/>
                    <a:pt x="711357" y="130776"/>
                  </a:cubicBezTo>
                  <a:cubicBezTo>
                    <a:pt x="690545" y="53106"/>
                    <a:pt x="607719" y="3873"/>
                    <a:pt x="507498" y="21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177EBD11-A829-4C9F-BA0B-755185DD6418}"/>
                </a:ext>
              </a:extLst>
            </p:cNvPr>
            <p:cNvSpPr/>
            <p:nvPr/>
          </p:nvSpPr>
          <p:spPr>
            <a:xfrm rot="3600000" flipH="1">
              <a:off x="3288466" y="5034270"/>
              <a:ext cx="188197" cy="96047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8C006C0-3827-45F0-A174-CDE3B1658DE1}"/>
                </a:ext>
              </a:extLst>
            </p:cNvPr>
            <p:cNvSpPr/>
            <p:nvPr/>
          </p:nvSpPr>
          <p:spPr>
            <a:xfrm rot="2700000">
              <a:off x="3489602" y="4687567"/>
              <a:ext cx="186119" cy="139776"/>
            </a:xfrm>
            <a:custGeom>
              <a:avLst/>
              <a:gdLst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180003 h 231926"/>
                <a:gd name="connsiteX3" fmla="*/ 288049 w 308821"/>
                <a:gd name="connsiteY3" fmla="*/ 231926 h 231926"/>
                <a:gd name="connsiteX4" fmla="*/ 0 w 308821"/>
                <a:gd name="connsiteY4" fmla="*/ 231926 h 231926"/>
                <a:gd name="connsiteX5" fmla="*/ 0 w 308821"/>
                <a:gd name="connsiteY5" fmla="*/ 164110 h 231926"/>
                <a:gd name="connsiteX6" fmla="*/ 207978 w 308821"/>
                <a:gd name="connsiteY6" fmla="*/ 164110 h 231926"/>
                <a:gd name="connsiteX7" fmla="*/ 25456 w 308821"/>
                <a:gd name="connsiteY7" fmla="*/ 58731 h 231926"/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231926 h 231926"/>
                <a:gd name="connsiteX3" fmla="*/ 0 w 308821"/>
                <a:gd name="connsiteY3" fmla="*/ 231926 h 231926"/>
                <a:gd name="connsiteX4" fmla="*/ 0 w 308821"/>
                <a:gd name="connsiteY4" fmla="*/ 164110 h 231926"/>
                <a:gd name="connsiteX5" fmla="*/ 207978 w 308821"/>
                <a:gd name="connsiteY5" fmla="*/ 164110 h 231926"/>
                <a:gd name="connsiteX6" fmla="*/ 25456 w 308821"/>
                <a:gd name="connsiteY6" fmla="*/ 58731 h 231926"/>
                <a:gd name="connsiteX7" fmla="*/ 59364 w 308821"/>
                <a:gd name="connsiteY7" fmla="*/ 0 h 23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821" h="231926">
                  <a:moveTo>
                    <a:pt x="59364" y="0"/>
                  </a:moveTo>
                  <a:lnTo>
                    <a:pt x="308821" y="144025"/>
                  </a:lnTo>
                  <a:lnTo>
                    <a:pt x="288049" y="231926"/>
                  </a:lnTo>
                  <a:lnTo>
                    <a:pt x="0" y="231926"/>
                  </a:lnTo>
                  <a:lnTo>
                    <a:pt x="0" y="164110"/>
                  </a:lnTo>
                  <a:lnTo>
                    <a:pt x="207978" y="164110"/>
                  </a:lnTo>
                  <a:lnTo>
                    <a:pt x="25456" y="58731"/>
                  </a:lnTo>
                  <a:lnTo>
                    <a:pt x="5936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8AF6D995-1DF5-4368-B620-B77C00A7D97E}"/>
                </a:ext>
              </a:extLst>
            </p:cNvPr>
            <p:cNvSpPr/>
            <p:nvPr/>
          </p:nvSpPr>
          <p:spPr>
            <a:xfrm rot="4500000" flipH="1">
              <a:off x="3669769" y="4999626"/>
              <a:ext cx="186119" cy="139776"/>
            </a:xfrm>
            <a:custGeom>
              <a:avLst/>
              <a:gdLst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180003 h 231926"/>
                <a:gd name="connsiteX3" fmla="*/ 288049 w 308821"/>
                <a:gd name="connsiteY3" fmla="*/ 231926 h 231926"/>
                <a:gd name="connsiteX4" fmla="*/ 0 w 308821"/>
                <a:gd name="connsiteY4" fmla="*/ 231926 h 231926"/>
                <a:gd name="connsiteX5" fmla="*/ 0 w 308821"/>
                <a:gd name="connsiteY5" fmla="*/ 164110 h 231926"/>
                <a:gd name="connsiteX6" fmla="*/ 207978 w 308821"/>
                <a:gd name="connsiteY6" fmla="*/ 164110 h 231926"/>
                <a:gd name="connsiteX7" fmla="*/ 25456 w 308821"/>
                <a:gd name="connsiteY7" fmla="*/ 58731 h 231926"/>
                <a:gd name="connsiteX0" fmla="*/ 59364 w 308821"/>
                <a:gd name="connsiteY0" fmla="*/ 0 h 231926"/>
                <a:gd name="connsiteX1" fmla="*/ 308821 w 308821"/>
                <a:gd name="connsiteY1" fmla="*/ 144025 h 231926"/>
                <a:gd name="connsiteX2" fmla="*/ 288049 w 308821"/>
                <a:gd name="connsiteY2" fmla="*/ 231926 h 231926"/>
                <a:gd name="connsiteX3" fmla="*/ 0 w 308821"/>
                <a:gd name="connsiteY3" fmla="*/ 231926 h 231926"/>
                <a:gd name="connsiteX4" fmla="*/ 0 w 308821"/>
                <a:gd name="connsiteY4" fmla="*/ 164110 h 231926"/>
                <a:gd name="connsiteX5" fmla="*/ 207978 w 308821"/>
                <a:gd name="connsiteY5" fmla="*/ 164110 h 231926"/>
                <a:gd name="connsiteX6" fmla="*/ 25456 w 308821"/>
                <a:gd name="connsiteY6" fmla="*/ 58731 h 231926"/>
                <a:gd name="connsiteX7" fmla="*/ 59364 w 308821"/>
                <a:gd name="connsiteY7" fmla="*/ 0 h 23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821" h="231926">
                  <a:moveTo>
                    <a:pt x="59364" y="0"/>
                  </a:moveTo>
                  <a:lnTo>
                    <a:pt x="308821" y="144025"/>
                  </a:lnTo>
                  <a:lnTo>
                    <a:pt x="288049" y="231926"/>
                  </a:lnTo>
                  <a:lnTo>
                    <a:pt x="0" y="231926"/>
                  </a:lnTo>
                  <a:lnTo>
                    <a:pt x="0" y="164110"/>
                  </a:lnTo>
                  <a:lnTo>
                    <a:pt x="207978" y="164110"/>
                  </a:lnTo>
                  <a:lnTo>
                    <a:pt x="25456" y="58731"/>
                  </a:lnTo>
                  <a:lnTo>
                    <a:pt x="5936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EC617CF6-4E44-4F11-96ED-3CCFD64D7796}"/>
              </a:ext>
            </a:extLst>
          </p:cNvPr>
          <p:cNvGrpSpPr/>
          <p:nvPr/>
        </p:nvGrpSpPr>
        <p:grpSpPr>
          <a:xfrm>
            <a:off x="3762788" y="3950149"/>
            <a:ext cx="2465535" cy="2490433"/>
            <a:chOff x="4591658" y="3582852"/>
            <a:chExt cx="2465535" cy="2490433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079DB1A2-3E6B-4929-B9A1-132594C6DEDA}"/>
                </a:ext>
              </a:extLst>
            </p:cNvPr>
            <p:cNvGrpSpPr/>
            <p:nvPr/>
          </p:nvGrpSpPr>
          <p:grpSpPr>
            <a:xfrm rot="969169">
              <a:off x="5756271" y="4204775"/>
              <a:ext cx="1300922" cy="1654924"/>
              <a:chOff x="6879495" y="4177932"/>
              <a:chExt cx="1499418" cy="1907435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2C73075F-DC3C-4251-BF63-8E3DBBC05A30}"/>
                  </a:ext>
                </a:extLst>
              </p:cNvPr>
              <p:cNvGrpSpPr/>
              <p:nvPr/>
            </p:nvGrpSpPr>
            <p:grpSpPr>
              <a:xfrm rot="684915">
                <a:off x="7163672" y="5069836"/>
                <a:ext cx="841216" cy="1015531"/>
                <a:chOff x="1310210" y="4038202"/>
                <a:chExt cx="1107864" cy="1337434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A621E567-CC63-4EF7-ADE4-FD9ADDB9DA15}"/>
                    </a:ext>
                  </a:extLst>
                </p:cNvPr>
                <p:cNvSpPr/>
                <p:nvPr/>
              </p:nvSpPr>
              <p:spPr>
                <a:xfrm>
                  <a:off x="2021446" y="4141073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AD6B90D3-1C96-4BAE-997D-882B8CFB1880}"/>
                    </a:ext>
                  </a:extLst>
                </p:cNvPr>
                <p:cNvSpPr/>
                <p:nvPr/>
              </p:nvSpPr>
              <p:spPr>
                <a:xfrm rot="19800000">
                  <a:off x="1973026" y="4038202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1">
                  <a:extLst>
                    <a:ext uri="{FF2B5EF4-FFF2-40B4-BE49-F238E27FC236}">
                      <a16:creationId xmlns:a16="http://schemas.microsoft.com/office/drawing/2014/main" id="{0D4E6A21-39CD-499B-9080-90F25CF33A60}"/>
                    </a:ext>
                  </a:extLst>
                </p:cNvPr>
                <p:cNvSpPr/>
                <p:nvPr/>
              </p:nvSpPr>
              <p:spPr>
                <a:xfrm>
                  <a:off x="1315322" y="4062753"/>
                  <a:ext cx="1102752" cy="1312883"/>
                </a:xfrm>
                <a:custGeom>
                  <a:avLst/>
                  <a:gdLst>
                    <a:gd name="connsiteX0" fmla="*/ 0 w 1327007"/>
                    <a:gd name="connsiteY0" fmla="*/ 790731 h 1581462"/>
                    <a:gd name="connsiteX1" fmla="*/ 663504 w 1327007"/>
                    <a:gd name="connsiteY1" fmla="*/ 0 h 1581462"/>
                    <a:gd name="connsiteX2" fmla="*/ 1327008 w 1327007"/>
                    <a:gd name="connsiteY2" fmla="*/ 790731 h 1581462"/>
                    <a:gd name="connsiteX3" fmla="*/ 663504 w 1327007"/>
                    <a:gd name="connsiteY3" fmla="*/ 1581462 h 1581462"/>
                    <a:gd name="connsiteX4" fmla="*/ 0 w 1327007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398582"/>
                    <a:gd name="connsiteX1" fmla="*/ 663504 w 1327008"/>
                    <a:gd name="connsiteY1" fmla="*/ 0 h 1398582"/>
                    <a:gd name="connsiteX2" fmla="*/ 1327008 w 1327008"/>
                    <a:gd name="connsiteY2" fmla="*/ 790731 h 1398582"/>
                    <a:gd name="connsiteX3" fmla="*/ 671124 w 1327008"/>
                    <a:gd name="connsiteY3" fmla="*/ 1398582 h 1398582"/>
                    <a:gd name="connsiteX4" fmla="*/ 0 w 1327008"/>
                    <a:gd name="connsiteY4" fmla="*/ 790731 h 139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008" h="1398582">
                      <a:moveTo>
                        <a:pt x="0" y="790731"/>
                      </a:moveTo>
                      <a:cubicBezTo>
                        <a:pt x="0" y="354022"/>
                        <a:pt x="297061" y="0"/>
                        <a:pt x="663504" y="0"/>
                      </a:cubicBezTo>
                      <a:cubicBezTo>
                        <a:pt x="1029947" y="0"/>
                        <a:pt x="1327008" y="354022"/>
                        <a:pt x="1327008" y="790731"/>
                      </a:cubicBezTo>
                      <a:cubicBezTo>
                        <a:pt x="1327008" y="1227440"/>
                        <a:pt x="1037567" y="1398582"/>
                        <a:pt x="671124" y="1398582"/>
                      </a:cubicBezTo>
                      <a:cubicBezTo>
                        <a:pt x="304681" y="1398582"/>
                        <a:pt x="0" y="1227440"/>
                        <a:pt x="0" y="790731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FC7A4792-94F7-4B1A-9B6B-672A540BD25B}"/>
                    </a:ext>
                  </a:extLst>
                </p:cNvPr>
                <p:cNvSpPr/>
                <p:nvPr/>
              </p:nvSpPr>
              <p:spPr>
                <a:xfrm rot="259232">
                  <a:off x="1315346" y="4191534"/>
                  <a:ext cx="581763" cy="708324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FD0CE2AA-DF66-4897-8868-0042A745F2FA}"/>
                    </a:ext>
                  </a:extLst>
                </p:cNvPr>
                <p:cNvSpPr/>
                <p:nvPr/>
              </p:nvSpPr>
              <p:spPr>
                <a:xfrm rot="259232">
                  <a:off x="1310210" y="4195489"/>
                  <a:ext cx="539746" cy="672145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0A7D28E2-7182-4CE4-B638-C67595500CCF}"/>
                  </a:ext>
                </a:extLst>
              </p:cNvPr>
              <p:cNvGrpSpPr/>
              <p:nvPr/>
            </p:nvGrpSpPr>
            <p:grpSpPr>
              <a:xfrm rot="684915">
                <a:off x="6879495" y="4177932"/>
                <a:ext cx="1499418" cy="1099575"/>
                <a:chOff x="7575216" y="-163464"/>
                <a:chExt cx="1974703" cy="1448118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88B4AD4B-F09E-47BB-925A-F8537F2B31D7}"/>
                    </a:ext>
                  </a:extLst>
                </p:cNvPr>
                <p:cNvSpPr/>
                <p:nvPr/>
              </p:nvSpPr>
              <p:spPr>
                <a:xfrm rot="20700000">
                  <a:off x="7930420" y="517557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B22E7823-2032-409F-B454-DC4D1172339A}"/>
                    </a:ext>
                  </a:extLst>
                </p:cNvPr>
                <p:cNvGrpSpPr/>
                <p:nvPr/>
              </p:nvGrpSpPr>
              <p:grpSpPr>
                <a:xfrm>
                  <a:off x="7991864" y="-163464"/>
                  <a:ext cx="1189948" cy="1448118"/>
                  <a:chOff x="4297680" y="1256539"/>
                  <a:chExt cx="1303020" cy="1585721"/>
                </a:xfrm>
              </p:grpSpPr>
              <p:sp>
                <p:nvSpPr>
                  <p:cNvPr id="246" name="月 245">
                    <a:extLst>
                      <a:ext uri="{FF2B5EF4-FFF2-40B4-BE49-F238E27FC236}">
                        <a16:creationId xmlns:a16="http://schemas.microsoft.com/office/drawing/2014/main" id="{E5E891F4-D499-404D-A760-DFC2176B5578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447887" y="1330970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月 246">
                    <a:extLst>
                      <a:ext uri="{FF2B5EF4-FFF2-40B4-BE49-F238E27FC236}">
                        <a16:creationId xmlns:a16="http://schemas.microsoft.com/office/drawing/2014/main" id="{DB54C0E4-7E33-474F-8310-FCA3CF3913E7}"/>
                      </a:ext>
                    </a:extLst>
                  </p:cNvPr>
                  <p:cNvSpPr/>
                  <p:nvPr/>
                </p:nvSpPr>
                <p:spPr>
                  <a:xfrm rot="8420984">
                    <a:off x="4522273" y="1272068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月 247">
                    <a:extLst>
                      <a:ext uri="{FF2B5EF4-FFF2-40B4-BE49-F238E27FC236}">
                        <a16:creationId xmlns:a16="http://schemas.microsoft.com/office/drawing/2014/main" id="{17106886-F21D-4635-A1B1-248BAE89F5C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608634" y="1256539"/>
                    <a:ext cx="124816" cy="400050"/>
                  </a:xfrm>
                  <a:prstGeom prst="moon">
                    <a:avLst>
                      <a:gd name="adj" fmla="val 35583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F2DFB2F2-ACD9-40DB-9FC8-1BFE6CDB8344}"/>
                      </a:ext>
                    </a:extLst>
                  </p:cNvPr>
                  <p:cNvSpPr/>
                  <p:nvPr/>
                </p:nvSpPr>
                <p:spPr>
                  <a:xfrm>
                    <a:off x="4297680" y="1495239"/>
                    <a:ext cx="1303020" cy="134702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54A97AF-E807-421B-BC1D-909F39B9FA32}"/>
                    </a:ext>
                  </a:extLst>
                </p:cNvPr>
                <p:cNvSpPr/>
                <p:nvPr/>
              </p:nvSpPr>
              <p:spPr>
                <a:xfrm rot="900000" flipH="1">
                  <a:off x="9106663" y="514674"/>
                  <a:ext cx="247074" cy="412232"/>
                </a:xfrm>
                <a:custGeom>
                  <a:avLst/>
                  <a:gdLst>
                    <a:gd name="connsiteX0" fmla="*/ 176546 w 247074"/>
                    <a:gd name="connsiteY0" fmla="*/ 4188 h 412232"/>
                    <a:gd name="connsiteX1" fmla="*/ 146934 w 247074"/>
                    <a:gd name="connsiteY1" fmla="*/ 0 h 412232"/>
                    <a:gd name="connsiteX2" fmla="*/ 0 w 247074"/>
                    <a:gd name="connsiteY2" fmla="*/ 206116 h 412232"/>
                    <a:gd name="connsiteX3" fmla="*/ 146934 w 247074"/>
                    <a:gd name="connsiteY3" fmla="*/ 412232 h 412232"/>
                    <a:gd name="connsiteX4" fmla="*/ 204127 w 247074"/>
                    <a:gd name="connsiteY4" fmla="*/ 396034 h 412232"/>
                    <a:gd name="connsiteX5" fmla="*/ 208736 w 247074"/>
                    <a:gd name="connsiteY5" fmla="*/ 391675 h 412232"/>
                    <a:gd name="connsiteX6" fmla="*/ 201225 w 247074"/>
                    <a:gd name="connsiteY6" fmla="*/ 369466 h 412232"/>
                    <a:gd name="connsiteX7" fmla="*/ 187807 w 247074"/>
                    <a:gd name="connsiteY7" fmla="*/ 262817 h 412232"/>
                    <a:gd name="connsiteX8" fmla="*/ 237815 w 247074"/>
                    <a:gd name="connsiteY8" fmla="*/ 69076 h 412232"/>
                    <a:gd name="connsiteX9" fmla="*/ 247074 w 247074"/>
                    <a:gd name="connsiteY9" fmla="*/ 56816 h 412232"/>
                    <a:gd name="connsiteX10" fmla="*/ 204127 w 247074"/>
                    <a:gd name="connsiteY10" fmla="*/ 16198 h 412232"/>
                    <a:gd name="connsiteX11" fmla="*/ 176546 w 247074"/>
                    <a:gd name="connsiteY11" fmla="*/ 4188 h 412232"/>
                    <a:gd name="connsiteX0" fmla="*/ 187807 w 279247"/>
                    <a:gd name="connsiteY0" fmla="*/ 262817 h 412232"/>
                    <a:gd name="connsiteX1" fmla="*/ 237815 w 279247"/>
                    <a:gd name="connsiteY1" fmla="*/ 69076 h 412232"/>
                    <a:gd name="connsiteX2" fmla="*/ 247074 w 279247"/>
                    <a:gd name="connsiteY2" fmla="*/ 56816 h 412232"/>
                    <a:gd name="connsiteX3" fmla="*/ 204127 w 279247"/>
                    <a:gd name="connsiteY3" fmla="*/ 16198 h 412232"/>
                    <a:gd name="connsiteX4" fmla="*/ 176546 w 279247"/>
                    <a:gd name="connsiteY4" fmla="*/ 4188 h 412232"/>
                    <a:gd name="connsiteX5" fmla="*/ 146934 w 279247"/>
                    <a:gd name="connsiteY5" fmla="*/ 0 h 412232"/>
                    <a:gd name="connsiteX6" fmla="*/ 0 w 279247"/>
                    <a:gd name="connsiteY6" fmla="*/ 206116 h 412232"/>
                    <a:gd name="connsiteX7" fmla="*/ 146934 w 279247"/>
                    <a:gd name="connsiteY7" fmla="*/ 412232 h 412232"/>
                    <a:gd name="connsiteX8" fmla="*/ 204127 w 279247"/>
                    <a:gd name="connsiteY8" fmla="*/ 396034 h 412232"/>
                    <a:gd name="connsiteX9" fmla="*/ 208736 w 279247"/>
                    <a:gd name="connsiteY9" fmla="*/ 391675 h 412232"/>
                    <a:gd name="connsiteX10" fmla="*/ 201225 w 279247"/>
                    <a:gd name="connsiteY10" fmla="*/ 369466 h 412232"/>
                    <a:gd name="connsiteX11" fmla="*/ 279247 w 279247"/>
                    <a:gd name="connsiteY11" fmla="*/ 354257 h 412232"/>
                    <a:gd name="connsiteX0" fmla="*/ 187807 w 247074"/>
                    <a:gd name="connsiteY0" fmla="*/ 262817 h 412232"/>
                    <a:gd name="connsiteX1" fmla="*/ 237815 w 247074"/>
                    <a:gd name="connsiteY1" fmla="*/ 69076 h 412232"/>
                    <a:gd name="connsiteX2" fmla="*/ 247074 w 247074"/>
                    <a:gd name="connsiteY2" fmla="*/ 56816 h 412232"/>
                    <a:gd name="connsiteX3" fmla="*/ 204127 w 247074"/>
                    <a:gd name="connsiteY3" fmla="*/ 16198 h 412232"/>
                    <a:gd name="connsiteX4" fmla="*/ 176546 w 247074"/>
                    <a:gd name="connsiteY4" fmla="*/ 4188 h 412232"/>
                    <a:gd name="connsiteX5" fmla="*/ 146934 w 247074"/>
                    <a:gd name="connsiteY5" fmla="*/ 0 h 412232"/>
                    <a:gd name="connsiteX6" fmla="*/ 0 w 247074"/>
                    <a:gd name="connsiteY6" fmla="*/ 206116 h 412232"/>
                    <a:gd name="connsiteX7" fmla="*/ 146934 w 247074"/>
                    <a:gd name="connsiteY7" fmla="*/ 412232 h 412232"/>
                    <a:gd name="connsiteX8" fmla="*/ 204127 w 247074"/>
                    <a:gd name="connsiteY8" fmla="*/ 396034 h 412232"/>
                    <a:gd name="connsiteX9" fmla="*/ 208736 w 247074"/>
                    <a:gd name="connsiteY9" fmla="*/ 391675 h 412232"/>
                    <a:gd name="connsiteX10" fmla="*/ 201225 w 247074"/>
                    <a:gd name="connsiteY10" fmla="*/ 369466 h 412232"/>
                    <a:gd name="connsiteX0" fmla="*/ 187807 w 247074"/>
                    <a:gd name="connsiteY0" fmla="*/ 262817 h 412232"/>
                    <a:gd name="connsiteX1" fmla="*/ 237815 w 247074"/>
                    <a:gd name="connsiteY1" fmla="*/ 69076 h 412232"/>
                    <a:gd name="connsiteX2" fmla="*/ 247074 w 247074"/>
                    <a:gd name="connsiteY2" fmla="*/ 56816 h 412232"/>
                    <a:gd name="connsiteX3" fmla="*/ 204127 w 247074"/>
                    <a:gd name="connsiteY3" fmla="*/ 16198 h 412232"/>
                    <a:gd name="connsiteX4" fmla="*/ 176546 w 247074"/>
                    <a:gd name="connsiteY4" fmla="*/ 4188 h 412232"/>
                    <a:gd name="connsiteX5" fmla="*/ 146934 w 247074"/>
                    <a:gd name="connsiteY5" fmla="*/ 0 h 412232"/>
                    <a:gd name="connsiteX6" fmla="*/ 0 w 247074"/>
                    <a:gd name="connsiteY6" fmla="*/ 206116 h 412232"/>
                    <a:gd name="connsiteX7" fmla="*/ 146934 w 247074"/>
                    <a:gd name="connsiteY7" fmla="*/ 412232 h 412232"/>
                    <a:gd name="connsiteX8" fmla="*/ 204127 w 247074"/>
                    <a:gd name="connsiteY8" fmla="*/ 396034 h 412232"/>
                    <a:gd name="connsiteX9" fmla="*/ 208736 w 247074"/>
                    <a:gd name="connsiteY9" fmla="*/ 391675 h 412232"/>
                    <a:gd name="connsiteX0" fmla="*/ 237815 w 247074"/>
                    <a:gd name="connsiteY0" fmla="*/ 69076 h 412232"/>
                    <a:gd name="connsiteX1" fmla="*/ 247074 w 247074"/>
                    <a:gd name="connsiteY1" fmla="*/ 56816 h 412232"/>
                    <a:gd name="connsiteX2" fmla="*/ 204127 w 247074"/>
                    <a:gd name="connsiteY2" fmla="*/ 16198 h 412232"/>
                    <a:gd name="connsiteX3" fmla="*/ 176546 w 247074"/>
                    <a:gd name="connsiteY3" fmla="*/ 4188 h 412232"/>
                    <a:gd name="connsiteX4" fmla="*/ 146934 w 247074"/>
                    <a:gd name="connsiteY4" fmla="*/ 0 h 412232"/>
                    <a:gd name="connsiteX5" fmla="*/ 0 w 247074"/>
                    <a:gd name="connsiteY5" fmla="*/ 206116 h 412232"/>
                    <a:gd name="connsiteX6" fmla="*/ 146934 w 247074"/>
                    <a:gd name="connsiteY6" fmla="*/ 412232 h 412232"/>
                    <a:gd name="connsiteX7" fmla="*/ 204127 w 247074"/>
                    <a:gd name="connsiteY7" fmla="*/ 396034 h 412232"/>
                    <a:gd name="connsiteX8" fmla="*/ 208736 w 247074"/>
                    <a:gd name="connsiteY8" fmla="*/ 391675 h 412232"/>
                    <a:gd name="connsiteX0" fmla="*/ 247074 w 247074"/>
                    <a:gd name="connsiteY0" fmla="*/ 56816 h 412232"/>
                    <a:gd name="connsiteX1" fmla="*/ 204127 w 247074"/>
                    <a:gd name="connsiteY1" fmla="*/ 16198 h 412232"/>
                    <a:gd name="connsiteX2" fmla="*/ 176546 w 247074"/>
                    <a:gd name="connsiteY2" fmla="*/ 4188 h 412232"/>
                    <a:gd name="connsiteX3" fmla="*/ 146934 w 247074"/>
                    <a:gd name="connsiteY3" fmla="*/ 0 h 412232"/>
                    <a:gd name="connsiteX4" fmla="*/ 0 w 247074"/>
                    <a:gd name="connsiteY4" fmla="*/ 206116 h 412232"/>
                    <a:gd name="connsiteX5" fmla="*/ 146934 w 247074"/>
                    <a:gd name="connsiteY5" fmla="*/ 412232 h 412232"/>
                    <a:gd name="connsiteX6" fmla="*/ 204127 w 247074"/>
                    <a:gd name="connsiteY6" fmla="*/ 396034 h 412232"/>
                    <a:gd name="connsiteX7" fmla="*/ 208736 w 247074"/>
                    <a:gd name="connsiteY7" fmla="*/ 391675 h 412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7074" h="412232">
                      <a:moveTo>
                        <a:pt x="247074" y="56816"/>
                      </a:moveTo>
                      <a:lnTo>
                        <a:pt x="204127" y="16198"/>
                      </a:lnTo>
                      <a:cubicBezTo>
                        <a:pt x="195338" y="10983"/>
                        <a:pt x="186111" y="6933"/>
                        <a:pt x="176546" y="4188"/>
                      </a:cubicBezTo>
                      <a:cubicBezTo>
                        <a:pt x="166981" y="1442"/>
                        <a:pt x="157078" y="0"/>
                        <a:pt x="146934" y="0"/>
                      </a:cubicBezTo>
                      <a:cubicBezTo>
                        <a:pt x="65785" y="0"/>
                        <a:pt x="0" y="92281"/>
                        <a:pt x="0" y="206116"/>
                      </a:cubicBezTo>
                      <a:cubicBezTo>
                        <a:pt x="0" y="319951"/>
                        <a:pt x="65785" y="412232"/>
                        <a:pt x="146934" y="412232"/>
                      </a:cubicBezTo>
                      <a:cubicBezTo>
                        <a:pt x="167221" y="412232"/>
                        <a:pt x="186548" y="406464"/>
                        <a:pt x="204127" y="396034"/>
                      </a:cubicBezTo>
                      <a:lnTo>
                        <a:pt x="208736" y="391675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45D083B6-8434-4650-B946-0E8D71646C26}"/>
                    </a:ext>
                  </a:extLst>
                </p:cNvPr>
                <p:cNvSpPr/>
                <p:nvPr/>
              </p:nvSpPr>
              <p:spPr>
                <a:xfrm rot="900000" flipH="1">
                  <a:off x="9137034" y="584876"/>
                  <a:ext cx="164996" cy="266110"/>
                </a:xfrm>
                <a:custGeom>
                  <a:avLst/>
                  <a:gdLst>
                    <a:gd name="connsiteX0" fmla="*/ 94851 w 164996"/>
                    <a:gd name="connsiteY0" fmla="*/ 0 h 266110"/>
                    <a:gd name="connsiteX1" fmla="*/ 0 w 164996"/>
                    <a:gd name="connsiteY1" fmla="*/ 133055 h 266110"/>
                    <a:gd name="connsiteX2" fmla="*/ 94851 w 164996"/>
                    <a:gd name="connsiteY2" fmla="*/ 266110 h 266110"/>
                    <a:gd name="connsiteX3" fmla="*/ 131771 w 164996"/>
                    <a:gd name="connsiteY3" fmla="*/ 255654 h 266110"/>
                    <a:gd name="connsiteX4" fmla="*/ 142712 w 164996"/>
                    <a:gd name="connsiteY4" fmla="*/ 245307 h 266110"/>
                    <a:gd name="connsiteX5" fmla="*/ 135723 w 164996"/>
                    <a:gd name="connsiteY5" fmla="*/ 189756 h 266110"/>
                    <a:gd name="connsiteX6" fmla="*/ 149140 w 164996"/>
                    <a:gd name="connsiteY6" fmla="*/ 83107 h 266110"/>
                    <a:gd name="connsiteX7" fmla="*/ 164996 w 164996"/>
                    <a:gd name="connsiteY7" fmla="*/ 45368 h 266110"/>
                    <a:gd name="connsiteX8" fmla="*/ 161921 w 164996"/>
                    <a:gd name="connsiteY8" fmla="*/ 38971 h 266110"/>
                    <a:gd name="connsiteX9" fmla="*/ 94851 w 164996"/>
                    <a:gd name="connsiteY9" fmla="*/ 0 h 266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996" h="266110">
                      <a:moveTo>
                        <a:pt x="94851" y="0"/>
                      </a:moveTo>
                      <a:cubicBezTo>
                        <a:pt x="42466" y="0"/>
                        <a:pt x="0" y="59571"/>
                        <a:pt x="0" y="133055"/>
                      </a:cubicBezTo>
                      <a:cubicBezTo>
                        <a:pt x="0" y="206539"/>
                        <a:pt x="42466" y="266110"/>
                        <a:pt x="94851" y="266110"/>
                      </a:cubicBezTo>
                      <a:cubicBezTo>
                        <a:pt x="107947" y="266110"/>
                        <a:pt x="120423" y="262387"/>
                        <a:pt x="131771" y="255654"/>
                      </a:cubicBezTo>
                      <a:lnTo>
                        <a:pt x="142712" y="245307"/>
                      </a:lnTo>
                      <a:lnTo>
                        <a:pt x="135723" y="189756"/>
                      </a:lnTo>
                      <a:cubicBezTo>
                        <a:pt x="135723" y="151926"/>
                        <a:pt x="140501" y="115887"/>
                        <a:pt x="149140" y="83107"/>
                      </a:cubicBezTo>
                      <a:lnTo>
                        <a:pt x="164996" y="45368"/>
                      </a:lnTo>
                      <a:lnTo>
                        <a:pt x="161921" y="38971"/>
                      </a:lnTo>
                      <a:cubicBezTo>
                        <a:pt x="144756" y="14893"/>
                        <a:pt x="121044" y="0"/>
                        <a:pt x="9485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C108BC56-996B-4F8B-AE50-1BE383DF6C9D}"/>
                    </a:ext>
                  </a:extLst>
                </p:cNvPr>
                <p:cNvSpPr/>
                <p:nvPr/>
              </p:nvSpPr>
              <p:spPr>
                <a:xfrm rot="20700000">
                  <a:off x="8035169" y="443272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CB4CC121-6D64-4ABE-95C3-EA82D622B606}"/>
                    </a:ext>
                  </a:extLst>
                </p:cNvPr>
                <p:cNvSpPr/>
                <p:nvPr/>
              </p:nvSpPr>
              <p:spPr>
                <a:xfrm rot="900000" flipH="1">
                  <a:off x="8633062" y="443272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585807E5-8B55-465C-A1A2-7276E0710B5A}"/>
                    </a:ext>
                  </a:extLst>
                </p:cNvPr>
                <p:cNvSpPr/>
                <p:nvPr/>
              </p:nvSpPr>
              <p:spPr>
                <a:xfrm>
                  <a:off x="8190408" y="865366"/>
                  <a:ext cx="630073" cy="380506"/>
                </a:xfrm>
                <a:custGeom>
                  <a:avLst/>
                  <a:gdLst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249306 w 632794"/>
                    <a:gd name="connsiteY4" fmla="*/ 333763 h 361640"/>
                    <a:gd name="connsiteX5" fmla="*/ 196443 w 632794"/>
                    <a:gd name="connsiteY5" fmla="*/ 329868 h 361640"/>
                    <a:gd name="connsiteX6" fmla="*/ 120470 w 632794"/>
                    <a:gd name="connsiteY6" fmla="*/ 299529 h 361640"/>
                    <a:gd name="connsiteX7" fmla="*/ 14857 w 632794"/>
                    <a:gd name="connsiteY7" fmla="*/ 66448 h 361640"/>
                    <a:gd name="connsiteX8" fmla="*/ 269518 w 632794"/>
                    <a:gd name="connsiteY8" fmla="*/ 41371 h 361640"/>
                    <a:gd name="connsiteX9" fmla="*/ 273895 w 632794"/>
                    <a:gd name="connsiteY9" fmla="*/ 44819 h 361640"/>
                    <a:gd name="connsiteX10" fmla="*/ 351952 w 632794"/>
                    <a:gd name="connsiteY10" fmla="*/ 10960 h 361640"/>
                    <a:gd name="connsiteX11" fmla="*/ 445382 w 632794"/>
                    <a:gd name="connsiteY11" fmla="*/ 232 h 361640"/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196443 w 632794"/>
                    <a:gd name="connsiteY4" fmla="*/ 329868 h 361640"/>
                    <a:gd name="connsiteX5" fmla="*/ 120470 w 632794"/>
                    <a:gd name="connsiteY5" fmla="*/ 299529 h 361640"/>
                    <a:gd name="connsiteX6" fmla="*/ 14857 w 632794"/>
                    <a:gd name="connsiteY6" fmla="*/ 66448 h 361640"/>
                    <a:gd name="connsiteX7" fmla="*/ 269518 w 632794"/>
                    <a:gd name="connsiteY7" fmla="*/ 41371 h 361640"/>
                    <a:gd name="connsiteX8" fmla="*/ 273895 w 632794"/>
                    <a:gd name="connsiteY8" fmla="*/ 44819 h 361640"/>
                    <a:gd name="connsiteX9" fmla="*/ 351952 w 632794"/>
                    <a:gd name="connsiteY9" fmla="*/ 10960 h 361640"/>
                    <a:gd name="connsiteX10" fmla="*/ 445382 w 632794"/>
                    <a:gd name="connsiteY10" fmla="*/ 232 h 361640"/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120470 w 632794"/>
                    <a:gd name="connsiteY4" fmla="*/ 299529 h 361640"/>
                    <a:gd name="connsiteX5" fmla="*/ 14857 w 632794"/>
                    <a:gd name="connsiteY5" fmla="*/ 66448 h 361640"/>
                    <a:gd name="connsiteX6" fmla="*/ 269518 w 632794"/>
                    <a:gd name="connsiteY6" fmla="*/ 41371 h 361640"/>
                    <a:gd name="connsiteX7" fmla="*/ 273895 w 632794"/>
                    <a:gd name="connsiteY7" fmla="*/ 44819 h 361640"/>
                    <a:gd name="connsiteX8" fmla="*/ 351952 w 632794"/>
                    <a:gd name="connsiteY8" fmla="*/ 10960 h 361640"/>
                    <a:gd name="connsiteX9" fmla="*/ 445382 w 632794"/>
                    <a:gd name="connsiteY9" fmla="*/ 232 h 361640"/>
                    <a:gd name="connsiteX0" fmla="*/ 445382 w 632794"/>
                    <a:gd name="connsiteY0" fmla="*/ 232 h 361640"/>
                    <a:gd name="connsiteX1" fmla="*/ 628306 w 632794"/>
                    <a:gd name="connsiteY1" fmla="*/ 118966 h 361640"/>
                    <a:gd name="connsiteX2" fmla="*/ 442979 w 632794"/>
                    <a:gd name="connsiteY2" fmla="*/ 350680 h 361640"/>
                    <a:gd name="connsiteX3" fmla="*/ 266420 w 632794"/>
                    <a:gd name="connsiteY3" fmla="*/ 344666 h 361640"/>
                    <a:gd name="connsiteX4" fmla="*/ 120470 w 632794"/>
                    <a:gd name="connsiteY4" fmla="*/ 299529 h 361640"/>
                    <a:gd name="connsiteX5" fmla="*/ 14857 w 632794"/>
                    <a:gd name="connsiteY5" fmla="*/ 66448 h 361640"/>
                    <a:gd name="connsiteX6" fmla="*/ 269518 w 632794"/>
                    <a:gd name="connsiteY6" fmla="*/ 41371 h 361640"/>
                    <a:gd name="connsiteX7" fmla="*/ 273895 w 632794"/>
                    <a:gd name="connsiteY7" fmla="*/ 44819 h 361640"/>
                    <a:gd name="connsiteX8" fmla="*/ 351952 w 632794"/>
                    <a:gd name="connsiteY8" fmla="*/ 10960 h 361640"/>
                    <a:gd name="connsiteX9" fmla="*/ 445382 w 632794"/>
                    <a:gd name="connsiteY9" fmla="*/ 232 h 361640"/>
                    <a:gd name="connsiteX0" fmla="*/ 445382 w 632794"/>
                    <a:gd name="connsiteY0" fmla="*/ 232 h 360200"/>
                    <a:gd name="connsiteX1" fmla="*/ 628306 w 632794"/>
                    <a:gd name="connsiteY1" fmla="*/ 118966 h 360200"/>
                    <a:gd name="connsiteX2" fmla="*/ 442979 w 632794"/>
                    <a:gd name="connsiteY2" fmla="*/ 350680 h 360200"/>
                    <a:gd name="connsiteX3" fmla="*/ 266420 w 632794"/>
                    <a:gd name="connsiteY3" fmla="*/ 344666 h 360200"/>
                    <a:gd name="connsiteX4" fmla="*/ 120470 w 632794"/>
                    <a:gd name="connsiteY4" fmla="*/ 299529 h 360200"/>
                    <a:gd name="connsiteX5" fmla="*/ 14857 w 632794"/>
                    <a:gd name="connsiteY5" fmla="*/ 66448 h 360200"/>
                    <a:gd name="connsiteX6" fmla="*/ 269518 w 632794"/>
                    <a:gd name="connsiteY6" fmla="*/ 41371 h 360200"/>
                    <a:gd name="connsiteX7" fmla="*/ 273895 w 632794"/>
                    <a:gd name="connsiteY7" fmla="*/ 44819 h 360200"/>
                    <a:gd name="connsiteX8" fmla="*/ 351952 w 632794"/>
                    <a:gd name="connsiteY8" fmla="*/ 10960 h 360200"/>
                    <a:gd name="connsiteX9" fmla="*/ 445382 w 632794"/>
                    <a:gd name="connsiteY9" fmla="*/ 232 h 360200"/>
                    <a:gd name="connsiteX0" fmla="*/ 445382 w 632794"/>
                    <a:gd name="connsiteY0" fmla="*/ 232 h 358956"/>
                    <a:gd name="connsiteX1" fmla="*/ 628306 w 632794"/>
                    <a:gd name="connsiteY1" fmla="*/ 118966 h 358956"/>
                    <a:gd name="connsiteX2" fmla="*/ 442979 w 632794"/>
                    <a:gd name="connsiteY2" fmla="*/ 350680 h 358956"/>
                    <a:gd name="connsiteX3" fmla="*/ 266420 w 632794"/>
                    <a:gd name="connsiteY3" fmla="*/ 344666 h 358956"/>
                    <a:gd name="connsiteX4" fmla="*/ 120470 w 632794"/>
                    <a:gd name="connsiteY4" fmla="*/ 299529 h 358956"/>
                    <a:gd name="connsiteX5" fmla="*/ 14857 w 632794"/>
                    <a:gd name="connsiteY5" fmla="*/ 66448 h 358956"/>
                    <a:gd name="connsiteX6" fmla="*/ 269518 w 632794"/>
                    <a:gd name="connsiteY6" fmla="*/ 41371 h 358956"/>
                    <a:gd name="connsiteX7" fmla="*/ 273895 w 632794"/>
                    <a:gd name="connsiteY7" fmla="*/ 44819 h 358956"/>
                    <a:gd name="connsiteX8" fmla="*/ 351952 w 632794"/>
                    <a:gd name="connsiteY8" fmla="*/ 10960 h 358956"/>
                    <a:gd name="connsiteX9" fmla="*/ 445382 w 632794"/>
                    <a:gd name="connsiteY9" fmla="*/ 232 h 358956"/>
                    <a:gd name="connsiteX0" fmla="*/ 442200 w 628383"/>
                    <a:gd name="connsiteY0" fmla="*/ 232 h 362068"/>
                    <a:gd name="connsiteX1" fmla="*/ 625124 w 628383"/>
                    <a:gd name="connsiteY1" fmla="*/ 118966 h 362068"/>
                    <a:gd name="connsiteX2" fmla="*/ 439797 w 628383"/>
                    <a:gd name="connsiteY2" fmla="*/ 350680 h 362068"/>
                    <a:gd name="connsiteX3" fmla="*/ 117288 w 628383"/>
                    <a:gd name="connsiteY3" fmla="*/ 299529 h 362068"/>
                    <a:gd name="connsiteX4" fmla="*/ 11675 w 628383"/>
                    <a:gd name="connsiteY4" fmla="*/ 66448 h 362068"/>
                    <a:gd name="connsiteX5" fmla="*/ 266336 w 628383"/>
                    <a:gd name="connsiteY5" fmla="*/ 41371 h 362068"/>
                    <a:gd name="connsiteX6" fmla="*/ 270713 w 628383"/>
                    <a:gd name="connsiteY6" fmla="*/ 44819 h 362068"/>
                    <a:gd name="connsiteX7" fmla="*/ 348770 w 628383"/>
                    <a:gd name="connsiteY7" fmla="*/ 10960 h 362068"/>
                    <a:gd name="connsiteX8" fmla="*/ 442200 w 628383"/>
                    <a:gd name="connsiteY8" fmla="*/ 232 h 362068"/>
                    <a:gd name="connsiteX0" fmla="*/ 442200 w 628717"/>
                    <a:gd name="connsiteY0" fmla="*/ 232 h 359031"/>
                    <a:gd name="connsiteX1" fmla="*/ 625124 w 628717"/>
                    <a:gd name="connsiteY1" fmla="*/ 118966 h 359031"/>
                    <a:gd name="connsiteX2" fmla="*/ 439797 w 628717"/>
                    <a:gd name="connsiteY2" fmla="*/ 350680 h 359031"/>
                    <a:gd name="connsiteX3" fmla="*/ 117288 w 628717"/>
                    <a:gd name="connsiteY3" fmla="*/ 299529 h 359031"/>
                    <a:gd name="connsiteX4" fmla="*/ 11675 w 628717"/>
                    <a:gd name="connsiteY4" fmla="*/ 66448 h 359031"/>
                    <a:gd name="connsiteX5" fmla="*/ 266336 w 628717"/>
                    <a:gd name="connsiteY5" fmla="*/ 41371 h 359031"/>
                    <a:gd name="connsiteX6" fmla="*/ 270713 w 628717"/>
                    <a:gd name="connsiteY6" fmla="*/ 44819 h 359031"/>
                    <a:gd name="connsiteX7" fmla="*/ 348770 w 628717"/>
                    <a:gd name="connsiteY7" fmla="*/ 10960 h 359031"/>
                    <a:gd name="connsiteX8" fmla="*/ 442200 w 628717"/>
                    <a:gd name="connsiteY8" fmla="*/ 232 h 359031"/>
                    <a:gd name="connsiteX0" fmla="*/ 442200 w 625125"/>
                    <a:gd name="connsiteY0" fmla="*/ 232 h 380506"/>
                    <a:gd name="connsiteX1" fmla="*/ 625124 w 625125"/>
                    <a:gd name="connsiteY1" fmla="*/ 118966 h 380506"/>
                    <a:gd name="connsiteX2" fmla="*/ 439797 w 625125"/>
                    <a:gd name="connsiteY2" fmla="*/ 374493 h 380506"/>
                    <a:gd name="connsiteX3" fmla="*/ 117288 w 625125"/>
                    <a:gd name="connsiteY3" fmla="*/ 299529 h 380506"/>
                    <a:gd name="connsiteX4" fmla="*/ 11675 w 625125"/>
                    <a:gd name="connsiteY4" fmla="*/ 66448 h 380506"/>
                    <a:gd name="connsiteX5" fmla="*/ 266336 w 625125"/>
                    <a:gd name="connsiteY5" fmla="*/ 41371 h 380506"/>
                    <a:gd name="connsiteX6" fmla="*/ 270713 w 625125"/>
                    <a:gd name="connsiteY6" fmla="*/ 44819 h 380506"/>
                    <a:gd name="connsiteX7" fmla="*/ 348770 w 625125"/>
                    <a:gd name="connsiteY7" fmla="*/ 10960 h 380506"/>
                    <a:gd name="connsiteX8" fmla="*/ 442200 w 625125"/>
                    <a:gd name="connsiteY8" fmla="*/ 232 h 380506"/>
                    <a:gd name="connsiteX0" fmla="*/ 442200 w 630073"/>
                    <a:gd name="connsiteY0" fmla="*/ 232 h 380506"/>
                    <a:gd name="connsiteX1" fmla="*/ 625124 w 630073"/>
                    <a:gd name="connsiteY1" fmla="*/ 118966 h 380506"/>
                    <a:gd name="connsiteX2" fmla="*/ 439797 w 630073"/>
                    <a:gd name="connsiteY2" fmla="*/ 374493 h 380506"/>
                    <a:gd name="connsiteX3" fmla="*/ 117288 w 630073"/>
                    <a:gd name="connsiteY3" fmla="*/ 299529 h 380506"/>
                    <a:gd name="connsiteX4" fmla="*/ 11675 w 630073"/>
                    <a:gd name="connsiteY4" fmla="*/ 66448 h 380506"/>
                    <a:gd name="connsiteX5" fmla="*/ 266336 w 630073"/>
                    <a:gd name="connsiteY5" fmla="*/ 41371 h 380506"/>
                    <a:gd name="connsiteX6" fmla="*/ 270713 w 630073"/>
                    <a:gd name="connsiteY6" fmla="*/ 44819 h 380506"/>
                    <a:gd name="connsiteX7" fmla="*/ 348770 w 630073"/>
                    <a:gd name="connsiteY7" fmla="*/ 10960 h 380506"/>
                    <a:gd name="connsiteX8" fmla="*/ 442200 w 630073"/>
                    <a:gd name="connsiteY8" fmla="*/ 232 h 38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073" h="380506">
                      <a:moveTo>
                        <a:pt x="442200" y="232"/>
                      </a:moveTo>
                      <a:cubicBezTo>
                        <a:pt x="531961" y="3818"/>
                        <a:pt x="594568" y="8964"/>
                        <a:pt x="625124" y="118966"/>
                      </a:cubicBezTo>
                      <a:cubicBezTo>
                        <a:pt x="655680" y="228968"/>
                        <a:pt x="538724" y="351542"/>
                        <a:pt x="439797" y="374493"/>
                      </a:cubicBezTo>
                      <a:cubicBezTo>
                        <a:pt x="340870" y="397444"/>
                        <a:pt x="188641" y="350870"/>
                        <a:pt x="117288" y="299529"/>
                      </a:cubicBezTo>
                      <a:cubicBezTo>
                        <a:pt x="45935" y="248188"/>
                        <a:pt x="-29483" y="137737"/>
                        <a:pt x="11675" y="66448"/>
                      </a:cubicBezTo>
                      <a:cubicBezTo>
                        <a:pt x="52834" y="-4841"/>
                        <a:pt x="166849" y="-16068"/>
                        <a:pt x="266336" y="41371"/>
                      </a:cubicBezTo>
                      <a:lnTo>
                        <a:pt x="270713" y="44819"/>
                      </a:lnTo>
                      <a:lnTo>
                        <a:pt x="348770" y="10960"/>
                      </a:lnTo>
                      <a:cubicBezTo>
                        <a:pt x="380642" y="2420"/>
                        <a:pt x="412279" y="-963"/>
                        <a:pt x="442200" y="23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327139D1-CAAC-453D-B31B-C60B200A87EF}"/>
                    </a:ext>
                  </a:extLst>
                </p:cNvPr>
                <p:cNvSpPr/>
                <p:nvPr/>
              </p:nvSpPr>
              <p:spPr>
                <a:xfrm flipH="1">
                  <a:off x="8377055" y="1037651"/>
                  <a:ext cx="351482" cy="174548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5CBAF86A-3AF2-483B-85E5-FE326A30C08E}"/>
                    </a:ext>
                  </a:extLst>
                </p:cNvPr>
                <p:cNvSpPr/>
                <p:nvPr/>
              </p:nvSpPr>
              <p:spPr>
                <a:xfrm rot="1800000">
                  <a:off x="8374938" y="715047"/>
                  <a:ext cx="85024" cy="59755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">
                  <a:extLst>
                    <a:ext uri="{FF2B5EF4-FFF2-40B4-BE49-F238E27FC236}">
                      <a16:creationId xmlns:a16="http://schemas.microsoft.com/office/drawing/2014/main" id="{B46C167E-DF98-48CB-AC69-AF3508D858CA}"/>
                    </a:ext>
                  </a:extLst>
                </p:cNvPr>
                <p:cNvSpPr/>
                <p:nvPr/>
              </p:nvSpPr>
              <p:spPr>
                <a:xfrm rot="18000000">
                  <a:off x="7784255" y="186151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3">
                  <a:extLst>
                    <a:ext uri="{FF2B5EF4-FFF2-40B4-BE49-F238E27FC236}">
                      <a16:creationId xmlns:a16="http://schemas.microsoft.com/office/drawing/2014/main" id="{F12CB41B-3A4D-43F5-A915-18DA638E0681}"/>
                    </a:ext>
                  </a:extLst>
                </p:cNvPr>
                <p:cNvSpPr/>
                <p:nvPr/>
              </p:nvSpPr>
              <p:spPr>
                <a:xfrm rot="16200000">
                  <a:off x="7644820" y="528615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3">
                  <a:extLst>
                    <a:ext uri="{FF2B5EF4-FFF2-40B4-BE49-F238E27FC236}">
                      <a16:creationId xmlns:a16="http://schemas.microsoft.com/office/drawing/2014/main" id="{C2FB8D09-9B84-4A30-B177-87AF28F135A2}"/>
                    </a:ext>
                  </a:extLst>
                </p:cNvPr>
                <p:cNvSpPr/>
                <p:nvPr/>
              </p:nvSpPr>
              <p:spPr>
                <a:xfrm rot="17129988">
                  <a:off x="7605836" y="323754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3">
                  <a:extLst>
                    <a:ext uri="{FF2B5EF4-FFF2-40B4-BE49-F238E27FC236}">
                      <a16:creationId xmlns:a16="http://schemas.microsoft.com/office/drawing/2014/main" id="{34B866D1-9B42-4004-84A9-9159E31403E6}"/>
                    </a:ext>
                  </a:extLst>
                </p:cNvPr>
                <p:cNvSpPr/>
                <p:nvPr/>
              </p:nvSpPr>
              <p:spPr>
                <a:xfrm rot="2417024">
                  <a:off x="9052522" y="-61905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3">
                  <a:extLst>
                    <a:ext uri="{FF2B5EF4-FFF2-40B4-BE49-F238E27FC236}">
                      <a16:creationId xmlns:a16="http://schemas.microsoft.com/office/drawing/2014/main" id="{E79D8F89-1738-4EBD-ACD6-42B39374C5A7}"/>
                    </a:ext>
                  </a:extLst>
                </p:cNvPr>
                <p:cNvSpPr/>
                <p:nvPr/>
              </p:nvSpPr>
              <p:spPr>
                <a:xfrm rot="5624998">
                  <a:off x="9271676" y="157490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3">
                  <a:extLst>
                    <a:ext uri="{FF2B5EF4-FFF2-40B4-BE49-F238E27FC236}">
                      <a16:creationId xmlns:a16="http://schemas.microsoft.com/office/drawing/2014/main" id="{FD7DBA26-94D8-4F6A-BD68-2052931F3C95}"/>
                    </a:ext>
                  </a:extLst>
                </p:cNvPr>
                <p:cNvSpPr/>
                <p:nvPr/>
              </p:nvSpPr>
              <p:spPr>
                <a:xfrm rot="5028210">
                  <a:off x="9413529" y="-53370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1F931A0A-305D-46DF-B8B8-36238D4A500D}"/>
                </a:ext>
              </a:extLst>
            </p:cNvPr>
            <p:cNvSpPr/>
            <p:nvPr/>
          </p:nvSpPr>
          <p:spPr>
            <a:xfrm rot="20732724">
              <a:off x="4662190" y="4153029"/>
              <a:ext cx="1203238" cy="1107630"/>
            </a:xfrm>
            <a:custGeom>
              <a:avLst/>
              <a:gdLst>
                <a:gd name="connsiteX0" fmla="*/ 343939 w 1203238"/>
                <a:gd name="connsiteY0" fmla="*/ 5477 h 1107630"/>
                <a:gd name="connsiteX1" fmla="*/ 559194 w 1203238"/>
                <a:gd name="connsiteY1" fmla="*/ 269586 h 1107630"/>
                <a:gd name="connsiteX2" fmla="*/ 513153 w 1203238"/>
                <a:gd name="connsiteY2" fmla="*/ 420314 h 1107630"/>
                <a:gd name="connsiteX3" fmla="*/ 501269 w 1203238"/>
                <a:gd name="connsiteY3" fmla="*/ 434719 h 1107630"/>
                <a:gd name="connsiteX4" fmla="*/ 503356 w 1203238"/>
                <a:gd name="connsiteY4" fmla="*/ 438564 h 1107630"/>
                <a:gd name="connsiteX5" fmla="*/ 506492 w 1203238"/>
                <a:gd name="connsiteY5" fmla="*/ 438880 h 1107630"/>
                <a:gd name="connsiteX6" fmla="*/ 525658 w 1203238"/>
                <a:gd name="connsiteY6" fmla="*/ 415139 h 1107630"/>
                <a:gd name="connsiteX7" fmla="*/ 806321 w 1203238"/>
                <a:gd name="connsiteY7" fmla="*/ 296326 h 1107630"/>
                <a:gd name="connsiteX8" fmla="*/ 1203238 w 1203238"/>
                <a:gd name="connsiteY8" fmla="*/ 701978 h 1107630"/>
                <a:gd name="connsiteX9" fmla="*/ 806321 w 1203238"/>
                <a:gd name="connsiteY9" fmla="*/ 1107630 h 1107630"/>
                <a:gd name="connsiteX10" fmla="*/ 525658 w 1203238"/>
                <a:gd name="connsiteY10" fmla="*/ 988817 h 1107630"/>
                <a:gd name="connsiteX11" fmla="*/ 515407 w 1203238"/>
                <a:gd name="connsiteY11" fmla="*/ 976119 h 1107630"/>
                <a:gd name="connsiteX12" fmla="*/ 501365 w 1203238"/>
                <a:gd name="connsiteY12" fmla="*/ 977535 h 1107630"/>
                <a:gd name="connsiteX13" fmla="*/ 277821 w 1203238"/>
                <a:gd name="connsiteY13" fmla="*/ 858677 h 1107630"/>
                <a:gd name="connsiteX14" fmla="*/ 267595 w 1203238"/>
                <a:gd name="connsiteY14" fmla="*/ 839840 h 1107630"/>
                <a:gd name="connsiteX15" fmla="*/ 215255 w 1203238"/>
                <a:gd name="connsiteY15" fmla="*/ 834563 h 1107630"/>
                <a:gd name="connsiteX16" fmla="*/ 0 w 1203238"/>
                <a:gd name="connsiteY16" fmla="*/ 570454 h 1107630"/>
                <a:gd name="connsiteX17" fmla="*/ 46041 w 1203238"/>
                <a:gd name="connsiteY17" fmla="*/ 419726 h 1107630"/>
                <a:gd name="connsiteX18" fmla="*/ 57925 w 1203238"/>
                <a:gd name="connsiteY18" fmla="*/ 405320 h 1107630"/>
                <a:gd name="connsiteX19" fmla="*/ 41208 w 1203238"/>
                <a:gd name="connsiteY19" fmla="*/ 374521 h 1107630"/>
                <a:gd name="connsiteX20" fmla="*/ 20023 w 1203238"/>
                <a:gd name="connsiteY20" fmla="*/ 269586 h 1107630"/>
                <a:gd name="connsiteX21" fmla="*/ 289609 w 1203238"/>
                <a:gd name="connsiteY21" fmla="*/ 0 h 1107630"/>
                <a:gd name="connsiteX22" fmla="*/ 343939 w 1203238"/>
                <a:gd name="connsiteY22" fmla="*/ 5477 h 110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3238" h="1107630">
                  <a:moveTo>
                    <a:pt x="343939" y="5477"/>
                  </a:moveTo>
                  <a:cubicBezTo>
                    <a:pt x="466785" y="30614"/>
                    <a:pt x="559194" y="139309"/>
                    <a:pt x="559194" y="269586"/>
                  </a:cubicBezTo>
                  <a:cubicBezTo>
                    <a:pt x="559195" y="325418"/>
                    <a:pt x="542221" y="377288"/>
                    <a:pt x="513153" y="420314"/>
                  </a:cubicBezTo>
                  <a:lnTo>
                    <a:pt x="501269" y="434719"/>
                  </a:lnTo>
                  <a:lnTo>
                    <a:pt x="503356" y="438564"/>
                  </a:lnTo>
                  <a:lnTo>
                    <a:pt x="506492" y="438880"/>
                  </a:lnTo>
                  <a:lnTo>
                    <a:pt x="525658" y="415139"/>
                  </a:lnTo>
                  <a:cubicBezTo>
                    <a:pt x="597486" y="341730"/>
                    <a:pt x="696716" y="296326"/>
                    <a:pt x="806321" y="296326"/>
                  </a:cubicBezTo>
                  <a:cubicBezTo>
                    <a:pt x="1025532" y="296326"/>
                    <a:pt x="1203238" y="477943"/>
                    <a:pt x="1203238" y="701978"/>
                  </a:cubicBezTo>
                  <a:cubicBezTo>
                    <a:pt x="1203238" y="926013"/>
                    <a:pt x="1025532" y="1107630"/>
                    <a:pt x="806321" y="1107630"/>
                  </a:cubicBezTo>
                  <a:cubicBezTo>
                    <a:pt x="696715" y="1107630"/>
                    <a:pt x="597486" y="1062226"/>
                    <a:pt x="525658" y="988817"/>
                  </a:cubicBezTo>
                  <a:lnTo>
                    <a:pt x="515407" y="976119"/>
                  </a:lnTo>
                  <a:lnTo>
                    <a:pt x="501365" y="977535"/>
                  </a:lnTo>
                  <a:cubicBezTo>
                    <a:pt x="408310" y="977535"/>
                    <a:pt x="326267" y="930387"/>
                    <a:pt x="277821" y="858677"/>
                  </a:cubicBezTo>
                  <a:lnTo>
                    <a:pt x="267595" y="839840"/>
                  </a:lnTo>
                  <a:lnTo>
                    <a:pt x="215255" y="834563"/>
                  </a:lnTo>
                  <a:cubicBezTo>
                    <a:pt x="92408" y="809424"/>
                    <a:pt x="0" y="700730"/>
                    <a:pt x="0" y="570454"/>
                  </a:cubicBezTo>
                  <a:cubicBezTo>
                    <a:pt x="-1" y="514621"/>
                    <a:pt x="16973" y="462752"/>
                    <a:pt x="46041" y="419726"/>
                  </a:cubicBezTo>
                  <a:lnTo>
                    <a:pt x="57925" y="405320"/>
                  </a:lnTo>
                  <a:lnTo>
                    <a:pt x="41208" y="374521"/>
                  </a:lnTo>
                  <a:cubicBezTo>
                    <a:pt x="27567" y="342268"/>
                    <a:pt x="20023" y="306808"/>
                    <a:pt x="20023" y="269586"/>
                  </a:cubicBezTo>
                  <a:cubicBezTo>
                    <a:pt x="20023" y="120697"/>
                    <a:pt x="140721" y="0"/>
                    <a:pt x="289609" y="0"/>
                  </a:cubicBezTo>
                  <a:cubicBezTo>
                    <a:pt x="308220" y="0"/>
                    <a:pt x="326390" y="1885"/>
                    <a:pt x="343939" y="547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台形 194">
              <a:extLst>
                <a:ext uri="{FF2B5EF4-FFF2-40B4-BE49-F238E27FC236}">
                  <a16:creationId xmlns:a16="http://schemas.microsoft.com/office/drawing/2014/main" id="{655D2EB9-7379-4247-B3CC-A389AB91615A}"/>
                </a:ext>
              </a:extLst>
            </p:cNvPr>
            <p:cNvSpPr/>
            <p:nvPr/>
          </p:nvSpPr>
          <p:spPr>
            <a:xfrm rot="21030845">
              <a:off x="5454799" y="4823675"/>
              <a:ext cx="341844" cy="348400"/>
            </a:xfrm>
            <a:prstGeom prst="trapezoid">
              <a:avLst>
                <a:gd name="adj" fmla="val 15431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3556D031-C5D5-41E8-9FDA-8B44271A2DBB}"/>
                </a:ext>
              </a:extLst>
            </p:cNvPr>
            <p:cNvGrpSpPr/>
            <p:nvPr/>
          </p:nvGrpSpPr>
          <p:grpSpPr>
            <a:xfrm rot="20732724">
              <a:off x="4591658" y="3582852"/>
              <a:ext cx="1456635" cy="1481421"/>
              <a:chOff x="2280957" y="3492960"/>
              <a:chExt cx="1456635" cy="1481421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4187772A-0154-4F02-915A-F6B5ECA4D20E}"/>
                  </a:ext>
                </a:extLst>
              </p:cNvPr>
              <p:cNvSpPr/>
              <p:nvPr/>
            </p:nvSpPr>
            <p:spPr>
              <a:xfrm rot="2579291">
                <a:off x="2424126" y="3492960"/>
                <a:ext cx="915152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25A71687-93EE-4342-9B69-08C8E2189822}"/>
                  </a:ext>
                </a:extLst>
              </p:cNvPr>
              <p:cNvSpPr/>
              <p:nvPr/>
            </p:nvSpPr>
            <p:spPr>
              <a:xfrm rot="19800000" flipH="1">
                <a:off x="2907263" y="3514164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ED693A30-5547-4A4C-8B81-7C7D508C5964}"/>
                  </a:ext>
                </a:extLst>
              </p:cNvPr>
              <p:cNvGrpSpPr/>
              <p:nvPr/>
            </p:nvGrpSpPr>
            <p:grpSpPr>
              <a:xfrm>
                <a:off x="2440403" y="3711271"/>
                <a:ext cx="1256613" cy="1263110"/>
                <a:chOff x="4029627" y="3943262"/>
                <a:chExt cx="783348" cy="787399"/>
              </a:xfrm>
            </p:grpSpPr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AF05AD07-2322-43DB-82AF-A68CE1B37705}"/>
                    </a:ext>
                  </a:extLst>
                </p:cNvPr>
                <p:cNvGrpSpPr/>
                <p:nvPr/>
              </p:nvGrpSpPr>
              <p:grpSpPr>
                <a:xfrm>
                  <a:off x="4029627" y="3943262"/>
                  <a:ext cx="783348" cy="787399"/>
                  <a:chOff x="2764451" y="2017485"/>
                  <a:chExt cx="1080282" cy="1045028"/>
                </a:xfrm>
                <a:solidFill>
                  <a:srgbClr val="FFCC99"/>
                </a:solidFill>
              </p:grpSpPr>
              <p:grpSp>
                <p:nvGrpSpPr>
                  <p:cNvPr id="225" name="グループ化 224">
                    <a:extLst>
                      <a:ext uri="{FF2B5EF4-FFF2-40B4-BE49-F238E27FC236}">
                        <a16:creationId xmlns:a16="http://schemas.microsoft.com/office/drawing/2014/main" id="{1B24BAA7-A099-47FB-8DE6-A388760997C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64451" y="2453524"/>
                    <a:ext cx="268600" cy="333008"/>
                    <a:chOff x="2662290" y="2821027"/>
                    <a:chExt cx="190971" cy="236764"/>
                  </a:xfrm>
                  <a:grpFill/>
                </p:grpSpPr>
                <p:sp>
                  <p:nvSpPr>
                    <p:cNvPr id="227" name="円/楕円 177">
                      <a:extLst>
                        <a:ext uri="{FF2B5EF4-FFF2-40B4-BE49-F238E27FC236}">
                          <a16:creationId xmlns:a16="http://schemas.microsoft.com/office/drawing/2014/main" id="{B50FB541-970E-4512-8537-6EF5FDFF58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2290" y="2821027"/>
                      <a:ext cx="190971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8" name="円/楕円 178">
                      <a:extLst>
                        <a:ext uri="{FF2B5EF4-FFF2-40B4-BE49-F238E27FC236}">
                          <a16:creationId xmlns:a16="http://schemas.microsoft.com/office/drawing/2014/main" id="{3A31EE8D-54DE-4808-8FFC-CF16CABA7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0828" y="2862458"/>
                      <a:ext cx="121827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6" name="円/楕円 174">
                    <a:extLst>
                      <a:ext uri="{FF2B5EF4-FFF2-40B4-BE49-F238E27FC236}">
                        <a16:creationId xmlns:a16="http://schemas.microsoft.com/office/drawing/2014/main" id="{BE50A213-3897-487C-B6B1-8DDC3A5FB08A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5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1" name="円/楕円 27">
                  <a:extLst>
                    <a:ext uri="{FF2B5EF4-FFF2-40B4-BE49-F238E27FC236}">
                      <a16:creationId xmlns:a16="http://schemas.microsoft.com/office/drawing/2014/main" id="{D4A6E52C-C0F4-43F4-94FE-E793F48A6856}"/>
                    </a:ext>
                  </a:extLst>
                </p:cNvPr>
                <p:cNvSpPr/>
                <p:nvPr/>
              </p:nvSpPr>
              <p:spPr>
                <a:xfrm rot="10767276">
                  <a:off x="4433493" y="45953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27">
                  <a:extLst>
                    <a:ext uri="{FF2B5EF4-FFF2-40B4-BE49-F238E27FC236}">
                      <a16:creationId xmlns:a16="http://schemas.microsoft.com/office/drawing/2014/main" id="{B662BDC8-5505-4299-8EDD-E9BAEC8E3B9E}"/>
                    </a:ext>
                  </a:extLst>
                </p:cNvPr>
                <p:cNvSpPr/>
                <p:nvPr/>
              </p:nvSpPr>
              <p:spPr>
                <a:xfrm rot="21567276">
                  <a:off x="4242998" y="4191571"/>
                  <a:ext cx="185185" cy="329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円/楕円 27">
                  <a:extLst>
                    <a:ext uri="{FF2B5EF4-FFF2-40B4-BE49-F238E27FC236}">
                      <a16:creationId xmlns:a16="http://schemas.microsoft.com/office/drawing/2014/main" id="{DE1BC211-7750-44FB-96A8-70E20BFEC368}"/>
                    </a:ext>
                  </a:extLst>
                </p:cNvPr>
                <p:cNvSpPr/>
                <p:nvPr/>
              </p:nvSpPr>
              <p:spPr>
                <a:xfrm rot="21567276">
                  <a:off x="4603771" y="4195252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正方形/長方形 67">
                  <a:extLst>
                    <a:ext uri="{FF2B5EF4-FFF2-40B4-BE49-F238E27FC236}">
                      <a16:creationId xmlns:a16="http://schemas.microsoft.com/office/drawing/2014/main" id="{678B9E0C-8556-4C33-8C41-9C612B4557C4}"/>
                    </a:ext>
                  </a:extLst>
                </p:cNvPr>
                <p:cNvSpPr/>
                <p:nvPr/>
              </p:nvSpPr>
              <p:spPr>
                <a:xfrm>
                  <a:off x="4533256" y="4514219"/>
                  <a:ext cx="34772" cy="30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A59E9656-AB0E-407F-AC16-3CD96B030F26}"/>
                  </a:ext>
                </a:extLst>
              </p:cNvPr>
              <p:cNvSpPr/>
              <p:nvPr/>
            </p:nvSpPr>
            <p:spPr>
              <a:xfrm rot="3600000">
                <a:off x="2668613" y="3391807"/>
                <a:ext cx="339648" cy="11149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7CF0953F-65F2-4C0C-836D-A3316CC8BF48}"/>
                  </a:ext>
                </a:extLst>
              </p:cNvPr>
              <p:cNvSpPr/>
              <p:nvPr/>
            </p:nvSpPr>
            <p:spPr>
              <a:xfrm rot="18000000" flipH="1">
                <a:off x="3292496" y="3563463"/>
                <a:ext cx="227475" cy="6251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C8AD515E-B992-4060-9336-4FAB62558C79}"/>
                  </a:ext>
                </a:extLst>
              </p:cNvPr>
              <p:cNvSpPr/>
              <p:nvPr/>
            </p:nvSpPr>
            <p:spPr>
              <a:xfrm>
                <a:off x="2713279" y="4495531"/>
                <a:ext cx="166445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113844CD-C6F2-4480-BCA1-93867A28F349}"/>
                  </a:ext>
                </a:extLst>
              </p:cNvPr>
              <p:cNvSpPr/>
              <p:nvPr/>
            </p:nvSpPr>
            <p:spPr>
              <a:xfrm>
                <a:off x="3525286" y="4495531"/>
                <a:ext cx="113264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598E7663-140D-43C3-BD07-92097A9FC81B}"/>
                </a:ext>
              </a:extLst>
            </p:cNvPr>
            <p:cNvSpPr/>
            <p:nvPr/>
          </p:nvSpPr>
          <p:spPr>
            <a:xfrm>
              <a:off x="5099289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37B15D47-DB06-4E59-8E1B-FC7F3374B134}"/>
                </a:ext>
              </a:extLst>
            </p:cNvPr>
            <p:cNvSpPr/>
            <p:nvPr/>
          </p:nvSpPr>
          <p:spPr>
            <a:xfrm>
              <a:off x="5241861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C924D8C5-989A-4595-B987-8218BDD43C75}"/>
                </a:ext>
              </a:extLst>
            </p:cNvPr>
            <p:cNvSpPr/>
            <p:nvPr/>
          </p:nvSpPr>
          <p:spPr>
            <a:xfrm>
              <a:off x="5375211" y="5071913"/>
              <a:ext cx="1281858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F902585A-B3FE-4770-881A-41C7F88D669A}"/>
                </a:ext>
              </a:extLst>
            </p:cNvPr>
            <p:cNvSpPr/>
            <p:nvPr/>
          </p:nvSpPr>
          <p:spPr>
            <a:xfrm>
              <a:off x="6035770" y="52401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ACF6FAED-BCDB-4008-8632-D86BB4487F0C}"/>
                </a:ext>
              </a:extLst>
            </p:cNvPr>
            <p:cNvSpPr/>
            <p:nvPr/>
          </p:nvSpPr>
          <p:spPr>
            <a:xfrm>
              <a:off x="6422906" y="5567572"/>
              <a:ext cx="184224" cy="18422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01DEE3E-25A2-47C4-8E8B-871FFF0A4375}"/>
                </a:ext>
              </a:extLst>
            </p:cNvPr>
            <p:cNvSpPr/>
            <p:nvPr/>
          </p:nvSpPr>
          <p:spPr>
            <a:xfrm>
              <a:off x="5578570" y="55830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D1DC8F98-5A0D-4CCA-97E3-C0C50E38F558}"/>
                </a:ext>
              </a:extLst>
            </p:cNvPr>
            <p:cNvSpPr/>
            <p:nvPr/>
          </p:nvSpPr>
          <p:spPr>
            <a:xfrm>
              <a:off x="5781674" y="5903891"/>
              <a:ext cx="124719" cy="124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42F1868C-F8C4-4236-B828-87E80C82F881}"/>
                </a:ext>
              </a:extLst>
            </p:cNvPr>
            <p:cNvSpPr/>
            <p:nvPr/>
          </p:nvSpPr>
          <p:spPr>
            <a:xfrm>
              <a:off x="6436468" y="53493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0ED84FA2-CD2F-491B-A25D-9A908A313CF4}"/>
                </a:ext>
              </a:extLst>
            </p:cNvPr>
            <p:cNvSpPr/>
            <p:nvPr/>
          </p:nvSpPr>
          <p:spPr>
            <a:xfrm>
              <a:off x="5493493" y="58700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127">
              <a:extLst>
                <a:ext uri="{FF2B5EF4-FFF2-40B4-BE49-F238E27FC236}">
                  <a16:creationId xmlns:a16="http://schemas.microsoft.com/office/drawing/2014/main" id="{336C43A7-BD1C-4258-A2D1-DF95E59A54D7}"/>
                </a:ext>
              </a:extLst>
            </p:cNvPr>
            <p:cNvSpPr/>
            <p:nvPr/>
          </p:nvSpPr>
          <p:spPr>
            <a:xfrm rot="20802564">
              <a:off x="5255711" y="4347214"/>
              <a:ext cx="134630" cy="230057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0491BFB-684A-4081-9A10-46D702DB7DA0}"/>
                </a:ext>
              </a:extLst>
            </p:cNvPr>
            <p:cNvSpPr/>
            <p:nvPr/>
          </p:nvSpPr>
          <p:spPr>
            <a:xfrm rot="20802564">
              <a:off x="5288855" y="4402946"/>
              <a:ext cx="62465" cy="624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A51A7910-998A-4C8A-A754-954C513CD19E}"/>
                </a:ext>
              </a:extLst>
            </p:cNvPr>
            <p:cNvGrpSpPr/>
            <p:nvPr/>
          </p:nvGrpSpPr>
          <p:grpSpPr>
            <a:xfrm>
              <a:off x="5745813" y="4222950"/>
              <a:ext cx="108062" cy="200884"/>
              <a:chOff x="3308023" y="4189706"/>
              <a:chExt cx="134630" cy="230057"/>
            </a:xfrm>
          </p:grpSpPr>
          <p:sp>
            <p:nvSpPr>
              <p:cNvPr id="211" name="円/楕円 127">
                <a:extLst>
                  <a:ext uri="{FF2B5EF4-FFF2-40B4-BE49-F238E27FC236}">
                    <a16:creationId xmlns:a16="http://schemas.microsoft.com/office/drawing/2014/main" id="{ED7F7153-CBFC-438A-8E0B-46C0D20D4248}"/>
                  </a:ext>
                </a:extLst>
              </p:cNvPr>
              <p:cNvSpPr/>
              <p:nvPr/>
            </p:nvSpPr>
            <p:spPr>
              <a:xfrm rot="20802564">
                <a:off x="3308023" y="4189706"/>
                <a:ext cx="134630" cy="230057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9BE7EDE3-C44D-4851-8EDB-EA93C413444B}"/>
                  </a:ext>
                </a:extLst>
              </p:cNvPr>
              <p:cNvSpPr/>
              <p:nvPr/>
            </p:nvSpPr>
            <p:spPr>
              <a:xfrm rot="20802564">
                <a:off x="3342935" y="4245020"/>
                <a:ext cx="62465" cy="624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角丸四角形 4">
              <a:extLst>
                <a:ext uri="{FF2B5EF4-FFF2-40B4-BE49-F238E27FC236}">
                  <a16:creationId xmlns:a16="http://schemas.microsoft.com/office/drawing/2014/main" id="{A9075753-6733-402A-8C4B-446CA6916467}"/>
                </a:ext>
              </a:extLst>
            </p:cNvPr>
            <p:cNvSpPr/>
            <p:nvPr/>
          </p:nvSpPr>
          <p:spPr>
            <a:xfrm rot="15402168" flipH="1">
              <a:off x="6469924" y="5667239"/>
              <a:ext cx="431324" cy="332977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E7FFF038-64CD-46EB-BB1B-79CFA2FBA65F}"/>
                </a:ext>
              </a:extLst>
            </p:cNvPr>
            <p:cNvSpPr/>
            <p:nvPr/>
          </p:nvSpPr>
          <p:spPr>
            <a:xfrm rot="6300000">
              <a:off x="5890993" y="5099300"/>
              <a:ext cx="600157" cy="1294022"/>
            </a:xfrm>
            <a:custGeom>
              <a:avLst/>
              <a:gdLst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10" fmla="*/ 91440 w 770935"/>
                <a:gd name="connsiteY10" fmla="*/ 1304723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0935" h="1451111">
                  <a:moveTo>
                    <a:pt x="0" y="1213283"/>
                  </a:moveTo>
                  <a:lnTo>
                    <a:pt x="295279" y="701844"/>
                  </a:lnTo>
                  <a:lnTo>
                    <a:pt x="295279" y="216284"/>
                  </a:lnTo>
                  <a:cubicBezTo>
                    <a:pt x="295279" y="96834"/>
                    <a:pt x="401759" y="0"/>
                    <a:pt x="533107" y="0"/>
                  </a:cubicBezTo>
                  <a:cubicBezTo>
                    <a:pt x="664455" y="0"/>
                    <a:pt x="770935" y="96834"/>
                    <a:pt x="770935" y="216284"/>
                  </a:cubicBezTo>
                  <a:lnTo>
                    <a:pt x="770935" y="801396"/>
                  </a:lnTo>
                  <a:lnTo>
                    <a:pt x="766028" y="801396"/>
                  </a:lnTo>
                  <a:lnTo>
                    <a:pt x="755916" y="845645"/>
                  </a:lnTo>
                  <a:cubicBezTo>
                    <a:pt x="750863" y="860734"/>
                    <a:pt x="744231" y="875549"/>
                    <a:pt x="735962" y="889871"/>
                  </a:cubicBezTo>
                  <a:lnTo>
                    <a:pt x="411930" y="1451111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C98FF6ED-77A5-48ED-A279-EA8A9992E580}"/>
              </a:ext>
            </a:extLst>
          </p:cNvPr>
          <p:cNvGrpSpPr/>
          <p:nvPr/>
        </p:nvGrpSpPr>
        <p:grpSpPr>
          <a:xfrm>
            <a:off x="3762284" y="1047946"/>
            <a:ext cx="2345509" cy="2490433"/>
            <a:chOff x="2109715" y="3582852"/>
            <a:chExt cx="2345509" cy="2490433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E4523F54-0E77-412E-8191-065F0DE707E0}"/>
                </a:ext>
              </a:extLst>
            </p:cNvPr>
            <p:cNvSpPr/>
            <p:nvPr/>
          </p:nvSpPr>
          <p:spPr>
            <a:xfrm rot="20732724">
              <a:off x="2180247" y="4153029"/>
              <a:ext cx="1203238" cy="1107630"/>
            </a:xfrm>
            <a:custGeom>
              <a:avLst/>
              <a:gdLst>
                <a:gd name="connsiteX0" fmla="*/ 343939 w 1203238"/>
                <a:gd name="connsiteY0" fmla="*/ 5477 h 1107630"/>
                <a:gd name="connsiteX1" fmla="*/ 559194 w 1203238"/>
                <a:gd name="connsiteY1" fmla="*/ 269586 h 1107630"/>
                <a:gd name="connsiteX2" fmla="*/ 513153 w 1203238"/>
                <a:gd name="connsiteY2" fmla="*/ 420314 h 1107630"/>
                <a:gd name="connsiteX3" fmla="*/ 501269 w 1203238"/>
                <a:gd name="connsiteY3" fmla="*/ 434719 h 1107630"/>
                <a:gd name="connsiteX4" fmla="*/ 503356 w 1203238"/>
                <a:gd name="connsiteY4" fmla="*/ 438564 h 1107630"/>
                <a:gd name="connsiteX5" fmla="*/ 506492 w 1203238"/>
                <a:gd name="connsiteY5" fmla="*/ 438880 h 1107630"/>
                <a:gd name="connsiteX6" fmla="*/ 525658 w 1203238"/>
                <a:gd name="connsiteY6" fmla="*/ 415139 h 1107630"/>
                <a:gd name="connsiteX7" fmla="*/ 806321 w 1203238"/>
                <a:gd name="connsiteY7" fmla="*/ 296326 h 1107630"/>
                <a:gd name="connsiteX8" fmla="*/ 1203238 w 1203238"/>
                <a:gd name="connsiteY8" fmla="*/ 701978 h 1107630"/>
                <a:gd name="connsiteX9" fmla="*/ 806321 w 1203238"/>
                <a:gd name="connsiteY9" fmla="*/ 1107630 h 1107630"/>
                <a:gd name="connsiteX10" fmla="*/ 525658 w 1203238"/>
                <a:gd name="connsiteY10" fmla="*/ 988817 h 1107630"/>
                <a:gd name="connsiteX11" fmla="*/ 515407 w 1203238"/>
                <a:gd name="connsiteY11" fmla="*/ 976119 h 1107630"/>
                <a:gd name="connsiteX12" fmla="*/ 501365 w 1203238"/>
                <a:gd name="connsiteY12" fmla="*/ 977535 h 1107630"/>
                <a:gd name="connsiteX13" fmla="*/ 277821 w 1203238"/>
                <a:gd name="connsiteY13" fmla="*/ 858677 h 1107630"/>
                <a:gd name="connsiteX14" fmla="*/ 267595 w 1203238"/>
                <a:gd name="connsiteY14" fmla="*/ 839840 h 1107630"/>
                <a:gd name="connsiteX15" fmla="*/ 215255 w 1203238"/>
                <a:gd name="connsiteY15" fmla="*/ 834563 h 1107630"/>
                <a:gd name="connsiteX16" fmla="*/ 0 w 1203238"/>
                <a:gd name="connsiteY16" fmla="*/ 570454 h 1107630"/>
                <a:gd name="connsiteX17" fmla="*/ 46041 w 1203238"/>
                <a:gd name="connsiteY17" fmla="*/ 419726 h 1107630"/>
                <a:gd name="connsiteX18" fmla="*/ 57925 w 1203238"/>
                <a:gd name="connsiteY18" fmla="*/ 405320 h 1107630"/>
                <a:gd name="connsiteX19" fmla="*/ 41208 w 1203238"/>
                <a:gd name="connsiteY19" fmla="*/ 374521 h 1107630"/>
                <a:gd name="connsiteX20" fmla="*/ 20023 w 1203238"/>
                <a:gd name="connsiteY20" fmla="*/ 269586 h 1107630"/>
                <a:gd name="connsiteX21" fmla="*/ 289609 w 1203238"/>
                <a:gd name="connsiteY21" fmla="*/ 0 h 1107630"/>
                <a:gd name="connsiteX22" fmla="*/ 343939 w 1203238"/>
                <a:gd name="connsiteY22" fmla="*/ 5477 h 110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3238" h="1107630">
                  <a:moveTo>
                    <a:pt x="343939" y="5477"/>
                  </a:moveTo>
                  <a:cubicBezTo>
                    <a:pt x="466785" y="30614"/>
                    <a:pt x="559194" y="139309"/>
                    <a:pt x="559194" y="269586"/>
                  </a:cubicBezTo>
                  <a:cubicBezTo>
                    <a:pt x="559195" y="325418"/>
                    <a:pt x="542221" y="377288"/>
                    <a:pt x="513153" y="420314"/>
                  </a:cubicBezTo>
                  <a:lnTo>
                    <a:pt x="501269" y="434719"/>
                  </a:lnTo>
                  <a:lnTo>
                    <a:pt x="503356" y="438564"/>
                  </a:lnTo>
                  <a:lnTo>
                    <a:pt x="506492" y="438880"/>
                  </a:lnTo>
                  <a:lnTo>
                    <a:pt x="525658" y="415139"/>
                  </a:lnTo>
                  <a:cubicBezTo>
                    <a:pt x="597486" y="341730"/>
                    <a:pt x="696716" y="296326"/>
                    <a:pt x="806321" y="296326"/>
                  </a:cubicBezTo>
                  <a:cubicBezTo>
                    <a:pt x="1025532" y="296326"/>
                    <a:pt x="1203238" y="477943"/>
                    <a:pt x="1203238" y="701978"/>
                  </a:cubicBezTo>
                  <a:cubicBezTo>
                    <a:pt x="1203238" y="926013"/>
                    <a:pt x="1025532" y="1107630"/>
                    <a:pt x="806321" y="1107630"/>
                  </a:cubicBezTo>
                  <a:cubicBezTo>
                    <a:pt x="696715" y="1107630"/>
                    <a:pt x="597486" y="1062226"/>
                    <a:pt x="525658" y="988817"/>
                  </a:cubicBezTo>
                  <a:lnTo>
                    <a:pt x="515407" y="976119"/>
                  </a:lnTo>
                  <a:lnTo>
                    <a:pt x="501365" y="977535"/>
                  </a:lnTo>
                  <a:cubicBezTo>
                    <a:pt x="408310" y="977535"/>
                    <a:pt x="326267" y="930387"/>
                    <a:pt x="277821" y="858677"/>
                  </a:cubicBezTo>
                  <a:lnTo>
                    <a:pt x="267595" y="839840"/>
                  </a:lnTo>
                  <a:lnTo>
                    <a:pt x="215255" y="834563"/>
                  </a:lnTo>
                  <a:cubicBezTo>
                    <a:pt x="92408" y="809424"/>
                    <a:pt x="0" y="700730"/>
                    <a:pt x="0" y="570454"/>
                  </a:cubicBezTo>
                  <a:cubicBezTo>
                    <a:pt x="-1" y="514621"/>
                    <a:pt x="16973" y="462752"/>
                    <a:pt x="46041" y="419726"/>
                  </a:cubicBezTo>
                  <a:lnTo>
                    <a:pt x="57925" y="405320"/>
                  </a:lnTo>
                  <a:lnTo>
                    <a:pt x="41208" y="374521"/>
                  </a:lnTo>
                  <a:cubicBezTo>
                    <a:pt x="27567" y="342268"/>
                    <a:pt x="20023" y="306808"/>
                    <a:pt x="20023" y="269586"/>
                  </a:cubicBezTo>
                  <a:cubicBezTo>
                    <a:pt x="20023" y="120697"/>
                    <a:pt x="140721" y="0"/>
                    <a:pt x="289609" y="0"/>
                  </a:cubicBezTo>
                  <a:cubicBezTo>
                    <a:pt x="308220" y="0"/>
                    <a:pt x="326390" y="1885"/>
                    <a:pt x="343939" y="547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A660B1E8-6917-437F-B73A-F3E61EB891E7}"/>
                </a:ext>
              </a:extLst>
            </p:cNvPr>
            <p:cNvGrpSpPr/>
            <p:nvPr/>
          </p:nvGrpSpPr>
          <p:grpSpPr>
            <a:xfrm rot="918976">
              <a:off x="3517550" y="4305375"/>
              <a:ext cx="937674" cy="1649474"/>
              <a:chOff x="4779417" y="4197011"/>
              <a:chExt cx="1080743" cy="1901149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E7A58529-7DAE-4729-BFE0-B82CF53491DA}"/>
                  </a:ext>
                </a:extLst>
              </p:cNvPr>
              <p:cNvGrpSpPr/>
              <p:nvPr/>
            </p:nvGrpSpPr>
            <p:grpSpPr>
              <a:xfrm rot="684915">
                <a:off x="4823122" y="5082629"/>
                <a:ext cx="841216" cy="1015531"/>
                <a:chOff x="1310210" y="4038202"/>
                <a:chExt cx="1107864" cy="1337434"/>
              </a:xfrm>
            </p:grpSpPr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0763D89-BD67-4A58-83F7-D0FBE86DC62D}"/>
                    </a:ext>
                  </a:extLst>
                </p:cNvPr>
                <p:cNvSpPr/>
                <p:nvPr/>
              </p:nvSpPr>
              <p:spPr>
                <a:xfrm>
                  <a:off x="2021446" y="4141073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326A0EB-DCA0-4E63-B678-A4970DAB396C}"/>
                    </a:ext>
                  </a:extLst>
                </p:cNvPr>
                <p:cNvSpPr/>
                <p:nvPr/>
              </p:nvSpPr>
              <p:spPr>
                <a:xfrm rot="19800000">
                  <a:off x="1973026" y="4038202"/>
                  <a:ext cx="364424" cy="177237"/>
                </a:xfrm>
                <a:custGeom>
                  <a:avLst/>
                  <a:gdLst>
                    <a:gd name="connsiteX0" fmla="*/ 176979 w 390548"/>
                    <a:gd name="connsiteY0" fmla="*/ 47246 h 250358"/>
                    <a:gd name="connsiteX1" fmla="*/ 10303 w 390548"/>
                    <a:gd name="connsiteY1" fmla="*/ 125179 h 250358"/>
                    <a:gd name="connsiteX2" fmla="*/ 176979 w 390548"/>
                    <a:gd name="connsiteY2" fmla="*/ 203112 h 250358"/>
                    <a:gd name="connsiteX3" fmla="*/ 343655 w 390548"/>
                    <a:gd name="connsiteY3" fmla="*/ 125179 h 250358"/>
                    <a:gd name="connsiteX4" fmla="*/ 176979 w 390548"/>
                    <a:gd name="connsiteY4" fmla="*/ 47246 h 250358"/>
                    <a:gd name="connsiteX5" fmla="*/ 195274 w 390548"/>
                    <a:gd name="connsiteY5" fmla="*/ 0 h 250358"/>
                    <a:gd name="connsiteX6" fmla="*/ 390548 w 390548"/>
                    <a:gd name="connsiteY6" fmla="*/ 125179 h 250358"/>
                    <a:gd name="connsiteX7" fmla="*/ 195274 w 390548"/>
                    <a:gd name="connsiteY7" fmla="*/ 250358 h 250358"/>
                    <a:gd name="connsiteX8" fmla="*/ 0 w 390548"/>
                    <a:gd name="connsiteY8" fmla="*/ 125179 h 250358"/>
                    <a:gd name="connsiteX9" fmla="*/ 195274 w 390548"/>
                    <a:gd name="connsiteY9" fmla="*/ 0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90548" h="250358">
                      <a:moveTo>
                        <a:pt x="176979" y="47246"/>
                      </a:moveTo>
                      <a:cubicBezTo>
                        <a:pt x="84926" y="47246"/>
                        <a:pt x="10303" y="82138"/>
                        <a:pt x="10303" y="125179"/>
                      </a:cubicBezTo>
                      <a:cubicBezTo>
                        <a:pt x="10303" y="168220"/>
                        <a:pt x="84926" y="203112"/>
                        <a:pt x="176979" y="203112"/>
                      </a:cubicBezTo>
                      <a:cubicBezTo>
                        <a:pt x="269032" y="203112"/>
                        <a:pt x="343655" y="168220"/>
                        <a:pt x="343655" y="125179"/>
                      </a:cubicBezTo>
                      <a:cubicBezTo>
                        <a:pt x="343655" y="82138"/>
                        <a:pt x="269032" y="47246"/>
                        <a:pt x="176979" y="47246"/>
                      </a:cubicBezTo>
                      <a:close/>
                      <a:moveTo>
                        <a:pt x="195274" y="0"/>
                      </a:moveTo>
                      <a:cubicBezTo>
                        <a:pt x="303121" y="0"/>
                        <a:pt x="390548" y="56045"/>
                        <a:pt x="390548" y="125179"/>
                      </a:cubicBezTo>
                      <a:cubicBezTo>
                        <a:pt x="390548" y="194313"/>
                        <a:pt x="303121" y="250358"/>
                        <a:pt x="195274" y="250358"/>
                      </a:cubicBezTo>
                      <a:cubicBezTo>
                        <a:pt x="87427" y="250358"/>
                        <a:pt x="0" y="194313"/>
                        <a:pt x="0" y="125179"/>
                      </a:cubicBezTo>
                      <a:cubicBezTo>
                        <a:pt x="0" y="56045"/>
                        <a:pt x="87427" y="0"/>
                        <a:pt x="19527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1">
                  <a:extLst>
                    <a:ext uri="{FF2B5EF4-FFF2-40B4-BE49-F238E27FC236}">
                      <a16:creationId xmlns:a16="http://schemas.microsoft.com/office/drawing/2014/main" id="{51C7E2BB-21CF-48C4-8308-E303F50CDCF4}"/>
                    </a:ext>
                  </a:extLst>
                </p:cNvPr>
                <p:cNvSpPr/>
                <p:nvPr/>
              </p:nvSpPr>
              <p:spPr>
                <a:xfrm>
                  <a:off x="1315322" y="4062753"/>
                  <a:ext cx="1102752" cy="1312883"/>
                </a:xfrm>
                <a:custGeom>
                  <a:avLst/>
                  <a:gdLst>
                    <a:gd name="connsiteX0" fmla="*/ 0 w 1327007"/>
                    <a:gd name="connsiteY0" fmla="*/ 790731 h 1581462"/>
                    <a:gd name="connsiteX1" fmla="*/ 663504 w 1327007"/>
                    <a:gd name="connsiteY1" fmla="*/ 0 h 1581462"/>
                    <a:gd name="connsiteX2" fmla="*/ 1327008 w 1327007"/>
                    <a:gd name="connsiteY2" fmla="*/ 790731 h 1581462"/>
                    <a:gd name="connsiteX3" fmla="*/ 663504 w 1327007"/>
                    <a:gd name="connsiteY3" fmla="*/ 1581462 h 1581462"/>
                    <a:gd name="connsiteX4" fmla="*/ 0 w 1327007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581462"/>
                    <a:gd name="connsiteX1" fmla="*/ 663504 w 1327008"/>
                    <a:gd name="connsiteY1" fmla="*/ 0 h 1581462"/>
                    <a:gd name="connsiteX2" fmla="*/ 1327008 w 1327008"/>
                    <a:gd name="connsiteY2" fmla="*/ 790731 h 1581462"/>
                    <a:gd name="connsiteX3" fmla="*/ 663504 w 1327008"/>
                    <a:gd name="connsiteY3" fmla="*/ 1581462 h 1581462"/>
                    <a:gd name="connsiteX4" fmla="*/ 0 w 1327008"/>
                    <a:gd name="connsiteY4" fmla="*/ 790731 h 1581462"/>
                    <a:gd name="connsiteX0" fmla="*/ 0 w 1327008"/>
                    <a:gd name="connsiteY0" fmla="*/ 790731 h 1398582"/>
                    <a:gd name="connsiteX1" fmla="*/ 663504 w 1327008"/>
                    <a:gd name="connsiteY1" fmla="*/ 0 h 1398582"/>
                    <a:gd name="connsiteX2" fmla="*/ 1327008 w 1327008"/>
                    <a:gd name="connsiteY2" fmla="*/ 790731 h 1398582"/>
                    <a:gd name="connsiteX3" fmla="*/ 671124 w 1327008"/>
                    <a:gd name="connsiteY3" fmla="*/ 1398582 h 1398582"/>
                    <a:gd name="connsiteX4" fmla="*/ 0 w 1327008"/>
                    <a:gd name="connsiteY4" fmla="*/ 790731 h 139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008" h="1398582">
                      <a:moveTo>
                        <a:pt x="0" y="790731"/>
                      </a:moveTo>
                      <a:cubicBezTo>
                        <a:pt x="0" y="354022"/>
                        <a:pt x="297061" y="0"/>
                        <a:pt x="663504" y="0"/>
                      </a:cubicBezTo>
                      <a:cubicBezTo>
                        <a:pt x="1029947" y="0"/>
                        <a:pt x="1327008" y="354022"/>
                        <a:pt x="1327008" y="790731"/>
                      </a:cubicBezTo>
                      <a:cubicBezTo>
                        <a:pt x="1327008" y="1227440"/>
                        <a:pt x="1037567" y="1398582"/>
                        <a:pt x="671124" y="1398582"/>
                      </a:cubicBezTo>
                      <a:cubicBezTo>
                        <a:pt x="304681" y="1398582"/>
                        <a:pt x="0" y="1227440"/>
                        <a:pt x="0" y="790731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6AC5C611-0199-438C-8983-A57EF17AEE2E}"/>
                    </a:ext>
                  </a:extLst>
                </p:cNvPr>
                <p:cNvSpPr/>
                <p:nvPr/>
              </p:nvSpPr>
              <p:spPr>
                <a:xfrm rot="259232">
                  <a:off x="1315346" y="4191534"/>
                  <a:ext cx="581763" cy="708324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四角形: 上の 2 つの角を丸める 306">
                  <a:extLst>
                    <a:ext uri="{FF2B5EF4-FFF2-40B4-BE49-F238E27FC236}">
                      <a16:creationId xmlns:a16="http://schemas.microsoft.com/office/drawing/2014/main" id="{785B9D69-1DEC-493A-BCD0-01C6EB7FC7F5}"/>
                    </a:ext>
                  </a:extLst>
                </p:cNvPr>
                <p:cNvSpPr/>
                <p:nvPr/>
              </p:nvSpPr>
              <p:spPr>
                <a:xfrm rot="259232">
                  <a:off x="1310210" y="4195489"/>
                  <a:ext cx="539746" cy="672145"/>
                </a:xfrm>
                <a:prstGeom prst="round2SameRect">
                  <a:avLst>
                    <a:gd name="adj1" fmla="val 15942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40C85CB3-7FA5-41C2-BB2E-AF522A2BA053}"/>
                  </a:ext>
                </a:extLst>
              </p:cNvPr>
              <p:cNvGrpSpPr/>
              <p:nvPr/>
            </p:nvGrpSpPr>
            <p:grpSpPr>
              <a:xfrm rot="684915">
                <a:off x="4779417" y="4197011"/>
                <a:ext cx="1080743" cy="1099575"/>
                <a:chOff x="4684783" y="-163464"/>
                <a:chExt cx="1423317" cy="1448118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AF5DE5F4-C7E9-4B94-8D6F-DAF4668B38E6}"/>
                    </a:ext>
                  </a:extLst>
                </p:cNvPr>
                <p:cNvGrpSpPr/>
                <p:nvPr/>
              </p:nvGrpSpPr>
              <p:grpSpPr>
                <a:xfrm>
                  <a:off x="4684783" y="-163464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AE024AB5-5494-4696-80D8-7D724CF4623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95" name="グループ化 294">
                    <a:extLst>
                      <a:ext uri="{FF2B5EF4-FFF2-40B4-BE49-F238E27FC236}">
                        <a16:creationId xmlns:a16="http://schemas.microsoft.com/office/drawing/2014/main" id="{B45FD2E8-6A61-4263-A636-EDD7205B39B2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299" name="月 298">
                      <a:extLst>
                        <a:ext uri="{FF2B5EF4-FFF2-40B4-BE49-F238E27FC236}">
                          <a16:creationId xmlns:a16="http://schemas.microsoft.com/office/drawing/2014/main" id="{17258CC0-00EF-4E9D-99A2-98C9939AAE9E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月 299">
                      <a:extLst>
                        <a:ext uri="{FF2B5EF4-FFF2-40B4-BE49-F238E27FC236}">
                          <a16:creationId xmlns:a16="http://schemas.microsoft.com/office/drawing/2014/main" id="{582A4C4A-814F-4203-8707-42CEEB32EA2F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1" name="月 300">
                      <a:extLst>
                        <a:ext uri="{FF2B5EF4-FFF2-40B4-BE49-F238E27FC236}">
                          <a16:creationId xmlns:a16="http://schemas.microsoft.com/office/drawing/2014/main" id="{B66DA55B-2E8C-453A-BECB-300764C65C27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2" name="楕円 301">
                      <a:extLst>
                        <a:ext uri="{FF2B5EF4-FFF2-40B4-BE49-F238E27FC236}">
                          <a16:creationId xmlns:a16="http://schemas.microsoft.com/office/drawing/2014/main" id="{FD6C6A45-DCDD-4499-AB8F-00100A5DE7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96E65866-07EC-4687-8512-07C6E207363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53354F16-FE38-42BC-9AF1-00B7AB9D67A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E8D8579C-1D20-4904-80FD-5061A7CB03A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C7D217D0-E149-41FE-B7FF-E5E1E106E1C7}"/>
                    </a:ext>
                  </a:extLst>
                </p:cNvPr>
                <p:cNvSpPr/>
                <p:nvPr/>
              </p:nvSpPr>
              <p:spPr>
                <a:xfrm rot="10996109">
                  <a:off x="4820403" y="512930"/>
                  <a:ext cx="320204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E65A38D3-9104-43A5-8F04-8253A4DD09A0}"/>
                    </a:ext>
                  </a:extLst>
                </p:cNvPr>
                <p:cNvSpPr/>
                <p:nvPr/>
              </p:nvSpPr>
              <p:spPr>
                <a:xfrm rot="10996109">
                  <a:off x="5361967" y="512930"/>
                  <a:ext cx="320203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58" name="台形 257">
              <a:extLst>
                <a:ext uri="{FF2B5EF4-FFF2-40B4-BE49-F238E27FC236}">
                  <a16:creationId xmlns:a16="http://schemas.microsoft.com/office/drawing/2014/main" id="{FAA899A9-4A99-41E8-BBC0-88C5A7280067}"/>
                </a:ext>
              </a:extLst>
            </p:cNvPr>
            <p:cNvSpPr/>
            <p:nvPr/>
          </p:nvSpPr>
          <p:spPr>
            <a:xfrm rot="21030845">
              <a:off x="2972856" y="4823675"/>
              <a:ext cx="341844" cy="348400"/>
            </a:xfrm>
            <a:prstGeom prst="trapezoid">
              <a:avLst>
                <a:gd name="adj" fmla="val 15431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CBA9A307-7A64-4869-AEFF-ED5EC928E8FE}"/>
                </a:ext>
              </a:extLst>
            </p:cNvPr>
            <p:cNvGrpSpPr/>
            <p:nvPr/>
          </p:nvGrpSpPr>
          <p:grpSpPr>
            <a:xfrm rot="20732724">
              <a:off x="2109715" y="3582852"/>
              <a:ext cx="1456635" cy="1481422"/>
              <a:chOff x="2280957" y="3492960"/>
              <a:chExt cx="1456635" cy="1481422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4D0571B3-85B5-40F6-9585-32A77B225D1B}"/>
                  </a:ext>
                </a:extLst>
              </p:cNvPr>
              <p:cNvSpPr/>
              <p:nvPr/>
            </p:nvSpPr>
            <p:spPr>
              <a:xfrm rot="2579291">
                <a:off x="2424126" y="3492960"/>
                <a:ext cx="915152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6D1DEF1B-DE82-4E1F-A24E-12B1898F0AA4}"/>
                  </a:ext>
                </a:extLst>
              </p:cNvPr>
              <p:cNvSpPr/>
              <p:nvPr/>
            </p:nvSpPr>
            <p:spPr>
              <a:xfrm rot="19800000" flipH="1">
                <a:off x="2907263" y="3514164"/>
                <a:ext cx="830329" cy="10629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E1D18440-BB61-48A2-BAA8-722317F16163}"/>
                  </a:ext>
                </a:extLst>
              </p:cNvPr>
              <p:cNvGrpSpPr/>
              <p:nvPr/>
            </p:nvGrpSpPr>
            <p:grpSpPr>
              <a:xfrm>
                <a:off x="2440403" y="3711271"/>
                <a:ext cx="1256613" cy="1263111"/>
                <a:chOff x="4029627" y="3943264"/>
                <a:chExt cx="783348" cy="787400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82578D13-A737-4E08-A5DC-07D7BA2D26B3}"/>
                    </a:ext>
                  </a:extLst>
                </p:cNvPr>
                <p:cNvGrpSpPr/>
                <p:nvPr/>
              </p:nvGrpSpPr>
              <p:grpSpPr>
                <a:xfrm>
                  <a:off x="4029627" y="3943264"/>
                  <a:ext cx="783348" cy="787400"/>
                  <a:chOff x="2764451" y="2017485"/>
                  <a:chExt cx="1080282" cy="1045028"/>
                </a:xfrm>
                <a:solidFill>
                  <a:srgbClr val="FFCC99"/>
                </a:solidFill>
              </p:grpSpPr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DF51A7E6-B069-4140-8486-762B547508A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64451" y="2453524"/>
                    <a:ext cx="268600" cy="333008"/>
                    <a:chOff x="2662290" y="2821027"/>
                    <a:chExt cx="190971" cy="236764"/>
                  </a:xfrm>
                  <a:grpFill/>
                </p:grpSpPr>
                <p:sp>
                  <p:nvSpPr>
                    <p:cNvPr id="287" name="円/楕円 177">
                      <a:extLst>
                        <a:ext uri="{FF2B5EF4-FFF2-40B4-BE49-F238E27FC236}">
                          <a16:creationId xmlns:a16="http://schemas.microsoft.com/office/drawing/2014/main" id="{1397368A-1194-4583-BEA8-97FE195E1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2290" y="2821027"/>
                      <a:ext cx="190971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178">
                      <a:extLst>
                        <a:ext uri="{FF2B5EF4-FFF2-40B4-BE49-F238E27FC236}">
                          <a16:creationId xmlns:a16="http://schemas.microsoft.com/office/drawing/2014/main" id="{A84E9465-DEB6-46F7-8963-85010DDF83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0828" y="2862458"/>
                      <a:ext cx="121827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6" name="円/楕円 174">
                    <a:extLst>
                      <a:ext uri="{FF2B5EF4-FFF2-40B4-BE49-F238E27FC236}">
                        <a16:creationId xmlns:a16="http://schemas.microsoft.com/office/drawing/2014/main" id="{DB1AEEFD-0E3B-4683-8098-82A86B0E4C90}"/>
                      </a:ext>
                    </a:extLst>
                  </p:cNvPr>
                  <p:cNvSpPr/>
                  <p:nvPr/>
                </p:nvSpPr>
                <p:spPr>
                  <a:xfrm>
                    <a:off x="2889897" y="2017485"/>
                    <a:ext cx="954836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1" name="円/楕円 27">
                  <a:extLst>
                    <a:ext uri="{FF2B5EF4-FFF2-40B4-BE49-F238E27FC236}">
                      <a16:creationId xmlns:a16="http://schemas.microsoft.com/office/drawing/2014/main" id="{8BFFA7E4-6050-49B7-ABD5-ABBA9F39078F}"/>
                    </a:ext>
                  </a:extLst>
                </p:cNvPr>
                <p:cNvSpPr/>
                <p:nvPr/>
              </p:nvSpPr>
              <p:spPr>
                <a:xfrm rot="211463">
                  <a:off x="4430761" y="4602266"/>
                  <a:ext cx="128184" cy="310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27">
                  <a:extLst>
                    <a:ext uri="{FF2B5EF4-FFF2-40B4-BE49-F238E27FC236}">
                      <a16:creationId xmlns:a16="http://schemas.microsoft.com/office/drawing/2014/main" id="{52F0A52D-B318-4BA2-BCCF-A1286C200A38}"/>
                    </a:ext>
                  </a:extLst>
                </p:cNvPr>
                <p:cNvSpPr/>
                <p:nvPr/>
              </p:nvSpPr>
              <p:spPr>
                <a:xfrm rot="10800000">
                  <a:off x="4242998" y="4191571"/>
                  <a:ext cx="185185" cy="329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27">
                  <a:extLst>
                    <a:ext uri="{FF2B5EF4-FFF2-40B4-BE49-F238E27FC236}">
                      <a16:creationId xmlns:a16="http://schemas.microsoft.com/office/drawing/2014/main" id="{512E074D-B7F6-4C37-BF0A-71EF83AE5EEA}"/>
                    </a:ext>
                  </a:extLst>
                </p:cNvPr>
                <p:cNvSpPr/>
                <p:nvPr/>
              </p:nvSpPr>
              <p:spPr>
                <a:xfrm rot="10800000">
                  <a:off x="4603771" y="4195252"/>
                  <a:ext cx="164248" cy="285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正方形/長方形 67">
                  <a:extLst>
                    <a:ext uri="{FF2B5EF4-FFF2-40B4-BE49-F238E27FC236}">
                      <a16:creationId xmlns:a16="http://schemas.microsoft.com/office/drawing/2014/main" id="{284BDB9E-3158-4427-AAF6-082F7C35BBF5}"/>
                    </a:ext>
                  </a:extLst>
                </p:cNvPr>
                <p:cNvSpPr/>
                <p:nvPr/>
              </p:nvSpPr>
              <p:spPr>
                <a:xfrm>
                  <a:off x="4535319" y="4514859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373C0DBD-DC60-42F4-BB16-3C179C48AAEE}"/>
                  </a:ext>
                </a:extLst>
              </p:cNvPr>
              <p:cNvSpPr/>
              <p:nvPr/>
            </p:nvSpPr>
            <p:spPr>
              <a:xfrm rot="3600000">
                <a:off x="2668613" y="3391807"/>
                <a:ext cx="339648" cy="11149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6FFC3E49-FC08-40C6-BA39-C140C1283548}"/>
                  </a:ext>
                </a:extLst>
              </p:cNvPr>
              <p:cNvSpPr/>
              <p:nvPr/>
            </p:nvSpPr>
            <p:spPr>
              <a:xfrm rot="18000000" flipH="1">
                <a:off x="3292496" y="3563463"/>
                <a:ext cx="227475" cy="6251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9E52CF91-7302-4D9B-8E74-7AE76B1177F6}"/>
                  </a:ext>
                </a:extLst>
              </p:cNvPr>
              <p:cNvSpPr/>
              <p:nvPr/>
            </p:nvSpPr>
            <p:spPr>
              <a:xfrm>
                <a:off x="2713279" y="4495531"/>
                <a:ext cx="166445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7A29D5E2-7DFD-4004-AA66-0DBCFDAB377E}"/>
                  </a:ext>
                </a:extLst>
              </p:cNvPr>
              <p:cNvSpPr/>
              <p:nvPr/>
            </p:nvSpPr>
            <p:spPr>
              <a:xfrm>
                <a:off x="3525286" y="4495531"/>
                <a:ext cx="113264" cy="45719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7D559E8F-0AA1-4E7F-82E6-4570272BC7BA}"/>
                </a:ext>
              </a:extLst>
            </p:cNvPr>
            <p:cNvSpPr/>
            <p:nvPr/>
          </p:nvSpPr>
          <p:spPr>
            <a:xfrm>
              <a:off x="2617346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C8A130DC-1DF6-47E1-B728-92DA2E74E499}"/>
                </a:ext>
              </a:extLst>
            </p:cNvPr>
            <p:cNvSpPr/>
            <p:nvPr/>
          </p:nvSpPr>
          <p:spPr>
            <a:xfrm>
              <a:off x="2759918" y="5071913"/>
              <a:ext cx="1078354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DE5B7433-0F66-40AB-8C42-52B004B838C4}"/>
                </a:ext>
              </a:extLst>
            </p:cNvPr>
            <p:cNvSpPr/>
            <p:nvPr/>
          </p:nvSpPr>
          <p:spPr>
            <a:xfrm>
              <a:off x="2893268" y="5071913"/>
              <a:ext cx="1281858" cy="1001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0809DE4F-E4CD-4EB9-BBC8-B870C5B14B06}"/>
                </a:ext>
              </a:extLst>
            </p:cNvPr>
            <p:cNvSpPr/>
            <p:nvPr/>
          </p:nvSpPr>
          <p:spPr>
            <a:xfrm>
              <a:off x="3553827" y="52401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445FC1A9-B562-411F-86B6-B8DBA846B0D6}"/>
                </a:ext>
              </a:extLst>
            </p:cNvPr>
            <p:cNvSpPr/>
            <p:nvPr/>
          </p:nvSpPr>
          <p:spPr>
            <a:xfrm>
              <a:off x="3940963" y="5567572"/>
              <a:ext cx="184224" cy="18422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8E6D61BD-4EB3-4766-B53F-87BDB6D991D1}"/>
                </a:ext>
              </a:extLst>
            </p:cNvPr>
            <p:cNvSpPr/>
            <p:nvPr/>
          </p:nvSpPr>
          <p:spPr>
            <a:xfrm>
              <a:off x="3096627" y="5583083"/>
              <a:ext cx="256576" cy="25657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4F750304-A847-4C81-8E54-18D5CDFFA989}"/>
                </a:ext>
              </a:extLst>
            </p:cNvPr>
            <p:cNvSpPr/>
            <p:nvPr/>
          </p:nvSpPr>
          <p:spPr>
            <a:xfrm>
              <a:off x="3299731" y="5903891"/>
              <a:ext cx="124719" cy="124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A8F5ECAD-F968-4E44-A620-193CD17E9A0C}"/>
                </a:ext>
              </a:extLst>
            </p:cNvPr>
            <p:cNvSpPr/>
            <p:nvPr/>
          </p:nvSpPr>
          <p:spPr>
            <a:xfrm>
              <a:off x="3954525" y="53493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690B1EA6-B0E1-49F0-AA01-5C79443C9CE5}"/>
                </a:ext>
              </a:extLst>
            </p:cNvPr>
            <p:cNvSpPr/>
            <p:nvPr/>
          </p:nvSpPr>
          <p:spPr>
            <a:xfrm>
              <a:off x="3011550" y="5870059"/>
              <a:ext cx="93600" cy="93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アーチ 268">
              <a:extLst>
                <a:ext uri="{FF2B5EF4-FFF2-40B4-BE49-F238E27FC236}">
                  <a16:creationId xmlns:a16="http://schemas.microsoft.com/office/drawing/2014/main" id="{9D25AA5A-1D09-439D-AEF5-F161EF3C15E9}"/>
                </a:ext>
              </a:extLst>
            </p:cNvPr>
            <p:cNvSpPr/>
            <p:nvPr/>
          </p:nvSpPr>
          <p:spPr>
            <a:xfrm rot="20700000">
              <a:off x="2682555" y="4367799"/>
              <a:ext cx="255834" cy="255832"/>
            </a:xfrm>
            <a:prstGeom prst="blockArc">
              <a:avLst>
                <a:gd name="adj1" fmla="val 10800000"/>
                <a:gd name="adj2" fmla="val 21489530"/>
                <a:gd name="adj3" fmla="val 1901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0" name="アーチ 269">
              <a:extLst>
                <a:ext uri="{FF2B5EF4-FFF2-40B4-BE49-F238E27FC236}">
                  <a16:creationId xmlns:a16="http://schemas.microsoft.com/office/drawing/2014/main" id="{F97B3F77-C34C-4C53-8389-C5128D940E48}"/>
                </a:ext>
              </a:extLst>
            </p:cNvPr>
            <p:cNvSpPr/>
            <p:nvPr/>
          </p:nvSpPr>
          <p:spPr>
            <a:xfrm rot="20700000">
              <a:off x="3196905" y="4240799"/>
              <a:ext cx="255834" cy="255832"/>
            </a:xfrm>
            <a:prstGeom prst="blockArc">
              <a:avLst>
                <a:gd name="adj1" fmla="val 10800000"/>
                <a:gd name="adj2" fmla="val 21489530"/>
                <a:gd name="adj3" fmla="val 1901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1" name="角丸四角形 4">
              <a:extLst>
                <a:ext uri="{FF2B5EF4-FFF2-40B4-BE49-F238E27FC236}">
                  <a16:creationId xmlns:a16="http://schemas.microsoft.com/office/drawing/2014/main" id="{E1F1DB2C-D777-4B7B-A2E5-F5993DEBF567}"/>
                </a:ext>
              </a:extLst>
            </p:cNvPr>
            <p:cNvSpPr/>
            <p:nvPr/>
          </p:nvSpPr>
          <p:spPr>
            <a:xfrm rot="15402168" flipH="1">
              <a:off x="3989614" y="5667240"/>
              <a:ext cx="431324" cy="332977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CDEBA2BD-AF32-4F14-BFA8-0753D6225CB6}"/>
                </a:ext>
              </a:extLst>
            </p:cNvPr>
            <p:cNvSpPr/>
            <p:nvPr/>
          </p:nvSpPr>
          <p:spPr>
            <a:xfrm rot="6300000">
              <a:off x="3410683" y="5099301"/>
              <a:ext cx="600157" cy="1294022"/>
            </a:xfrm>
            <a:custGeom>
              <a:avLst/>
              <a:gdLst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  <a:gd name="connsiteX10" fmla="*/ 91440 w 770935"/>
                <a:gd name="connsiteY10" fmla="*/ 1304723 h 1451111"/>
                <a:gd name="connsiteX0" fmla="*/ 0 w 770935"/>
                <a:gd name="connsiteY0" fmla="*/ 1213283 h 1451111"/>
                <a:gd name="connsiteX1" fmla="*/ 295279 w 770935"/>
                <a:gd name="connsiteY1" fmla="*/ 701844 h 1451111"/>
                <a:gd name="connsiteX2" fmla="*/ 295279 w 770935"/>
                <a:gd name="connsiteY2" fmla="*/ 216284 h 1451111"/>
                <a:gd name="connsiteX3" fmla="*/ 533107 w 770935"/>
                <a:gd name="connsiteY3" fmla="*/ 0 h 1451111"/>
                <a:gd name="connsiteX4" fmla="*/ 770935 w 770935"/>
                <a:gd name="connsiteY4" fmla="*/ 216284 h 1451111"/>
                <a:gd name="connsiteX5" fmla="*/ 770935 w 770935"/>
                <a:gd name="connsiteY5" fmla="*/ 801396 h 1451111"/>
                <a:gd name="connsiteX6" fmla="*/ 766028 w 770935"/>
                <a:gd name="connsiteY6" fmla="*/ 801396 h 1451111"/>
                <a:gd name="connsiteX7" fmla="*/ 755916 w 770935"/>
                <a:gd name="connsiteY7" fmla="*/ 845645 h 1451111"/>
                <a:gd name="connsiteX8" fmla="*/ 735962 w 770935"/>
                <a:gd name="connsiteY8" fmla="*/ 889871 h 1451111"/>
                <a:gd name="connsiteX9" fmla="*/ 411930 w 770935"/>
                <a:gd name="connsiteY9" fmla="*/ 1451111 h 145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0935" h="1451111">
                  <a:moveTo>
                    <a:pt x="0" y="1213283"/>
                  </a:moveTo>
                  <a:lnTo>
                    <a:pt x="295279" y="701844"/>
                  </a:lnTo>
                  <a:lnTo>
                    <a:pt x="295279" y="216284"/>
                  </a:lnTo>
                  <a:cubicBezTo>
                    <a:pt x="295279" y="96834"/>
                    <a:pt x="401759" y="0"/>
                    <a:pt x="533107" y="0"/>
                  </a:cubicBezTo>
                  <a:cubicBezTo>
                    <a:pt x="664455" y="0"/>
                    <a:pt x="770935" y="96834"/>
                    <a:pt x="770935" y="216284"/>
                  </a:cubicBezTo>
                  <a:lnTo>
                    <a:pt x="770935" y="801396"/>
                  </a:lnTo>
                  <a:lnTo>
                    <a:pt x="766028" y="801396"/>
                  </a:lnTo>
                  <a:lnTo>
                    <a:pt x="755916" y="845645"/>
                  </a:lnTo>
                  <a:cubicBezTo>
                    <a:pt x="750863" y="860734"/>
                    <a:pt x="744231" y="875549"/>
                    <a:pt x="735962" y="889871"/>
                  </a:cubicBezTo>
                  <a:lnTo>
                    <a:pt x="411930" y="1451111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92EA0284-0017-4747-8F4F-CA25AB0D8806}"/>
              </a:ext>
            </a:extLst>
          </p:cNvPr>
          <p:cNvGrpSpPr/>
          <p:nvPr/>
        </p:nvGrpSpPr>
        <p:grpSpPr>
          <a:xfrm>
            <a:off x="6420654" y="948582"/>
            <a:ext cx="2896863" cy="2415988"/>
            <a:chOff x="-3267353" y="3339086"/>
            <a:chExt cx="3856755" cy="3216539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E6ED9FBB-867A-49A8-BB2F-3D1339768EB8}"/>
                </a:ext>
              </a:extLst>
            </p:cNvPr>
            <p:cNvSpPr/>
            <p:nvPr/>
          </p:nvSpPr>
          <p:spPr>
            <a:xfrm>
              <a:off x="-3267353" y="4510966"/>
              <a:ext cx="2371781" cy="2032215"/>
            </a:xfrm>
            <a:custGeom>
              <a:avLst/>
              <a:gdLst>
                <a:gd name="connsiteX0" fmla="*/ 1601958 w 2371781"/>
                <a:gd name="connsiteY0" fmla="*/ 139 h 2032215"/>
                <a:gd name="connsiteX1" fmla="*/ 1728882 w 2371781"/>
                <a:gd name="connsiteY1" fmla="*/ 37519 h 2032215"/>
                <a:gd name="connsiteX2" fmla="*/ 1844380 w 2371781"/>
                <a:gd name="connsiteY2" fmla="*/ 168023 h 2032215"/>
                <a:gd name="connsiteX3" fmla="*/ 2358240 w 2371781"/>
                <a:gd name="connsiteY3" fmla="*/ 1500787 h 2032215"/>
                <a:gd name="connsiteX4" fmla="*/ 2371493 w 2371781"/>
                <a:gd name="connsiteY4" fmla="*/ 1580521 h 2032215"/>
                <a:gd name="connsiteX5" fmla="*/ 2365124 w 2371781"/>
                <a:gd name="connsiteY5" fmla="*/ 1602092 h 2032215"/>
                <a:gd name="connsiteX6" fmla="*/ 2369377 w 2371781"/>
                <a:gd name="connsiteY6" fmla="*/ 1617599 h 2032215"/>
                <a:gd name="connsiteX7" fmla="*/ 2224805 w 2371781"/>
                <a:gd name="connsiteY7" fmla="*/ 1808102 h 2032215"/>
                <a:gd name="connsiteX8" fmla="*/ 813668 w 2371781"/>
                <a:gd name="connsiteY8" fmla="*/ 2029469 h 2032215"/>
                <a:gd name="connsiteX9" fmla="*/ 527401 w 2371781"/>
                <a:gd name="connsiteY9" fmla="*/ 1864192 h 2032215"/>
                <a:gd name="connsiteX10" fmla="*/ 13541 w 2371781"/>
                <a:gd name="connsiteY10" fmla="*/ 531428 h 2032215"/>
                <a:gd name="connsiteX11" fmla="*/ 288 w 2371781"/>
                <a:gd name="connsiteY11" fmla="*/ 451694 h 2032215"/>
                <a:gd name="connsiteX12" fmla="*/ 6657 w 2371781"/>
                <a:gd name="connsiteY12" fmla="*/ 430123 h 2032215"/>
                <a:gd name="connsiteX13" fmla="*/ 2404 w 2371781"/>
                <a:gd name="connsiteY13" fmla="*/ 414616 h 2032215"/>
                <a:gd name="connsiteX14" fmla="*/ 146976 w 2371781"/>
                <a:gd name="connsiteY14" fmla="*/ 224113 h 2032215"/>
                <a:gd name="connsiteX15" fmla="*/ 1558113 w 2371781"/>
                <a:gd name="connsiteY15" fmla="*/ 2746 h 2032215"/>
                <a:gd name="connsiteX16" fmla="*/ 1601958 w 2371781"/>
                <a:gd name="connsiteY16" fmla="*/ 139 h 203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71781" h="2032215">
                  <a:moveTo>
                    <a:pt x="1601958" y="139"/>
                  </a:moveTo>
                  <a:cubicBezTo>
                    <a:pt x="1645994" y="1630"/>
                    <a:pt x="1690029" y="15087"/>
                    <a:pt x="1728882" y="37519"/>
                  </a:cubicBezTo>
                  <a:cubicBezTo>
                    <a:pt x="1780686" y="67428"/>
                    <a:pt x="1823278" y="113292"/>
                    <a:pt x="1844380" y="168023"/>
                  </a:cubicBezTo>
                  <a:lnTo>
                    <a:pt x="2358240" y="1500787"/>
                  </a:lnTo>
                  <a:cubicBezTo>
                    <a:pt x="2368791" y="1528152"/>
                    <a:pt x="2372970" y="1555143"/>
                    <a:pt x="2371493" y="1580521"/>
                  </a:cubicBezTo>
                  <a:lnTo>
                    <a:pt x="2365124" y="1602092"/>
                  </a:lnTo>
                  <a:lnTo>
                    <a:pt x="2369377" y="1617599"/>
                  </a:lnTo>
                  <a:cubicBezTo>
                    <a:pt x="2384631" y="1710983"/>
                    <a:pt x="2326216" y="1792194"/>
                    <a:pt x="2224805" y="1808102"/>
                  </a:cubicBezTo>
                  <a:lnTo>
                    <a:pt x="813668" y="2029469"/>
                  </a:lnTo>
                  <a:cubicBezTo>
                    <a:pt x="697770" y="2047650"/>
                    <a:pt x="569605" y="1973653"/>
                    <a:pt x="527401" y="1864192"/>
                  </a:cubicBezTo>
                  <a:lnTo>
                    <a:pt x="13541" y="531428"/>
                  </a:lnTo>
                  <a:cubicBezTo>
                    <a:pt x="2991" y="504063"/>
                    <a:pt x="-1189" y="477072"/>
                    <a:pt x="288" y="451694"/>
                  </a:cubicBezTo>
                  <a:lnTo>
                    <a:pt x="6657" y="430123"/>
                  </a:lnTo>
                  <a:lnTo>
                    <a:pt x="2404" y="414616"/>
                  </a:lnTo>
                  <a:cubicBezTo>
                    <a:pt x="-12850" y="321232"/>
                    <a:pt x="45565" y="240021"/>
                    <a:pt x="146976" y="224113"/>
                  </a:cubicBezTo>
                  <a:lnTo>
                    <a:pt x="1558113" y="2746"/>
                  </a:lnTo>
                  <a:cubicBezTo>
                    <a:pt x="1572600" y="474"/>
                    <a:pt x="1587279" y="-359"/>
                    <a:pt x="1601958" y="139"/>
                  </a:cubicBezTo>
                  <a:close/>
                </a:path>
              </a:pathLst>
            </a:cu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5F8178D-6776-412A-B9B1-091DF3B7DBF4}"/>
                </a:ext>
              </a:extLst>
            </p:cNvPr>
            <p:cNvGrpSpPr/>
            <p:nvPr/>
          </p:nvGrpSpPr>
          <p:grpSpPr>
            <a:xfrm rot="18900000">
              <a:off x="-2991165" y="4261553"/>
              <a:ext cx="1861212" cy="2294072"/>
              <a:chOff x="3412548" y="768360"/>
              <a:chExt cx="2373138" cy="2925056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DDCD1B9B-5E4B-4EA1-A93A-CCCFC3CD14C5}"/>
                  </a:ext>
                </a:extLst>
              </p:cNvPr>
              <p:cNvGrpSpPr/>
              <p:nvPr/>
            </p:nvGrpSpPr>
            <p:grpSpPr>
              <a:xfrm>
                <a:off x="3412548" y="1550490"/>
                <a:ext cx="2373138" cy="2142926"/>
                <a:chOff x="976061" y="2641430"/>
                <a:chExt cx="2791821" cy="2520994"/>
              </a:xfrm>
            </p:grpSpPr>
            <p:sp>
              <p:nvSpPr>
                <p:cNvPr id="365" name="楕円 12">
                  <a:extLst>
                    <a:ext uri="{FF2B5EF4-FFF2-40B4-BE49-F238E27FC236}">
                      <a16:creationId xmlns:a16="http://schemas.microsoft.com/office/drawing/2014/main" id="{7D4E95AC-D4F3-47B8-BFB7-2AEF746CDD96}"/>
                    </a:ext>
                  </a:extLst>
                </p:cNvPr>
                <p:cNvSpPr/>
                <p:nvPr/>
              </p:nvSpPr>
              <p:spPr>
                <a:xfrm rot="1316086" flipH="1">
                  <a:off x="1304069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12">
                  <a:extLst>
                    <a:ext uri="{FF2B5EF4-FFF2-40B4-BE49-F238E27FC236}">
                      <a16:creationId xmlns:a16="http://schemas.microsoft.com/office/drawing/2014/main" id="{C984D451-74D2-4B39-83AD-67B6E447221E}"/>
                    </a:ext>
                  </a:extLst>
                </p:cNvPr>
                <p:cNvSpPr/>
                <p:nvPr/>
              </p:nvSpPr>
              <p:spPr>
                <a:xfrm rot="20283914">
                  <a:off x="2856077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2368CEA7-DC20-44A9-843F-F362F166A96D}"/>
                    </a:ext>
                  </a:extLst>
                </p:cNvPr>
                <p:cNvGrpSpPr/>
                <p:nvPr/>
              </p:nvGrpSpPr>
              <p:grpSpPr>
                <a:xfrm rot="1800000">
                  <a:off x="3362275" y="2641430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381" name="フリーフォーム 2255">
                    <a:extLst>
                      <a:ext uri="{FF2B5EF4-FFF2-40B4-BE49-F238E27FC236}">
                        <a16:creationId xmlns:a16="http://schemas.microsoft.com/office/drawing/2014/main" id="{E8F771E6-2EF7-45D7-B672-D68F0934E195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2" name="角丸四角形 2256">
                    <a:extLst>
                      <a:ext uri="{FF2B5EF4-FFF2-40B4-BE49-F238E27FC236}">
                        <a16:creationId xmlns:a16="http://schemas.microsoft.com/office/drawing/2014/main" id="{C32D2672-CF4D-4B18-95D6-68AECD8296E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3" name="角丸四角形 2257">
                    <a:extLst>
                      <a:ext uri="{FF2B5EF4-FFF2-40B4-BE49-F238E27FC236}">
                        <a16:creationId xmlns:a16="http://schemas.microsoft.com/office/drawing/2014/main" id="{BB249F18-553E-490F-BE84-D0FDB7BD605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4" name="角丸四角形 2258">
                    <a:extLst>
                      <a:ext uri="{FF2B5EF4-FFF2-40B4-BE49-F238E27FC236}">
                        <a16:creationId xmlns:a16="http://schemas.microsoft.com/office/drawing/2014/main" id="{A79D485F-35F3-45BA-B783-4E4A662DDE8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5" name="角丸四角形 2259">
                    <a:extLst>
                      <a:ext uri="{FF2B5EF4-FFF2-40B4-BE49-F238E27FC236}">
                        <a16:creationId xmlns:a16="http://schemas.microsoft.com/office/drawing/2014/main" id="{71948317-1DC2-4419-B3B8-ECBA114D25F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6" name="角丸四角形 2260">
                    <a:extLst>
                      <a:ext uri="{FF2B5EF4-FFF2-40B4-BE49-F238E27FC236}">
                        <a16:creationId xmlns:a16="http://schemas.microsoft.com/office/drawing/2014/main" id="{7C7C18D3-9486-4707-B367-389D0409084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7" name="角丸四角形 2261">
                    <a:extLst>
                      <a:ext uri="{FF2B5EF4-FFF2-40B4-BE49-F238E27FC236}">
                        <a16:creationId xmlns:a16="http://schemas.microsoft.com/office/drawing/2014/main" id="{012E3479-E507-4AD9-9F43-591F8CE0B0A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8" name="角丸四角形 2262">
                    <a:extLst>
                      <a:ext uri="{FF2B5EF4-FFF2-40B4-BE49-F238E27FC236}">
                        <a16:creationId xmlns:a16="http://schemas.microsoft.com/office/drawing/2014/main" id="{1CB9239C-86C8-40F1-8A72-38F0E461DF7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9" name="角丸四角形 2263">
                    <a:extLst>
                      <a:ext uri="{FF2B5EF4-FFF2-40B4-BE49-F238E27FC236}">
                        <a16:creationId xmlns:a16="http://schemas.microsoft.com/office/drawing/2014/main" id="{361CA3EB-7F03-4E48-9553-F615C0A8F4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3778BFCF-24B9-476F-A6DD-81993E818FB7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976061" y="2641432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372" name="フリーフォーム 2255">
                    <a:extLst>
                      <a:ext uri="{FF2B5EF4-FFF2-40B4-BE49-F238E27FC236}">
                        <a16:creationId xmlns:a16="http://schemas.microsoft.com/office/drawing/2014/main" id="{D13CA4BB-58CC-43B5-A610-51483EBDF33B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3" name="角丸四角形 2256">
                    <a:extLst>
                      <a:ext uri="{FF2B5EF4-FFF2-40B4-BE49-F238E27FC236}">
                        <a16:creationId xmlns:a16="http://schemas.microsoft.com/office/drawing/2014/main" id="{F98C05BA-3D09-4F3D-847E-3FC742414FA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4" name="角丸四角形 2257">
                    <a:extLst>
                      <a:ext uri="{FF2B5EF4-FFF2-40B4-BE49-F238E27FC236}">
                        <a16:creationId xmlns:a16="http://schemas.microsoft.com/office/drawing/2014/main" id="{A8FF2127-3CF2-4F4B-99C3-027C7602882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5" name="角丸四角形 2258">
                    <a:extLst>
                      <a:ext uri="{FF2B5EF4-FFF2-40B4-BE49-F238E27FC236}">
                        <a16:creationId xmlns:a16="http://schemas.microsoft.com/office/drawing/2014/main" id="{77A2FC59-F48E-4393-B442-5BDF083189F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6" name="角丸四角形 2259">
                    <a:extLst>
                      <a:ext uri="{FF2B5EF4-FFF2-40B4-BE49-F238E27FC236}">
                        <a16:creationId xmlns:a16="http://schemas.microsoft.com/office/drawing/2014/main" id="{DC410CA4-B4E6-44FC-A8B9-64B314B6E4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7" name="角丸四角形 2260">
                    <a:extLst>
                      <a:ext uri="{FF2B5EF4-FFF2-40B4-BE49-F238E27FC236}">
                        <a16:creationId xmlns:a16="http://schemas.microsoft.com/office/drawing/2014/main" id="{E649A877-799F-4A6F-8F1B-2BB6953DE2C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8" name="角丸四角形 2261">
                    <a:extLst>
                      <a:ext uri="{FF2B5EF4-FFF2-40B4-BE49-F238E27FC236}">
                        <a16:creationId xmlns:a16="http://schemas.microsoft.com/office/drawing/2014/main" id="{8B57D38C-1502-4FF3-93DC-74E8EBE3D94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9" name="角丸四角形 2262">
                    <a:extLst>
                      <a:ext uri="{FF2B5EF4-FFF2-40B4-BE49-F238E27FC236}">
                        <a16:creationId xmlns:a16="http://schemas.microsoft.com/office/drawing/2014/main" id="{69BEF7C4-A9CA-43E6-B7EB-CA7F188025A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0" name="角丸四角形 2263">
                    <a:extLst>
                      <a:ext uri="{FF2B5EF4-FFF2-40B4-BE49-F238E27FC236}">
                        <a16:creationId xmlns:a16="http://schemas.microsoft.com/office/drawing/2014/main" id="{A652D841-31FA-4FBD-B3FA-A2098A3EA0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8A34AFE-7EE7-45CF-A51B-8CAA874AE7E4}"/>
                    </a:ext>
                  </a:extLst>
                </p:cNvPr>
                <p:cNvSpPr/>
                <p:nvPr/>
              </p:nvSpPr>
              <p:spPr>
                <a:xfrm>
                  <a:off x="1016064" y="2900923"/>
                  <a:ext cx="2719110" cy="2186725"/>
                </a:xfrm>
                <a:custGeom>
                  <a:avLst/>
                  <a:gdLst>
                    <a:gd name="connsiteX0" fmla="*/ 260126 w 2719110"/>
                    <a:gd name="connsiteY0" fmla="*/ 156 h 2186725"/>
                    <a:gd name="connsiteX1" fmla="*/ 414074 w 2719110"/>
                    <a:gd name="connsiteY1" fmla="*/ 71699 h 2186725"/>
                    <a:gd name="connsiteX2" fmla="*/ 411269 w 2719110"/>
                    <a:gd name="connsiteY2" fmla="*/ 103761 h 2186725"/>
                    <a:gd name="connsiteX3" fmla="*/ 429729 w 2719110"/>
                    <a:gd name="connsiteY3" fmla="*/ 130124 h 2186725"/>
                    <a:gd name="connsiteX4" fmla="*/ 426924 w 2719110"/>
                    <a:gd name="connsiteY4" fmla="*/ 162187 h 2186725"/>
                    <a:gd name="connsiteX5" fmla="*/ 445384 w 2719110"/>
                    <a:gd name="connsiteY5" fmla="*/ 188549 h 2186725"/>
                    <a:gd name="connsiteX6" fmla="*/ 441116 w 2719110"/>
                    <a:gd name="connsiteY6" fmla="*/ 237341 h 2186725"/>
                    <a:gd name="connsiteX7" fmla="*/ 439873 w 2719110"/>
                    <a:gd name="connsiteY7" fmla="*/ 239080 h 2186725"/>
                    <a:gd name="connsiteX8" fmla="*/ 478864 w 2719110"/>
                    <a:gd name="connsiteY8" fmla="*/ 289921 h 2186725"/>
                    <a:gd name="connsiteX9" fmla="*/ 607334 w 2719110"/>
                    <a:gd name="connsiteY9" fmla="*/ 374850 h 2186725"/>
                    <a:gd name="connsiteX10" fmla="*/ 759834 w 2719110"/>
                    <a:gd name="connsiteY10" fmla="*/ 396328 h 2186725"/>
                    <a:gd name="connsiteX11" fmla="*/ 832565 w 2719110"/>
                    <a:gd name="connsiteY11" fmla="*/ 382149 h 2186725"/>
                    <a:gd name="connsiteX12" fmla="*/ 907181 w 2719110"/>
                    <a:gd name="connsiteY12" fmla="*/ 308110 h 2186725"/>
                    <a:gd name="connsiteX13" fmla="*/ 1033314 w 2719110"/>
                    <a:gd name="connsiteY13" fmla="*/ 383859 h 2186725"/>
                    <a:gd name="connsiteX14" fmla="*/ 1342277 w 2719110"/>
                    <a:gd name="connsiteY14" fmla="*/ 452874 h 2186725"/>
                    <a:gd name="connsiteX15" fmla="*/ 1651240 w 2719110"/>
                    <a:gd name="connsiteY15" fmla="*/ 383859 h 2186725"/>
                    <a:gd name="connsiteX16" fmla="*/ 1777373 w 2719110"/>
                    <a:gd name="connsiteY16" fmla="*/ 308110 h 2186725"/>
                    <a:gd name="connsiteX17" fmla="*/ 1825703 w 2719110"/>
                    <a:gd name="connsiteY17" fmla="*/ 356066 h 2186725"/>
                    <a:gd name="connsiteX18" fmla="*/ 1883684 w 2719110"/>
                    <a:gd name="connsiteY18" fmla="*/ 381591 h 2186725"/>
                    <a:gd name="connsiteX19" fmla="*/ 2111777 w 2719110"/>
                    <a:gd name="connsiteY19" fmla="*/ 374850 h 2186725"/>
                    <a:gd name="connsiteX20" fmla="*/ 2240247 w 2719110"/>
                    <a:gd name="connsiteY20" fmla="*/ 289922 h 2186725"/>
                    <a:gd name="connsiteX21" fmla="*/ 2279237 w 2719110"/>
                    <a:gd name="connsiteY21" fmla="*/ 239080 h 2186725"/>
                    <a:gd name="connsiteX22" fmla="*/ 2277994 w 2719110"/>
                    <a:gd name="connsiteY22" fmla="*/ 237342 h 2186725"/>
                    <a:gd name="connsiteX23" fmla="*/ 2273726 w 2719110"/>
                    <a:gd name="connsiteY23" fmla="*/ 188550 h 2186725"/>
                    <a:gd name="connsiteX24" fmla="*/ 2292186 w 2719110"/>
                    <a:gd name="connsiteY24" fmla="*/ 162186 h 2186725"/>
                    <a:gd name="connsiteX25" fmla="*/ 2289382 w 2719110"/>
                    <a:gd name="connsiteY25" fmla="*/ 130124 h 2186725"/>
                    <a:gd name="connsiteX26" fmla="*/ 2307841 w 2719110"/>
                    <a:gd name="connsiteY26" fmla="*/ 103761 h 2186725"/>
                    <a:gd name="connsiteX27" fmla="*/ 2305036 w 2719110"/>
                    <a:gd name="connsiteY27" fmla="*/ 71699 h 2186725"/>
                    <a:gd name="connsiteX28" fmla="*/ 2458985 w 2719110"/>
                    <a:gd name="connsiteY28" fmla="*/ 156 h 2186725"/>
                    <a:gd name="connsiteX29" fmla="*/ 2541532 w 2719110"/>
                    <a:gd name="connsiteY29" fmla="*/ 12655 h 2186725"/>
                    <a:gd name="connsiteX30" fmla="*/ 2716820 w 2719110"/>
                    <a:gd name="connsiteY30" fmla="*/ 182036 h 2186725"/>
                    <a:gd name="connsiteX31" fmla="*/ 2698362 w 2719110"/>
                    <a:gd name="connsiteY31" fmla="*/ 208401 h 2186725"/>
                    <a:gd name="connsiteX32" fmla="*/ 2701165 w 2719110"/>
                    <a:gd name="connsiteY32" fmla="*/ 240461 h 2186725"/>
                    <a:gd name="connsiteX33" fmla="*/ 2682707 w 2719110"/>
                    <a:gd name="connsiteY33" fmla="*/ 266826 h 2186725"/>
                    <a:gd name="connsiteX34" fmla="*/ 2685511 w 2719110"/>
                    <a:gd name="connsiteY34" fmla="*/ 298888 h 2186725"/>
                    <a:gd name="connsiteX35" fmla="*/ 2603567 w 2719110"/>
                    <a:gd name="connsiteY35" fmla="*/ 363489 h 2186725"/>
                    <a:gd name="connsiteX36" fmla="*/ 2597276 w 2719110"/>
                    <a:gd name="connsiteY36" fmla="*/ 364096 h 2186725"/>
                    <a:gd name="connsiteX37" fmla="*/ 2578438 w 2719110"/>
                    <a:gd name="connsiteY37" fmla="*/ 404948 h 2186725"/>
                    <a:gd name="connsiteX38" fmla="*/ 2232344 w 2719110"/>
                    <a:gd name="connsiteY38" fmla="*/ 693215 h 2186725"/>
                    <a:gd name="connsiteX39" fmla="*/ 2083288 w 2719110"/>
                    <a:gd name="connsiteY39" fmla="*/ 731329 h 2186725"/>
                    <a:gd name="connsiteX40" fmla="*/ 2032603 w 2719110"/>
                    <a:gd name="connsiteY40" fmla="*/ 735559 h 2186725"/>
                    <a:gd name="connsiteX41" fmla="*/ 2057691 w 2719110"/>
                    <a:gd name="connsiteY41" fmla="*/ 832756 h 2186725"/>
                    <a:gd name="connsiteX42" fmla="*/ 2072527 w 2719110"/>
                    <a:gd name="connsiteY42" fmla="*/ 1009749 h 2186725"/>
                    <a:gd name="connsiteX43" fmla="*/ 1947812 w 2719110"/>
                    <a:gd name="connsiteY43" fmla="*/ 1500773 h 2186725"/>
                    <a:gd name="connsiteX44" fmla="*/ 1903893 w 2719110"/>
                    <a:gd name="connsiteY44" fmla="*/ 1564790 h 2186725"/>
                    <a:gd name="connsiteX45" fmla="*/ 1945123 w 2719110"/>
                    <a:gd name="connsiteY45" fmla="*/ 1600257 h 2186725"/>
                    <a:gd name="connsiteX46" fmla="*/ 2066169 w 2719110"/>
                    <a:gd name="connsiteY46" fmla="*/ 1753116 h 2186725"/>
                    <a:gd name="connsiteX47" fmla="*/ 2101096 w 2719110"/>
                    <a:gd name="connsiteY47" fmla="*/ 1817593 h 2186725"/>
                    <a:gd name="connsiteX48" fmla="*/ 2106220 w 2719110"/>
                    <a:gd name="connsiteY48" fmla="*/ 1818397 h 2186725"/>
                    <a:gd name="connsiteX49" fmla="*/ 2140660 w 2719110"/>
                    <a:gd name="connsiteY49" fmla="*/ 1848344 h 2186725"/>
                    <a:gd name="connsiteX50" fmla="*/ 2141118 w 2719110"/>
                    <a:gd name="connsiteY50" fmla="*/ 1878331 h 2186725"/>
                    <a:gd name="connsiteX51" fmla="*/ 2163748 w 2719110"/>
                    <a:gd name="connsiteY51" fmla="*/ 1898009 h 2186725"/>
                    <a:gd name="connsiteX52" fmla="*/ 2164206 w 2719110"/>
                    <a:gd name="connsiteY52" fmla="*/ 1927995 h 2186725"/>
                    <a:gd name="connsiteX53" fmla="*/ 2186836 w 2719110"/>
                    <a:gd name="connsiteY53" fmla="*/ 1947673 h 2186725"/>
                    <a:gd name="connsiteX54" fmla="*/ 2017267 w 2719110"/>
                    <a:gd name="connsiteY54" fmla="*/ 2144571 h 2186725"/>
                    <a:gd name="connsiteX55" fmla="*/ 1757430 w 2719110"/>
                    <a:gd name="connsiteY55" fmla="*/ 2147295 h 2186725"/>
                    <a:gd name="connsiteX56" fmla="*/ 1756973 w 2719110"/>
                    <a:gd name="connsiteY56" fmla="*/ 2117309 h 2186725"/>
                    <a:gd name="connsiteX57" fmla="*/ 1734342 w 2719110"/>
                    <a:gd name="connsiteY57" fmla="*/ 2097630 h 2186725"/>
                    <a:gd name="connsiteX58" fmla="*/ 1733885 w 2719110"/>
                    <a:gd name="connsiteY58" fmla="*/ 2067644 h 2186725"/>
                    <a:gd name="connsiteX59" fmla="*/ 1711254 w 2719110"/>
                    <a:gd name="connsiteY59" fmla="*/ 2047965 h 2186725"/>
                    <a:gd name="connsiteX60" fmla="*/ 1710559 w 2719110"/>
                    <a:gd name="connsiteY60" fmla="*/ 2002331 h 2186725"/>
                    <a:gd name="connsiteX61" fmla="*/ 1716693 w 2719110"/>
                    <a:gd name="connsiteY61" fmla="*/ 1989335 h 2186725"/>
                    <a:gd name="connsiteX62" fmla="*/ 1690478 w 2719110"/>
                    <a:gd name="connsiteY62" fmla="*/ 1947008 h 2186725"/>
                    <a:gd name="connsiteX63" fmla="*/ 1350414 w 2719110"/>
                    <a:gd name="connsiteY63" fmla="*/ 1770443 h 2186725"/>
                    <a:gd name="connsiteX64" fmla="*/ 966815 w 2719110"/>
                    <a:gd name="connsiteY64" fmla="*/ 1989228 h 2186725"/>
                    <a:gd name="connsiteX65" fmla="*/ 957560 w 2719110"/>
                    <a:gd name="connsiteY65" fmla="*/ 2009076 h 2186725"/>
                    <a:gd name="connsiteX66" fmla="*/ 960465 w 2719110"/>
                    <a:gd name="connsiteY66" fmla="*/ 2026370 h 2186725"/>
                    <a:gd name="connsiteX67" fmla="*/ 955731 w 2719110"/>
                    <a:gd name="connsiteY67" fmla="*/ 2047964 h 2186725"/>
                    <a:gd name="connsiteX68" fmla="*/ 933100 w 2719110"/>
                    <a:gd name="connsiteY68" fmla="*/ 2067643 h 2186725"/>
                    <a:gd name="connsiteX69" fmla="*/ 932643 w 2719110"/>
                    <a:gd name="connsiteY69" fmla="*/ 2097629 h 2186725"/>
                    <a:gd name="connsiteX70" fmla="*/ 910012 w 2719110"/>
                    <a:gd name="connsiteY70" fmla="*/ 2117308 h 2186725"/>
                    <a:gd name="connsiteX71" fmla="*/ 909555 w 2719110"/>
                    <a:gd name="connsiteY71" fmla="*/ 2147294 h 2186725"/>
                    <a:gd name="connsiteX72" fmla="*/ 649718 w 2719110"/>
                    <a:gd name="connsiteY72" fmla="*/ 2144570 h 2186725"/>
                    <a:gd name="connsiteX73" fmla="*/ 480149 w 2719110"/>
                    <a:gd name="connsiteY73" fmla="*/ 1947672 h 2186725"/>
                    <a:gd name="connsiteX74" fmla="*/ 502779 w 2719110"/>
                    <a:gd name="connsiteY74" fmla="*/ 1927994 h 2186725"/>
                    <a:gd name="connsiteX75" fmla="*/ 503237 w 2719110"/>
                    <a:gd name="connsiteY75" fmla="*/ 1898008 h 2186725"/>
                    <a:gd name="connsiteX76" fmla="*/ 525867 w 2719110"/>
                    <a:gd name="connsiteY76" fmla="*/ 1878330 h 2186725"/>
                    <a:gd name="connsiteX77" fmla="*/ 526325 w 2719110"/>
                    <a:gd name="connsiteY77" fmla="*/ 1848343 h 2186725"/>
                    <a:gd name="connsiteX78" fmla="*/ 560765 w 2719110"/>
                    <a:gd name="connsiteY78" fmla="*/ 1818396 h 2186725"/>
                    <a:gd name="connsiteX79" fmla="*/ 583896 w 2719110"/>
                    <a:gd name="connsiteY79" fmla="*/ 1814767 h 2186725"/>
                    <a:gd name="connsiteX80" fmla="*/ 585394 w 2719110"/>
                    <a:gd name="connsiteY80" fmla="*/ 1811385 h 2186725"/>
                    <a:gd name="connsiteX81" fmla="*/ 762545 w 2719110"/>
                    <a:gd name="connsiteY81" fmla="*/ 1577951 h 2186725"/>
                    <a:gd name="connsiteX82" fmla="*/ 780098 w 2719110"/>
                    <a:gd name="connsiteY82" fmla="*/ 1563969 h 2186725"/>
                    <a:gd name="connsiteX83" fmla="*/ 736742 w 2719110"/>
                    <a:gd name="connsiteY83" fmla="*/ 1500773 h 2186725"/>
                    <a:gd name="connsiteX84" fmla="*/ 612027 w 2719110"/>
                    <a:gd name="connsiteY84" fmla="*/ 1009749 h 2186725"/>
                    <a:gd name="connsiteX85" fmla="*/ 626863 w 2719110"/>
                    <a:gd name="connsiteY85" fmla="*/ 832756 h 2186725"/>
                    <a:gd name="connsiteX86" fmla="*/ 652680 w 2719110"/>
                    <a:gd name="connsiteY86" fmla="*/ 732736 h 2186725"/>
                    <a:gd name="connsiteX87" fmla="*/ 635823 w 2719110"/>
                    <a:gd name="connsiteY87" fmla="*/ 731329 h 2186725"/>
                    <a:gd name="connsiteX88" fmla="*/ 486767 w 2719110"/>
                    <a:gd name="connsiteY88" fmla="*/ 693215 h 2186725"/>
                    <a:gd name="connsiteX89" fmla="*/ 140673 w 2719110"/>
                    <a:gd name="connsiteY89" fmla="*/ 404947 h 2186725"/>
                    <a:gd name="connsiteX90" fmla="*/ 121836 w 2719110"/>
                    <a:gd name="connsiteY90" fmla="*/ 364095 h 2186725"/>
                    <a:gd name="connsiteX91" fmla="*/ 115544 w 2719110"/>
                    <a:gd name="connsiteY91" fmla="*/ 363489 h 2186725"/>
                    <a:gd name="connsiteX92" fmla="*/ 33600 w 2719110"/>
                    <a:gd name="connsiteY92" fmla="*/ 298886 h 2186725"/>
                    <a:gd name="connsiteX93" fmla="*/ 36405 w 2719110"/>
                    <a:gd name="connsiteY93" fmla="*/ 266826 h 2186725"/>
                    <a:gd name="connsiteX94" fmla="*/ 17945 w 2719110"/>
                    <a:gd name="connsiteY94" fmla="*/ 240461 h 2186725"/>
                    <a:gd name="connsiteX95" fmla="*/ 20749 w 2719110"/>
                    <a:gd name="connsiteY95" fmla="*/ 208400 h 2186725"/>
                    <a:gd name="connsiteX96" fmla="*/ 2290 w 2719110"/>
                    <a:gd name="connsiteY96" fmla="*/ 182036 h 2186725"/>
                    <a:gd name="connsiteX97" fmla="*/ 177579 w 2719110"/>
                    <a:gd name="connsiteY97" fmla="*/ 12655 h 2186725"/>
                    <a:gd name="connsiteX98" fmla="*/ 260126 w 2719110"/>
                    <a:gd name="connsiteY98" fmla="*/ 156 h 218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2719110" h="2186725">
                      <a:moveTo>
                        <a:pt x="260126" y="156"/>
                      </a:moveTo>
                      <a:cubicBezTo>
                        <a:pt x="338669" y="-2306"/>
                        <a:pt x="401398" y="24391"/>
                        <a:pt x="414074" y="71699"/>
                      </a:cubicBezTo>
                      <a:lnTo>
                        <a:pt x="411269" y="103761"/>
                      </a:lnTo>
                      <a:lnTo>
                        <a:pt x="429729" y="130124"/>
                      </a:lnTo>
                      <a:lnTo>
                        <a:pt x="426924" y="162187"/>
                      </a:lnTo>
                      <a:lnTo>
                        <a:pt x="445384" y="188549"/>
                      </a:lnTo>
                      <a:cubicBezTo>
                        <a:pt x="449609" y="204319"/>
                        <a:pt x="447874" y="220886"/>
                        <a:pt x="441116" y="237341"/>
                      </a:cubicBezTo>
                      <a:lnTo>
                        <a:pt x="439873" y="239080"/>
                      </a:lnTo>
                      <a:lnTo>
                        <a:pt x="478864" y="289921"/>
                      </a:lnTo>
                      <a:cubicBezTo>
                        <a:pt x="514410" y="326980"/>
                        <a:pt x="558118" y="356211"/>
                        <a:pt x="607334" y="374850"/>
                      </a:cubicBezTo>
                      <a:cubicBezTo>
                        <a:pt x="656550" y="393489"/>
                        <a:pt x="708656" y="400543"/>
                        <a:pt x="759834" y="396328"/>
                      </a:cubicBezTo>
                      <a:lnTo>
                        <a:pt x="832565" y="382149"/>
                      </a:lnTo>
                      <a:lnTo>
                        <a:pt x="907181" y="308110"/>
                      </a:lnTo>
                      <a:lnTo>
                        <a:pt x="1033314" y="383859"/>
                      </a:lnTo>
                      <a:cubicBezTo>
                        <a:pt x="1128277" y="428299"/>
                        <a:pt x="1232683" y="452874"/>
                        <a:pt x="1342277" y="452874"/>
                      </a:cubicBezTo>
                      <a:cubicBezTo>
                        <a:pt x="1451871" y="452874"/>
                        <a:pt x="1556278" y="428299"/>
                        <a:pt x="1651240" y="383859"/>
                      </a:cubicBezTo>
                      <a:lnTo>
                        <a:pt x="1777373" y="308110"/>
                      </a:lnTo>
                      <a:lnTo>
                        <a:pt x="1825703" y="356066"/>
                      </a:lnTo>
                      <a:lnTo>
                        <a:pt x="1883684" y="381591"/>
                      </a:lnTo>
                      <a:cubicBezTo>
                        <a:pt x="1957626" y="404701"/>
                        <a:pt x="2037952" y="402808"/>
                        <a:pt x="2111777" y="374850"/>
                      </a:cubicBezTo>
                      <a:cubicBezTo>
                        <a:pt x="2160993" y="356212"/>
                        <a:pt x="2204700" y="326981"/>
                        <a:pt x="2240247" y="289922"/>
                      </a:cubicBezTo>
                      <a:lnTo>
                        <a:pt x="2279237" y="239080"/>
                      </a:lnTo>
                      <a:lnTo>
                        <a:pt x="2277994" y="237342"/>
                      </a:lnTo>
                      <a:cubicBezTo>
                        <a:pt x="2271237" y="220886"/>
                        <a:pt x="2269501" y="204320"/>
                        <a:pt x="2273726" y="188550"/>
                      </a:cubicBezTo>
                      <a:lnTo>
                        <a:pt x="2292186" y="162186"/>
                      </a:lnTo>
                      <a:lnTo>
                        <a:pt x="2289382" y="130124"/>
                      </a:lnTo>
                      <a:lnTo>
                        <a:pt x="2307841" y="103761"/>
                      </a:lnTo>
                      <a:lnTo>
                        <a:pt x="2305036" y="71699"/>
                      </a:lnTo>
                      <a:cubicBezTo>
                        <a:pt x="2317713" y="24391"/>
                        <a:pt x="2380441" y="-2305"/>
                        <a:pt x="2458985" y="156"/>
                      </a:cubicBezTo>
                      <a:cubicBezTo>
                        <a:pt x="2485165" y="977"/>
                        <a:pt x="2513104" y="5038"/>
                        <a:pt x="2541532" y="12655"/>
                      </a:cubicBezTo>
                      <a:cubicBezTo>
                        <a:pt x="2655243" y="43124"/>
                        <a:pt x="2733722" y="118958"/>
                        <a:pt x="2716820" y="182036"/>
                      </a:cubicBezTo>
                      <a:lnTo>
                        <a:pt x="2698362" y="208401"/>
                      </a:lnTo>
                      <a:lnTo>
                        <a:pt x="2701165" y="240461"/>
                      </a:lnTo>
                      <a:lnTo>
                        <a:pt x="2682707" y="266826"/>
                      </a:lnTo>
                      <a:lnTo>
                        <a:pt x="2685511" y="298888"/>
                      </a:lnTo>
                      <a:cubicBezTo>
                        <a:pt x="2677060" y="330426"/>
                        <a:pt x="2646363" y="352805"/>
                        <a:pt x="2603567" y="363489"/>
                      </a:cubicBezTo>
                      <a:lnTo>
                        <a:pt x="2597276" y="364096"/>
                      </a:lnTo>
                      <a:lnTo>
                        <a:pt x="2578438" y="404948"/>
                      </a:lnTo>
                      <a:cubicBezTo>
                        <a:pt x="2499317" y="535802"/>
                        <a:pt x="2378064" y="638029"/>
                        <a:pt x="2232344" y="693215"/>
                      </a:cubicBezTo>
                      <a:cubicBezTo>
                        <a:pt x="2183771" y="711610"/>
                        <a:pt x="2133771" y="724289"/>
                        <a:pt x="2083288" y="731329"/>
                      </a:cubicBezTo>
                      <a:lnTo>
                        <a:pt x="2032603" y="735559"/>
                      </a:lnTo>
                      <a:lnTo>
                        <a:pt x="2057691" y="832756"/>
                      </a:lnTo>
                      <a:cubicBezTo>
                        <a:pt x="2067419" y="889927"/>
                        <a:pt x="2072527" y="949120"/>
                        <a:pt x="2072527" y="1009749"/>
                      </a:cubicBezTo>
                      <a:cubicBezTo>
                        <a:pt x="2072527" y="1191635"/>
                        <a:pt x="2026551" y="1360607"/>
                        <a:pt x="1947812" y="1500773"/>
                      </a:cubicBezTo>
                      <a:lnTo>
                        <a:pt x="1903893" y="1564790"/>
                      </a:lnTo>
                      <a:lnTo>
                        <a:pt x="1945123" y="1600257"/>
                      </a:lnTo>
                      <a:cubicBezTo>
                        <a:pt x="1990875" y="1646083"/>
                        <a:pt x="2031576" y="1697295"/>
                        <a:pt x="2066169" y="1753116"/>
                      </a:cubicBezTo>
                      <a:lnTo>
                        <a:pt x="2101096" y="1817593"/>
                      </a:lnTo>
                      <a:lnTo>
                        <a:pt x="2106220" y="1818397"/>
                      </a:lnTo>
                      <a:cubicBezTo>
                        <a:pt x="2122484" y="1824962"/>
                        <a:pt x="2134428" y="1834939"/>
                        <a:pt x="2140660" y="1848344"/>
                      </a:cubicBezTo>
                      <a:lnTo>
                        <a:pt x="2141118" y="1878331"/>
                      </a:lnTo>
                      <a:lnTo>
                        <a:pt x="2163748" y="1898009"/>
                      </a:lnTo>
                      <a:lnTo>
                        <a:pt x="2164206" y="1927995"/>
                      </a:lnTo>
                      <a:lnTo>
                        <a:pt x="2186836" y="1947673"/>
                      </a:lnTo>
                      <a:cubicBezTo>
                        <a:pt x="2211763" y="2001293"/>
                        <a:pt x="2135844" y="2089447"/>
                        <a:pt x="2017267" y="2144571"/>
                      </a:cubicBezTo>
                      <a:cubicBezTo>
                        <a:pt x="1898689" y="2199695"/>
                        <a:pt x="1782357" y="2200914"/>
                        <a:pt x="1757430" y="2147295"/>
                      </a:cubicBezTo>
                      <a:lnTo>
                        <a:pt x="1756973" y="2117309"/>
                      </a:lnTo>
                      <a:lnTo>
                        <a:pt x="1734342" y="2097630"/>
                      </a:lnTo>
                      <a:lnTo>
                        <a:pt x="1733885" y="2067644"/>
                      </a:lnTo>
                      <a:lnTo>
                        <a:pt x="1711254" y="2047965"/>
                      </a:lnTo>
                      <a:cubicBezTo>
                        <a:pt x="1705023" y="2034560"/>
                        <a:pt x="1705094" y="2018997"/>
                        <a:pt x="1710559" y="2002331"/>
                      </a:cubicBezTo>
                      <a:lnTo>
                        <a:pt x="1716693" y="1989335"/>
                      </a:lnTo>
                      <a:lnTo>
                        <a:pt x="1690478" y="1947008"/>
                      </a:lnTo>
                      <a:cubicBezTo>
                        <a:pt x="1612362" y="1840290"/>
                        <a:pt x="1487592" y="1773031"/>
                        <a:pt x="1350414" y="1770443"/>
                      </a:cubicBezTo>
                      <a:cubicBezTo>
                        <a:pt x="1190373" y="1767425"/>
                        <a:pt x="1043889" y="1853006"/>
                        <a:pt x="966815" y="1989228"/>
                      </a:cubicBezTo>
                      <a:lnTo>
                        <a:pt x="957560" y="2009076"/>
                      </a:lnTo>
                      <a:lnTo>
                        <a:pt x="960465" y="2026370"/>
                      </a:lnTo>
                      <a:cubicBezTo>
                        <a:pt x="960387" y="2034020"/>
                        <a:pt x="958847" y="2041262"/>
                        <a:pt x="955731" y="2047964"/>
                      </a:cubicBezTo>
                      <a:lnTo>
                        <a:pt x="933100" y="2067643"/>
                      </a:lnTo>
                      <a:lnTo>
                        <a:pt x="932643" y="2097629"/>
                      </a:lnTo>
                      <a:lnTo>
                        <a:pt x="910012" y="2117308"/>
                      </a:lnTo>
                      <a:lnTo>
                        <a:pt x="909555" y="2147294"/>
                      </a:lnTo>
                      <a:cubicBezTo>
                        <a:pt x="884629" y="2200913"/>
                        <a:pt x="768296" y="2199694"/>
                        <a:pt x="649718" y="2144570"/>
                      </a:cubicBezTo>
                      <a:cubicBezTo>
                        <a:pt x="531141" y="2089446"/>
                        <a:pt x="455222" y="2001292"/>
                        <a:pt x="480149" y="1947672"/>
                      </a:cubicBezTo>
                      <a:lnTo>
                        <a:pt x="502779" y="1927994"/>
                      </a:lnTo>
                      <a:lnTo>
                        <a:pt x="503237" y="1898008"/>
                      </a:lnTo>
                      <a:lnTo>
                        <a:pt x="525867" y="1878330"/>
                      </a:lnTo>
                      <a:lnTo>
                        <a:pt x="526325" y="1848343"/>
                      </a:lnTo>
                      <a:cubicBezTo>
                        <a:pt x="532557" y="1834938"/>
                        <a:pt x="544501" y="1824961"/>
                        <a:pt x="560765" y="1818396"/>
                      </a:cubicBezTo>
                      <a:lnTo>
                        <a:pt x="583896" y="1814767"/>
                      </a:lnTo>
                      <a:lnTo>
                        <a:pt x="585394" y="1811385"/>
                      </a:lnTo>
                      <a:cubicBezTo>
                        <a:pt x="631103" y="1722694"/>
                        <a:pt x="691374" y="1644053"/>
                        <a:pt x="762545" y="1577951"/>
                      </a:cubicBezTo>
                      <a:lnTo>
                        <a:pt x="780098" y="1563969"/>
                      </a:lnTo>
                      <a:lnTo>
                        <a:pt x="736742" y="1500773"/>
                      </a:lnTo>
                      <a:cubicBezTo>
                        <a:pt x="658004" y="1360607"/>
                        <a:pt x="612027" y="1191635"/>
                        <a:pt x="612027" y="1009749"/>
                      </a:cubicBezTo>
                      <a:cubicBezTo>
                        <a:pt x="612027" y="949120"/>
                        <a:pt x="617136" y="889927"/>
                        <a:pt x="626863" y="832756"/>
                      </a:cubicBezTo>
                      <a:lnTo>
                        <a:pt x="652680" y="732736"/>
                      </a:lnTo>
                      <a:lnTo>
                        <a:pt x="635823" y="731329"/>
                      </a:lnTo>
                      <a:cubicBezTo>
                        <a:pt x="585340" y="724289"/>
                        <a:pt x="535341" y="711610"/>
                        <a:pt x="486767" y="693215"/>
                      </a:cubicBezTo>
                      <a:cubicBezTo>
                        <a:pt x="341046" y="638030"/>
                        <a:pt x="219794" y="535801"/>
                        <a:pt x="140673" y="404947"/>
                      </a:cubicBezTo>
                      <a:lnTo>
                        <a:pt x="121836" y="364095"/>
                      </a:lnTo>
                      <a:lnTo>
                        <a:pt x="115544" y="363489"/>
                      </a:lnTo>
                      <a:cubicBezTo>
                        <a:pt x="72747" y="352804"/>
                        <a:pt x="42051" y="330426"/>
                        <a:pt x="33600" y="298886"/>
                      </a:cubicBezTo>
                      <a:lnTo>
                        <a:pt x="36405" y="266826"/>
                      </a:lnTo>
                      <a:lnTo>
                        <a:pt x="17945" y="240461"/>
                      </a:lnTo>
                      <a:lnTo>
                        <a:pt x="20749" y="208400"/>
                      </a:lnTo>
                      <a:lnTo>
                        <a:pt x="2290" y="182036"/>
                      </a:lnTo>
                      <a:cubicBezTo>
                        <a:pt x="-14612" y="118959"/>
                        <a:pt x="63868" y="43124"/>
                        <a:pt x="177579" y="12655"/>
                      </a:cubicBezTo>
                      <a:cubicBezTo>
                        <a:pt x="206007" y="5038"/>
                        <a:pt x="233945" y="977"/>
                        <a:pt x="260126" y="156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69CD12E7-D285-409B-9169-0397CA7D8E3F}"/>
                    </a:ext>
                  </a:extLst>
                </p:cNvPr>
                <p:cNvSpPr/>
                <p:nvPr/>
              </p:nvSpPr>
              <p:spPr>
                <a:xfrm>
                  <a:off x="1837642" y="3188821"/>
                  <a:ext cx="1028700" cy="785521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379EDDB3-3744-4D47-9C13-1D13FDE638C0}"/>
                    </a:ext>
                  </a:extLst>
                </p:cNvPr>
                <p:cNvSpPr/>
                <p:nvPr/>
              </p:nvSpPr>
              <p:spPr>
                <a:xfrm>
                  <a:off x="1904316" y="3188821"/>
                  <a:ext cx="885825" cy="711869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3D743F87-5819-4E6B-A5F1-3F96BB0D822F}"/>
                  </a:ext>
                </a:extLst>
              </p:cNvPr>
              <p:cNvGrpSpPr/>
              <p:nvPr/>
            </p:nvGrpSpPr>
            <p:grpSpPr>
              <a:xfrm>
                <a:off x="3807925" y="768360"/>
                <a:ext cx="1494026" cy="1448117"/>
                <a:chOff x="3624500" y="289491"/>
                <a:chExt cx="1494026" cy="1448117"/>
              </a:xfrm>
            </p:grpSpPr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BDE63061-70C0-49A5-BF9D-D7AF2886C065}"/>
                    </a:ext>
                  </a:extLst>
                </p:cNvPr>
                <p:cNvSpPr/>
                <p:nvPr/>
              </p:nvSpPr>
              <p:spPr>
                <a:xfrm rot="7200000">
                  <a:off x="3926803" y="357463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EF06357D-8FC7-4EB7-B883-B027E44812A4}"/>
                    </a:ext>
                  </a:extLst>
                </p:cNvPr>
                <p:cNvSpPr/>
                <p:nvPr/>
              </p:nvSpPr>
              <p:spPr>
                <a:xfrm rot="8420984">
                  <a:off x="3994734" y="303672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CB31BF25-4E85-4E6F-B6B9-37A223D9084C}"/>
                    </a:ext>
                  </a:extLst>
                </p:cNvPr>
                <p:cNvSpPr/>
                <p:nvPr/>
              </p:nvSpPr>
              <p:spPr>
                <a:xfrm rot="9900000">
                  <a:off x="4073601" y="289491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BC5BE27A-7F71-440B-8517-97D664AF7DC5}"/>
                    </a:ext>
                  </a:extLst>
                </p:cNvPr>
                <p:cNvSpPr/>
                <p:nvPr/>
              </p:nvSpPr>
              <p:spPr>
                <a:xfrm rot="20700000">
                  <a:off x="3624500" y="975284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D4FE5CF3-B660-43D9-A163-A3D149139A68}"/>
                    </a:ext>
                  </a:extLst>
                </p:cNvPr>
                <p:cNvSpPr/>
                <p:nvPr/>
              </p:nvSpPr>
              <p:spPr>
                <a:xfrm rot="20700000">
                  <a:off x="3676583" y="1048345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43698470-46CE-41D5-A344-62332D599468}"/>
                    </a:ext>
                  </a:extLst>
                </p:cNvPr>
                <p:cNvSpPr/>
                <p:nvPr/>
              </p:nvSpPr>
              <p:spPr>
                <a:xfrm rot="900000" flipH="1">
                  <a:off x="4824658" y="940549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43FCBE26-E84A-4ABC-888F-B16B4D5A79E3}"/>
                    </a:ext>
                  </a:extLst>
                </p:cNvPr>
                <p:cNvSpPr/>
                <p:nvPr/>
              </p:nvSpPr>
              <p:spPr>
                <a:xfrm rot="900000" flipH="1">
                  <a:off x="4876742" y="1013610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C2BC5921-293D-4AB9-8787-BA6F4F4DBF98}"/>
                    </a:ext>
                  </a:extLst>
                </p:cNvPr>
                <p:cNvSpPr/>
                <p:nvPr/>
              </p:nvSpPr>
              <p:spPr>
                <a:xfrm>
                  <a:off x="3789631" y="507477"/>
                  <a:ext cx="1189948" cy="12301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1E063FAC-4169-464F-AD05-4AF50B3046AA}"/>
                    </a:ext>
                  </a:extLst>
                </p:cNvPr>
                <p:cNvGrpSpPr/>
                <p:nvPr/>
              </p:nvGrpSpPr>
              <p:grpSpPr>
                <a:xfrm>
                  <a:off x="4169452" y="1416548"/>
                  <a:ext cx="430308" cy="139545"/>
                  <a:chOff x="4265998" y="2171822"/>
                  <a:chExt cx="286471" cy="94608"/>
                </a:xfrm>
              </p:grpSpPr>
              <p:sp>
                <p:nvSpPr>
                  <p:cNvPr id="363" name="二等辺三角形 46">
                    <a:extLst>
                      <a:ext uri="{FF2B5EF4-FFF2-40B4-BE49-F238E27FC236}">
                        <a16:creationId xmlns:a16="http://schemas.microsoft.com/office/drawing/2014/main" id="{7435AE09-56B2-45AF-B727-0BF8C1E3D9F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65998" y="2171822"/>
                    <a:ext cx="286471" cy="94608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683" h="352803">
                        <a:moveTo>
                          <a:pt x="0" y="326508"/>
                        </a:moveTo>
                        <a:cubicBezTo>
                          <a:pt x="71197" y="176398"/>
                          <a:pt x="158270" y="888"/>
                          <a:pt x="308842" y="3"/>
                        </a:cubicBezTo>
                        <a:cubicBezTo>
                          <a:pt x="459414" y="-882"/>
                          <a:pt x="549661" y="170048"/>
                          <a:pt x="617683" y="326508"/>
                        </a:cubicBezTo>
                        <a:cubicBezTo>
                          <a:pt x="385425" y="367134"/>
                          <a:pt x="205894" y="355526"/>
                          <a:pt x="0" y="32650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D2D75016-ECD2-47D8-9498-F143CE2E83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09635" y="2193282"/>
                    <a:ext cx="197418" cy="61942"/>
                  </a:xfrm>
                  <a:custGeom>
                    <a:avLst/>
                    <a:gdLst>
                      <a:gd name="connsiteX0" fmla="*/ 188213 w 379660"/>
                      <a:gd name="connsiteY0" fmla="*/ 137158 h 137159"/>
                      <a:gd name="connsiteX1" fmla="*/ 66854 w 379660"/>
                      <a:gd name="connsiteY1" fmla="*/ 120593 h 137159"/>
                      <a:gd name="connsiteX2" fmla="*/ 0 w 379660"/>
                      <a:gd name="connsiteY2" fmla="*/ 91936 h 137159"/>
                      <a:gd name="connsiteX3" fmla="*/ 32946 w 379660"/>
                      <a:gd name="connsiteY3" fmla="*/ 58698 h 137159"/>
                      <a:gd name="connsiteX4" fmla="*/ 188213 w 379660"/>
                      <a:gd name="connsiteY4" fmla="*/ 2 h 137159"/>
                      <a:gd name="connsiteX5" fmla="*/ 344484 w 379660"/>
                      <a:gd name="connsiteY5" fmla="*/ 57032 h 137159"/>
                      <a:gd name="connsiteX6" fmla="*/ 379660 w 379660"/>
                      <a:gd name="connsiteY6" fmla="*/ 92481 h 137159"/>
                      <a:gd name="connsiteX7" fmla="*/ 310105 w 379660"/>
                      <a:gd name="connsiteY7" fmla="*/ 121490 h 137159"/>
                      <a:gd name="connsiteX8" fmla="*/ 188213 w 379660"/>
                      <a:gd name="connsiteY8" fmla="*/ 137158 h 13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9660" h="137159">
                        <a:moveTo>
                          <a:pt x="188213" y="137158"/>
                        </a:moveTo>
                        <a:cubicBezTo>
                          <a:pt x="143323" y="137037"/>
                          <a:pt x="103166" y="130945"/>
                          <a:pt x="66854" y="120593"/>
                        </a:cubicBezTo>
                        <a:lnTo>
                          <a:pt x="0" y="91936"/>
                        </a:lnTo>
                        <a:lnTo>
                          <a:pt x="32946" y="58698"/>
                        </a:lnTo>
                        <a:cubicBezTo>
                          <a:pt x="74665" y="24369"/>
                          <a:pt x="124748" y="244"/>
                          <a:pt x="188213" y="2"/>
                        </a:cubicBezTo>
                        <a:cubicBezTo>
                          <a:pt x="251679" y="-241"/>
                          <a:pt x="302431" y="23016"/>
                          <a:pt x="344484" y="57032"/>
                        </a:cubicBezTo>
                        <a:lnTo>
                          <a:pt x="379660" y="92481"/>
                        </a:lnTo>
                        <a:lnTo>
                          <a:pt x="310105" y="121490"/>
                        </a:lnTo>
                        <a:cubicBezTo>
                          <a:pt x="273497" y="131526"/>
                          <a:pt x="233103" y="137279"/>
                          <a:pt x="188213" y="1371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1" name="アーチ 360">
                  <a:extLst>
                    <a:ext uri="{FF2B5EF4-FFF2-40B4-BE49-F238E27FC236}">
                      <a16:creationId xmlns:a16="http://schemas.microsoft.com/office/drawing/2014/main" id="{87B85A26-1F0F-496D-BD8C-7B2CC8754C78}"/>
                    </a:ext>
                  </a:extLst>
                </p:cNvPr>
                <p:cNvSpPr/>
                <p:nvPr/>
              </p:nvSpPr>
              <p:spPr>
                <a:xfrm>
                  <a:off x="3965317" y="923327"/>
                  <a:ext cx="320204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2" name="アーチ 361">
                  <a:extLst>
                    <a:ext uri="{FF2B5EF4-FFF2-40B4-BE49-F238E27FC236}">
                      <a16:creationId xmlns:a16="http://schemas.microsoft.com/office/drawing/2014/main" id="{B080AAFF-9FAA-4A5E-B162-74B2D3FAF74D}"/>
                    </a:ext>
                  </a:extLst>
                </p:cNvPr>
                <p:cNvSpPr/>
                <p:nvPr/>
              </p:nvSpPr>
              <p:spPr>
                <a:xfrm>
                  <a:off x="4557882" y="923327"/>
                  <a:ext cx="320203" cy="320204"/>
                </a:xfrm>
                <a:prstGeom prst="blockArc">
                  <a:avLst>
                    <a:gd name="adj1" fmla="val 10800000"/>
                    <a:gd name="adj2" fmla="val 21489530"/>
                    <a:gd name="adj3" fmla="val 190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389F7FB8-F4CF-4F96-829B-3523CB2BC7A8}"/>
                </a:ext>
              </a:extLst>
            </p:cNvPr>
            <p:cNvGrpSpPr/>
            <p:nvPr/>
          </p:nvGrpSpPr>
          <p:grpSpPr>
            <a:xfrm>
              <a:off x="-2144955" y="3339086"/>
              <a:ext cx="2734357" cy="3111749"/>
              <a:chOff x="3243748" y="3339086"/>
              <a:chExt cx="2734357" cy="3111749"/>
            </a:xfrm>
          </p:grpSpPr>
          <p:sp>
            <p:nvSpPr>
              <p:cNvPr id="312" name="フリーフォーム 162">
                <a:extLst>
                  <a:ext uri="{FF2B5EF4-FFF2-40B4-BE49-F238E27FC236}">
                    <a16:creationId xmlns:a16="http://schemas.microsoft.com/office/drawing/2014/main" id="{C9F59C6D-4AC2-49AB-92F4-7F2F7128F4D6}"/>
                  </a:ext>
                </a:extLst>
              </p:cNvPr>
              <p:cNvSpPr/>
              <p:nvPr/>
            </p:nvSpPr>
            <p:spPr>
              <a:xfrm rot="16987824" flipH="1">
                <a:off x="3299156" y="5649414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FAFA9840-C37D-46D1-8049-5A95F0EFFB18}"/>
                  </a:ext>
                </a:extLst>
              </p:cNvPr>
              <p:cNvGrpSpPr/>
              <p:nvPr/>
            </p:nvGrpSpPr>
            <p:grpSpPr>
              <a:xfrm rot="18720180">
                <a:off x="3401232" y="4797942"/>
                <a:ext cx="1086372" cy="710165"/>
                <a:chOff x="1236132" y="4519678"/>
                <a:chExt cx="1086372" cy="710165"/>
              </a:xfrm>
            </p:grpSpPr>
            <p:sp>
              <p:nvSpPr>
                <p:cNvPr id="329" name="フリーフォーム 2255">
                  <a:extLst>
                    <a:ext uri="{FF2B5EF4-FFF2-40B4-BE49-F238E27FC236}">
                      <a16:creationId xmlns:a16="http://schemas.microsoft.com/office/drawing/2014/main" id="{609AAACC-E98C-4077-A405-655A9EBB6732}"/>
                    </a:ext>
                  </a:extLst>
                </p:cNvPr>
                <p:cNvSpPr/>
                <p:nvPr/>
              </p:nvSpPr>
              <p:spPr>
                <a:xfrm rot="18000000" flipH="1">
                  <a:off x="1412285" y="4793323"/>
                  <a:ext cx="488756" cy="384283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E086AB00-6BFE-4141-A7F4-2799E07238C3}"/>
                    </a:ext>
                  </a:extLst>
                </p:cNvPr>
                <p:cNvGrpSpPr/>
                <p:nvPr/>
              </p:nvGrpSpPr>
              <p:grpSpPr>
                <a:xfrm rot="2700000">
                  <a:off x="1579617" y="4176193"/>
                  <a:ext cx="399402" cy="1086372"/>
                  <a:chOff x="635000" y="3429000"/>
                  <a:chExt cx="449590" cy="1222883"/>
                </a:xfrm>
              </p:grpSpPr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58644DD8-2D77-44C1-BA44-0D95D68C8CD7}"/>
                      </a:ext>
                    </a:extLst>
                  </p:cNvPr>
                  <p:cNvGrpSpPr/>
                  <p:nvPr/>
                </p:nvGrpSpPr>
                <p:grpSpPr>
                  <a:xfrm>
                    <a:off x="635000" y="3429000"/>
                    <a:ext cx="449590" cy="1222883"/>
                    <a:chOff x="635000" y="3429000"/>
                    <a:chExt cx="449590" cy="1222883"/>
                  </a:xfrm>
                </p:grpSpPr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0DF79061-06F3-4C4D-9EB1-927869ADBF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1928" y="3938760"/>
                      <a:ext cx="135732" cy="713123"/>
                    </a:xfrm>
                    <a:custGeom>
                      <a:avLst/>
                      <a:gdLst>
                        <a:gd name="connsiteX0" fmla="*/ 67866 w 135732"/>
                        <a:gd name="connsiteY0" fmla="*/ 0 h 713123"/>
                        <a:gd name="connsiteX1" fmla="*/ 135732 w 135732"/>
                        <a:gd name="connsiteY1" fmla="*/ 145561 h 713123"/>
                        <a:gd name="connsiteX2" fmla="*/ 130399 w 135732"/>
                        <a:gd name="connsiteY2" fmla="*/ 202220 h 713123"/>
                        <a:gd name="connsiteX3" fmla="*/ 119558 w 135732"/>
                        <a:gd name="connsiteY3" fmla="*/ 236707 h 713123"/>
                        <a:gd name="connsiteX4" fmla="*/ 130399 w 135732"/>
                        <a:gd name="connsiteY4" fmla="*/ 247744 h 713123"/>
                        <a:gd name="connsiteX5" fmla="*/ 135732 w 135732"/>
                        <a:gd name="connsiteY5" fmla="*/ 265878 h 713123"/>
                        <a:gd name="connsiteX6" fmla="*/ 130830 w 135732"/>
                        <a:gd name="connsiteY6" fmla="*/ 282547 h 713123"/>
                        <a:gd name="connsiteX7" fmla="*/ 135732 w 135732"/>
                        <a:gd name="connsiteY7" fmla="*/ 299215 h 713123"/>
                        <a:gd name="connsiteX8" fmla="*/ 130829 w 135732"/>
                        <a:gd name="connsiteY8" fmla="*/ 315884 h 713123"/>
                        <a:gd name="connsiteX9" fmla="*/ 135732 w 135732"/>
                        <a:gd name="connsiteY9" fmla="*/ 332553 h 713123"/>
                        <a:gd name="connsiteX10" fmla="*/ 130399 w 135732"/>
                        <a:gd name="connsiteY10" fmla="*/ 350687 h 713123"/>
                        <a:gd name="connsiteX11" fmla="*/ 123889 w 135732"/>
                        <a:gd name="connsiteY11" fmla="*/ 357315 h 713123"/>
                        <a:gd name="connsiteX12" fmla="*/ 130399 w 135732"/>
                        <a:gd name="connsiteY12" fmla="*/ 390368 h 713123"/>
                        <a:gd name="connsiteX13" fmla="*/ 135732 w 135732"/>
                        <a:gd name="connsiteY13" fmla="*/ 480799 h 713123"/>
                        <a:gd name="connsiteX14" fmla="*/ 67866 w 135732"/>
                        <a:gd name="connsiteY14" fmla="*/ 713123 h 713123"/>
                        <a:gd name="connsiteX15" fmla="*/ 0 w 135732"/>
                        <a:gd name="connsiteY15" fmla="*/ 480799 h 713123"/>
                        <a:gd name="connsiteX16" fmla="*/ 5333 w 135732"/>
                        <a:gd name="connsiteY16" fmla="*/ 390368 h 713123"/>
                        <a:gd name="connsiteX17" fmla="*/ 11843 w 135732"/>
                        <a:gd name="connsiteY17" fmla="*/ 357315 h 713123"/>
                        <a:gd name="connsiteX18" fmla="*/ 5333 w 135732"/>
                        <a:gd name="connsiteY18" fmla="*/ 350687 h 713123"/>
                        <a:gd name="connsiteX19" fmla="*/ 0 w 135732"/>
                        <a:gd name="connsiteY19" fmla="*/ 332553 h 713123"/>
                        <a:gd name="connsiteX20" fmla="*/ 4903 w 135732"/>
                        <a:gd name="connsiteY20" fmla="*/ 315884 h 713123"/>
                        <a:gd name="connsiteX21" fmla="*/ 0 w 135732"/>
                        <a:gd name="connsiteY21" fmla="*/ 299215 h 713123"/>
                        <a:gd name="connsiteX22" fmla="*/ 4902 w 135732"/>
                        <a:gd name="connsiteY22" fmla="*/ 282547 h 713123"/>
                        <a:gd name="connsiteX23" fmla="*/ 0 w 135732"/>
                        <a:gd name="connsiteY23" fmla="*/ 265878 h 713123"/>
                        <a:gd name="connsiteX24" fmla="*/ 5333 w 135732"/>
                        <a:gd name="connsiteY24" fmla="*/ 247744 h 713123"/>
                        <a:gd name="connsiteX25" fmla="*/ 16174 w 135732"/>
                        <a:gd name="connsiteY25" fmla="*/ 236707 h 713123"/>
                        <a:gd name="connsiteX26" fmla="*/ 5333 w 135732"/>
                        <a:gd name="connsiteY26" fmla="*/ 202220 h 713123"/>
                        <a:gd name="connsiteX27" fmla="*/ 0 w 135732"/>
                        <a:gd name="connsiteY27" fmla="*/ 145561 h 713123"/>
                        <a:gd name="connsiteX28" fmla="*/ 67866 w 135732"/>
                        <a:gd name="connsiteY28" fmla="*/ 0 h 7131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35732" h="713123">
                          <a:moveTo>
                            <a:pt x="67866" y="0"/>
                          </a:moveTo>
                          <a:cubicBezTo>
                            <a:pt x="105347" y="0"/>
                            <a:pt x="135732" y="65170"/>
                            <a:pt x="135732" y="145561"/>
                          </a:cubicBezTo>
                          <a:cubicBezTo>
                            <a:pt x="135732" y="165659"/>
                            <a:pt x="133833" y="184805"/>
                            <a:pt x="130399" y="202220"/>
                          </a:cubicBezTo>
                          <a:lnTo>
                            <a:pt x="119558" y="236707"/>
                          </a:lnTo>
                          <a:lnTo>
                            <a:pt x="130399" y="247744"/>
                          </a:lnTo>
                          <a:cubicBezTo>
                            <a:pt x="133833" y="253318"/>
                            <a:pt x="135732" y="259446"/>
                            <a:pt x="135732" y="265878"/>
                          </a:cubicBezTo>
                          <a:lnTo>
                            <a:pt x="130830" y="282547"/>
                          </a:lnTo>
                          <a:lnTo>
                            <a:pt x="135732" y="299215"/>
                          </a:lnTo>
                          <a:lnTo>
                            <a:pt x="130829" y="315884"/>
                          </a:lnTo>
                          <a:lnTo>
                            <a:pt x="135732" y="332553"/>
                          </a:lnTo>
                          <a:cubicBezTo>
                            <a:pt x="135732" y="338986"/>
                            <a:pt x="133833" y="345113"/>
                            <a:pt x="130399" y="350687"/>
                          </a:cubicBezTo>
                          <a:lnTo>
                            <a:pt x="123889" y="357315"/>
                          </a:lnTo>
                          <a:lnTo>
                            <a:pt x="130399" y="390368"/>
                          </a:lnTo>
                          <a:cubicBezTo>
                            <a:pt x="133833" y="418163"/>
                            <a:pt x="135732" y="448722"/>
                            <a:pt x="135732" y="480799"/>
                          </a:cubicBezTo>
                          <a:cubicBezTo>
                            <a:pt x="135732" y="609108"/>
                            <a:pt x="105347" y="713123"/>
                            <a:pt x="67866" y="713123"/>
                          </a:cubicBezTo>
                          <a:cubicBezTo>
                            <a:pt x="30385" y="713123"/>
                            <a:pt x="0" y="609108"/>
                            <a:pt x="0" y="480799"/>
                          </a:cubicBezTo>
                          <a:cubicBezTo>
                            <a:pt x="0" y="448722"/>
                            <a:pt x="1899" y="418163"/>
                            <a:pt x="5333" y="390368"/>
                          </a:cubicBezTo>
                          <a:lnTo>
                            <a:pt x="11843" y="357315"/>
                          </a:lnTo>
                          <a:lnTo>
                            <a:pt x="5333" y="350687"/>
                          </a:lnTo>
                          <a:cubicBezTo>
                            <a:pt x="1899" y="345113"/>
                            <a:pt x="0" y="338986"/>
                            <a:pt x="0" y="332553"/>
                          </a:cubicBezTo>
                          <a:lnTo>
                            <a:pt x="4903" y="315884"/>
                          </a:lnTo>
                          <a:lnTo>
                            <a:pt x="0" y="299215"/>
                          </a:lnTo>
                          <a:lnTo>
                            <a:pt x="4902" y="282547"/>
                          </a:lnTo>
                          <a:lnTo>
                            <a:pt x="0" y="265878"/>
                          </a:lnTo>
                          <a:cubicBezTo>
                            <a:pt x="0" y="259446"/>
                            <a:pt x="1899" y="253318"/>
                            <a:pt x="5333" y="247744"/>
                          </a:cubicBezTo>
                          <a:lnTo>
                            <a:pt x="16174" y="236707"/>
                          </a:lnTo>
                          <a:lnTo>
                            <a:pt x="5333" y="202220"/>
                          </a:lnTo>
                          <a:cubicBezTo>
                            <a:pt x="1899" y="184805"/>
                            <a:pt x="0" y="165659"/>
                            <a:pt x="0" y="145561"/>
                          </a:cubicBezTo>
                          <a:cubicBezTo>
                            <a:pt x="0" y="65170"/>
                            <a:pt x="30385" y="0"/>
                            <a:pt x="67866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四角形: 角を丸くする 347">
                      <a:extLst>
                        <a:ext uri="{FF2B5EF4-FFF2-40B4-BE49-F238E27FC236}">
                          <a16:creationId xmlns:a16="http://schemas.microsoft.com/office/drawing/2014/main" id="{3BDE3FE6-DC38-424E-9A16-818CDDF7D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29000"/>
                      <a:ext cx="449590" cy="711200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四角形: 角を丸くする 348">
                      <a:extLst>
                        <a:ext uri="{FF2B5EF4-FFF2-40B4-BE49-F238E27FC236}">
                          <a16:creationId xmlns:a16="http://schemas.microsoft.com/office/drawing/2014/main" id="{265229F2-F577-4A61-9E60-21F506CDF6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93438"/>
                      <a:ext cx="449590" cy="578833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754235A8-C203-40ED-B6CA-CF23AC757E3A}"/>
                      </a:ext>
                    </a:extLst>
                  </p:cNvPr>
                  <p:cNvSpPr/>
                  <p:nvPr/>
                </p:nvSpPr>
                <p:spPr>
                  <a:xfrm>
                    <a:off x="685814" y="3568700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BBE7A33A-11CB-4135-AEFC-B91F78761975}"/>
                      </a:ext>
                    </a:extLst>
                  </p:cNvPr>
                  <p:cNvSpPr/>
                  <p:nvPr/>
                </p:nvSpPr>
                <p:spPr>
                  <a:xfrm>
                    <a:off x="942975" y="3588191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092BD4C4-E830-496B-8B74-C03886AA9128}"/>
                      </a:ext>
                    </a:extLst>
                  </p:cNvPr>
                  <p:cNvSpPr/>
                  <p:nvPr/>
                </p:nvSpPr>
                <p:spPr>
                  <a:xfrm>
                    <a:off x="821701" y="3702057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1B80CBBC-67FB-4D1B-A633-14B47B1312DE}"/>
                      </a:ext>
                    </a:extLst>
                  </p:cNvPr>
                  <p:cNvSpPr/>
                  <p:nvPr/>
                </p:nvSpPr>
                <p:spPr>
                  <a:xfrm>
                    <a:off x="703394" y="3852134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6D632E7F-39A1-4FF1-A355-AAECD8C067C7}"/>
                      </a:ext>
                    </a:extLst>
                  </p:cNvPr>
                  <p:cNvSpPr/>
                  <p:nvPr/>
                </p:nvSpPr>
                <p:spPr>
                  <a:xfrm>
                    <a:off x="872702" y="3931516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F65790E6-8E63-433C-9B21-22ACA04D6F85}"/>
                      </a:ext>
                    </a:extLst>
                  </p:cNvPr>
                  <p:cNvSpPr/>
                  <p:nvPr/>
                </p:nvSpPr>
                <p:spPr>
                  <a:xfrm>
                    <a:off x="946164" y="3787762"/>
                    <a:ext cx="95250" cy="9525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A64903F4-8FC2-4BBF-9380-5EC1FAA4CB57}"/>
                    </a:ext>
                  </a:extLst>
                </p:cNvPr>
                <p:cNvGrpSpPr/>
                <p:nvPr/>
              </p:nvGrpSpPr>
              <p:grpSpPr>
                <a:xfrm rot="18000000" flipH="1">
                  <a:off x="1389939" y="4747905"/>
                  <a:ext cx="413493" cy="427965"/>
                  <a:chOff x="310229" y="-2666195"/>
                  <a:chExt cx="248714" cy="257418"/>
                </a:xfrm>
              </p:grpSpPr>
              <p:sp>
                <p:nvSpPr>
                  <p:cNvPr id="332" name="角丸四角形 2256">
                    <a:extLst>
                      <a:ext uri="{FF2B5EF4-FFF2-40B4-BE49-F238E27FC236}">
                        <a16:creationId xmlns:a16="http://schemas.microsoft.com/office/drawing/2014/main" id="{601ADB3D-48C4-403E-B28D-259AE3EE445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角丸四角形 2257">
                    <a:extLst>
                      <a:ext uri="{FF2B5EF4-FFF2-40B4-BE49-F238E27FC236}">
                        <a16:creationId xmlns:a16="http://schemas.microsoft.com/office/drawing/2014/main" id="{00A5E782-7C2B-4744-87BB-0496EF1238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角丸四角形 2258">
                    <a:extLst>
                      <a:ext uri="{FF2B5EF4-FFF2-40B4-BE49-F238E27FC236}">
                        <a16:creationId xmlns:a16="http://schemas.microsoft.com/office/drawing/2014/main" id="{F5895F73-509A-412C-B856-28F25E2FACC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角丸四角形 2259">
                    <a:extLst>
                      <a:ext uri="{FF2B5EF4-FFF2-40B4-BE49-F238E27FC236}">
                        <a16:creationId xmlns:a16="http://schemas.microsoft.com/office/drawing/2014/main" id="{36F2870E-8919-4AD2-B756-9FBD6C7D7BA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角丸四角形 2260">
                    <a:extLst>
                      <a:ext uri="{FF2B5EF4-FFF2-40B4-BE49-F238E27FC236}">
                        <a16:creationId xmlns:a16="http://schemas.microsoft.com/office/drawing/2014/main" id="{07EE6BC4-BDDD-4E3A-8249-0509598EFE7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角丸四角形 2261">
                    <a:extLst>
                      <a:ext uri="{FF2B5EF4-FFF2-40B4-BE49-F238E27FC236}">
                        <a16:creationId xmlns:a16="http://schemas.microsoft.com/office/drawing/2014/main" id="{4CA774EE-3B32-459E-9C70-1D9EBD942F1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角丸四角形 2262">
                    <a:extLst>
                      <a:ext uri="{FF2B5EF4-FFF2-40B4-BE49-F238E27FC236}">
                        <a16:creationId xmlns:a16="http://schemas.microsoft.com/office/drawing/2014/main" id="{185862FA-B11E-4EBD-B0A1-EC1F58445BE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9" name="角丸四角形 2263">
                    <a:extLst>
                      <a:ext uri="{FF2B5EF4-FFF2-40B4-BE49-F238E27FC236}">
                        <a16:creationId xmlns:a16="http://schemas.microsoft.com/office/drawing/2014/main" id="{C5295A53-B9C4-4B59-8CA7-2A4047C75F8C}"/>
                      </a:ext>
                    </a:extLst>
                  </p:cNvPr>
                  <p:cNvSpPr/>
                  <p:nvPr/>
                </p:nvSpPr>
                <p:spPr>
                  <a:xfrm rot="1954854">
                    <a:off x="319634" y="-2548106"/>
                    <a:ext cx="72924" cy="1393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34A1BBED-C525-40BC-A2CA-94CE4CEDB9B0}"/>
                  </a:ext>
                </a:extLst>
              </p:cNvPr>
              <p:cNvGrpSpPr/>
              <p:nvPr/>
            </p:nvGrpSpPr>
            <p:grpSpPr>
              <a:xfrm rot="15252002">
                <a:off x="4293388" y="4913507"/>
                <a:ext cx="684136" cy="1045737"/>
                <a:chOff x="10027131" y="3875625"/>
                <a:chExt cx="579938" cy="886465"/>
              </a:xfrm>
            </p:grpSpPr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C4EA9A43-3EA5-4D27-8DF4-0DD9A1637B3D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フリーフォーム 190">
                  <a:extLst>
                    <a:ext uri="{FF2B5EF4-FFF2-40B4-BE49-F238E27FC236}">
                      <a16:creationId xmlns:a16="http://schemas.microsoft.com/office/drawing/2014/main" id="{7D3AF800-6AB5-4FFB-95EA-BBF0572A4BA8}"/>
                    </a:ext>
                  </a:extLst>
                </p:cNvPr>
                <p:cNvSpPr/>
                <p:nvPr/>
              </p:nvSpPr>
              <p:spPr>
                <a:xfrm rot="12795583">
                  <a:off x="10027131" y="3955577"/>
                  <a:ext cx="323850" cy="80651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0" fmla="*/ 154797 w 323850"/>
                    <a:gd name="connsiteY0" fmla="*/ 0 h 972391"/>
                    <a:gd name="connsiteX1" fmla="*/ 219061 w 323850"/>
                    <a:gd name="connsiteY1" fmla="*/ 12974 h 972391"/>
                    <a:gd name="connsiteX2" fmla="*/ 224384 w 323850"/>
                    <a:gd name="connsiteY2" fmla="*/ 16563 h 972391"/>
                    <a:gd name="connsiteX3" fmla="*/ 224954 w 323850"/>
                    <a:gd name="connsiteY3" fmla="*/ 16678 h 972391"/>
                    <a:gd name="connsiteX4" fmla="*/ 323850 w 323850"/>
                    <a:gd name="connsiteY4" fmla="*/ 165878 h 972391"/>
                    <a:gd name="connsiteX5" fmla="*/ 323850 w 323850"/>
                    <a:gd name="connsiteY5" fmla="*/ 972391 h 972391"/>
                    <a:gd name="connsiteX6" fmla="*/ 0 w 323850"/>
                    <a:gd name="connsiteY6" fmla="*/ 972391 h 972391"/>
                    <a:gd name="connsiteX7" fmla="*/ 0 w 323850"/>
                    <a:gd name="connsiteY7" fmla="*/ 330200 h 972391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224954 w 323850"/>
                    <a:gd name="connsiteY2" fmla="*/ 3704 h 959417"/>
                    <a:gd name="connsiteX3" fmla="*/ 323850 w 323850"/>
                    <a:gd name="connsiteY3" fmla="*/ 152904 h 959417"/>
                    <a:gd name="connsiteX4" fmla="*/ 323850 w 323850"/>
                    <a:gd name="connsiteY4" fmla="*/ 959417 h 959417"/>
                    <a:gd name="connsiteX5" fmla="*/ 0 w 323850"/>
                    <a:gd name="connsiteY5" fmla="*/ 959417 h 959417"/>
                    <a:gd name="connsiteX6" fmla="*/ 0 w 323850"/>
                    <a:gd name="connsiteY6" fmla="*/ 317226 h 959417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323850 w 323850"/>
                    <a:gd name="connsiteY2" fmla="*/ 152904 h 959417"/>
                    <a:gd name="connsiteX3" fmla="*/ 323850 w 323850"/>
                    <a:gd name="connsiteY3" fmla="*/ 959417 h 959417"/>
                    <a:gd name="connsiteX4" fmla="*/ 0 w 323850"/>
                    <a:gd name="connsiteY4" fmla="*/ 959417 h 959417"/>
                    <a:gd name="connsiteX5" fmla="*/ 0 w 323850"/>
                    <a:gd name="connsiteY5" fmla="*/ 317226 h 959417"/>
                    <a:gd name="connsiteX0" fmla="*/ 219061 w 323850"/>
                    <a:gd name="connsiteY0" fmla="*/ 0 h 959417"/>
                    <a:gd name="connsiteX1" fmla="*/ 323850 w 323850"/>
                    <a:gd name="connsiteY1" fmla="*/ 152904 h 959417"/>
                    <a:gd name="connsiteX2" fmla="*/ 323850 w 323850"/>
                    <a:gd name="connsiteY2" fmla="*/ 959417 h 959417"/>
                    <a:gd name="connsiteX3" fmla="*/ 0 w 323850"/>
                    <a:gd name="connsiteY3" fmla="*/ 959417 h 959417"/>
                    <a:gd name="connsiteX4" fmla="*/ 0 w 323850"/>
                    <a:gd name="connsiteY4" fmla="*/ 317226 h 959417"/>
                    <a:gd name="connsiteX0" fmla="*/ 323850 w 323850"/>
                    <a:gd name="connsiteY0" fmla="*/ 0 h 806513"/>
                    <a:gd name="connsiteX1" fmla="*/ 323850 w 323850"/>
                    <a:gd name="connsiteY1" fmla="*/ 806513 h 806513"/>
                    <a:gd name="connsiteX2" fmla="*/ 0 w 323850"/>
                    <a:gd name="connsiteY2" fmla="*/ 806513 h 806513"/>
                    <a:gd name="connsiteX3" fmla="*/ 0 w 323850"/>
                    <a:gd name="connsiteY3" fmla="*/ 164322 h 80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50" h="806513">
                      <a:moveTo>
                        <a:pt x="323850" y="0"/>
                      </a:moveTo>
                      <a:lnTo>
                        <a:pt x="323850" y="806513"/>
                      </a:lnTo>
                      <a:lnTo>
                        <a:pt x="0" y="806513"/>
                      </a:lnTo>
                      <a:lnTo>
                        <a:pt x="0" y="164322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47284FAB-0805-4C7A-A24F-A9BF07010F1D}"/>
                  </a:ext>
                </a:extLst>
              </p:cNvPr>
              <p:cNvSpPr/>
              <p:nvPr/>
            </p:nvSpPr>
            <p:spPr>
              <a:xfrm rot="20892444">
                <a:off x="4211249" y="3339086"/>
                <a:ext cx="1173692" cy="867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94A78CF-A3AD-4EE9-A97F-5626B319D4BE}"/>
                  </a:ext>
                </a:extLst>
              </p:cNvPr>
              <p:cNvSpPr/>
              <p:nvPr/>
            </p:nvSpPr>
            <p:spPr>
              <a:xfrm rot="20700000">
                <a:off x="4172140" y="3469572"/>
                <a:ext cx="1336969" cy="1422549"/>
              </a:xfrm>
              <a:custGeom>
                <a:avLst/>
                <a:gdLst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68153 w 1336969"/>
                  <a:gd name="connsiteY6" fmla="*/ 1081435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36969" h="1422549">
                    <a:moveTo>
                      <a:pt x="908414" y="17673"/>
                    </a:moveTo>
                    <a:cubicBezTo>
                      <a:pt x="1231749" y="104311"/>
                      <a:pt x="1410656" y="485080"/>
                      <a:pt x="1308014" y="868146"/>
                    </a:cubicBezTo>
                    <a:cubicBezTo>
                      <a:pt x="1205372" y="1251211"/>
                      <a:pt x="860050" y="1491514"/>
                      <a:pt x="536715" y="1404876"/>
                    </a:cubicBezTo>
                    <a:cubicBezTo>
                      <a:pt x="435673" y="1377802"/>
                      <a:pt x="348734" y="1322004"/>
                      <a:pt x="280085" y="1246388"/>
                    </a:cubicBezTo>
                    <a:lnTo>
                      <a:pt x="277878" y="1243616"/>
                    </a:lnTo>
                    <a:lnTo>
                      <a:pt x="288125" y="1233465"/>
                    </a:lnTo>
                    <a:cubicBezTo>
                      <a:pt x="334794" y="1180206"/>
                      <a:pt x="365492" y="1116844"/>
                      <a:pt x="368153" y="1081435"/>
                    </a:cubicBezTo>
                    <a:cubicBezTo>
                      <a:pt x="372146" y="1028321"/>
                      <a:pt x="311463" y="1023601"/>
                      <a:pt x="224719" y="1020339"/>
                    </a:cubicBezTo>
                    <a:lnTo>
                      <a:pt x="151712" y="1016834"/>
                    </a:lnTo>
                    <a:lnTo>
                      <a:pt x="133190" y="968995"/>
                    </a:lnTo>
                    <a:lnTo>
                      <a:pt x="132159" y="962908"/>
                    </a:lnTo>
                    <a:lnTo>
                      <a:pt x="102369" y="962808"/>
                    </a:lnTo>
                    <a:cubicBezTo>
                      <a:pt x="41036" y="961394"/>
                      <a:pt x="-2835" y="953506"/>
                      <a:pt x="142" y="913025"/>
                    </a:cubicBezTo>
                    <a:cubicBezTo>
                      <a:pt x="2622" y="879291"/>
                      <a:pt x="40737" y="780754"/>
                      <a:pt x="91665" y="711596"/>
                    </a:cubicBezTo>
                    <a:lnTo>
                      <a:pt x="113581" y="686037"/>
                    </a:lnTo>
                    <a:lnTo>
                      <a:pt x="137115" y="554404"/>
                    </a:lnTo>
                    <a:cubicBezTo>
                      <a:pt x="239757" y="171338"/>
                      <a:pt x="585079" y="-68964"/>
                      <a:pt x="908414" y="176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A86870E0-A5D8-48F6-BA56-DE27788AB82B}"/>
                  </a:ext>
                </a:extLst>
              </p:cNvPr>
              <p:cNvSpPr/>
              <p:nvPr/>
            </p:nvSpPr>
            <p:spPr>
              <a:xfrm rot="20892444">
                <a:off x="4305446" y="3378813"/>
                <a:ext cx="895121" cy="4034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E73A0312-E990-4709-BF92-D91DFA57FB6D}"/>
                  </a:ext>
                </a:extLst>
              </p:cNvPr>
              <p:cNvSpPr/>
              <p:nvPr/>
            </p:nvSpPr>
            <p:spPr>
              <a:xfrm>
                <a:off x="4852416" y="3474538"/>
                <a:ext cx="781897" cy="1343026"/>
              </a:xfrm>
              <a:custGeom>
                <a:avLst/>
                <a:gdLst>
                  <a:gd name="connsiteX0" fmla="*/ 345960 w 764158"/>
                  <a:gd name="connsiteY0" fmla="*/ 0 h 1343026"/>
                  <a:gd name="connsiteX1" fmla="*/ 764158 w 764158"/>
                  <a:gd name="connsiteY1" fmla="*/ 671513 h 1343026"/>
                  <a:gd name="connsiteX2" fmla="*/ 345960 w 764158"/>
                  <a:gd name="connsiteY2" fmla="*/ 1343026 h 1343026"/>
                  <a:gd name="connsiteX3" fmla="*/ 112142 w 764158"/>
                  <a:gd name="connsiteY3" fmla="*/ 1228342 h 1343026"/>
                  <a:gd name="connsiteX4" fmla="*/ 104168 w 764158"/>
                  <a:gd name="connsiteY4" fmla="*/ 1217779 h 1343026"/>
                  <a:gd name="connsiteX5" fmla="*/ 110641 w 764158"/>
                  <a:gd name="connsiteY5" fmla="*/ 1169259 h 1343026"/>
                  <a:gd name="connsiteX6" fmla="*/ 119137 w 764158"/>
                  <a:gd name="connsiteY6" fmla="*/ 973138 h 1343026"/>
                  <a:gd name="connsiteX7" fmla="*/ 47715 w 764158"/>
                  <a:gd name="connsiteY7" fmla="*/ 429048 h 1343026"/>
                  <a:gd name="connsiteX8" fmla="*/ 0 w 764158"/>
                  <a:gd name="connsiteY8" fmla="*/ 294475 h 1343026"/>
                  <a:gd name="connsiteX9" fmla="*/ 50250 w 764158"/>
                  <a:gd name="connsiteY9" fmla="*/ 196682 h 1343026"/>
                  <a:gd name="connsiteX10" fmla="*/ 345960 w 764158"/>
                  <a:gd name="connsiteY10" fmla="*/ 0 h 134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4158" h="1343026">
                    <a:moveTo>
                      <a:pt x="345960" y="0"/>
                    </a:moveTo>
                    <a:cubicBezTo>
                      <a:pt x="576924" y="0"/>
                      <a:pt x="764158" y="300647"/>
                      <a:pt x="764158" y="671513"/>
                    </a:cubicBezTo>
                    <a:cubicBezTo>
                      <a:pt x="764158" y="1042379"/>
                      <a:pt x="576924" y="1343026"/>
                      <a:pt x="345960" y="1343026"/>
                    </a:cubicBezTo>
                    <a:cubicBezTo>
                      <a:pt x="259349" y="1343026"/>
                      <a:pt x="178887" y="1300748"/>
                      <a:pt x="112142" y="1228342"/>
                    </a:cubicBezTo>
                    <a:lnTo>
                      <a:pt x="104168" y="1217779"/>
                    </a:lnTo>
                    <a:lnTo>
                      <a:pt x="110641" y="1169259"/>
                    </a:lnTo>
                    <a:cubicBezTo>
                      <a:pt x="116212" y="1105910"/>
                      <a:pt x="119137" y="1040319"/>
                      <a:pt x="119137" y="973138"/>
                    </a:cubicBezTo>
                    <a:cubicBezTo>
                      <a:pt x="119137" y="771595"/>
                      <a:pt x="92807" y="584362"/>
                      <a:pt x="47715" y="429048"/>
                    </a:cubicBezTo>
                    <a:lnTo>
                      <a:pt x="0" y="294475"/>
                    </a:lnTo>
                    <a:lnTo>
                      <a:pt x="50250" y="196682"/>
                    </a:lnTo>
                    <a:cubicBezTo>
                      <a:pt x="125929" y="75162"/>
                      <a:pt x="230478" y="0"/>
                      <a:pt x="34596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5595A82-3B7C-4C2B-AA12-85680A844BC4}"/>
                  </a:ext>
                </a:extLst>
              </p:cNvPr>
              <p:cNvSpPr/>
              <p:nvPr/>
            </p:nvSpPr>
            <p:spPr>
              <a:xfrm rot="900000" flipH="1">
                <a:off x="4831891" y="4028455"/>
                <a:ext cx="265551" cy="434564"/>
              </a:xfrm>
              <a:custGeom>
                <a:avLst/>
                <a:gdLst>
                  <a:gd name="connsiteX0" fmla="*/ 144855 w 265551"/>
                  <a:gd name="connsiteY0" fmla="*/ 0 h 434564"/>
                  <a:gd name="connsiteX1" fmla="*/ 0 w 265551"/>
                  <a:gd name="connsiteY1" fmla="*/ 217282 h 434564"/>
                  <a:gd name="connsiteX2" fmla="*/ 144855 w 265551"/>
                  <a:gd name="connsiteY2" fmla="*/ 434564 h 434564"/>
                  <a:gd name="connsiteX3" fmla="*/ 174955 w 265551"/>
                  <a:gd name="connsiteY3" fmla="*/ 425449 h 434564"/>
                  <a:gd name="connsiteX4" fmla="*/ 175043 w 265551"/>
                  <a:gd name="connsiteY4" fmla="*/ 412388 h 434564"/>
                  <a:gd name="connsiteX5" fmla="*/ 201780 w 265551"/>
                  <a:gd name="connsiteY5" fmla="*/ 268621 h 434564"/>
                  <a:gd name="connsiteX6" fmla="*/ 250509 w 265551"/>
                  <a:gd name="connsiteY6" fmla="*/ 130746 h 434564"/>
                  <a:gd name="connsiteX7" fmla="*/ 265551 w 265551"/>
                  <a:gd name="connsiteY7" fmla="*/ 104283 h 434564"/>
                  <a:gd name="connsiteX8" fmla="*/ 247283 w 265551"/>
                  <a:gd name="connsiteY8" fmla="*/ 63640 h 434564"/>
                  <a:gd name="connsiteX9" fmla="*/ 144855 w 265551"/>
                  <a:gd name="connsiteY9" fmla="*/ 0 h 434564"/>
                  <a:gd name="connsiteX0" fmla="*/ 201780 w 293220"/>
                  <a:gd name="connsiteY0" fmla="*/ 268621 h 434564"/>
                  <a:gd name="connsiteX1" fmla="*/ 250509 w 293220"/>
                  <a:gd name="connsiteY1" fmla="*/ 130746 h 434564"/>
                  <a:gd name="connsiteX2" fmla="*/ 265551 w 293220"/>
                  <a:gd name="connsiteY2" fmla="*/ 104283 h 434564"/>
                  <a:gd name="connsiteX3" fmla="*/ 247283 w 293220"/>
                  <a:gd name="connsiteY3" fmla="*/ 63640 h 434564"/>
                  <a:gd name="connsiteX4" fmla="*/ 144855 w 293220"/>
                  <a:gd name="connsiteY4" fmla="*/ 0 h 434564"/>
                  <a:gd name="connsiteX5" fmla="*/ 0 w 293220"/>
                  <a:gd name="connsiteY5" fmla="*/ 217282 h 434564"/>
                  <a:gd name="connsiteX6" fmla="*/ 144855 w 293220"/>
                  <a:gd name="connsiteY6" fmla="*/ 434564 h 434564"/>
                  <a:gd name="connsiteX7" fmla="*/ 174955 w 293220"/>
                  <a:gd name="connsiteY7" fmla="*/ 425449 h 434564"/>
                  <a:gd name="connsiteX8" fmla="*/ 175043 w 293220"/>
                  <a:gd name="connsiteY8" fmla="*/ 412388 h 434564"/>
                  <a:gd name="connsiteX9" fmla="*/ 293220 w 293220"/>
                  <a:gd name="connsiteY9" fmla="*/ 360061 h 434564"/>
                  <a:gd name="connsiteX0" fmla="*/ 201780 w 265551"/>
                  <a:gd name="connsiteY0" fmla="*/ 268621 h 434564"/>
                  <a:gd name="connsiteX1" fmla="*/ 250509 w 265551"/>
                  <a:gd name="connsiteY1" fmla="*/ 130746 h 434564"/>
                  <a:gd name="connsiteX2" fmla="*/ 265551 w 265551"/>
                  <a:gd name="connsiteY2" fmla="*/ 104283 h 434564"/>
                  <a:gd name="connsiteX3" fmla="*/ 247283 w 265551"/>
                  <a:gd name="connsiteY3" fmla="*/ 63640 h 434564"/>
                  <a:gd name="connsiteX4" fmla="*/ 144855 w 265551"/>
                  <a:gd name="connsiteY4" fmla="*/ 0 h 434564"/>
                  <a:gd name="connsiteX5" fmla="*/ 0 w 265551"/>
                  <a:gd name="connsiteY5" fmla="*/ 217282 h 434564"/>
                  <a:gd name="connsiteX6" fmla="*/ 144855 w 265551"/>
                  <a:gd name="connsiteY6" fmla="*/ 434564 h 434564"/>
                  <a:gd name="connsiteX7" fmla="*/ 174955 w 265551"/>
                  <a:gd name="connsiteY7" fmla="*/ 425449 h 434564"/>
                  <a:gd name="connsiteX8" fmla="*/ 175043 w 265551"/>
                  <a:gd name="connsiteY8" fmla="*/ 412388 h 434564"/>
                  <a:gd name="connsiteX0" fmla="*/ 250509 w 265551"/>
                  <a:gd name="connsiteY0" fmla="*/ 130746 h 434564"/>
                  <a:gd name="connsiteX1" fmla="*/ 265551 w 265551"/>
                  <a:gd name="connsiteY1" fmla="*/ 104283 h 434564"/>
                  <a:gd name="connsiteX2" fmla="*/ 247283 w 265551"/>
                  <a:gd name="connsiteY2" fmla="*/ 63640 h 434564"/>
                  <a:gd name="connsiteX3" fmla="*/ 144855 w 265551"/>
                  <a:gd name="connsiteY3" fmla="*/ 0 h 434564"/>
                  <a:gd name="connsiteX4" fmla="*/ 0 w 265551"/>
                  <a:gd name="connsiteY4" fmla="*/ 217282 h 434564"/>
                  <a:gd name="connsiteX5" fmla="*/ 144855 w 265551"/>
                  <a:gd name="connsiteY5" fmla="*/ 434564 h 434564"/>
                  <a:gd name="connsiteX6" fmla="*/ 174955 w 265551"/>
                  <a:gd name="connsiteY6" fmla="*/ 425449 h 434564"/>
                  <a:gd name="connsiteX7" fmla="*/ 175043 w 265551"/>
                  <a:gd name="connsiteY7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  <a:gd name="connsiteX6" fmla="*/ 175043 w 265551"/>
                  <a:gd name="connsiteY6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551" h="434564">
                    <a:moveTo>
                      <a:pt x="265551" y="104283"/>
                    </a:moveTo>
                    <a:lnTo>
                      <a:pt x="247283" y="63640"/>
                    </a:lnTo>
                    <a:cubicBezTo>
                      <a:pt x="221069" y="24320"/>
                      <a:pt x="184856" y="0"/>
                      <a:pt x="144855" y="0"/>
                    </a:cubicBezTo>
                    <a:cubicBezTo>
                      <a:pt x="64854" y="0"/>
                      <a:pt x="0" y="97280"/>
                      <a:pt x="0" y="217282"/>
                    </a:cubicBezTo>
                    <a:cubicBezTo>
                      <a:pt x="0" y="337284"/>
                      <a:pt x="64854" y="434564"/>
                      <a:pt x="144855" y="434564"/>
                    </a:cubicBezTo>
                    <a:lnTo>
                      <a:pt x="174955" y="425449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0A3E1FC-84B1-4556-9309-61C6D835670E}"/>
                  </a:ext>
                </a:extLst>
              </p:cNvPr>
              <p:cNvSpPr/>
              <p:nvPr/>
            </p:nvSpPr>
            <p:spPr>
              <a:xfrm rot="900000" flipH="1">
                <a:off x="4866292" y="4101834"/>
                <a:ext cx="179016" cy="283050"/>
              </a:xfrm>
              <a:custGeom>
                <a:avLst/>
                <a:gdLst>
                  <a:gd name="connsiteX0" fmla="*/ 92409 w 179016"/>
                  <a:gd name="connsiteY0" fmla="*/ 0 h 283050"/>
                  <a:gd name="connsiteX1" fmla="*/ 0 w 179016"/>
                  <a:gd name="connsiteY1" fmla="*/ 141525 h 283050"/>
                  <a:gd name="connsiteX2" fmla="*/ 92409 w 179016"/>
                  <a:gd name="connsiteY2" fmla="*/ 283050 h 283050"/>
                  <a:gd name="connsiteX3" fmla="*/ 128379 w 179016"/>
                  <a:gd name="connsiteY3" fmla="*/ 271928 h 283050"/>
                  <a:gd name="connsiteX4" fmla="*/ 131346 w 179016"/>
                  <a:gd name="connsiteY4" fmla="*/ 268864 h 283050"/>
                  <a:gd name="connsiteX5" fmla="*/ 145663 w 179016"/>
                  <a:gd name="connsiteY5" fmla="*/ 191881 h 283050"/>
                  <a:gd name="connsiteX6" fmla="*/ 179016 w 179016"/>
                  <a:gd name="connsiteY6" fmla="*/ 97511 h 283050"/>
                  <a:gd name="connsiteX7" fmla="*/ 177556 w 179016"/>
                  <a:gd name="connsiteY7" fmla="*/ 86437 h 283050"/>
                  <a:gd name="connsiteX8" fmla="*/ 92409 w 179016"/>
                  <a:gd name="connsiteY8" fmla="*/ 0 h 28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16" h="283050">
                    <a:moveTo>
                      <a:pt x="92409" y="0"/>
                    </a:moveTo>
                    <a:cubicBezTo>
                      <a:pt x="41373" y="0"/>
                      <a:pt x="0" y="63363"/>
                      <a:pt x="0" y="141525"/>
                    </a:cubicBezTo>
                    <a:cubicBezTo>
                      <a:pt x="0" y="219687"/>
                      <a:pt x="41373" y="283050"/>
                      <a:pt x="92409" y="283050"/>
                    </a:cubicBezTo>
                    <a:cubicBezTo>
                      <a:pt x="105168" y="283050"/>
                      <a:pt x="117323" y="279090"/>
                      <a:pt x="128379" y="271928"/>
                    </a:cubicBezTo>
                    <a:lnTo>
                      <a:pt x="131346" y="268864"/>
                    </a:lnTo>
                    <a:lnTo>
                      <a:pt x="145663" y="191881"/>
                    </a:lnTo>
                    <a:lnTo>
                      <a:pt x="179016" y="97511"/>
                    </a:lnTo>
                    <a:lnTo>
                      <a:pt x="177556" y="86437"/>
                    </a:lnTo>
                    <a:cubicBezTo>
                      <a:pt x="163527" y="35642"/>
                      <a:pt x="130686" y="0"/>
                      <a:pt x="9240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四角形: 上の 2 つの角を丸める 735">
                <a:extLst>
                  <a:ext uri="{FF2B5EF4-FFF2-40B4-BE49-F238E27FC236}">
                    <a16:creationId xmlns:a16="http://schemas.microsoft.com/office/drawing/2014/main" id="{2DFFE0EC-3066-4AD0-AF70-9C0A57F35542}"/>
                  </a:ext>
                </a:extLst>
              </p:cNvPr>
              <p:cNvSpPr/>
              <p:nvPr/>
            </p:nvSpPr>
            <p:spPr>
              <a:xfrm>
                <a:off x="4654290" y="4800825"/>
                <a:ext cx="1323815" cy="1650010"/>
              </a:xfrm>
              <a:custGeom>
                <a:avLst/>
                <a:gdLst>
                  <a:gd name="connsiteX0" fmla="*/ 319119 w 1030246"/>
                  <a:gd name="connsiteY0" fmla="*/ 0 h 1224097"/>
                  <a:gd name="connsiteX1" fmla="*/ 711127 w 1030246"/>
                  <a:gd name="connsiteY1" fmla="*/ 0 h 1224097"/>
                  <a:gd name="connsiteX2" fmla="*/ 1030246 w 1030246"/>
                  <a:gd name="connsiteY2" fmla="*/ 319119 h 1224097"/>
                  <a:gd name="connsiteX3" fmla="*/ 1030246 w 1030246"/>
                  <a:gd name="connsiteY3" fmla="*/ 1224097 h 1224097"/>
                  <a:gd name="connsiteX4" fmla="*/ 1030246 w 1030246"/>
                  <a:gd name="connsiteY4" fmla="*/ 1224097 h 1224097"/>
                  <a:gd name="connsiteX5" fmla="*/ 0 w 1030246"/>
                  <a:gd name="connsiteY5" fmla="*/ 1224097 h 1224097"/>
                  <a:gd name="connsiteX6" fmla="*/ 0 w 1030246"/>
                  <a:gd name="connsiteY6" fmla="*/ 1224097 h 1224097"/>
                  <a:gd name="connsiteX7" fmla="*/ 0 w 1030246"/>
                  <a:gd name="connsiteY7" fmla="*/ 319119 h 1224097"/>
                  <a:gd name="connsiteX8" fmla="*/ 319119 w 1030246"/>
                  <a:gd name="connsiteY8" fmla="*/ 0 h 122409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030246 w 1182646"/>
                  <a:gd name="connsiteY3" fmla="*/ 1224097 h 1230447"/>
                  <a:gd name="connsiteX4" fmla="*/ 1182646 w 1182646"/>
                  <a:gd name="connsiteY4" fmla="*/ 1230447 h 1230447"/>
                  <a:gd name="connsiteX5" fmla="*/ 0 w 1182646"/>
                  <a:gd name="connsiteY5" fmla="*/ 1224097 h 1230447"/>
                  <a:gd name="connsiteX6" fmla="*/ 0 w 1182646"/>
                  <a:gd name="connsiteY6" fmla="*/ 1224097 h 1230447"/>
                  <a:gd name="connsiteX7" fmla="*/ 0 w 1182646"/>
                  <a:gd name="connsiteY7" fmla="*/ 319119 h 1230447"/>
                  <a:gd name="connsiteX8" fmla="*/ 319119 w 1182646"/>
                  <a:gd name="connsiteY8" fmla="*/ 0 h 123044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182646 w 1182646"/>
                  <a:gd name="connsiteY3" fmla="*/ 1230447 h 1230447"/>
                  <a:gd name="connsiteX4" fmla="*/ 0 w 1182646"/>
                  <a:gd name="connsiteY4" fmla="*/ 1224097 h 1230447"/>
                  <a:gd name="connsiteX5" fmla="*/ 0 w 1182646"/>
                  <a:gd name="connsiteY5" fmla="*/ 1224097 h 1230447"/>
                  <a:gd name="connsiteX6" fmla="*/ 0 w 1182646"/>
                  <a:gd name="connsiteY6" fmla="*/ 319119 h 1230447"/>
                  <a:gd name="connsiteX7" fmla="*/ 319119 w 1182646"/>
                  <a:gd name="connsiteY7" fmla="*/ 0 h 12304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0 w 1182646"/>
                  <a:gd name="connsiteY4" fmla="*/ 1224097 h 1243147"/>
                  <a:gd name="connsiteX5" fmla="*/ 209550 w 1182646"/>
                  <a:gd name="connsiteY5" fmla="*/ 1243147 h 1243147"/>
                  <a:gd name="connsiteX6" fmla="*/ 0 w 1182646"/>
                  <a:gd name="connsiteY6" fmla="*/ 319119 h 1243147"/>
                  <a:gd name="connsiteX7" fmla="*/ 319119 w 1182646"/>
                  <a:gd name="connsiteY7" fmla="*/ 0 h 12431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209550 w 1182646"/>
                  <a:gd name="connsiteY4" fmla="*/ 1243147 h 1243147"/>
                  <a:gd name="connsiteX5" fmla="*/ 0 w 1182646"/>
                  <a:gd name="connsiteY5" fmla="*/ 319119 h 1243147"/>
                  <a:gd name="connsiteX6" fmla="*/ 319119 w 1182646"/>
                  <a:gd name="connsiteY6" fmla="*/ 0 h 1243147"/>
                  <a:gd name="connsiteX0" fmla="*/ 253278 w 1116805"/>
                  <a:gd name="connsiteY0" fmla="*/ 0 h 1243147"/>
                  <a:gd name="connsiteX1" fmla="*/ 645286 w 1116805"/>
                  <a:gd name="connsiteY1" fmla="*/ 0 h 1243147"/>
                  <a:gd name="connsiteX2" fmla="*/ 964405 w 1116805"/>
                  <a:gd name="connsiteY2" fmla="*/ 319119 h 1243147"/>
                  <a:gd name="connsiteX3" fmla="*/ 1116805 w 1116805"/>
                  <a:gd name="connsiteY3" fmla="*/ 1230447 h 1243147"/>
                  <a:gd name="connsiteX4" fmla="*/ 143709 w 1116805"/>
                  <a:gd name="connsiteY4" fmla="*/ 1243147 h 1243147"/>
                  <a:gd name="connsiteX5" fmla="*/ 0 w 1116805"/>
                  <a:gd name="connsiteY5" fmla="*/ 423108 h 1243147"/>
                  <a:gd name="connsiteX6" fmla="*/ 253278 w 1116805"/>
                  <a:gd name="connsiteY6" fmla="*/ 0 h 1243147"/>
                  <a:gd name="connsiteX0" fmla="*/ 254795 w 1118322"/>
                  <a:gd name="connsiteY0" fmla="*/ 0 h 1243147"/>
                  <a:gd name="connsiteX1" fmla="*/ 646803 w 1118322"/>
                  <a:gd name="connsiteY1" fmla="*/ 0 h 1243147"/>
                  <a:gd name="connsiteX2" fmla="*/ 965922 w 1118322"/>
                  <a:gd name="connsiteY2" fmla="*/ 319119 h 1243147"/>
                  <a:gd name="connsiteX3" fmla="*/ 1118322 w 1118322"/>
                  <a:gd name="connsiteY3" fmla="*/ 1230447 h 1243147"/>
                  <a:gd name="connsiteX4" fmla="*/ 145226 w 1118322"/>
                  <a:gd name="connsiteY4" fmla="*/ 1243147 h 1243147"/>
                  <a:gd name="connsiteX5" fmla="*/ 1517 w 1118322"/>
                  <a:gd name="connsiteY5" fmla="*/ 423108 h 1243147"/>
                  <a:gd name="connsiteX6" fmla="*/ 254795 w 1118322"/>
                  <a:gd name="connsiteY6" fmla="*/ 0 h 1243147"/>
                  <a:gd name="connsiteX0" fmla="*/ 361663 w 1122770"/>
                  <a:gd name="connsiteY0" fmla="*/ 0 h 1243147"/>
                  <a:gd name="connsiteX1" fmla="*/ 651251 w 1122770"/>
                  <a:gd name="connsiteY1" fmla="*/ 0 h 1243147"/>
                  <a:gd name="connsiteX2" fmla="*/ 970370 w 1122770"/>
                  <a:gd name="connsiteY2" fmla="*/ 319119 h 1243147"/>
                  <a:gd name="connsiteX3" fmla="*/ 1122770 w 1122770"/>
                  <a:gd name="connsiteY3" fmla="*/ 1230447 h 1243147"/>
                  <a:gd name="connsiteX4" fmla="*/ 149674 w 1122770"/>
                  <a:gd name="connsiteY4" fmla="*/ 1243147 h 1243147"/>
                  <a:gd name="connsiteX5" fmla="*/ 5965 w 1122770"/>
                  <a:gd name="connsiteY5" fmla="*/ 423108 h 1243147"/>
                  <a:gd name="connsiteX6" fmla="*/ 361663 w 1122770"/>
                  <a:gd name="connsiteY6" fmla="*/ 0 h 1243147"/>
                  <a:gd name="connsiteX0" fmla="*/ 361566 w 1122673"/>
                  <a:gd name="connsiteY0" fmla="*/ 0 h 1243147"/>
                  <a:gd name="connsiteX1" fmla="*/ 651154 w 1122673"/>
                  <a:gd name="connsiteY1" fmla="*/ 0 h 1243147"/>
                  <a:gd name="connsiteX2" fmla="*/ 970273 w 1122673"/>
                  <a:gd name="connsiteY2" fmla="*/ 319119 h 1243147"/>
                  <a:gd name="connsiteX3" fmla="*/ 1122673 w 1122673"/>
                  <a:gd name="connsiteY3" fmla="*/ 1230447 h 1243147"/>
                  <a:gd name="connsiteX4" fmla="*/ 149577 w 1122673"/>
                  <a:gd name="connsiteY4" fmla="*/ 1243147 h 1243147"/>
                  <a:gd name="connsiteX5" fmla="*/ 5868 w 1122673"/>
                  <a:gd name="connsiteY5" fmla="*/ 423108 h 1243147"/>
                  <a:gd name="connsiteX6" fmla="*/ 361566 w 1122673"/>
                  <a:gd name="connsiteY6" fmla="*/ 0 h 124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2673" h="1243147">
                    <a:moveTo>
                      <a:pt x="361566" y="0"/>
                    </a:moveTo>
                    <a:lnTo>
                      <a:pt x="651154" y="0"/>
                    </a:lnTo>
                    <a:cubicBezTo>
                      <a:pt x="827399" y="0"/>
                      <a:pt x="970273" y="142874"/>
                      <a:pt x="970273" y="319119"/>
                    </a:cubicBezTo>
                    <a:lnTo>
                      <a:pt x="1122673" y="1230447"/>
                    </a:lnTo>
                    <a:lnTo>
                      <a:pt x="149577" y="1243147"/>
                    </a:lnTo>
                    <a:cubicBezTo>
                      <a:pt x="101674" y="969801"/>
                      <a:pt x="51009" y="630299"/>
                      <a:pt x="5868" y="423108"/>
                    </a:cubicBezTo>
                    <a:cubicBezTo>
                      <a:pt x="-39273" y="215917"/>
                      <a:pt x="185321" y="0"/>
                      <a:pt x="36156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円/楕円 548">
                <a:extLst>
                  <a:ext uri="{FF2B5EF4-FFF2-40B4-BE49-F238E27FC236}">
                    <a16:creationId xmlns:a16="http://schemas.microsoft.com/office/drawing/2014/main" id="{57DAEB8B-D660-45E2-845D-1C42D35DD674}"/>
                  </a:ext>
                </a:extLst>
              </p:cNvPr>
              <p:cNvSpPr/>
              <p:nvPr/>
            </p:nvSpPr>
            <p:spPr>
              <a:xfrm>
                <a:off x="4360820" y="4112281"/>
                <a:ext cx="135165" cy="2197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712EAC57-9C3F-4F8F-9F60-B63D3AF02B63}"/>
                  </a:ext>
                </a:extLst>
              </p:cNvPr>
              <p:cNvSpPr/>
              <p:nvPr/>
            </p:nvSpPr>
            <p:spPr>
              <a:xfrm rot="5400000">
                <a:off x="4464128" y="3828745"/>
                <a:ext cx="87281" cy="33496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91326E1C-FDCC-4658-AF14-D11ADC8608DF}"/>
                  </a:ext>
                </a:extLst>
              </p:cNvPr>
              <p:cNvGrpSpPr/>
              <p:nvPr/>
            </p:nvGrpSpPr>
            <p:grpSpPr>
              <a:xfrm rot="14400000">
                <a:off x="3914271" y="5099122"/>
                <a:ext cx="1129655" cy="1486123"/>
                <a:chOff x="9915630" y="3875625"/>
                <a:chExt cx="957602" cy="1259778"/>
              </a:xfrm>
            </p:grpSpPr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1CE8890B-80DE-4134-8744-29198937C35C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 190">
                  <a:extLst>
                    <a:ext uri="{FF2B5EF4-FFF2-40B4-BE49-F238E27FC236}">
                      <a16:creationId xmlns:a16="http://schemas.microsoft.com/office/drawing/2014/main" id="{50FE42D2-791E-4B03-BCDE-F478E1E2E9FB}"/>
                    </a:ext>
                  </a:extLst>
                </p:cNvPr>
                <p:cNvSpPr/>
                <p:nvPr/>
              </p:nvSpPr>
              <p:spPr>
                <a:xfrm rot="12795583">
                  <a:off x="9915630" y="411156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2E33933-2ADD-4CA7-96B7-26027D7EE910}"/>
              </a:ext>
            </a:extLst>
          </p:cNvPr>
          <p:cNvGrpSpPr/>
          <p:nvPr/>
        </p:nvGrpSpPr>
        <p:grpSpPr>
          <a:xfrm>
            <a:off x="6453984" y="3856686"/>
            <a:ext cx="2896863" cy="2435419"/>
            <a:chOff x="1666597" y="3339086"/>
            <a:chExt cx="3856755" cy="3242409"/>
          </a:xfrm>
        </p:grpSpPr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D57ADC04-2647-45CC-8C55-206F66E08FAF}"/>
                </a:ext>
              </a:extLst>
            </p:cNvPr>
            <p:cNvSpPr/>
            <p:nvPr/>
          </p:nvSpPr>
          <p:spPr>
            <a:xfrm>
              <a:off x="1666597" y="4510966"/>
              <a:ext cx="2371781" cy="2032215"/>
            </a:xfrm>
            <a:custGeom>
              <a:avLst/>
              <a:gdLst>
                <a:gd name="connsiteX0" fmla="*/ 1601958 w 2371781"/>
                <a:gd name="connsiteY0" fmla="*/ 139 h 2032215"/>
                <a:gd name="connsiteX1" fmla="*/ 1728882 w 2371781"/>
                <a:gd name="connsiteY1" fmla="*/ 37519 h 2032215"/>
                <a:gd name="connsiteX2" fmla="*/ 1844380 w 2371781"/>
                <a:gd name="connsiteY2" fmla="*/ 168023 h 2032215"/>
                <a:gd name="connsiteX3" fmla="*/ 2358240 w 2371781"/>
                <a:gd name="connsiteY3" fmla="*/ 1500787 h 2032215"/>
                <a:gd name="connsiteX4" fmla="*/ 2371493 w 2371781"/>
                <a:gd name="connsiteY4" fmla="*/ 1580521 h 2032215"/>
                <a:gd name="connsiteX5" fmla="*/ 2365124 w 2371781"/>
                <a:gd name="connsiteY5" fmla="*/ 1602092 h 2032215"/>
                <a:gd name="connsiteX6" fmla="*/ 2369377 w 2371781"/>
                <a:gd name="connsiteY6" fmla="*/ 1617599 h 2032215"/>
                <a:gd name="connsiteX7" fmla="*/ 2224805 w 2371781"/>
                <a:gd name="connsiteY7" fmla="*/ 1808102 h 2032215"/>
                <a:gd name="connsiteX8" fmla="*/ 813668 w 2371781"/>
                <a:gd name="connsiteY8" fmla="*/ 2029469 h 2032215"/>
                <a:gd name="connsiteX9" fmla="*/ 527401 w 2371781"/>
                <a:gd name="connsiteY9" fmla="*/ 1864192 h 2032215"/>
                <a:gd name="connsiteX10" fmla="*/ 13541 w 2371781"/>
                <a:gd name="connsiteY10" fmla="*/ 531428 h 2032215"/>
                <a:gd name="connsiteX11" fmla="*/ 288 w 2371781"/>
                <a:gd name="connsiteY11" fmla="*/ 451694 h 2032215"/>
                <a:gd name="connsiteX12" fmla="*/ 6657 w 2371781"/>
                <a:gd name="connsiteY12" fmla="*/ 430123 h 2032215"/>
                <a:gd name="connsiteX13" fmla="*/ 2404 w 2371781"/>
                <a:gd name="connsiteY13" fmla="*/ 414616 h 2032215"/>
                <a:gd name="connsiteX14" fmla="*/ 146976 w 2371781"/>
                <a:gd name="connsiteY14" fmla="*/ 224113 h 2032215"/>
                <a:gd name="connsiteX15" fmla="*/ 1558113 w 2371781"/>
                <a:gd name="connsiteY15" fmla="*/ 2746 h 2032215"/>
                <a:gd name="connsiteX16" fmla="*/ 1601958 w 2371781"/>
                <a:gd name="connsiteY16" fmla="*/ 139 h 203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71781" h="2032215">
                  <a:moveTo>
                    <a:pt x="1601958" y="139"/>
                  </a:moveTo>
                  <a:cubicBezTo>
                    <a:pt x="1645994" y="1630"/>
                    <a:pt x="1690029" y="15087"/>
                    <a:pt x="1728882" y="37519"/>
                  </a:cubicBezTo>
                  <a:cubicBezTo>
                    <a:pt x="1780686" y="67428"/>
                    <a:pt x="1823278" y="113292"/>
                    <a:pt x="1844380" y="168023"/>
                  </a:cubicBezTo>
                  <a:lnTo>
                    <a:pt x="2358240" y="1500787"/>
                  </a:lnTo>
                  <a:cubicBezTo>
                    <a:pt x="2368791" y="1528152"/>
                    <a:pt x="2372970" y="1555143"/>
                    <a:pt x="2371493" y="1580521"/>
                  </a:cubicBezTo>
                  <a:lnTo>
                    <a:pt x="2365124" y="1602092"/>
                  </a:lnTo>
                  <a:lnTo>
                    <a:pt x="2369377" y="1617599"/>
                  </a:lnTo>
                  <a:cubicBezTo>
                    <a:pt x="2384631" y="1710983"/>
                    <a:pt x="2326216" y="1792194"/>
                    <a:pt x="2224805" y="1808102"/>
                  </a:cubicBezTo>
                  <a:lnTo>
                    <a:pt x="813668" y="2029469"/>
                  </a:lnTo>
                  <a:cubicBezTo>
                    <a:pt x="697770" y="2047650"/>
                    <a:pt x="569605" y="1973653"/>
                    <a:pt x="527401" y="1864192"/>
                  </a:cubicBezTo>
                  <a:lnTo>
                    <a:pt x="13541" y="531428"/>
                  </a:lnTo>
                  <a:cubicBezTo>
                    <a:pt x="2991" y="504063"/>
                    <a:pt x="-1189" y="477072"/>
                    <a:pt x="288" y="451694"/>
                  </a:cubicBezTo>
                  <a:lnTo>
                    <a:pt x="6657" y="430123"/>
                  </a:lnTo>
                  <a:lnTo>
                    <a:pt x="2404" y="414616"/>
                  </a:lnTo>
                  <a:cubicBezTo>
                    <a:pt x="-12850" y="321232"/>
                    <a:pt x="45565" y="240021"/>
                    <a:pt x="146976" y="224113"/>
                  </a:cubicBezTo>
                  <a:lnTo>
                    <a:pt x="1558113" y="2746"/>
                  </a:lnTo>
                  <a:cubicBezTo>
                    <a:pt x="1572600" y="474"/>
                    <a:pt x="1587279" y="-359"/>
                    <a:pt x="1601958" y="139"/>
                  </a:cubicBezTo>
                  <a:close/>
                </a:path>
              </a:pathLst>
            </a:cu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FF4B9325-FE39-4033-B169-24D808170FA6}"/>
                </a:ext>
              </a:extLst>
            </p:cNvPr>
            <p:cNvGrpSpPr/>
            <p:nvPr/>
          </p:nvGrpSpPr>
          <p:grpSpPr>
            <a:xfrm rot="18900000">
              <a:off x="1934273" y="4272433"/>
              <a:ext cx="1870910" cy="2309062"/>
              <a:chOff x="5907164" y="749247"/>
              <a:chExt cx="2385502" cy="2944169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A099DB70-4679-426E-A675-33DFD4FFFD34}"/>
                  </a:ext>
                </a:extLst>
              </p:cNvPr>
              <p:cNvGrpSpPr/>
              <p:nvPr/>
            </p:nvGrpSpPr>
            <p:grpSpPr>
              <a:xfrm>
                <a:off x="7733816" y="899140"/>
                <a:ext cx="497397" cy="355785"/>
                <a:chOff x="8124833" y="587402"/>
                <a:chExt cx="497397" cy="355785"/>
              </a:xfrm>
            </p:grpSpPr>
            <p:sp>
              <p:nvSpPr>
                <p:cNvPr id="476" name="楕円 23">
                  <a:extLst>
                    <a:ext uri="{FF2B5EF4-FFF2-40B4-BE49-F238E27FC236}">
                      <a16:creationId xmlns:a16="http://schemas.microsoft.com/office/drawing/2014/main" id="{CBF86CD9-A026-42AA-BCBB-24B268E8EFB2}"/>
                    </a:ext>
                  </a:extLst>
                </p:cNvPr>
                <p:cNvSpPr/>
                <p:nvPr/>
              </p:nvSpPr>
              <p:spPr>
                <a:xfrm rot="2417024">
                  <a:off x="8124833" y="587402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23">
                  <a:extLst>
                    <a:ext uri="{FF2B5EF4-FFF2-40B4-BE49-F238E27FC236}">
                      <a16:creationId xmlns:a16="http://schemas.microsoft.com/office/drawing/2014/main" id="{D9310C2F-51DF-4BD2-AC32-5A36B879E381}"/>
                    </a:ext>
                  </a:extLst>
                </p:cNvPr>
                <p:cNvSpPr/>
                <p:nvPr/>
              </p:nvSpPr>
              <p:spPr>
                <a:xfrm rot="5624998">
                  <a:off x="8343987" y="80679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23">
                  <a:extLst>
                    <a:ext uri="{FF2B5EF4-FFF2-40B4-BE49-F238E27FC236}">
                      <a16:creationId xmlns:a16="http://schemas.microsoft.com/office/drawing/2014/main" id="{50F6D521-6579-4A44-A62C-F12821956F75}"/>
                    </a:ext>
                  </a:extLst>
                </p:cNvPr>
                <p:cNvSpPr/>
                <p:nvPr/>
              </p:nvSpPr>
              <p:spPr>
                <a:xfrm rot="5028210">
                  <a:off x="8485840" y="59593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B7ACDA14-E192-435A-AB87-91A48B368FF6}"/>
                  </a:ext>
                </a:extLst>
              </p:cNvPr>
              <p:cNvGrpSpPr/>
              <p:nvPr/>
            </p:nvGrpSpPr>
            <p:grpSpPr>
              <a:xfrm>
                <a:off x="5919528" y="1550490"/>
                <a:ext cx="2373138" cy="2142926"/>
                <a:chOff x="976061" y="2641430"/>
                <a:chExt cx="2791821" cy="2520994"/>
              </a:xfrm>
            </p:grpSpPr>
            <p:sp>
              <p:nvSpPr>
                <p:cNvPr id="451" name="楕円 12">
                  <a:extLst>
                    <a:ext uri="{FF2B5EF4-FFF2-40B4-BE49-F238E27FC236}">
                      <a16:creationId xmlns:a16="http://schemas.microsoft.com/office/drawing/2014/main" id="{3A639E09-3CCA-429F-978F-DE2F07FDDB7F}"/>
                    </a:ext>
                  </a:extLst>
                </p:cNvPr>
                <p:cNvSpPr/>
                <p:nvPr/>
              </p:nvSpPr>
              <p:spPr>
                <a:xfrm rot="1316086" flipH="1">
                  <a:off x="1304069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12">
                  <a:extLst>
                    <a:ext uri="{FF2B5EF4-FFF2-40B4-BE49-F238E27FC236}">
                      <a16:creationId xmlns:a16="http://schemas.microsoft.com/office/drawing/2014/main" id="{5654E9B5-A4C8-45C3-AAAD-33FFA2A9FA67}"/>
                    </a:ext>
                  </a:extLst>
                </p:cNvPr>
                <p:cNvSpPr/>
                <p:nvPr/>
              </p:nvSpPr>
              <p:spPr>
                <a:xfrm rot="20283914">
                  <a:off x="2856077" y="4823150"/>
                  <a:ext cx="583794" cy="339274"/>
                </a:xfrm>
                <a:custGeom>
                  <a:avLst/>
                  <a:gdLst>
                    <a:gd name="connsiteX0" fmla="*/ 0 w 1112333"/>
                    <a:gd name="connsiteY0" fmla="*/ 283362 h 566723"/>
                    <a:gd name="connsiteX1" fmla="*/ 556167 w 1112333"/>
                    <a:gd name="connsiteY1" fmla="*/ 0 h 566723"/>
                    <a:gd name="connsiteX2" fmla="*/ 1112334 w 1112333"/>
                    <a:gd name="connsiteY2" fmla="*/ 283362 h 566723"/>
                    <a:gd name="connsiteX3" fmla="*/ 556167 w 1112333"/>
                    <a:gd name="connsiteY3" fmla="*/ 566724 h 566723"/>
                    <a:gd name="connsiteX4" fmla="*/ 0 w 1112333"/>
                    <a:gd name="connsiteY4" fmla="*/ 283362 h 566723"/>
                    <a:gd name="connsiteX0" fmla="*/ 3630 w 1115964"/>
                    <a:gd name="connsiteY0" fmla="*/ 442112 h 725474"/>
                    <a:gd name="connsiteX1" fmla="*/ 401047 w 1115964"/>
                    <a:gd name="connsiteY1" fmla="*/ 0 h 725474"/>
                    <a:gd name="connsiteX2" fmla="*/ 1115964 w 1115964"/>
                    <a:gd name="connsiteY2" fmla="*/ 442112 h 725474"/>
                    <a:gd name="connsiteX3" fmla="*/ 559797 w 1115964"/>
                    <a:gd name="connsiteY3" fmla="*/ 725474 h 725474"/>
                    <a:gd name="connsiteX4" fmla="*/ 3630 w 1115964"/>
                    <a:gd name="connsiteY4" fmla="*/ 442112 h 725474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3395 w 1115729"/>
                    <a:gd name="connsiteY0" fmla="*/ 442112 h 532009"/>
                    <a:gd name="connsiteX1" fmla="*/ 400812 w 1115729"/>
                    <a:gd name="connsiteY1" fmla="*/ 0 h 532009"/>
                    <a:gd name="connsiteX2" fmla="*/ 1115729 w 1115729"/>
                    <a:gd name="connsiteY2" fmla="*/ 442112 h 532009"/>
                    <a:gd name="connsiteX3" fmla="*/ 553212 w 1115729"/>
                    <a:gd name="connsiteY3" fmla="*/ 503224 h 532009"/>
                    <a:gd name="connsiteX4" fmla="*/ 3395 w 1115729"/>
                    <a:gd name="connsiteY4" fmla="*/ 442112 h 532009"/>
                    <a:gd name="connsiteX0" fmla="*/ 21870 w 1134204"/>
                    <a:gd name="connsiteY0" fmla="*/ 442112 h 532009"/>
                    <a:gd name="connsiteX1" fmla="*/ 419287 w 1134204"/>
                    <a:gd name="connsiteY1" fmla="*/ 0 h 532009"/>
                    <a:gd name="connsiteX2" fmla="*/ 1134204 w 1134204"/>
                    <a:gd name="connsiteY2" fmla="*/ 442112 h 532009"/>
                    <a:gd name="connsiteX3" fmla="*/ 571687 w 1134204"/>
                    <a:gd name="connsiteY3" fmla="*/ 503224 h 532009"/>
                    <a:gd name="connsiteX4" fmla="*/ 21870 w 1134204"/>
                    <a:gd name="connsiteY4" fmla="*/ 442112 h 532009"/>
                    <a:gd name="connsiteX0" fmla="*/ 13206 w 1125540"/>
                    <a:gd name="connsiteY0" fmla="*/ 424856 h 514753"/>
                    <a:gd name="connsiteX1" fmla="*/ 319610 w 1125540"/>
                    <a:gd name="connsiteY1" fmla="*/ 1 h 514753"/>
                    <a:gd name="connsiteX2" fmla="*/ 1125540 w 1125540"/>
                    <a:gd name="connsiteY2" fmla="*/ 424856 h 514753"/>
                    <a:gd name="connsiteX3" fmla="*/ 563023 w 1125540"/>
                    <a:gd name="connsiteY3" fmla="*/ 485968 h 514753"/>
                    <a:gd name="connsiteX4" fmla="*/ 13206 w 1125540"/>
                    <a:gd name="connsiteY4" fmla="*/ 424856 h 514753"/>
                    <a:gd name="connsiteX0" fmla="*/ 13680 w 1126014"/>
                    <a:gd name="connsiteY0" fmla="*/ 424854 h 528278"/>
                    <a:gd name="connsiteX1" fmla="*/ 320084 w 1126014"/>
                    <a:gd name="connsiteY1" fmla="*/ -1 h 528278"/>
                    <a:gd name="connsiteX2" fmla="*/ 1126014 w 1126014"/>
                    <a:gd name="connsiteY2" fmla="*/ 424854 h 528278"/>
                    <a:gd name="connsiteX3" fmla="*/ 570849 w 1126014"/>
                    <a:gd name="connsiteY3" fmla="*/ 513759 h 528278"/>
                    <a:gd name="connsiteX4" fmla="*/ 13680 w 1126014"/>
                    <a:gd name="connsiteY4" fmla="*/ 424854 h 528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6014" h="528278">
                      <a:moveTo>
                        <a:pt x="13680" y="424854"/>
                      </a:moveTo>
                      <a:cubicBezTo>
                        <a:pt x="-28114" y="339227"/>
                        <a:pt x="12921" y="-1"/>
                        <a:pt x="320084" y="-1"/>
                      </a:cubicBezTo>
                      <a:cubicBezTo>
                        <a:pt x="617827" y="158954"/>
                        <a:pt x="1126014" y="268357"/>
                        <a:pt x="1126014" y="424854"/>
                      </a:cubicBezTo>
                      <a:cubicBezTo>
                        <a:pt x="1126014" y="581351"/>
                        <a:pt x="878012" y="513759"/>
                        <a:pt x="570849" y="513759"/>
                      </a:cubicBezTo>
                      <a:cubicBezTo>
                        <a:pt x="263686" y="513759"/>
                        <a:pt x="55474" y="510481"/>
                        <a:pt x="13680" y="424854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9F199443-A80A-4227-8AD1-36CD34F5E5F6}"/>
                    </a:ext>
                  </a:extLst>
                </p:cNvPr>
                <p:cNvGrpSpPr/>
                <p:nvPr/>
              </p:nvGrpSpPr>
              <p:grpSpPr>
                <a:xfrm rot="1800000">
                  <a:off x="3362275" y="2641430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467" name="フリーフォーム 2255">
                    <a:extLst>
                      <a:ext uri="{FF2B5EF4-FFF2-40B4-BE49-F238E27FC236}">
                        <a16:creationId xmlns:a16="http://schemas.microsoft.com/office/drawing/2014/main" id="{F8A02DF9-DFD1-4DB9-AC5D-F3BE694FC944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8" name="角丸四角形 2256">
                    <a:extLst>
                      <a:ext uri="{FF2B5EF4-FFF2-40B4-BE49-F238E27FC236}">
                        <a16:creationId xmlns:a16="http://schemas.microsoft.com/office/drawing/2014/main" id="{71B8A3AD-F28A-461A-AA80-1CA88FC4899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9" name="角丸四角形 2257">
                    <a:extLst>
                      <a:ext uri="{FF2B5EF4-FFF2-40B4-BE49-F238E27FC236}">
                        <a16:creationId xmlns:a16="http://schemas.microsoft.com/office/drawing/2014/main" id="{A6502F17-2A82-48FF-BB18-F4E068B0AB8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0" name="角丸四角形 2258">
                    <a:extLst>
                      <a:ext uri="{FF2B5EF4-FFF2-40B4-BE49-F238E27FC236}">
                        <a16:creationId xmlns:a16="http://schemas.microsoft.com/office/drawing/2014/main" id="{DF249D9F-8B98-4594-BA3C-070D7B67294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1" name="角丸四角形 2259">
                    <a:extLst>
                      <a:ext uri="{FF2B5EF4-FFF2-40B4-BE49-F238E27FC236}">
                        <a16:creationId xmlns:a16="http://schemas.microsoft.com/office/drawing/2014/main" id="{E3C0F8FA-063F-46C4-860A-7A5CC4B7BAB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2" name="角丸四角形 2260">
                    <a:extLst>
                      <a:ext uri="{FF2B5EF4-FFF2-40B4-BE49-F238E27FC236}">
                        <a16:creationId xmlns:a16="http://schemas.microsoft.com/office/drawing/2014/main" id="{18E9AF5A-EF82-4C64-95EB-76447218FEF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3" name="角丸四角形 2261">
                    <a:extLst>
                      <a:ext uri="{FF2B5EF4-FFF2-40B4-BE49-F238E27FC236}">
                        <a16:creationId xmlns:a16="http://schemas.microsoft.com/office/drawing/2014/main" id="{0C2FB31F-F950-428F-945E-E8437765386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4" name="角丸四角形 2262">
                    <a:extLst>
                      <a:ext uri="{FF2B5EF4-FFF2-40B4-BE49-F238E27FC236}">
                        <a16:creationId xmlns:a16="http://schemas.microsoft.com/office/drawing/2014/main" id="{B7BCFB40-EA56-429A-ACA4-B1BBF475F7E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5" name="角丸四角形 2263">
                    <a:extLst>
                      <a:ext uri="{FF2B5EF4-FFF2-40B4-BE49-F238E27FC236}">
                        <a16:creationId xmlns:a16="http://schemas.microsoft.com/office/drawing/2014/main" id="{144AF769-E7CE-45D5-B2D4-7B87816453F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D6323E52-748E-4D81-B0C5-659218F8A25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976061" y="2641432"/>
                  <a:ext cx="405607" cy="394807"/>
                  <a:chOff x="275884" y="-2666195"/>
                  <a:chExt cx="300786" cy="292777"/>
                </a:xfrm>
              </p:grpSpPr>
              <p:sp>
                <p:nvSpPr>
                  <p:cNvPr id="458" name="フリーフォーム 2255">
                    <a:extLst>
                      <a:ext uri="{FF2B5EF4-FFF2-40B4-BE49-F238E27FC236}">
                        <a16:creationId xmlns:a16="http://schemas.microsoft.com/office/drawing/2014/main" id="{A3CA7DBD-691C-4975-A20F-E29BAD9F8CF6}"/>
                      </a:ext>
                    </a:extLst>
                  </p:cNvPr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59" name="角丸四角形 2256">
                    <a:extLst>
                      <a:ext uri="{FF2B5EF4-FFF2-40B4-BE49-F238E27FC236}">
                        <a16:creationId xmlns:a16="http://schemas.microsoft.com/office/drawing/2014/main" id="{CC1599DD-5267-423C-96F0-D226C9B211B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0" name="角丸四角形 2257">
                    <a:extLst>
                      <a:ext uri="{FF2B5EF4-FFF2-40B4-BE49-F238E27FC236}">
                        <a16:creationId xmlns:a16="http://schemas.microsoft.com/office/drawing/2014/main" id="{5C352726-5C1A-4FCF-B09A-7BF1C102ACA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1" name="角丸四角形 2258">
                    <a:extLst>
                      <a:ext uri="{FF2B5EF4-FFF2-40B4-BE49-F238E27FC236}">
                        <a16:creationId xmlns:a16="http://schemas.microsoft.com/office/drawing/2014/main" id="{E2A79457-F7B8-4D7B-8BD4-86A60D62E91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2" name="角丸四角形 2259">
                    <a:extLst>
                      <a:ext uri="{FF2B5EF4-FFF2-40B4-BE49-F238E27FC236}">
                        <a16:creationId xmlns:a16="http://schemas.microsoft.com/office/drawing/2014/main" id="{E8FEF62B-0EE1-4F17-9CA4-68030A1F78E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3" name="角丸四角形 2260">
                    <a:extLst>
                      <a:ext uri="{FF2B5EF4-FFF2-40B4-BE49-F238E27FC236}">
                        <a16:creationId xmlns:a16="http://schemas.microsoft.com/office/drawing/2014/main" id="{80216E18-2C79-4B80-B367-9FC04847475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4" name="角丸四角形 2261">
                    <a:extLst>
                      <a:ext uri="{FF2B5EF4-FFF2-40B4-BE49-F238E27FC236}">
                        <a16:creationId xmlns:a16="http://schemas.microsoft.com/office/drawing/2014/main" id="{DE8D3ED0-99F7-4579-BF23-555F14E4177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5" name="角丸四角形 2262">
                    <a:extLst>
                      <a:ext uri="{FF2B5EF4-FFF2-40B4-BE49-F238E27FC236}">
                        <a16:creationId xmlns:a16="http://schemas.microsoft.com/office/drawing/2014/main" id="{2B719D74-6F6A-43E5-957A-E4E5206E992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6" name="角丸四角形 2263">
                    <a:extLst>
                      <a:ext uri="{FF2B5EF4-FFF2-40B4-BE49-F238E27FC236}">
                        <a16:creationId xmlns:a16="http://schemas.microsoft.com/office/drawing/2014/main" id="{2D07C31D-3EAE-42F0-A4C0-07FA5B619D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6047" y="-2547866"/>
                    <a:ext cx="62709" cy="1230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1503E8DA-D710-4ABB-B3CE-92D9799847E8}"/>
                    </a:ext>
                  </a:extLst>
                </p:cNvPr>
                <p:cNvSpPr/>
                <p:nvPr/>
              </p:nvSpPr>
              <p:spPr>
                <a:xfrm>
                  <a:off x="1016064" y="2900923"/>
                  <a:ext cx="2719110" cy="2186725"/>
                </a:xfrm>
                <a:custGeom>
                  <a:avLst/>
                  <a:gdLst>
                    <a:gd name="connsiteX0" fmla="*/ 260126 w 2719110"/>
                    <a:gd name="connsiteY0" fmla="*/ 156 h 2186725"/>
                    <a:gd name="connsiteX1" fmla="*/ 414074 w 2719110"/>
                    <a:gd name="connsiteY1" fmla="*/ 71699 h 2186725"/>
                    <a:gd name="connsiteX2" fmla="*/ 411269 w 2719110"/>
                    <a:gd name="connsiteY2" fmla="*/ 103761 h 2186725"/>
                    <a:gd name="connsiteX3" fmla="*/ 429729 w 2719110"/>
                    <a:gd name="connsiteY3" fmla="*/ 130124 h 2186725"/>
                    <a:gd name="connsiteX4" fmla="*/ 426924 w 2719110"/>
                    <a:gd name="connsiteY4" fmla="*/ 162187 h 2186725"/>
                    <a:gd name="connsiteX5" fmla="*/ 445384 w 2719110"/>
                    <a:gd name="connsiteY5" fmla="*/ 188549 h 2186725"/>
                    <a:gd name="connsiteX6" fmla="*/ 441116 w 2719110"/>
                    <a:gd name="connsiteY6" fmla="*/ 237341 h 2186725"/>
                    <a:gd name="connsiteX7" fmla="*/ 439873 w 2719110"/>
                    <a:gd name="connsiteY7" fmla="*/ 239080 h 2186725"/>
                    <a:gd name="connsiteX8" fmla="*/ 478864 w 2719110"/>
                    <a:gd name="connsiteY8" fmla="*/ 289921 h 2186725"/>
                    <a:gd name="connsiteX9" fmla="*/ 607334 w 2719110"/>
                    <a:gd name="connsiteY9" fmla="*/ 374850 h 2186725"/>
                    <a:gd name="connsiteX10" fmla="*/ 759834 w 2719110"/>
                    <a:gd name="connsiteY10" fmla="*/ 396328 h 2186725"/>
                    <a:gd name="connsiteX11" fmla="*/ 832565 w 2719110"/>
                    <a:gd name="connsiteY11" fmla="*/ 382149 h 2186725"/>
                    <a:gd name="connsiteX12" fmla="*/ 907181 w 2719110"/>
                    <a:gd name="connsiteY12" fmla="*/ 308110 h 2186725"/>
                    <a:gd name="connsiteX13" fmla="*/ 1033314 w 2719110"/>
                    <a:gd name="connsiteY13" fmla="*/ 383859 h 2186725"/>
                    <a:gd name="connsiteX14" fmla="*/ 1342277 w 2719110"/>
                    <a:gd name="connsiteY14" fmla="*/ 452874 h 2186725"/>
                    <a:gd name="connsiteX15" fmla="*/ 1651240 w 2719110"/>
                    <a:gd name="connsiteY15" fmla="*/ 383859 h 2186725"/>
                    <a:gd name="connsiteX16" fmla="*/ 1777373 w 2719110"/>
                    <a:gd name="connsiteY16" fmla="*/ 308110 h 2186725"/>
                    <a:gd name="connsiteX17" fmla="*/ 1825703 w 2719110"/>
                    <a:gd name="connsiteY17" fmla="*/ 356066 h 2186725"/>
                    <a:gd name="connsiteX18" fmla="*/ 1883684 w 2719110"/>
                    <a:gd name="connsiteY18" fmla="*/ 381591 h 2186725"/>
                    <a:gd name="connsiteX19" fmla="*/ 2111777 w 2719110"/>
                    <a:gd name="connsiteY19" fmla="*/ 374850 h 2186725"/>
                    <a:gd name="connsiteX20" fmla="*/ 2240247 w 2719110"/>
                    <a:gd name="connsiteY20" fmla="*/ 289922 h 2186725"/>
                    <a:gd name="connsiteX21" fmla="*/ 2279237 w 2719110"/>
                    <a:gd name="connsiteY21" fmla="*/ 239080 h 2186725"/>
                    <a:gd name="connsiteX22" fmla="*/ 2277994 w 2719110"/>
                    <a:gd name="connsiteY22" fmla="*/ 237342 h 2186725"/>
                    <a:gd name="connsiteX23" fmla="*/ 2273726 w 2719110"/>
                    <a:gd name="connsiteY23" fmla="*/ 188550 h 2186725"/>
                    <a:gd name="connsiteX24" fmla="*/ 2292186 w 2719110"/>
                    <a:gd name="connsiteY24" fmla="*/ 162186 h 2186725"/>
                    <a:gd name="connsiteX25" fmla="*/ 2289382 w 2719110"/>
                    <a:gd name="connsiteY25" fmla="*/ 130124 h 2186725"/>
                    <a:gd name="connsiteX26" fmla="*/ 2307841 w 2719110"/>
                    <a:gd name="connsiteY26" fmla="*/ 103761 h 2186725"/>
                    <a:gd name="connsiteX27" fmla="*/ 2305036 w 2719110"/>
                    <a:gd name="connsiteY27" fmla="*/ 71699 h 2186725"/>
                    <a:gd name="connsiteX28" fmla="*/ 2458985 w 2719110"/>
                    <a:gd name="connsiteY28" fmla="*/ 156 h 2186725"/>
                    <a:gd name="connsiteX29" fmla="*/ 2541532 w 2719110"/>
                    <a:gd name="connsiteY29" fmla="*/ 12655 h 2186725"/>
                    <a:gd name="connsiteX30" fmla="*/ 2716820 w 2719110"/>
                    <a:gd name="connsiteY30" fmla="*/ 182036 h 2186725"/>
                    <a:gd name="connsiteX31" fmla="*/ 2698362 w 2719110"/>
                    <a:gd name="connsiteY31" fmla="*/ 208401 h 2186725"/>
                    <a:gd name="connsiteX32" fmla="*/ 2701165 w 2719110"/>
                    <a:gd name="connsiteY32" fmla="*/ 240461 h 2186725"/>
                    <a:gd name="connsiteX33" fmla="*/ 2682707 w 2719110"/>
                    <a:gd name="connsiteY33" fmla="*/ 266826 h 2186725"/>
                    <a:gd name="connsiteX34" fmla="*/ 2685511 w 2719110"/>
                    <a:gd name="connsiteY34" fmla="*/ 298888 h 2186725"/>
                    <a:gd name="connsiteX35" fmla="*/ 2603567 w 2719110"/>
                    <a:gd name="connsiteY35" fmla="*/ 363489 h 2186725"/>
                    <a:gd name="connsiteX36" fmla="*/ 2597276 w 2719110"/>
                    <a:gd name="connsiteY36" fmla="*/ 364096 h 2186725"/>
                    <a:gd name="connsiteX37" fmla="*/ 2578438 w 2719110"/>
                    <a:gd name="connsiteY37" fmla="*/ 404948 h 2186725"/>
                    <a:gd name="connsiteX38" fmla="*/ 2232344 w 2719110"/>
                    <a:gd name="connsiteY38" fmla="*/ 693215 h 2186725"/>
                    <a:gd name="connsiteX39" fmla="*/ 2083288 w 2719110"/>
                    <a:gd name="connsiteY39" fmla="*/ 731329 h 2186725"/>
                    <a:gd name="connsiteX40" fmla="*/ 2032603 w 2719110"/>
                    <a:gd name="connsiteY40" fmla="*/ 735559 h 2186725"/>
                    <a:gd name="connsiteX41" fmla="*/ 2057691 w 2719110"/>
                    <a:gd name="connsiteY41" fmla="*/ 832756 h 2186725"/>
                    <a:gd name="connsiteX42" fmla="*/ 2072527 w 2719110"/>
                    <a:gd name="connsiteY42" fmla="*/ 1009749 h 2186725"/>
                    <a:gd name="connsiteX43" fmla="*/ 1947812 w 2719110"/>
                    <a:gd name="connsiteY43" fmla="*/ 1500773 h 2186725"/>
                    <a:gd name="connsiteX44" fmla="*/ 1903893 w 2719110"/>
                    <a:gd name="connsiteY44" fmla="*/ 1564790 h 2186725"/>
                    <a:gd name="connsiteX45" fmla="*/ 1945123 w 2719110"/>
                    <a:gd name="connsiteY45" fmla="*/ 1600257 h 2186725"/>
                    <a:gd name="connsiteX46" fmla="*/ 2066169 w 2719110"/>
                    <a:gd name="connsiteY46" fmla="*/ 1753116 h 2186725"/>
                    <a:gd name="connsiteX47" fmla="*/ 2101096 w 2719110"/>
                    <a:gd name="connsiteY47" fmla="*/ 1817593 h 2186725"/>
                    <a:gd name="connsiteX48" fmla="*/ 2106220 w 2719110"/>
                    <a:gd name="connsiteY48" fmla="*/ 1818397 h 2186725"/>
                    <a:gd name="connsiteX49" fmla="*/ 2140660 w 2719110"/>
                    <a:gd name="connsiteY49" fmla="*/ 1848344 h 2186725"/>
                    <a:gd name="connsiteX50" fmla="*/ 2141118 w 2719110"/>
                    <a:gd name="connsiteY50" fmla="*/ 1878331 h 2186725"/>
                    <a:gd name="connsiteX51" fmla="*/ 2163748 w 2719110"/>
                    <a:gd name="connsiteY51" fmla="*/ 1898009 h 2186725"/>
                    <a:gd name="connsiteX52" fmla="*/ 2164206 w 2719110"/>
                    <a:gd name="connsiteY52" fmla="*/ 1927995 h 2186725"/>
                    <a:gd name="connsiteX53" fmla="*/ 2186836 w 2719110"/>
                    <a:gd name="connsiteY53" fmla="*/ 1947673 h 2186725"/>
                    <a:gd name="connsiteX54" fmla="*/ 2017267 w 2719110"/>
                    <a:gd name="connsiteY54" fmla="*/ 2144571 h 2186725"/>
                    <a:gd name="connsiteX55" fmla="*/ 1757430 w 2719110"/>
                    <a:gd name="connsiteY55" fmla="*/ 2147295 h 2186725"/>
                    <a:gd name="connsiteX56" fmla="*/ 1756973 w 2719110"/>
                    <a:gd name="connsiteY56" fmla="*/ 2117309 h 2186725"/>
                    <a:gd name="connsiteX57" fmla="*/ 1734342 w 2719110"/>
                    <a:gd name="connsiteY57" fmla="*/ 2097630 h 2186725"/>
                    <a:gd name="connsiteX58" fmla="*/ 1733885 w 2719110"/>
                    <a:gd name="connsiteY58" fmla="*/ 2067644 h 2186725"/>
                    <a:gd name="connsiteX59" fmla="*/ 1711254 w 2719110"/>
                    <a:gd name="connsiteY59" fmla="*/ 2047965 h 2186725"/>
                    <a:gd name="connsiteX60" fmla="*/ 1710559 w 2719110"/>
                    <a:gd name="connsiteY60" fmla="*/ 2002331 h 2186725"/>
                    <a:gd name="connsiteX61" fmla="*/ 1716693 w 2719110"/>
                    <a:gd name="connsiteY61" fmla="*/ 1989335 h 2186725"/>
                    <a:gd name="connsiteX62" fmla="*/ 1690478 w 2719110"/>
                    <a:gd name="connsiteY62" fmla="*/ 1947008 h 2186725"/>
                    <a:gd name="connsiteX63" fmla="*/ 1350414 w 2719110"/>
                    <a:gd name="connsiteY63" fmla="*/ 1770443 h 2186725"/>
                    <a:gd name="connsiteX64" fmla="*/ 966815 w 2719110"/>
                    <a:gd name="connsiteY64" fmla="*/ 1989228 h 2186725"/>
                    <a:gd name="connsiteX65" fmla="*/ 957560 w 2719110"/>
                    <a:gd name="connsiteY65" fmla="*/ 2009076 h 2186725"/>
                    <a:gd name="connsiteX66" fmla="*/ 960465 w 2719110"/>
                    <a:gd name="connsiteY66" fmla="*/ 2026370 h 2186725"/>
                    <a:gd name="connsiteX67" fmla="*/ 955731 w 2719110"/>
                    <a:gd name="connsiteY67" fmla="*/ 2047964 h 2186725"/>
                    <a:gd name="connsiteX68" fmla="*/ 933100 w 2719110"/>
                    <a:gd name="connsiteY68" fmla="*/ 2067643 h 2186725"/>
                    <a:gd name="connsiteX69" fmla="*/ 932643 w 2719110"/>
                    <a:gd name="connsiteY69" fmla="*/ 2097629 h 2186725"/>
                    <a:gd name="connsiteX70" fmla="*/ 910012 w 2719110"/>
                    <a:gd name="connsiteY70" fmla="*/ 2117308 h 2186725"/>
                    <a:gd name="connsiteX71" fmla="*/ 909555 w 2719110"/>
                    <a:gd name="connsiteY71" fmla="*/ 2147294 h 2186725"/>
                    <a:gd name="connsiteX72" fmla="*/ 649718 w 2719110"/>
                    <a:gd name="connsiteY72" fmla="*/ 2144570 h 2186725"/>
                    <a:gd name="connsiteX73" fmla="*/ 480149 w 2719110"/>
                    <a:gd name="connsiteY73" fmla="*/ 1947672 h 2186725"/>
                    <a:gd name="connsiteX74" fmla="*/ 502779 w 2719110"/>
                    <a:gd name="connsiteY74" fmla="*/ 1927994 h 2186725"/>
                    <a:gd name="connsiteX75" fmla="*/ 503237 w 2719110"/>
                    <a:gd name="connsiteY75" fmla="*/ 1898008 h 2186725"/>
                    <a:gd name="connsiteX76" fmla="*/ 525867 w 2719110"/>
                    <a:gd name="connsiteY76" fmla="*/ 1878330 h 2186725"/>
                    <a:gd name="connsiteX77" fmla="*/ 526325 w 2719110"/>
                    <a:gd name="connsiteY77" fmla="*/ 1848343 h 2186725"/>
                    <a:gd name="connsiteX78" fmla="*/ 560765 w 2719110"/>
                    <a:gd name="connsiteY78" fmla="*/ 1818396 h 2186725"/>
                    <a:gd name="connsiteX79" fmla="*/ 583896 w 2719110"/>
                    <a:gd name="connsiteY79" fmla="*/ 1814767 h 2186725"/>
                    <a:gd name="connsiteX80" fmla="*/ 585394 w 2719110"/>
                    <a:gd name="connsiteY80" fmla="*/ 1811385 h 2186725"/>
                    <a:gd name="connsiteX81" fmla="*/ 762545 w 2719110"/>
                    <a:gd name="connsiteY81" fmla="*/ 1577951 h 2186725"/>
                    <a:gd name="connsiteX82" fmla="*/ 780098 w 2719110"/>
                    <a:gd name="connsiteY82" fmla="*/ 1563969 h 2186725"/>
                    <a:gd name="connsiteX83" fmla="*/ 736742 w 2719110"/>
                    <a:gd name="connsiteY83" fmla="*/ 1500773 h 2186725"/>
                    <a:gd name="connsiteX84" fmla="*/ 612027 w 2719110"/>
                    <a:gd name="connsiteY84" fmla="*/ 1009749 h 2186725"/>
                    <a:gd name="connsiteX85" fmla="*/ 626863 w 2719110"/>
                    <a:gd name="connsiteY85" fmla="*/ 832756 h 2186725"/>
                    <a:gd name="connsiteX86" fmla="*/ 652680 w 2719110"/>
                    <a:gd name="connsiteY86" fmla="*/ 732736 h 2186725"/>
                    <a:gd name="connsiteX87" fmla="*/ 635823 w 2719110"/>
                    <a:gd name="connsiteY87" fmla="*/ 731329 h 2186725"/>
                    <a:gd name="connsiteX88" fmla="*/ 486767 w 2719110"/>
                    <a:gd name="connsiteY88" fmla="*/ 693215 h 2186725"/>
                    <a:gd name="connsiteX89" fmla="*/ 140673 w 2719110"/>
                    <a:gd name="connsiteY89" fmla="*/ 404947 h 2186725"/>
                    <a:gd name="connsiteX90" fmla="*/ 121836 w 2719110"/>
                    <a:gd name="connsiteY90" fmla="*/ 364095 h 2186725"/>
                    <a:gd name="connsiteX91" fmla="*/ 115544 w 2719110"/>
                    <a:gd name="connsiteY91" fmla="*/ 363489 h 2186725"/>
                    <a:gd name="connsiteX92" fmla="*/ 33600 w 2719110"/>
                    <a:gd name="connsiteY92" fmla="*/ 298886 h 2186725"/>
                    <a:gd name="connsiteX93" fmla="*/ 36405 w 2719110"/>
                    <a:gd name="connsiteY93" fmla="*/ 266826 h 2186725"/>
                    <a:gd name="connsiteX94" fmla="*/ 17945 w 2719110"/>
                    <a:gd name="connsiteY94" fmla="*/ 240461 h 2186725"/>
                    <a:gd name="connsiteX95" fmla="*/ 20749 w 2719110"/>
                    <a:gd name="connsiteY95" fmla="*/ 208400 h 2186725"/>
                    <a:gd name="connsiteX96" fmla="*/ 2290 w 2719110"/>
                    <a:gd name="connsiteY96" fmla="*/ 182036 h 2186725"/>
                    <a:gd name="connsiteX97" fmla="*/ 177579 w 2719110"/>
                    <a:gd name="connsiteY97" fmla="*/ 12655 h 2186725"/>
                    <a:gd name="connsiteX98" fmla="*/ 260126 w 2719110"/>
                    <a:gd name="connsiteY98" fmla="*/ 156 h 218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2719110" h="2186725">
                      <a:moveTo>
                        <a:pt x="260126" y="156"/>
                      </a:moveTo>
                      <a:cubicBezTo>
                        <a:pt x="338669" y="-2306"/>
                        <a:pt x="401398" y="24391"/>
                        <a:pt x="414074" y="71699"/>
                      </a:cubicBezTo>
                      <a:lnTo>
                        <a:pt x="411269" y="103761"/>
                      </a:lnTo>
                      <a:lnTo>
                        <a:pt x="429729" y="130124"/>
                      </a:lnTo>
                      <a:lnTo>
                        <a:pt x="426924" y="162187"/>
                      </a:lnTo>
                      <a:lnTo>
                        <a:pt x="445384" y="188549"/>
                      </a:lnTo>
                      <a:cubicBezTo>
                        <a:pt x="449609" y="204319"/>
                        <a:pt x="447874" y="220886"/>
                        <a:pt x="441116" y="237341"/>
                      </a:cubicBezTo>
                      <a:lnTo>
                        <a:pt x="439873" y="239080"/>
                      </a:lnTo>
                      <a:lnTo>
                        <a:pt x="478864" y="289921"/>
                      </a:lnTo>
                      <a:cubicBezTo>
                        <a:pt x="514410" y="326980"/>
                        <a:pt x="558118" y="356211"/>
                        <a:pt x="607334" y="374850"/>
                      </a:cubicBezTo>
                      <a:cubicBezTo>
                        <a:pt x="656550" y="393489"/>
                        <a:pt x="708656" y="400543"/>
                        <a:pt x="759834" y="396328"/>
                      </a:cubicBezTo>
                      <a:lnTo>
                        <a:pt x="832565" y="382149"/>
                      </a:lnTo>
                      <a:lnTo>
                        <a:pt x="907181" y="308110"/>
                      </a:lnTo>
                      <a:lnTo>
                        <a:pt x="1033314" y="383859"/>
                      </a:lnTo>
                      <a:cubicBezTo>
                        <a:pt x="1128277" y="428299"/>
                        <a:pt x="1232683" y="452874"/>
                        <a:pt x="1342277" y="452874"/>
                      </a:cubicBezTo>
                      <a:cubicBezTo>
                        <a:pt x="1451871" y="452874"/>
                        <a:pt x="1556278" y="428299"/>
                        <a:pt x="1651240" y="383859"/>
                      </a:cubicBezTo>
                      <a:lnTo>
                        <a:pt x="1777373" y="308110"/>
                      </a:lnTo>
                      <a:lnTo>
                        <a:pt x="1825703" y="356066"/>
                      </a:lnTo>
                      <a:lnTo>
                        <a:pt x="1883684" y="381591"/>
                      </a:lnTo>
                      <a:cubicBezTo>
                        <a:pt x="1957626" y="404701"/>
                        <a:pt x="2037952" y="402808"/>
                        <a:pt x="2111777" y="374850"/>
                      </a:cubicBezTo>
                      <a:cubicBezTo>
                        <a:pt x="2160993" y="356212"/>
                        <a:pt x="2204700" y="326981"/>
                        <a:pt x="2240247" y="289922"/>
                      </a:cubicBezTo>
                      <a:lnTo>
                        <a:pt x="2279237" y="239080"/>
                      </a:lnTo>
                      <a:lnTo>
                        <a:pt x="2277994" y="237342"/>
                      </a:lnTo>
                      <a:cubicBezTo>
                        <a:pt x="2271237" y="220886"/>
                        <a:pt x="2269501" y="204320"/>
                        <a:pt x="2273726" y="188550"/>
                      </a:cubicBezTo>
                      <a:lnTo>
                        <a:pt x="2292186" y="162186"/>
                      </a:lnTo>
                      <a:lnTo>
                        <a:pt x="2289382" y="130124"/>
                      </a:lnTo>
                      <a:lnTo>
                        <a:pt x="2307841" y="103761"/>
                      </a:lnTo>
                      <a:lnTo>
                        <a:pt x="2305036" y="71699"/>
                      </a:lnTo>
                      <a:cubicBezTo>
                        <a:pt x="2317713" y="24391"/>
                        <a:pt x="2380441" y="-2305"/>
                        <a:pt x="2458985" y="156"/>
                      </a:cubicBezTo>
                      <a:cubicBezTo>
                        <a:pt x="2485165" y="977"/>
                        <a:pt x="2513104" y="5038"/>
                        <a:pt x="2541532" y="12655"/>
                      </a:cubicBezTo>
                      <a:cubicBezTo>
                        <a:pt x="2655243" y="43124"/>
                        <a:pt x="2733722" y="118958"/>
                        <a:pt x="2716820" y="182036"/>
                      </a:cubicBezTo>
                      <a:lnTo>
                        <a:pt x="2698362" y="208401"/>
                      </a:lnTo>
                      <a:lnTo>
                        <a:pt x="2701165" y="240461"/>
                      </a:lnTo>
                      <a:lnTo>
                        <a:pt x="2682707" y="266826"/>
                      </a:lnTo>
                      <a:lnTo>
                        <a:pt x="2685511" y="298888"/>
                      </a:lnTo>
                      <a:cubicBezTo>
                        <a:pt x="2677060" y="330426"/>
                        <a:pt x="2646363" y="352805"/>
                        <a:pt x="2603567" y="363489"/>
                      </a:cubicBezTo>
                      <a:lnTo>
                        <a:pt x="2597276" y="364096"/>
                      </a:lnTo>
                      <a:lnTo>
                        <a:pt x="2578438" y="404948"/>
                      </a:lnTo>
                      <a:cubicBezTo>
                        <a:pt x="2499317" y="535802"/>
                        <a:pt x="2378064" y="638029"/>
                        <a:pt x="2232344" y="693215"/>
                      </a:cubicBezTo>
                      <a:cubicBezTo>
                        <a:pt x="2183771" y="711610"/>
                        <a:pt x="2133771" y="724289"/>
                        <a:pt x="2083288" y="731329"/>
                      </a:cubicBezTo>
                      <a:lnTo>
                        <a:pt x="2032603" y="735559"/>
                      </a:lnTo>
                      <a:lnTo>
                        <a:pt x="2057691" y="832756"/>
                      </a:lnTo>
                      <a:cubicBezTo>
                        <a:pt x="2067419" y="889927"/>
                        <a:pt x="2072527" y="949120"/>
                        <a:pt x="2072527" y="1009749"/>
                      </a:cubicBezTo>
                      <a:cubicBezTo>
                        <a:pt x="2072527" y="1191635"/>
                        <a:pt x="2026551" y="1360607"/>
                        <a:pt x="1947812" y="1500773"/>
                      </a:cubicBezTo>
                      <a:lnTo>
                        <a:pt x="1903893" y="1564790"/>
                      </a:lnTo>
                      <a:lnTo>
                        <a:pt x="1945123" y="1600257"/>
                      </a:lnTo>
                      <a:cubicBezTo>
                        <a:pt x="1990875" y="1646083"/>
                        <a:pt x="2031576" y="1697295"/>
                        <a:pt x="2066169" y="1753116"/>
                      </a:cubicBezTo>
                      <a:lnTo>
                        <a:pt x="2101096" y="1817593"/>
                      </a:lnTo>
                      <a:lnTo>
                        <a:pt x="2106220" y="1818397"/>
                      </a:lnTo>
                      <a:cubicBezTo>
                        <a:pt x="2122484" y="1824962"/>
                        <a:pt x="2134428" y="1834939"/>
                        <a:pt x="2140660" y="1848344"/>
                      </a:cubicBezTo>
                      <a:lnTo>
                        <a:pt x="2141118" y="1878331"/>
                      </a:lnTo>
                      <a:lnTo>
                        <a:pt x="2163748" y="1898009"/>
                      </a:lnTo>
                      <a:lnTo>
                        <a:pt x="2164206" y="1927995"/>
                      </a:lnTo>
                      <a:lnTo>
                        <a:pt x="2186836" y="1947673"/>
                      </a:lnTo>
                      <a:cubicBezTo>
                        <a:pt x="2211763" y="2001293"/>
                        <a:pt x="2135844" y="2089447"/>
                        <a:pt x="2017267" y="2144571"/>
                      </a:cubicBezTo>
                      <a:cubicBezTo>
                        <a:pt x="1898689" y="2199695"/>
                        <a:pt x="1782357" y="2200914"/>
                        <a:pt x="1757430" y="2147295"/>
                      </a:cubicBezTo>
                      <a:lnTo>
                        <a:pt x="1756973" y="2117309"/>
                      </a:lnTo>
                      <a:lnTo>
                        <a:pt x="1734342" y="2097630"/>
                      </a:lnTo>
                      <a:lnTo>
                        <a:pt x="1733885" y="2067644"/>
                      </a:lnTo>
                      <a:lnTo>
                        <a:pt x="1711254" y="2047965"/>
                      </a:lnTo>
                      <a:cubicBezTo>
                        <a:pt x="1705023" y="2034560"/>
                        <a:pt x="1705094" y="2018997"/>
                        <a:pt x="1710559" y="2002331"/>
                      </a:cubicBezTo>
                      <a:lnTo>
                        <a:pt x="1716693" y="1989335"/>
                      </a:lnTo>
                      <a:lnTo>
                        <a:pt x="1690478" y="1947008"/>
                      </a:lnTo>
                      <a:cubicBezTo>
                        <a:pt x="1612362" y="1840290"/>
                        <a:pt x="1487592" y="1773031"/>
                        <a:pt x="1350414" y="1770443"/>
                      </a:cubicBezTo>
                      <a:cubicBezTo>
                        <a:pt x="1190373" y="1767425"/>
                        <a:pt x="1043889" y="1853006"/>
                        <a:pt x="966815" y="1989228"/>
                      </a:cubicBezTo>
                      <a:lnTo>
                        <a:pt x="957560" y="2009076"/>
                      </a:lnTo>
                      <a:lnTo>
                        <a:pt x="960465" y="2026370"/>
                      </a:lnTo>
                      <a:cubicBezTo>
                        <a:pt x="960387" y="2034020"/>
                        <a:pt x="958847" y="2041262"/>
                        <a:pt x="955731" y="2047964"/>
                      </a:cubicBezTo>
                      <a:lnTo>
                        <a:pt x="933100" y="2067643"/>
                      </a:lnTo>
                      <a:lnTo>
                        <a:pt x="932643" y="2097629"/>
                      </a:lnTo>
                      <a:lnTo>
                        <a:pt x="910012" y="2117308"/>
                      </a:lnTo>
                      <a:lnTo>
                        <a:pt x="909555" y="2147294"/>
                      </a:lnTo>
                      <a:cubicBezTo>
                        <a:pt x="884629" y="2200913"/>
                        <a:pt x="768296" y="2199694"/>
                        <a:pt x="649718" y="2144570"/>
                      </a:cubicBezTo>
                      <a:cubicBezTo>
                        <a:pt x="531141" y="2089446"/>
                        <a:pt x="455222" y="2001292"/>
                        <a:pt x="480149" y="1947672"/>
                      </a:cubicBezTo>
                      <a:lnTo>
                        <a:pt x="502779" y="1927994"/>
                      </a:lnTo>
                      <a:lnTo>
                        <a:pt x="503237" y="1898008"/>
                      </a:lnTo>
                      <a:lnTo>
                        <a:pt x="525867" y="1878330"/>
                      </a:lnTo>
                      <a:lnTo>
                        <a:pt x="526325" y="1848343"/>
                      </a:lnTo>
                      <a:cubicBezTo>
                        <a:pt x="532557" y="1834938"/>
                        <a:pt x="544501" y="1824961"/>
                        <a:pt x="560765" y="1818396"/>
                      </a:cubicBezTo>
                      <a:lnTo>
                        <a:pt x="583896" y="1814767"/>
                      </a:lnTo>
                      <a:lnTo>
                        <a:pt x="585394" y="1811385"/>
                      </a:lnTo>
                      <a:cubicBezTo>
                        <a:pt x="631103" y="1722694"/>
                        <a:pt x="691374" y="1644053"/>
                        <a:pt x="762545" y="1577951"/>
                      </a:cubicBezTo>
                      <a:lnTo>
                        <a:pt x="780098" y="1563969"/>
                      </a:lnTo>
                      <a:lnTo>
                        <a:pt x="736742" y="1500773"/>
                      </a:lnTo>
                      <a:cubicBezTo>
                        <a:pt x="658004" y="1360607"/>
                        <a:pt x="612027" y="1191635"/>
                        <a:pt x="612027" y="1009749"/>
                      </a:cubicBezTo>
                      <a:cubicBezTo>
                        <a:pt x="612027" y="949120"/>
                        <a:pt x="617136" y="889927"/>
                        <a:pt x="626863" y="832756"/>
                      </a:cubicBezTo>
                      <a:lnTo>
                        <a:pt x="652680" y="732736"/>
                      </a:lnTo>
                      <a:lnTo>
                        <a:pt x="635823" y="731329"/>
                      </a:lnTo>
                      <a:cubicBezTo>
                        <a:pt x="585340" y="724289"/>
                        <a:pt x="535341" y="711610"/>
                        <a:pt x="486767" y="693215"/>
                      </a:cubicBezTo>
                      <a:cubicBezTo>
                        <a:pt x="341046" y="638030"/>
                        <a:pt x="219794" y="535801"/>
                        <a:pt x="140673" y="404947"/>
                      </a:cubicBezTo>
                      <a:lnTo>
                        <a:pt x="121836" y="364095"/>
                      </a:lnTo>
                      <a:lnTo>
                        <a:pt x="115544" y="363489"/>
                      </a:lnTo>
                      <a:cubicBezTo>
                        <a:pt x="72747" y="352804"/>
                        <a:pt x="42051" y="330426"/>
                        <a:pt x="33600" y="298886"/>
                      </a:cubicBezTo>
                      <a:lnTo>
                        <a:pt x="36405" y="266826"/>
                      </a:lnTo>
                      <a:lnTo>
                        <a:pt x="17945" y="240461"/>
                      </a:lnTo>
                      <a:lnTo>
                        <a:pt x="20749" y="208400"/>
                      </a:lnTo>
                      <a:lnTo>
                        <a:pt x="2290" y="182036"/>
                      </a:lnTo>
                      <a:cubicBezTo>
                        <a:pt x="-14612" y="118959"/>
                        <a:pt x="63868" y="43124"/>
                        <a:pt x="177579" y="12655"/>
                      </a:cubicBezTo>
                      <a:cubicBezTo>
                        <a:pt x="206007" y="5038"/>
                        <a:pt x="233945" y="977"/>
                        <a:pt x="260126" y="156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2694E8D7-827E-4693-870E-5A4EA4D6FDB7}"/>
                    </a:ext>
                  </a:extLst>
                </p:cNvPr>
                <p:cNvSpPr/>
                <p:nvPr/>
              </p:nvSpPr>
              <p:spPr>
                <a:xfrm>
                  <a:off x="1837642" y="3188821"/>
                  <a:ext cx="1028700" cy="785521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CFA78B22-D0CD-423E-9A20-2ABC740177F8}"/>
                    </a:ext>
                  </a:extLst>
                </p:cNvPr>
                <p:cNvSpPr/>
                <p:nvPr/>
              </p:nvSpPr>
              <p:spPr>
                <a:xfrm>
                  <a:off x="1904316" y="3188821"/>
                  <a:ext cx="885825" cy="711869"/>
                </a:xfrm>
                <a:prstGeom prst="round2SameRect">
                  <a:avLst>
                    <a:gd name="adj1" fmla="val 4541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DDBE2CF1-0E34-4C44-8968-E36189ED1BBE}"/>
                  </a:ext>
                </a:extLst>
              </p:cNvPr>
              <p:cNvGrpSpPr/>
              <p:nvPr/>
            </p:nvGrpSpPr>
            <p:grpSpPr>
              <a:xfrm>
                <a:off x="6339536" y="749247"/>
                <a:ext cx="1527800" cy="1448117"/>
                <a:chOff x="5490521" y="2473783"/>
                <a:chExt cx="1527800" cy="1448117"/>
              </a:xfrm>
            </p:grpSpPr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E6EEDA40-F753-42FB-96A6-F95E0162DB25}"/>
                    </a:ext>
                  </a:extLst>
                </p:cNvPr>
                <p:cNvSpPr/>
                <p:nvPr/>
              </p:nvSpPr>
              <p:spPr>
                <a:xfrm rot="7200000">
                  <a:off x="5792824" y="2541755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AD95B130-2985-489A-AE57-0442D2551EF1}"/>
                    </a:ext>
                  </a:extLst>
                </p:cNvPr>
                <p:cNvSpPr/>
                <p:nvPr/>
              </p:nvSpPr>
              <p:spPr>
                <a:xfrm rot="8420984">
                  <a:off x="5860755" y="2487964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1359EF27-25C4-4E6B-8E7A-94655EA3E0F1}"/>
                    </a:ext>
                  </a:extLst>
                </p:cNvPr>
                <p:cNvSpPr/>
                <p:nvPr/>
              </p:nvSpPr>
              <p:spPr>
                <a:xfrm rot="9900000">
                  <a:off x="5939622" y="2473783"/>
                  <a:ext cx="113985" cy="365335"/>
                </a:xfrm>
                <a:prstGeom prst="moon">
                  <a:avLst>
                    <a:gd name="adj" fmla="val 3558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088C0ED7-1FBF-43C0-9018-662CF8E88FD6}"/>
                    </a:ext>
                  </a:extLst>
                </p:cNvPr>
                <p:cNvSpPr/>
                <p:nvPr/>
              </p:nvSpPr>
              <p:spPr>
                <a:xfrm rot="20700000">
                  <a:off x="5490521" y="3159576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56719898-B060-424C-BB20-50172C6B3D25}"/>
                    </a:ext>
                  </a:extLst>
                </p:cNvPr>
                <p:cNvSpPr/>
                <p:nvPr/>
              </p:nvSpPr>
              <p:spPr>
                <a:xfrm rot="20700000">
                  <a:off x="5542604" y="3232637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123D3747-B40C-431D-AAC2-80E0342BB180}"/>
                    </a:ext>
                  </a:extLst>
                </p:cNvPr>
                <p:cNvSpPr/>
                <p:nvPr/>
              </p:nvSpPr>
              <p:spPr>
                <a:xfrm rot="900000" flipH="1">
                  <a:off x="6724453" y="3159576"/>
                  <a:ext cx="293868" cy="4122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5AF3F74D-CBC7-4470-A42F-EBFCADD43A03}"/>
                    </a:ext>
                  </a:extLst>
                </p:cNvPr>
                <p:cNvSpPr/>
                <p:nvPr/>
              </p:nvSpPr>
              <p:spPr>
                <a:xfrm rot="900000" flipH="1">
                  <a:off x="6776536" y="3232637"/>
                  <a:ext cx="189702" cy="26610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A0546602-C3FD-40BD-A69A-79864B92EDD1}"/>
                    </a:ext>
                  </a:extLst>
                </p:cNvPr>
                <p:cNvSpPr/>
                <p:nvPr/>
              </p:nvSpPr>
              <p:spPr>
                <a:xfrm>
                  <a:off x="5655652" y="2691769"/>
                  <a:ext cx="1189948" cy="123013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3AB03363-A0DE-4446-904B-E5CAB64085B8}"/>
                    </a:ext>
                  </a:extLst>
                </p:cNvPr>
                <p:cNvSpPr/>
                <p:nvPr/>
              </p:nvSpPr>
              <p:spPr>
                <a:xfrm rot="20700000">
                  <a:off x="5790873" y="3046673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9EA31E7C-FD54-474D-B967-E02A165D8DBE}"/>
                    </a:ext>
                  </a:extLst>
                </p:cNvPr>
                <p:cNvSpPr/>
                <p:nvPr/>
              </p:nvSpPr>
              <p:spPr>
                <a:xfrm flipH="1">
                  <a:off x="5891810" y="3465359"/>
                  <a:ext cx="716253" cy="399804"/>
                </a:xfrm>
                <a:custGeom>
                  <a:avLst/>
                  <a:gdLst>
                    <a:gd name="connsiteX0" fmla="*/ 507498 w 716253"/>
                    <a:gd name="connsiteY0" fmla="*/ 218 h 399804"/>
                    <a:gd name="connsiteX1" fmla="*/ 403132 w 716253"/>
                    <a:gd name="connsiteY1" fmla="*/ 12389 h 399804"/>
                    <a:gd name="connsiteX2" fmla="*/ 358127 w 716253"/>
                    <a:gd name="connsiteY2" fmla="*/ 31816 h 399804"/>
                    <a:gd name="connsiteX3" fmla="*/ 313121 w 716253"/>
                    <a:gd name="connsiteY3" fmla="*/ 12389 h 399804"/>
                    <a:gd name="connsiteX4" fmla="*/ 208755 w 716253"/>
                    <a:gd name="connsiteY4" fmla="*/ 218 h 399804"/>
                    <a:gd name="connsiteX5" fmla="*/ 4896 w 716253"/>
                    <a:gd name="connsiteY5" fmla="*/ 130776 h 399804"/>
                    <a:gd name="connsiteX6" fmla="*/ 212633 w 716253"/>
                    <a:gd name="connsiteY6" fmla="*/ 387415 h 399804"/>
                    <a:gd name="connsiteX7" fmla="*/ 316999 w 716253"/>
                    <a:gd name="connsiteY7" fmla="*/ 399586 h 399804"/>
                    <a:gd name="connsiteX8" fmla="*/ 358127 w 716253"/>
                    <a:gd name="connsiteY8" fmla="*/ 394879 h 399804"/>
                    <a:gd name="connsiteX9" fmla="*/ 399254 w 716253"/>
                    <a:gd name="connsiteY9" fmla="*/ 399586 h 399804"/>
                    <a:gd name="connsiteX10" fmla="*/ 503620 w 716253"/>
                    <a:gd name="connsiteY10" fmla="*/ 387415 h 399804"/>
                    <a:gd name="connsiteX11" fmla="*/ 711357 w 716253"/>
                    <a:gd name="connsiteY11" fmla="*/ 130776 h 399804"/>
                    <a:gd name="connsiteX12" fmla="*/ 507498 w 716253"/>
                    <a:gd name="connsiteY12" fmla="*/ 218 h 399804"/>
                    <a:gd name="connsiteX0" fmla="*/ 507498 w 716253"/>
                    <a:gd name="connsiteY0" fmla="*/ 218 h 399804"/>
                    <a:gd name="connsiteX1" fmla="*/ 403132 w 716253"/>
                    <a:gd name="connsiteY1" fmla="*/ 12389 h 399804"/>
                    <a:gd name="connsiteX2" fmla="*/ 358127 w 716253"/>
                    <a:gd name="connsiteY2" fmla="*/ 31816 h 399804"/>
                    <a:gd name="connsiteX3" fmla="*/ 313121 w 716253"/>
                    <a:gd name="connsiteY3" fmla="*/ 12389 h 399804"/>
                    <a:gd name="connsiteX4" fmla="*/ 208755 w 716253"/>
                    <a:gd name="connsiteY4" fmla="*/ 218 h 399804"/>
                    <a:gd name="connsiteX5" fmla="*/ 4896 w 716253"/>
                    <a:gd name="connsiteY5" fmla="*/ 130776 h 399804"/>
                    <a:gd name="connsiteX6" fmla="*/ 212633 w 716253"/>
                    <a:gd name="connsiteY6" fmla="*/ 387415 h 399804"/>
                    <a:gd name="connsiteX7" fmla="*/ 316999 w 716253"/>
                    <a:gd name="connsiteY7" fmla="*/ 399586 h 399804"/>
                    <a:gd name="connsiteX8" fmla="*/ 399254 w 716253"/>
                    <a:gd name="connsiteY8" fmla="*/ 399586 h 399804"/>
                    <a:gd name="connsiteX9" fmla="*/ 503620 w 716253"/>
                    <a:gd name="connsiteY9" fmla="*/ 387415 h 399804"/>
                    <a:gd name="connsiteX10" fmla="*/ 711357 w 716253"/>
                    <a:gd name="connsiteY10" fmla="*/ 130776 h 399804"/>
                    <a:gd name="connsiteX11" fmla="*/ 507498 w 716253"/>
                    <a:gd name="connsiteY11" fmla="*/ 218 h 399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16253" h="399804">
                      <a:moveTo>
                        <a:pt x="507498" y="218"/>
                      </a:moveTo>
                      <a:cubicBezTo>
                        <a:pt x="474092" y="-1001"/>
                        <a:pt x="438752" y="2844"/>
                        <a:pt x="403132" y="12389"/>
                      </a:cubicBezTo>
                      <a:lnTo>
                        <a:pt x="358127" y="31816"/>
                      </a:lnTo>
                      <a:lnTo>
                        <a:pt x="313121" y="12389"/>
                      </a:lnTo>
                      <a:cubicBezTo>
                        <a:pt x="277501" y="2844"/>
                        <a:pt x="242162" y="-1001"/>
                        <a:pt x="208755" y="218"/>
                      </a:cubicBezTo>
                      <a:cubicBezTo>
                        <a:pt x="108534" y="3873"/>
                        <a:pt x="25708" y="53106"/>
                        <a:pt x="4896" y="130776"/>
                      </a:cubicBezTo>
                      <a:cubicBezTo>
                        <a:pt x="-22853" y="234337"/>
                        <a:pt x="70154" y="349238"/>
                        <a:pt x="212633" y="387415"/>
                      </a:cubicBezTo>
                      <a:cubicBezTo>
                        <a:pt x="248253" y="396960"/>
                        <a:pt x="283592" y="400805"/>
                        <a:pt x="316999" y="399586"/>
                      </a:cubicBezTo>
                      <a:lnTo>
                        <a:pt x="399254" y="399586"/>
                      </a:lnTo>
                      <a:cubicBezTo>
                        <a:pt x="432661" y="400805"/>
                        <a:pt x="468001" y="396960"/>
                        <a:pt x="503620" y="387415"/>
                      </a:cubicBezTo>
                      <a:cubicBezTo>
                        <a:pt x="646099" y="349238"/>
                        <a:pt x="739106" y="234337"/>
                        <a:pt x="711357" y="130776"/>
                      </a:cubicBezTo>
                      <a:cubicBezTo>
                        <a:pt x="690545" y="53106"/>
                        <a:pt x="607719" y="3873"/>
                        <a:pt x="507498" y="2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3975C8B1-5DB9-4C22-AEAD-7882A790BE90}"/>
                    </a:ext>
                  </a:extLst>
                </p:cNvPr>
                <p:cNvSpPr/>
                <p:nvPr/>
              </p:nvSpPr>
              <p:spPr>
                <a:xfrm flipH="1">
                  <a:off x="6049247" y="3632700"/>
                  <a:ext cx="370496" cy="189084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7B2EF425-634D-435D-96BE-376EC9F4D966}"/>
                    </a:ext>
                  </a:extLst>
                </p:cNvPr>
                <p:cNvSpPr/>
                <p:nvPr/>
              </p:nvSpPr>
              <p:spPr>
                <a:xfrm rot="900000" flipH="1">
                  <a:off x="6388766" y="3046673"/>
                  <a:ext cx="308821" cy="231926"/>
                </a:xfrm>
                <a:custGeom>
                  <a:avLst/>
                  <a:gdLst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180003 h 231926"/>
                    <a:gd name="connsiteX3" fmla="*/ 288049 w 308821"/>
                    <a:gd name="connsiteY3" fmla="*/ 231926 h 231926"/>
                    <a:gd name="connsiteX4" fmla="*/ 0 w 308821"/>
                    <a:gd name="connsiteY4" fmla="*/ 231926 h 231926"/>
                    <a:gd name="connsiteX5" fmla="*/ 0 w 308821"/>
                    <a:gd name="connsiteY5" fmla="*/ 164110 h 231926"/>
                    <a:gd name="connsiteX6" fmla="*/ 207978 w 308821"/>
                    <a:gd name="connsiteY6" fmla="*/ 164110 h 231926"/>
                    <a:gd name="connsiteX7" fmla="*/ 25456 w 308821"/>
                    <a:gd name="connsiteY7" fmla="*/ 58731 h 231926"/>
                    <a:gd name="connsiteX0" fmla="*/ 59364 w 308821"/>
                    <a:gd name="connsiteY0" fmla="*/ 0 h 231926"/>
                    <a:gd name="connsiteX1" fmla="*/ 308821 w 308821"/>
                    <a:gd name="connsiteY1" fmla="*/ 144025 h 231926"/>
                    <a:gd name="connsiteX2" fmla="*/ 288049 w 308821"/>
                    <a:gd name="connsiteY2" fmla="*/ 231926 h 231926"/>
                    <a:gd name="connsiteX3" fmla="*/ 0 w 308821"/>
                    <a:gd name="connsiteY3" fmla="*/ 231926 h 231926"/>
                    <a:gd name="connsiteX4" fmla="*/ 0 w 308821"/>
                    <a:gd name="connsiteY4" fmla="*/ 164110 h 231926"/>
                    <a:gd name="connsiteX5" fmla="*/ 207978 w 308821"/>
                    <a:gd name="connsiteY5" fmla="*/ 164110 h 231926"/>
                    <a:gd name="connsiteX6" fmla="*/ 25456 w 308821"/>
                    <a:gd name="connsiteY6" fmla="*/ 58731 h 231926"/>
                    <a:gd name="connsiteX7" fmla="*/ 59364 w 308821"/>
                    <a:gd name="connsiteY7" fmla="*/ 0 h 231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821" h="231926">
                      <a:moveTo>
                        <a:pt x="59364" y="0"/>
                      </a:moveTo>
                      <a:lnTo>
                        <a:pt x="308821" y="144025"/>
                      </a:lnTo>
                      <a:lnTo>
                        <a:pt x="288049" y="231926"/>
                      </a:lnTo>
                      <a:lnTo>
                        <a:pt x="0" y="231926"/>
                      </a:lnTo>
                      <a:lnTo>
                        <a:pt x="0" y="164110"/>
                      </a:lnTo>
                      <a:lnTo>
                        <a:pt x="207978" y="164110"/>
                      </a:lnTo>
                      <a:lnTo>
                        <a:pt x="25456" y="58731"/>
                      </a:lnTo>
                      <a:lnTo>
                        <a:pt x="5936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D04EAD95-7214-4AF4-AED9-AD1BD5422F31}"/>
                  </a:ext>
                </a:extLst>
              </p:cNvPr>
              <p:cNvGrpSpPr/>
              <p:nvPr/>
            </p:nvGrpSpPr>
            <p:grpSpPr>
              <a:xfrm flipH="1">
                <a:off x="5907164" y="899140"/>
                <a:ext cx="497397" cy="355785"/>
                <a:chOff x="8124833" y="587402"/>
                <a:chExt cx="497397" cy="355785"/>
              </a:xfrm>
            </p:grpSpPr>
            <p:sp>
              <p:nvSpPr>
                <p:cNvPr id="436" name="楕円 23">
                  <a:extLst>
                    <a:ext uri="{FF2B5EF4-FFF2-40B4-BE49-F238E27FC236}">
                      <a16:creationId xmlns:a16="http://schemas.microsoft.com/office/drawing/2014/main" id="{246C8B57-06ED-4421-9196-7E5EAC510429}"/>
                    </a:ext>
                  </a:extLst>
                </p:cNvPr>
                <p:cNvSpPr/>
                <p:nvPr/>
              </p:nvSpPr>
              <p:spPr>
                <a:xfrm rot="2417024">
                  <a:off x="8124833" y="587402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23">
                  <a:extLst>
                    <a:ext uri="{FF2B5EF4-FFF2-40B4-BE49-F238E27FC236}">
                      <a16:creationId xmlns:a16="http://schemas.microsoft.com/office/drawing/2014/main" id="{10522B41-D2BD-4DB4-85DA-77AB3B9DE116}"/>
                    </a:ext>
                  </a:extLst>
                </p:cNvPr>
                <p:cNvSpPr/>
                <p:nvPr/>
              </p:nvSpPr>
              <p:spPr>
                <a:xfrm rot="5624998">
                  <a:off x="8343987" y="80679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23">
                  <a:extLst>
                    <a:ext uri="{FF2B5EF4-FFF2-40B4-BE49-F238E27FC236}">
                      <a16:creationId xmlns:a16="http://schemas.microsoft.com/office/drawing/2014/main" id="{E205744C-BDE1-4ECF-8A57-3F7FAB0022AC}"/>
                    </a:ext>
                  </a:extLst>
                </p:cNvPr>
                <p:cNvSpPr/>
                <p:nvPr/>
              </p:nvSpPr>
              <p:spPr>
                <a:xfrm rot="5028210">
                  <a:off x="8485840" y="595937"/>
                  <a:ext cx="105770" cy="167010"/>
                </a:xfrm>
                <a:custGeom>
                  <a:avLst/>
                  <a:gdLst>
                    <a:gd name="connsiteX0" fmla="*/ 0 w 274175"/>
                    <a:gd name="connsiteY0" fmla="*/ 137088 h 274175"/>
                    <a:gd name="connsiteX1" fmla="*/ 137088 w 274175"/>
                    <a:gd name="connsiteY1" fmla="*/ 0 h 274175"/>
                    <a:gd name="connsiteX2" fmla="*/ 274176 w 274175"/>
                    <a:gd name="connsiteY2" fmla="*/ 137088 h 274175"/>
                    <a:gd name="connsiteX3" fmla="*/ 137088 w 274175"/>
                    <a:gd name="connsiteY3" fmla="*/ 274176 h 274175"/>
                    <a:gd name="connsiteX4" fmla="*/ 0 w 274175"/>
                    <a:gd name="connsiteY4" fmla="*/ 137088 h 274175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  <a:gd name="connsiteX0" fmla="*/ 0 w 274176"/>
                    <a:gd name="connsiteY0" fmla="*/ 137088 h 432926"/>
                    <a:gd name="connsiteX1" fmla="*/ 137088 w 274176"/>
                    <a:gd name="connsiteY1" fmla="*/ 0 h 432926"/>
                    <a:gd name="connsiteX2" fmla="*/ 274176 w 274176"/>
                    <a:gd name="connsiteY2" fmla="*/ 137088 h 432926"/>
                    <a:gd name="connsiteX3" fmla="*/ 137088 w 274176"/>
                    <a:gd name="connsiteY3" fmla="*/ 432926 h 432926"/>
                    <a:gd name="connsiteX4" fmla="*/ 0 w 274176"/>
                    <a:gd name="connsiteY4" fmla="*/ 137088 h 43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176" h="432926">
                      <a:moveTo>
                        <a:pt x="0" y="137088"/>
                      </a:moveTo>
                      <a:cubicBezTo>
                        <a:pt x="0" y="64934"/>
                        <a:pt x="61376" y="0"/>
                        <a:pt x="137088" y="0"/>
                      </a:cubicBezTo>
                      <a:cubicBezTo>
                        <a:pt x="212800" y="0"/>
                        <a:pt x="274176" y="61376"/>
                        <a:pt x="274176" y="137088"/>
                      </a:cubicBezTo>
                      <a:cubicBezTo>
                        <a:pt x="274176" y="212800"/>
                        <a:pt x="193750" y="363076"/>
                        <a:pt x="137088" y="432926"/>
                      </a:cubicBezTo>
                      <a:cubicBezTo>
                        <a:pt x="67726" y="356726"/>
                        <a:pt x="0" y="209242"/>
                        <a:pt x="0" y="13708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D1415CF7-317E-4FF4-85E2-6DDB0EEC0A46}"/>
                </a:ext>
              </a:extLst>
            </p:cNvPr>
            <p:cNvGrpSpPr/>
            <p:nvPr/>
          </p:nvGrpSpPr>
          <p:grpSpPr>
            <a:xfrm>
              <a:off x="2788995" y="3339086"/>
              <a:ext cx="2734357" cy="3111749"/>
              <a:chOff x="3243748" y="3339086"/>
              <a:chExt cx="2734357" cy="3111749"/>
            </a:xfrm>
          </p:grpSpPr>
          <p:sp>
            <p:nvSpPr>
              <p:cNvPr id="394" name="フリーフォーム 162">
                <a:extLst>
                  <a:ext uri="{FF2B5EF4-FFF2-40B4-BE49-F238E27FC236}">
                    <a16:creationId xmlns:a16="http://schemas.microsoft.com/office/drawing/2014/main" id="{7F84E637-0FD5-47CD-95F8-4BA2DB0B2358}"/>
                  </a:ext>
                </a:extLst>
              </p:cNvPr>
              <p:cNvSpPr/>
              <p:nvPr/>
            </p:nvSpPr>
            <p:spPr>
              <a:xfrm rot="16987824" flipH="1">
                <a:off x="3299156" y="5649414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025E797A-B78D-4D7E-99E7-2C7CC11817CF}"/>
                  </a:ext>
                </a:extLst>
              </p:cNvPr>
              <p:cNvGrpSpPr/>
              <p:nvPr/>
            </p:nvGrpSpPr>
            <p:grpSpPr>
              <a:xfrm rot="18720180">
                <a:off x="3401232" y="4797942"/>
                <a:ext cx="1086372" cy="710165"/>
                <a:chOff x="1236132" y="4519678"/>
                <a:chExt cx="1086372" cy="710165"/>
              </a:xfrm>
            </p:grpSpPr>
            <p:sp>
              <p:nvSpPr>
                <p:cNvPr id="411" name="フリーフォーム 2255">
                  <a:extLst>
                    <a:ext uri="{FF2B5EF4-FFF2-40B4-BE49-F238E27FC236}">
                      <a16:creationId xmlns:a16="http://schemas.microsoft.com/office/drawing/2014/main" id="{BB8F1DB1-3091-449B-B266-D0EB3E58CA62}"/>
                    </a:ext>
                  </a:extLst>
                </p:cNvPr>
                <p:cNvSpPr/>
                <p:nvPr/>
              </p:nvSpPr>
              <p:spPr>
                <a:xfrm rot="18000000" flipH="1">
                  <a:off x="1412285" y="4793323"/>
                  <a:ext cx="488756" cy="384283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5C0DB4CC-E122-446A-B11E-45A1150FE5FB}"/>
                    </a:ext>
                  </a:extLst>
                </p:cNvPr>
                <p:cNvGrpSpPr/>
                <p:nvPr/>
              </p:nvGrpSpPr>
              <p:grpSpPr>
                <a:xfrm rot="2700000">
                  <a:off x="1579617" y="4176193"/>
                  <a:ext cx="399402" cy="1086372"/>
                  <a:chOff x="635000" y="3429000"/>
                  <a:chExt cx="449590" cy="1222883"/>
                </a:xfrm>
              </p:grpSpPr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0EEB904E-D75B-4321-909C-6929FD6AD498}"/>
                      </a:ext>
                    </a:extLst>
                  </p:cNvPr>
                  <p:cNvGrpSpPr/>
                  <p:nvPr/>
                </p:nvGrpSpPr>
                <p:grpSpPr>
                  <a:xfrm>
                    <a:off x="635000" y="3429000"/>
                    <a:ext cx="449590" cy="1222883"/>
                    <a:chOff x="635000" y="3429000"/>
                    <a:chExt cx="449590" cy="1222883"/>
                  </a:xfrm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D370DE20-A1F2-4442-8DBC-5CD2B747FF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1928" y="3938760"/>
                      <a:ext cx="135732" cy="713123"/>
                    </a:xfrm>
                    <a:custGeom>
                      <a:avLst/>
                      <a:gdLst>
                        <a:gd name="connsiteX0" fmla="*/ 67866 w 135732"/>
                        <a:gd name="connsiteY0" fmla="*/ 0 h 713123"/>
                        <a:gd name="connsiteX1" fmla="*/ 135732 w 135732"/>
                        <a:gd name="connsiteY1" fmla="*/ 145561 h 713123"/>
                        <a:gd name="connsiteX2" fmla="*/ 130399 w 135732"/>
                        <a:gd name="connsiteY2" fmla="*/ 202220 h 713123"/>
                        <a:gd name="connsiteX3" fmla="*/ 119558 w 135732"/>
                        <a:gd name="connsiteY3" fmla="*/ 236707 h 713123"/>
                        <a:gd name="connsiteX4" fmla="*/ 130399 w 135732"/>
                        <a:gd name="connsiteY4" fmla="*/ 247744 h 713123"/>
                        <a:gd name="connsiteX5" fmla="*/ 135732 w 135732"/>
                        <a:gd name="connsiteY5" fmla="*/ 265878 h 713123"/>
                        <a:gd name="connsiteX6" fmla="*/ 130830 w 135732"/>
                        <a:gd name="connsiteY6" fmla="*/ 282547 h 713123"/>
                        <a:gd name="connsiteX7" fmla="*/ 135732 w 135732"/>
                        <a:gd name="connsiteY7" fmla="*/ 299215 h 713123"/>
                        <a:gd name="connsiteX8" fmla="*/ 130829 w 135732"/>
                        <a:gd name="connsiteY8" fmla="*/ 315884 h 713123"/>
                        <a:gd name="connsiteX9" fmla="*/ 135732 w 135732"/>
                        <a:gd name="connsiteY9" fmla="*/ 332553 h 713123"/>
                        <a:gd name="connsiteX10" fmla="*/ 130399 w 135732"/>
                        <a:gd name="connsiteY10" fmla="*/ 350687 h 713123"/>
                        <a:gd name="connsiteX11" fmla="*/ 123889 w 135732"/>
                        <a:gd name="connsiteY11" fmla="*/ 357315 h 713123"/>
                        <a:gd name="connsiteX12" fmla="*/ 130399 w 135732"/>
                        <a:gd name="connsiteY12" fmla="*/ 390368 h 713123"/>
                        <a:gd name="connsiteX13" fmla="*/ 135732 w 135732"/>
                        <a:gd name="connsiteY13" fmla="*/ 480799 h 713123"/>
                        <a:gd name="connsiteX14" fmla="*/ 67866 w 135732"/>
                        <a:gd name="connsiteY14" fmla="*/ 713123 h 713123"/>
                        <a:gd name="connsiteX15" fmla="*/ 0 w 135732"/>
                        <a:gd name="connsiteY15" fmla="*/ 480799 h 713123"/>
                        <a:gd name="connsiteX16" fmla="*/ 5333 w 135732"/>
                        <a:gd name="connsiteY16" fmla="*/ 390368 h 713123"/>
                        <a:gd name="connsiteX17" fmla="*/ 11843 w 135732"/>
                        <a:gd name="connsiteY17" fmla="*/ 357315 h 713123"/>
                        <a:gd name="connsiteX18" fmla="*/ 5333 w 135732"/>
                        <a:gd name="connsiteY18" fmla="*/ 350687 h 713123"/>
                        <a:gd name="connsiteX19" fmla="*/ 0 w 135732"/>
                        <a:gd name="connsiteY19" fmla="*/ 332553 h 713123"/>
                        <a:gd name="connsiteX20" fmla="*/ 4903 w 135732"/>
                        <a:gd name="connsiteY20" fmla="*/ 315884 h 713123"/>
                        <a:gd name="connsiteX21" fmla="*/ 0 w 135732"/>
                        <a:gd name="connsiteY21" fmla="*/ 299215 h 713123"/>
                        <a:gd name="connsiteX22" fmla="*/ 4902 w 135732"/>
                        <a:gd name="connsiteY22" fmla="*/ 282547 h 713123"/>
                        <a:gd name="connsiteX23" fmla="*/ 0 w 135732"/>
                        <a:gd name="connsiteY23" fmla="*/ 265878 h 713123"/>
                        <a:gd name="connsiteX24" fmla="*/ 5333 w 135732"/>
                        <a:gd name="connsiteY24" fmla="*/ 247744 h 713123"/>
                        <a:gd name="connsiteX25" fmla="*/ 16174 w 135732"/>
                        <a:gd name="connsiteY25" fmla="*/ 236707 h 713123"/>
                        <a:gd name="connsiteX26" fmla="*/ 5333 w 135732"/>
                        <a:gd name="connsiteY26" fmla="*/ 202220 h 713123"/>
                        <a:gd name="connsiteX27" fmla="*/ 0 w 135732"/>
                        <a:gd name="connsiteY27" fmla="*/ 145561 h 713123"/>
                        <a:gd name="connsiteX28" fmla="*/ 67866 w 135732"/>
                        <a:gd name="connsiteY28" fmla="*/ 0 h 7131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35732" h="713123">
                          <a:moveTo>
                            <a:pt x="67866" y="0"/>
                          </a:moveTo>
                          <a:cubicBezTo>
                            <a:pt x="105347" y="0"/>
                            <a:pt x="135732" y="65170"/>
                            <a:pt x="135732" y="145561"/>
                          </a:cubicBezTo>
                          <a:cubicBezTo>
                            <a:pt x="135732" y="165659"/>
                            <a:pt x="133833" y="184805"/>
                            <a:pt x="130399" y="202220"/>
                          </a:cubicBezTo>
                          <a:lnTo>
                            <a:pt x="119558" y="236707"/>
                          </a:lnTo>
                          <a:lnTo>
                            <a:pt x="130399" y="247744"/>
                          </a:lnTo>
                          <a:cubicBezTo>
                            <a:pt x="133833" y="253318"/>
                            <a:pt x="135732" y="259446"/>
                            <a:pt x="135732" y="265878"/>
                          </a:cubicBezTo>
                          <a:lnTo>
                            <a:pt x="130830" y="282547"/>
                          </a:lnTo>
                          <a:lnTo>
                            <a:pt x="135732" y="299215"/>
                          </a:lnTo>
                          <a:lnTo>
                            <a:pt x="130829" y="315884"/>
                          </a:lnTo>
                          <a:lnTo>
                            <a:pt x="135732" y="332553"/>
                          </a:lnTo>
                          <a:cubicBezTo>
                            <a:pt x="135732" y="338986"/>
                            <a:pt x="133833" y="345113"/>
                            <a:pt x="130399" y="350687"/>
                          </a:cubicBezTo>
                          <a:lnTo>
                            <a:pt x="123889" y="357315"/>
                          </a:lnTo>
                          <a:lnTo>
                            <a:pt x="130399" y="390368"/>
                          </a:lnTo>
                          <a:cubicBezTo>
                            <a:pt x="133833" y="418163"/>
                            <a:pt x="135732" y="448722"/>
                            <a:pt x="135732" y="480799"/>
                          </a:cubicBezTo>
                          <a:cubicBezTo>
                            <a:pt x="135732" y="609108"/>
                            <a:pt x="105347" y="713123"/>
                            <a:pt x="67866" y="713123"/>
                          </a:cubicBezTo>
                          <a:cubicBezTo>
                            <a:pt x="30385" y="713123"/>
                            <a:pt x="0" y="609108"/>
                            <a:pt x="0" y="480799"/>
                          </a:cubicBezTo>
                          <a:cubicBezTo>
                            <a:pt x="0" y="448722"/>
                            <a:pt x="1899" y="418163"/>
                            <a:pt x="5333" y="390368"/>
                          </a:cubicBezTo>
                          <a:lnTo>
                            <a:pt x="11843" y="357315"/>
                          </a:lnTo>
                          <a:lnTo>
                            <a:pt x="5333" y="350687"/>
                          </a:lnTo>
                          <a:cubicBezTo>
                            <a:pt x="1899" y="345113"/>
                            <a:pt x="0" y="338986"/>
                            <a:pt x="0" y="332553"/>
                          </a:cubicBezTo>
                          <a:lnTo>
                            <a:pt x="4903" y="315884"/>
                          </a:lnTo>
                          <a:lnTo>
                            <a:pt x="0" y="299215"/>
                          </a:lnTo>
                          <a:lnTo>
                            <a:pt x="4902" y="282547"/>
                          </a:lnTo>
                          <a:lnTo>
                            <a:pt x="0" y="265878"/>
                          </a:lnTo>
                          <a:cubicBezTo>
                            <a:pt x="0" y="259446"/>
                            <a:pt x="1899" y="253318"/>
                            <a:pt x="5333" y="247744"/>
                          </a:cubicBezTo>
                          <a:lnTo>
                            <a:pt x="16174" y="236707"/>
                          </a:lnTo>
                          <a:lnTo>
                            <a:pt x="5333" y="202220"/>
                          </a:lnTo>
                          <a:cubicBezTo>
                            <a:pt x="1899" y="184805"/>
                            <a:pt x="0" y="165659"/>
                            <a:pt x="0" y="145561"/>
                          </a:cubicBezTo>
                          <a:cubicBezTo>
                            <a:pt x="0" y="65170"/>
                            <a:pt x="30385" y="0"/>
                            <a:pt x="67866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四角形: 角を丸くする 429">
                      <a:extLst>
                        <a:ext uri="{FF2B5EF4-FFF2-40B4-BE49-F238E27FC236}">
                          <a16:creationId xmlns:a16="http://schemas.microsoft.com/office/drawing/2014/main" id="{81FEE8D7-0A3C-441F-91F1-E2237F89A4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29000"/>
                      <a:ext cx="449590" cy="711200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1" name="四角形: 角を丸くする 430">
                      <a:extLst>
                        <a:ext uri="{FF2B5EF4-FFF2-40B4-BE49-F238E27FC236}">
                          <a16:creationId xmlns:a16="http://schemas.microsoft.com/office/drawing/2014/main" id="{2431169E-05F9-4572-81BB-928E0B5FB0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000" y="3493438"/>
                      <a:ext cx="449590" cy="578833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4F6CF2B0-EB48-4ECC-B3D1-CF41CEE30983}"/>
                      </a:ext>
                    </a:extLst>
                  </p:cNvPr>
                  <p:cNvSpPr/>
                  <p:nvPr/>
                </p:nvSpPr>
                <p:spPr>
                  <a:xfrm>
                    <a:off x="685814" y="3568700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CF891243-4D47-41CB-A05D-BD3F699561E4}"/>
                      </a:ext>
                    </a:extLst>
                  </p:cNvPr>
                  <p:cNvSpPr/>
                  <p:nvPr/>
                </p:nvSpPr>
                <p:spPr>
                  <a:xfrm>
                    <a:off x="942975" y="3588191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8B764014-4AAB-42BC-9134-DC04374E53B0}"/>
                      </a:ext>
                    </a:extLst>
                  </p:cNvPr>
                  <p:cNvSpPr/>
                  <p:nvPr/>
                </p:nvSpPr>
                <p:spPr>
                  <a:xfrm>
                    <a:off x="821701" y="3702057"/>
                    <a:ext cx="76186" cy="76186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365F2F96-39AF-4389-AE91-529080A1D4A7}"/>
                      </a:ext>
                    </a:extLst>
                  </p:cNvPr>
                  <p:cNvSpPr/>
                  <p:nvPr/>
                </p:nvSpPr>
                <p:spPr>
                  <a:xfrm>
                    <a:off x="703394" y="3852134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52AD50D5-2129-42A0-9C14-A04A190BB180}"/>
                      </a:ext>
                    </a:extLst>
                  </p:cNvPr>
                  <p:cNvSpPr/>
                  <p:nvPr/>
                </p:nvSpPr>
                <p:spPr>
                  <a:xfrm>
                    <a:off x="872702" y="3931516"/>
                    <a:ext cx="82564" cy="82564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9B5AB12A-3CB2-4903-8B43-63D7395E6D7E}"/>
                      </a:ext>
                    </a:extLst>
                  </p:cNvPr>
                  <p:cNvSpPr/>
                  <p:nvPr/>
                </p:nvSpPr>
                <p:spPr>
                  <a:xfrm>
                    <a:off x="946164" y="3787762"/>
                    <a:ext cx="95250" cy="9525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FE85DBD4-81C5-42F9-BDFE-CAEA9FCCB611}"/>
                    </a:ext>
                  </a:extLst>
                </p:cNvPr>
                <p:cNvGrpSpPr/>
                <p:nvPr/>
              </p:nvGrpSpPr>
              <p:grpSpPr>
                <a:xfrm rot="18000000" flipH="1">
                  <a:off x="1389939" y="4747905"/>
                  <a:ext cx="413493" cy="427965"/>
                  <a:chOff x="310229" y="-2666195"/>
                  <a:chExt cx="248714" cy="257418"/>
                </a:xfrm>
              </p:grpSpPr>
              <p:sp>
                <p:nvSpPr>
                  <p:cNvPr id="414" name="角丸四角形 2256">
                    <a:extLst>
                      <a:ext uri="{FF2B5EF4-FFF2-40B4-BE49-F238E27FC236}">
                        <a16:creationId xmlns:a16="http://schemas.microsoft.com/office/drawing/2014/main" id="{13C83C05-A4D8-41AC-8F5F-C9B38CF2FD9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角丸四角形 2257">
                    <a:extLst>
                      <a:ext uri="{FF2B5EF4-FFF2-40B4-BE49-F238E27FC236}">
                        <a16:creationId xmlns:a16="http://schemas.microsoft.com/office/drawing/2014/main" id="{0E3D0A57-1141-4C9A-8855-ACC324A418C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6" name="角丸四角形 2258">
                    <a:extLst>
                      <a:ext uri="{FF2B5EF4-FFF2-40B4-BE49-F238E27FC236}">
                        <a16:creationId xmlns:a16="http://schemas.microsoft.com/office/drawing/2014/main" id="{DB3A9C6A-AEF8-47A6-8B8F-BEA54D1669A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角丸四角形 2259">
                    <a:extLst>
                      <a:ext uri="{FF2B5EF4-FFF2-40B4-BE49-F238E27FC236}">
                        <a16:creationId xmlns:a16="http://schemas.microsoft.com/office/drawing/2014/main" id="{7CB17D9B-FE8A-41BA-A5AF-7FA735F6EBB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" name="角丸四角形 2260">
                    <a:extLst>
                      <a:ext uri="{FF2B5EF4-FFF2-40B4-BE49-F238E27FC236}">
                        <a16:creationId xmlns:a16="http://schemas.microsoft.com/office/drawing/2014/main" id="{A53ABDB2-1857-4974-9408-86C882C8EF5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角丸四角形 2261">
                    <a:extLst>
                      <a:ext uri="{FF2B5EF4-FFF2-40B4-BE49-F238E27FC236}">
                        <a16:creationId xmlns:a16="http://schemas.microsoft.com/office/drawing/2014/main" id="{744E3390-154B-4914-9811-0B87BD0FBD0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角丸四角形 2262">
                    <a:extLst>
                      <a:ext uri="{FF2B5EF4-FFF2-40B4-BE49-F238E27FC236}">
                        <a16:creationId xmlns:a16="http://schemas.microsoft.com/office/drawing/2014/main" id="{9C14C812-C50E-454F-94EA-2839B23F539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角丸四角形 2263">
                    <a:extLst>
                      <a:ext uri="{FF2B5EF4-FFF2-40B4-BE49-F238E27FC236}">
                        <a16:creationId xmlns:a16="http://schemas.microsoft.com/office/drawing/2014/main" id="{4B89C238-C6F6-48B1-A9D9-6E63F1179EC3}"/>
                      </a:ext>
                    </a:extLst>
                  </p:cNvPr>
                  <p:cNvSpPr/>
                  <p:nvPr/>
                </p:nvSpPr>
                <p:spPr>
                  <a:xfrm rot="1954854">
                    <a:off x="319634" y="-2548106"/>
                    <a:ext cx="72924" cy="1393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51F97CD3-B4FA-4259-A3FD-088CE2A902AB}"/>
                  </a:ext>
                </a:extLst>
              </p:cNvPr>
              <p:cNvGrpSpPr/>
              <p:nvPr/>
            </p:nvGrpSpPr>
            <p:grpSpPr>
              <a:xfrm rot="15252002">
                <a:off x="4293388" y="4913507"/>
                <a:ext cx="684136" cy="1045737"/>
                <a:chOff x="10027131" y="3875625"/>
                <a:chExt cx="579938" cy="886465"/>
              </a:xfrm>
            </p:grpSpPr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AAB1993D-89B7-4AB6-8629-85B0B9609040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 190">
                  <a:extLst>
                    <a:ext uri="{FF2B5EF4-FFF2-40B4-BE49-F238E27FC236}">
                      <a16:creationId xmlns:a16="http://schemas.microsoft.com/office/drawing/2014/main" id="{BAAAF2EE-6DC8-4189-B596-E806322046F9}"/>
                    </a:ext>
                  </a:extLst>
                </p:cNvPr>
                <p:cNvSpPr/>
                <p:nvPr/>
              </p:nvSpPr>
              <p:spPr>
                <a:xfrm rot="12795583">
                  <a:off x="10027131" y="3955577"/>
                  <a:ext cx="323850" cy="80651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0" fmla="*/ 154797 w 323850"/>
                    <a:gd name="connsiteY0" fmla="*/ 0 h 972391"/>
                    <a:gd name="connsiteX1" fmla="*/ 219061 w 323850"/>
                    <a:gd name="connsiteY1" fmla="*/ 12974 h 972391"/>
                    <a:gd name="connsiteX2" fmla="*/ 224384 w 323850"/>
                    <a:gd name="connsiteY2" fmla="*/ 16563 h 972391"/>
                    <a:gd name="connsiteX3" fmla="*/ 224954 w 323850"/>
                    <a:gd name="connsiteY3" fmla="*/ 16678 h 972391"/>
                    <a:gd name="connsiteX4" fmla="*/ 323850 w 323850"/>
                    <a:gd name="connsiteY4" fmla="*/ 165878 h 972391"/>
                    <a:gd name="connsiteX5" fmla="*/ 323850 w 323850"/>
                    <a:gd name="connsiteY5" fmla="*/ 972391 h 972391"/>
                    <a:gd name="connsiteX6" fmla="*/ 0 w 323850"/>
                    <a:gd name="connsiteY6" fmla="*/ 972391 h 972391"/>
                    <a:gd name="connsiteX7" fmla="*/ 0 w 323850"/>
                    <a:gd name="connsiteY7" fmla="*/ 330200 h 972391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224954 w 323850"/>
                    <a:gd name="connsiteY2" fmla="*/ 3704 h 959417"/>
                    <a:gd name="connsiteX3" fmla="*/ 323850 w 323850"/>
                    <a:gd name="connsiteY3" fmla="*/ 152904 h 959417"/>
                    <a:gd name="connsiteX4" fmla="*/ 323850 w 323850"/>
                    <a:gd name="connsiteY4" fmla="*/ 959417 h 959417"/>
                    <a:gd name="connsiteX5" fmla="*/ 0 w 323850"/>
                    <a:gd name="connsiteY5" fmla="*/ 959417 h 959417"/>
                    <a:gd name="connsiteX6" fmla="*/ 0 w 323850"/>
                    <a:gd name="connsiteY6" fmla="*/ 317226 h 959417"/>
                    <a:gd name="connsiteX0" fmla="*/ 219061 w 323850"/>
                    <a:gd name="connsiteY0" fmla="*/ 0 h 959417"/>
                    <a:gd name="connsiteX1" fmla="*/ 224384 w 323850"/>
                    <a:gd name="connsiteY1" fmla="*/ 3589 h 959417"/>
                    <a:gd name="connsiteX2" fmla="*/ 323850 w 323850"/>
                    <a:gd name="connsiteY2" fmla="*/ 152904 h 959417"/>
                    <a:gd name="connsiteX3" fmla="*/ 323850 w 323850"/>
                    <a:gd name="connsiteY3" fmla="*/ 959417 h 959417"/>
                    <a:gd name="connsiteX4" fmla="*/ 0 w 323850"/>
                    <a:gd name="connsiteY4" fmla="*/ 959417 h 959417"/>
                    <a:gd name="connsiteX5" fmla="*/ 0 w 323850"/>
                    <a:gd name="connsiteY5" fmla="*/ 317226 h 959417"/>
                    <a:gd name="connsiteX0" fmla="*/ 219061 w 323850"/>
                    <a:gd name="connsiteY0" fmla="*/ 0 h 959417"/>
                    <a:gd name="connsiteX1" fmla="*/ 323850 w 323850"/>
                    <a:gd name="connsiteY1" fmla="*/ 152904 h 959417"/>
                    <a:gd name="connsiteX2" fmla="*/ 323850 w 323850"/>
                    <a:gd name="connsiteY2" fmla="*/ 959417 h 959417"/>
                    <a:gd name="connsiteX3" fmla="*/ 0 w 323850"/>
                    <a:gd name="connsiteY3" fmla="*/ 959417 h 959417"/>
                    <a:gd name="connsiteX4" fmla="*/ 0 w 323850"/>
                    <a:gd name="connsiteY4" fmla="*/ 317226 h 959417"/>
                    <a:gd name="connsiteX0" fmla="*/ 323850 w 323850"/>
                    <a:gd name="connsiteY0" fmla="*/ 0 h 806513"/>
                    <a:gd name="connsiteX1" fmla="*/ 323850 w 323850"/>
                    <a:gd name="connsiteY1" fmla="*/ 806513 h 806513"/>
                    <a:gd name="connsiteX2" fmla="*/ 0 w 323850"/>
                    <a:gd name="connsiteY2" fmla="*/ 806513 h 806513"/>
                    <a:gd name="connsiteX3" fmla="*/ 0 w 323850"/>
                    <a:gd name="connsiteY3" fmla="*/ 164322 h 80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50" h="806513">
                      <a:moveTo>
                        <a:pt x="323850" y="0"/>
                      </a:moveTo>
                      <a:lnTo>
                        <a:pt x="323850" y="806513"/>
                      </a:lnTo>
                      <a:lnTo>
                        <a:pt x="0" y="806513"/>
                      </a:lnTo>
                      <a:lnTo>
                        <a:pt x="0" y="164322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8BCE3CEC-305D-46B9-9001-ABBD8DB89111}"/>
                  </a:ext>
                </a:extLst>
              </p:cNvPr>
              <p:cNvSpPr/>
              <p:nvPr/>
            </p:nvSpPr>
            <p:spPr>
              <a:xfrm rot="20892444">
                <a:off x="4211249" y="3339086"/>
                <a:ext cx="1173692" cy="8671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FD56B029-8A71-4C61-A8C2-A82218D8140C}"/>
                  </a:ext>
                </a:extLst>
              </p:cNvPr>
              <p:cNvSpPr/>
              <p:nvPr/>
            </p:nvSpPr>
            <p:spPr>
              <a:xfrm rot="20700000">
                <a:off x="4172140" y="3469572"/>
                <a:ext cx="1336969" cy="1422549"/>
              </a:xfrm>
              <a:custGeom>
                <a:avLst/>
                <a:gdLst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68153 w 1336969"/>
                  <a:gd name="connsiteY6" fmla="*/ 1081435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87862 w 1336969"/>
                  <a:gd name="connsiteY6" fmla="*/ 1145883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87862 w 1336969"/>
                  <a:gd name="connsiteY6" fmla="*/ 1145883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87862 w 1336969"/>
                  <a:gd name="connsiteY6" fmla="*/ 1145883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  <a:gd name="connsiteX0" fmla="*/ 908414 w 1336969"/>
                  <a:gd name="connsiteY0" fmla="*/ 17673 h 1422549"/>
                  <a:gd name="connsiteX1" fmla="*/ 1308014 w 1336969"/>
                  <a:gd name="connsiteY1" fmla="*/ 868146 h 1422549"/>
                  <a:gd name="connsiteX2" fmla="*/ 536715 w 1336969"/>
                  <a:gd name="connsiteY2" fmla="*/ 1404876 h 1422549"/>
                  <a:gd name="connsiteX3" fmla="*/ 280085 w 1336969"/>
                  <a:gd name="connsiteY3" fmla="*/ 1246388 h 1422549"/>
                  <a:gd name="connsiteX4" fmla="*/ 277878 w 1336969"/>
                  <a:gd name="connsiteY4" fmla="*/ 1243616 h 1422549"/>
                  <a:gd name="connsiteX5" fmla="*/ 288125 w 1336969"/>
                  <a:gd name="connsiteY5" fmla="*/ 1233465 h 1422549"/>
                  <a:gd name="connsiteX6" fmla="*/ 399362 w 1336969"/>
                  <a:gd name="connsiteY6" fmla="*/ 1148965 h 1422549"/>
                  <a:gd name="connsiteX7" fmla="*/ 224719 w 1336969"/>
                  <a:gd name="connsiteY7" fmla="*/ 1020339 h 1422549"/>
                  <a:gd name="connsiteX8" fmla="*/ 151712 w 1336969"/>
                  <a:gd name="connsiteY8" fmla="*/ 1016834 h 1422549"/>
                  <a:gd name="connsiteX9" fmla="*/ 133190 w 1336969"/>
                  <a:gd name="connsiteY9" fmla="*/ 968995 h 1422549"/>
                  <a:gd name="connsiteX10" fmla="*/ 132159 w 1336969"/>
                  <a:gd name="connsiteY10" fmla="*/ 962908 h 1422549"/>
                  <a:gd name="connsiteX11" fmla="*/ 102369 w 1336969"/>
                  <a:gd name="connsiteY11" fmla="*/ 962808 h 1422549"/>
                  <a:gd name="connsiteX12" fmla="*/ 142 w 1336969"/>
                  <a:gd name="connsiteY12" fmla="*/ 913025 h 1422549"/>
                  <a:gd name="connsiteX13" fmla="*/ 91665 w 1336969"/>
                  <a:gd name="connsiteY13" fmla="*/ 711596 h 1422549"/>
                  <a:gd name="connsiteX14" fmla="*/ 113581 w 1336969"/>
                  <a:gd name="connsiteY14" fmla="*/ 686037 h 1422549"/>
                  <a:gd name="connsiteX15" fmla="*/ 137115 w 1336969"/>
                  <a:gd name="connsiteY15" fmla="*/ 554404 h 1422549"/>
                  <a:gd name="connsiteX16" fmla="*/ 908414 w 1336969"/>
                  <a:gd name="connsiteY16" fmla="*/ 17673 h 1422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36969" h="1422549">
                    <a:moveTo>
                      <a:pt x="908414" y="17673"/>
                    </a:moveTo>
                    <a:cubicBezTo>
                      <a:pt x="1231749" y="104311"/>
                      <a:pt x="1410656" y="485080"/>
                      <a:pt x="1308014" y="868146"/>
                    </a:cubicBezTo>
                    <a:cubicBezTo>
                      <a:pt x="1205372" y="1251211"/>
                      <a:pt x="860050" y="1491514"/>
                      <a:pt x="536715" y="1404876"/>
                    </a:cubicBezTo>
                    <a:cubicBezTo>
                      <a:pt x="435673" y="1377802"/>
                      <a:pt x="348734" y="1322004"/>
                      <a:pt x="280085" y="1246388"/>
                    </a:cubicBezTo>
                    <a:lnTo>
                      <a:pt x="277878" y="1243616"/>
                    </a:lnTo>
                    <a:lnTo>
                      <a:pt x="288125" y="1233465"/>
                    </a:lnTo>
                    <a:cubicBezTo>
                      <a:pt x="289198" y="1212363"/>
                      <a:pt x="404790" y="1218589"/>
                      <a:pt x="399362" y="1148965"/>
                    </a:cubicBezTo>
                    <a:cubicBezTo>
                      <a:pt x="395222" y="1095862"/>
                      <a:pt x="311463" y="1023601"/>
                      <a:pt x="224719" y="1020339"/>
                    </a:cubicBezTo>
                    <a:lnTo>
                      <a:pt x="151712" y="1016834"/>
                    </a:lnTo>
                    <a:lnTo>
                      <a:pt x="133190" y="968995"/>
                    </a:lnTo>
                    <a:lnTo>
                      <a:pt x="132159" y="962908"/>
                    </a:lnTo>
                    <a:lnTo>
                      <a:pt x="102369" y="962808"/>
                    </a:lnTo>
                    <a:cubicBezTo>
                      <a:pt x="41036" y="961394"/>
                      <a:pt x="-2835" y="953506"/>
                      <a:pt x="142" y="913025"/>
                    </a:cubicBezTo>
                    <a:cubicBezTo>
                      <a:pt x="2622" y="879291"/>
                      <a:pt x="40737" y="780754"/>
                      <a:pt x="91665" y="711596"/>
                    </a:cubicBezTo>
                    <a:lnTo>
                      <a:pt x="113581" y="686037"/>
                    </a:lnTo>
                    <a:lnTo>
                      <a:pt x="137115" y="554404"/>
                    </a:lnTo>
                    <a:cubicBezTo>
                      <a:pt x="239757" y="171338"/>
                      <a:pt x="585079" y="-68964"/>
                      <a:pt x="908414" y="176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1BA97726-748F-4ED7-89EC-96DB266022D5}"/>
                  </a:ext>
                </a:extLst>
              </p:cNvPr>
              <p:cNvSpPr/>
              <p:nvPr/>
            </p:nvSpPr>
            <p:spPr>
              <a:xfrm rot="20892444">
                <a:off x="4305446" y="3378813"/>
                <a:ext cx="895121" cy="4034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3A092EB-F30C-477E-833B-973769EB8C31}"/>
                  </a:ext>
                </a:extLst>
              </p:cNvPr>
              <p:cNvSpPr/>
              <p:nvPr/>
            </p:nvSpPr>
            <p:spPr>
              <a:xfrm>
                <a:off x="4852416" y="3474538"/>
                <a:ext cx="781897" cy="1343026"/>
              </a:xfrm>
              <a:custGeom>
                <a:avLst/>
                <a:gdLst>
                  <a:gd name="connsiteX0" fmla="*/ 345960 w 764158"/>
                  <a:gd name="connsiteY0" fmla="*/ 0 h 1343026"/>
                  <a:gd name="connsiteX1" fmla="*/ 764158 w 764158"/>
                  <a:gd name="connsiteY1" fmla="*/ 671513 h 1343026"/>
                  <a:gd name="connsiteX2" fmla="*/ 345960 w 764158"/>
                  <a:gd name="connsiteY2" fmla="*/ 1343026 h 1343026"/>
                  <a:gd name="connsiteX3" fmla="*/ 112142 w 764158"/>
                  <a:gd name="connsiteY3" fmla="*/ 1228342 h 1343026"/>
                  <a:gd name="connsiteX4" fmla="*/ 104168 w 764158"/>
                  <a:gd name="connsiteY4" fmla="*/ 1217779 h 1343026"/>
                  <a:gd name="connsiteX5" fmla="*/ 110641 w 764158"/>
                  <a:gd name="connsiteY5" fmla="*/ 1169259 h 1343026"/>
                  <a:gd name="connsiteX6" fmla="*/ 119137 w 764158"/>
                  <a:gd name="connsiteY6" fmla="*/ 973138 h 1343026"/>
                  <a:gd name="connsiteX7" fmla="*/ 47715 w 764158"/>
                  <a:gd name="connsiteY7" fmla="*/ 429048 h 1343026"/>
                  <a:gd name="connsiteX8" fmla="*/ 0 w 764158"/>
                  <a:gd name="connsiteY8" fmla="*/ 294475 h 1343026"/>
                  <a:gd name="connsiteX9" fmla="*/ 50250 w 764158"/>
                  <a:gd name="connsiteY9" fmla="*/ 196682 h 1343026"/>
                  <a:gd name="connsiteX10" fmla="*/ 345960 w 764158"/>
                  <a:gd name="connsiteY10" fmla="*/ 0 h 134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4158" h="1343026">
                    <a:moveTo>
                      <a:pt x="345960" y="0"/>
                    </a:moveTo>
                    <a:cubicBezTo>
                      <a:pt x="576924" y="0"/>
                      <a:pt x="764158" y="300647"/>
                      <a:pt x="764158" y="671513"/>
                    </a:cubicBezTo>
                    <a:cubicBezTo>
                      <a:pt x="764158" y="1042379"/>
                      <a:pt x="576924" y="1343026"/>
                      <a:pt x="345960" y="1343026"/>
                    </a:cubicBezTo>
                    <a:cubicBezTo>
                      <a:pt x="259349" y="1343026"/>
                      <a:pt x="178887" y="1300748"/>
                      <a:pt x="112142" y="1228342"/>
                    </a:cubicBezTo>
                    <a:lnTo>
                      <a:pt x="104168" y="1217779"/>
                    </a:lnTo>
                    <a:lnTo>
                      <a:pt x="110641" y="1169259"/>
                    </a:lnTo>
                    <a:cubicBezTo>
                      <a:pt x="116212" y="1105910"/>
                      <a:pt x="119137" y="1040319"/>
                      <a:pt x="119137" y="973138"/>
                    </a:cubicBezTo>
                    <a:cubicBezTo>
                      <a:pt x="119137" y="771595"/>
                      <a:pt x="92807" y="584362"/>
                      <a:pt x="47715" y="429048"/>
                    </a:cubicBezTo>
                    <a:lnTo>
                      <a:pt x="0" y="294475"/>
                    </a:lnTo>
                    <a:lnTo>
                      <a:pt x="50250" y="196682"/>
                    </a:lnTo>
                    <a:cubicBezTo>
                      <a:pt x="125929" y="75162"/>
                      <a:pt x="230478" y="0"/>
                      <a:pt x="34596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F097E7A0-F263-4268-812F-1D17D796F53F}"/>
                  </a:ext>
                </a:extLst>
              </p:cNvPr>
              <p:cNvSpPr/>
              <p:nvPr/>
            </p:nvSpPr>
            <p:spPr>
              <a:xfrm rot="900000" flipH="1">
                <a:off x="4831891" y="4028455"/>
                <a:ext cx="265551" cy="434564"/>
              </a:xfrm>
              <a:custGeom>
                <a:avLst/>
                <a:gdLst>
                  <a:gd name="connsiteX0" fmla="*/ 144855 w 265551"/>
                  <a:gd name="connsiteY0" fmla="*/ 0 h 434564"/>
                  <a:gd name="connsiteX1" fmla="*/ 0 w 265551"/>
                  <a:gd name="connsiteY1" fmla="*/ 217282 h 434564"/>
                  <a:gd name="connsiteX2" fmla="*/ 144855 w 265551"/>
                  <a:gd name="connsiteY2" fmla="*/ 434564 h 434564"/>
                  <a:gd name="connsiteX3" fmla="*/ 174955 w 265551"/>
                  <a:gd name="connsiteY3" fmla="*/ 425449 h 434564"/>
                  <a:gd name="connsiteX4" fmla="*/ 175043 w 265551"/>
                  <a:gd name="connsiteY4" fmla="*/ 412388 h 434564"/>
                  <a:gd name="connsiteX5" fmla="*/ 201780 w 265551"/>
                  <a:gd name="connsiteY5" fmla="*/ 268621 h 434564"/>
                  <a:gd name="connsiteX6" fmla="*/ 250509 w 265551"/>
                  <a:gd name="connsiteY6" fmla="*/ 130746 h 434564"/>
                  <a:gd name="connsiteX7" fmla="*/ 265551 w 265551"/>
                  <a:gd name="connsiteY7" fmla="*/ 104283 h 434564"/>
                  <a:gd name="connsiteX8" fmla="*/ 247283 w 265551"/>
                  <a:gd name="connsiteY8" fmla="*/ 63640 h 434564"/>
                  <a:gd name="connsiteX9" fmla="*/ 144855 w 265551"/>
                  <a:gd name="connsiteY9" fmla="*/ 0 h 434564"/>
                  <a:gd name="connsiteX0" fmla="*/ 201780 w 293220"/>
                  <a:gd name="connsiteY0" fmla="*/ 268621 h 434564"/>
                  <a:gd name="connsiteX1" fmla="*/ 250509 w 293220"/>
                  <a:gd name="connsiteY1" fmla="*/ 130746 h 434564"/>
                  <a:gd name="connsiteX2" fmla="*/ 265551 w 293220"/>
                  <a:gd name="connsiteY2" fmla="*/ 104283 h 434564"/>
                  <a:gd name="connsiteX3" fmla="*/ 247283 w 293220"/>
                  <a:gd name="connsiteY3" fmla="*/ 63640 h 434564"/>
                  <a:gd name="connsiteX4" fmla="*/ 144855 w 293220"/>
                  <a:gd name="connsiteY4" fmla="*/ 0 h 434564"/>
                  <a:gd name="connsiteX5" fmla="*/ 0 w 293220"/>
                  <a:gd name="connsiteY5" fmla="*/ 217282 h 434564"/>
                  <a:gd name="connsiteX6" fmla="*/ 144855 w 293220"/>
                  <a:gd name="connsiteY6" fmla="*/ 434564 h 434564"/>
                  <a:gd name="connsiteX7" fmla="*/ 174955 w 293220"/>
                  <a:gd name="connsiteY7" fmla="*/ 425449 h 434564"/>
                  <a:gd name="connsiteX8" fmla="*/ 175043 w 293220"/>
                  <a:gd name="connsiteY8" fmla="*/ 412388 h 434564"/>
                  <a:gd name="connsiteX9" fmla="*/ 293220 w 293220"/>
                  <a:gd name="connsiteY9" fmla="*/ 360061 h 434564"/>
                  <a:gd name="connsiteX0" fmla="*/ 201780 w 265551"/>
                  <a:gd name="connsiteY0" fmla="*/ 268621 h 434564"/>
                  <a:gd name="connsiteX1" fmla="*/ 250509 w 265551"/>
                  <a:gd name="connsiteY1" fmla="*/ 130746 h 434564"/>
                  <a:gd name="connsiteX2" fmla="*/ 265551 w 265551"/>
                  <a:gd name="connsiteY2" fmla="*/ 104283 h 434564"/>
                  <a:gd name="connsiteX3" fmla="*/ 247283 w 265551"/>
                  <a:gd name="connsiteY3" fmla="*/ 63640 h 434564"/>
                  <a:gd name="connsiteX4" fmla="*/ 144855 w 265551"/>
                  <a:gd name="connsiteY4" fmla="*/ 0 h 434564"/>
                  <a:gd name="connsiteX5" fmla="*/ 0 w 265551"/>
                  <a:gd name="connsiteY5" fmla="*/ 217282 h 434564"/>
                  <a:gd name="connsiteX6" fmla="*/ 144855 w 265551"/>
                  <a:gd name="connsiteY6" fmla="*/ 434564 h 434564"/>
                  <a:gd name="connsiteX7" fmla="*/ 174955 w 265551"/>
                  <a:gd name="connsiteY7" fmla="*/ 425449 h 434564"/>
                  <a:gd name="connsiteX8" fmla="*/ 175043 w 265551"/>
                  <a:gd name="connsiteY8" fmla="*/ 412388 h 434564"/>
                  <a:gd name="connsiteX0" fmla="*/ 250509 w 265551"/>
                  <a:gd name="connsiteY0" fmla="*/ 130746 h 434564"/>
                  <a:gd name="connsiteX1" fmla="*/ 265551 w 265551"/>
                  <a:gd name="connsiteY1" fmla="*/ 104283 h 434564"/>
                  <a:gd name="connsiteX2" fmla="*/ 247283 w 265551"/>
                  <a:gd name="connsiteY2" fmla="*/ 63640 h 434564"/>
                  <a:gd name="connsiteX3" fmla="*/ 144855 w 265551"/>
                  <a:gd name="connsiteY3" fmla="*/ 0 h 434564"/>
                  <a:gd name="connsiteX4" fmla="*/ 0 w 265551"/>
                  <a:gd name="connsiteY4" fmla="*/ 217282 h 434564"/>
                  <a:gd name="connsiteX5" fmla="*/ 144855 w 265551"/>
                  <a:gd name="connsiteY5" fmla="*/ 434564 h 434564"/>
                  <a:gd name="connsiteX6" fmla="*/ 174955 w 265551"/>
                  <a:gd name="connsiteY6" fmla="*/ 425449 h 434564"/>
                  <a:gd name="connsiteX7" fmla="*/ 175043 w 265551"/>
                  <a:gd name="connsiteY7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  <a:gd name="connsiteX6" fmla="*/ 175043 w 265551"/>
                  <a:gd name="connsiteY6" fmla="*/ 412388 h 434564"/>
                  <a:gd name="connsiteX0" fmla="*/ 265551 w 265551"/>
                  <a:gd name="connsiteY0" fmla="*/ 104283 h 434564"/>
                  <a:gd name="connsiteX1" fmla="*/ 247283 w 265551"/>
                  <a:gd name="connsiteY1" fmla="*/ 63640 h 434564"/>
                  <a:gd name="connsiteX2" fmla="*/ 144855 w 265551"/>
                  <a:gd name="connsiteY2" fmla="*/ 0 h 434564"/>
                  <a:gd name="connsiteX3" fmla="*/ 0 w 265551"/>
                  <a:gd name="connsiteY3" fmla="*/ 217282 h 434564"/>
                  <a:gd name="connsiteX4" fmla="*/ 144855 w 265551"/>
                  <a:gd name="connsiteY4" fmla="*/ 434564 h 434564"/>
                  <a:gd name="connsiteX5" fmla="*/ 174955 w 265551"/>
                  <a:gd name="connsiteY5" fmla="*/ 425449 h 43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551" h="434564">
                    <a:moveTo>
                      <a:pt x="265551" y="104283"/>
                    </a:moveTo>
                    <a:lnTo>
                      <a:pt x="247283" y="63640"/>
                    </a:lnTo>
                    <a:cubicBezTo>
                      <a:pt x="221069" y="24320"/>
                      <a:pt x="184856" y="0"/>
                      <a:pt x="144855" y="0"/>
                    </a:cubicBezTo>
                    <a:cubicBezTo>
                      <a:pt x="64854" y="0"/>
                      <a:pt x="0" y="97280"/>
                      <a:pt x="0" y="217282"/>
                    </a:cubicBezTo>
                    <a:cubicBezTo>
                      <a:pt x="0" y="337284"/>
                      <a:pt x="64854" y="434564"/>
                      <a:pt x="144855" y="434564"/>
                    </a:cubicBezTo>
                    <a:lnTo>
                      <a:pt x="174955" y="425449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D9FEE873-F1F0-46EC-AC64-F3036D2B0D46}"/>
                  </a:ext>
                </a:extLst>
              </p:cNvPr>
              <p:cNvSpPr/>
              <p:nvPr/>
            </p:nvSpPr>
            <p:spPr>
              <a:xfrm rot="900000" flipH="1">
                <a:off x="4866292" y="4101834"/>
                <a:ext cx="179016" cy="283050"/>
              </a:xfrm>
              <a:custGeom>
                <a:avLst/>
                <a:gdLst>
                  <a:gd name="connsiteX0" fmla="*/ 92409 w 179016"/>
                  <a:gd name="connsiteY0" fmla="*/ 0 h 283050"/>
                  <a:gd name="connsiteX1" fmla="*/ 0 w 179016"/>
                  <a:gd name="connsiteY1" fmla="*/ 141525 h 283050"/>
                  <a:gd name="connsiteX2" fmla="*/ 92409 w 179016"/>
                  <a:gd name="connsiteY2" fmla="*/ 283050 h 283050"/>
                  <a:gd name="connsiteX3" fmla="*/ 128379 w 179016"/>
                  <a:gd name="connsiteY3" fmla="*/ 271928 h 283050"/>
                  <a:gd name="connsiteX4" fmla="*/ 131346 w 179016"/>
                  <a:gd name="connsiteY4" fmla="*/ 268864 h 283050"/>
                  <a:gd name="connsiteX5" fmla="*/ 145663 w 179016"/>
                  <a:gd name="connsiteY5" fmla="*/ 191881 h 283050"/>
                  <a:gd name="connsiteX6" fmla="*/ 179016 w 179016"/>
                  <a:gd name="connsiteY6" fmla="*/ 97511 h 283050"/>
                  <a:gd name="connsiteX7" fmla="*/ 177556 w 179016"/>
                  <a:gd name="connsiteY7" fmla="*/ 86437 h 283050"/>
                  <a:gd name="connsiteX8" fmla="*/ 92409 w 179016"/>
                  <a:gd name="connsiteY8" fmla="*/ 0 h 28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016" h="283050">
                    <a:moveTo>
                      <a:pt x="92409" y="0"/>
                    </a:moveTo>
                    <a:cubicBezTo>
                      <a:pt x="41373" y="0"/>
                      <a:pt x="0" y="63363"/>
                      <a:pt x="0" y="141525"/>
                    </a:cubicBezTo>
                    <a:cubicBezTo>
                      <a:pt x="0" y="219687"/>
                      <a:pt x="41373" y="283050"/>
                      <a:pt x="92409" y="283050"/>
                    </a:cubicBezTo>
                    <a:cubicBezTo>
                      <a:pt x="105168" y="283050"/>
                      <a:pt x="117323" y="279090"/>
                      <a:pt x="128379" y="271928"/>
                    </a:cubicBezTo>
                    <a:lnTo>
                      <a:pt x="131346" y="268864"/>
                    </a:lnTo>
                    <a:lnTo>
                      <a:pt x="145663" y="191881"/>
                    </a:lnTo>
                    <a:lnTo>
                      <a:pt x="179016" y="97511"/>
                    </a:lnTo>
                    <a:lnTo>
                      <a:pt x="177556" y="86437"/>
                    </a:lnTo>
                    <a:cubicBezTo>
                      <a:pt x="163527" y="35642"/>
                      <a:pt x="130686" y="0"/>
                      <a:pt x="9240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四角形: 上の 2 つの角を丸める 735">
                <a:extLst>
                  <a:ext uri="{FF2B5EF4-FFF2-40B4-BE49-F238E27FC236}">
                    <a16:creationId xmlns:a16="http://schemas.microsoft.com/office/drawing/2014/main" id="{F259A67C-5856-4F28-A760-784545F61762}"/>
                  </a:ext>
                </a:extLst>
              </p:cNvPr>
              <p:cNvSpPr/>
              <p:nvPr/>
            </p:nvSpPr>
            <p:spPr>
              <a:xfrm>
                <a:off x="4654290" y="4800825"/>
                <a:ext cx="1323815" cy="1650010"/>
              </a:xfrm>
              <a:custGeom>
                <a:avLst/>
                <a:gdLst>
                  <a:gd name="connsiteX0" fmla="*/ 319119 w 1030246"/>
                  <a:gd name="connsiteY0" fmla="*/ 0 h 1224097"/>
                  <a:gd name="connsiteX1" fmla="*/ 711127 w 1030246"/>
                  <a:gd name="connsiteY1" fmla="*/ 0 h 1224097"/>
                  <a:gd name="connsiteX2" fmla="*/ 1030246 w 1030246"/>
                  <a:gd name="connsiteY2" fmla="*/ 319119 h 1224097"/>
                  <a:gd name="connsiteX3" fmla="*/ 1030246 w 1030246"/>
                  <a:gd name="connsiteY3" fmla="*/ 1224097 h 1224097"/>
                  <a:gd name="connsiteX4" fmla="*/ 1030246 w 1030246"/>
                  <a:gd name="connsiteY4" fmla="*/ 1224097 h 1224097"/>
                  <a:gd name="connsiteX5" fmla="*/ 0 w 1030246"/>
                  <a:gd name="connsiteY5" fmla="*/ 1224097 h 1224097"/>
                  <a:gd name="connsiteX6" fmla="*/ 0 w 1030246"/>
                  <a:gd name="connsiteY6" fmla="*/ 1224097 h 1224097"/>
                  <a:gd name="connsiteX7" fmla="*/ 0 w 1030246"/>
                  <a:gd name="connsiteY7" fmla="*/ 319119 h 1224097"/>
                  <a:gd name="connsiteX8" fmla="*/ 319119 w 1030246"/>
                  <a:gd name="connsiteY8" fmla="*/ 0 h 122409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030246 w 1182646"/>
                  <a:gd name="connsiteY3" fmla="*/ 1224097 h 1230447"/>
                  <a:gd name="connsiteX4" fmla="*/ 1182646 w 1182646"/>
                  <a:gd name="connsiteY4" fmla="*/ 1230447 h 1230447"/>
                  <a:gd name="connsiteX5" fmla="*/ 0 w 1182646"/>
                  <a:gd name="connsiteY5" fmla="*/ 1224097 h 1230447"/>
                  <a:gd name="connsiteX6" fmla="*/ 0 w 1182646"/>
                  <a:gd name="connsiteY6" fmla="*/ 1224097 h 1230447"/>
                  <a:gd name="connsiteX7" fmla="*/ 0 w 1182646"/>
                  <a:gd name="connsiteY7" fmla="*/ 319119 h 1230447"/>
                  <a:gd name="connsiteX8" fmla="*/ 319119 w 1182646"/>
                  <a:gd name="connsiteY8" fmla="*/ 0 h 1230447"/>
                  <a:gd name="connsiteX0" fmla="*/ 319119 w 1182646"/>
                  <a:gd name="connsiteY0" fmla="*/ 0 h 1230447"/>
                  <a:gd name="connsiteX1" fmla="*/ 711127 w 1182646"/>
                  <a:gd name="connsiteY1" fmla="*/ 0 h 1230447"/>
                  <a:gd name="connsiteX2" fmla="*/ 1030246 w 1182646"/>
                  <a:gd name="connsiteY2" fmla="*/ 319119 h 1230447"/>
                  <a:gd name="connsiteX3" fmla="*/ 1182646 w 1182646"/>
                  <a:gd name="connsiteY3" fmla="*/ 1230447 h 1230447"/>
                  <a:gd name="connsiteX4" fmla="*/ 0 w 1182646"/>
                  <a:gd name="connsiteY4" fmla="*/ 1224097 h 1230447"/>
                  <a:gd name="connsiteX5" fmla="*/ 0 w 1182646"/>
                  <a:gd name="connsiteY5" fmla="*/ 1224097 h 1230447"/>
                  <a:gd name="connsiteX6" fmla="*/ 0 w 1182646"/>
                  <a:gd name="connsiteY6" fmla="*/ 319119 h 1230447"/>
                  <a:gd name="connsiteX7" fmla="*/ 319119 w 1182646"/>
                  <a:gd name="connsiteY7" fmla="*/ 0 h 12304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0 w 1182646"/>
                  <a:gd name="connsiteY4" fmla="*/ 1224097 h 1243147"/>
                  <a:gd name="connsiteX5" fmla="*/ 209550 w 1182646"/>
                  <a:gd name="connsiteY5" fmla="*/ 1243147 h 1243147"/>
                  <a:gd name="connsiteX6" fmla="*/ 0 w 1182646"/>
                  <a:gd name="connsiteY6" fmla="*/ 319119 h 1243147"/>
                  <a:gd name="connsiteX7" fmla="*/ 319119 w 1182646"/>
                  <a:gd name="connsiteY7" fmla="*/ 0 h 1243147"/>
                  <a:gd name="connsiteX0" fmla="*/ 319119 w 1182646"/>
                  <a:gd name="connsiteY0" fmla="*/ 0 h 1243147"/>
                  <a:gd name="connsiteX1" fmla="*/ 711127 w 1182646"/>
                  <a:gd name="connsiteY1" fmla="*/ 0 h 1243147"/>
                  <a:gd name="connsiteX2" fmla="*/ 1030246 w 1182646"/>
                  <a:gd name="connsiteY2" fmla="*/ 319119 h 1243147"/>
                  <a:gd name="connsiteX3" fmla="*/ 1182646 w 1182646"/>
                  <a:gd name="connsiteY3" fmla="*/ 1230447 h 1243147"/>
                  <a:gd name="connsiteX4" fmla="*/ 209550 w 1182646"/>
                  <a:gd name="connsiteY4" fmla="*/ 1243147 h 1243147"/>
                  <a:gd name="connsiteX5" fmla="*/ 0 w 1182646"/>
                  <a:gd name="connsiteY5" fmla="*/ 319119 h 1243147"/>
                  <a:gd name="connsiteX6" fmla="*/ 319119 w 1182646"/>
                  <a:gd name="connsiteY6" fmla="*/ 0 h 1243147"/>
                  <a:gd name="connsiteX0" fmla="*/ 253278 w 1116805"/>
                  <a:gd name="connsiteY0" fmla="*/ 0 h 1243147"/>
                  <a:gd name="connsiteX1" fmla="*/ 645286 w 1116805"/>
                  <a:gd name="connsiteY1" fmla="*/ 0 h 1243147"/>
                  <a:gd name="connsiteX2" fmla="*/ 964405 w 1116805"/>
                  <a:gd name="connsiteY2" fmla="*/ 319119 h 1243147"/>
                  <a:gd name="connsiteX3" fmla="*/ 1116805 w 1116805"/>
                  <a:gd name="connsiteY3" fmla="*/ 1230447 h 1243147"/>
                  <a:gd name="connsiteX4" fmla="*/ 143709 w 1116805"/>
                  <a:gd name="connsiteY4" fmla="*/ 1243147 h 1243147"/>
                  <a:gd name="connsiteX5" fmla="*/ 0 w 1116805"/>
                  <a:gd name="connsiteY5" fmla="*/ 423108 h 1243147"/>
                  <a:gd name="connsiteX6" fmla="*/ 253278 w 1116805"/>
                  <a:gd name="connsiteY6" fmla="*/ 0 h 1243147"/>
                  <a:gd name="connsiteX0" fmla="*/ 254795 w 1118322"/>
                  <a:gd name="connsiteY0" fmla="*/ 0 h 1243147"/>
                  <a:gd name="connsiteX1" fmla="*/ 646803 w 1118322"/>
                  <a:gd name="connsiteY1" fmla="*/ 0 h 1243147"/>
                  <a:gd name="connsiteX2" fmla="*/ 965922 w 1118322"/>
                  <a:gd name="connsiteY2" fmla="*/ 319119 h 1243147"/>
                  <a:gd name="connsiteX3" fmla="*/ 1118322 w 1118322"/>
                  <a:gd name="connsiteY3" fmla="*/ 1230447 h 1243147"/>
                  <a:gd name="connsiteX4" fmla="*/ 145226 w 1118322"/>
                  <a:gd name="connsiteY4" fmla="*/ 1243147 h 1243147"/>
                  <a:gd name="connsiteX5" fmla="*/ 1517 w 1118322"/>
                  <a:gd name="connsiteY5" fmla="*/ 423108 h 1243147"/>
                  <a:gd name="connsiteX6" fmla="*/ 254795 w 1118322"/>
                  <a:gd name="connsiteY6" fmla="*/ 0 h 1243147"/>
                  <a:gd name="connsiteX0" fmla="*/ 361663 w 1122770"/>
                  <a:gd name="connsiteY0" fmla="*/ 0 h 1243147"/>
                  <a:gd name="connsiteX1" fmla="*/ 651251 w 1122770"/>
                  <a:gd name="connsiteY1" fmla="*/ 0 h 1243147"/>
                  <a:gd name="connsiteX2" fmla="*/ 970370 w 1122770"/>
                  <a:gd name="connsiteY2" fmla="*/ 319119 h 1243147"/>
                  <a:gd name="connsiteX3" fmla="*/ 1122770 w 1122770"/>
                  <a:gd name="connsiteY3" fmla="*/ 1230447 h 1243147"/>
                  <a:gd name="connsiteX4" fmla="*/ 149674 w 1122770"/>
                  <a:gd name="connsiteY4" fmla="*/ 1243147 h 1243147"/>
                  <a:gd name="connsiteX5" fmla="*/ 5965 w 1122770"/>
                  <a:gd name="connsiteY5" fmla="*/ 423108 h 1243147"/>
                  <a:gd name="connsiteX6" fmla="*/ 361663 w 1122770"/>
                  <a:gd name="connsiteY6" fmla="*/ 0 h 1243147"/>
                  <a:gd name="connsiteX0" fmla="*/ 361566 w 1122673"/>
                  <a:gd name="connsiteY0" fmla="*/ 0 h 1243147"/>
                  <a:gd name="connsiteX1" fmla="*/ 651154 w 1122673"/>
                  <a:gd name="connsiteY1" fmla="*/ 0 h 1243147"/>
                  <a:gd name="connsiteX2" fmla="*/ 970273 w 1122673"/>
                  <a:gd name="connsiteY2" fmla="*/ 319119 h 1243147"/>
                  <a:gd name="connsiteX3" fmla="*/ 1122673 w 1122673"/>
                  <a:gd name="connsiteY3" fmla="*/ 1230447 h 1243147"/>
                  <a:gd name="connsiteX4" fmla="*/ 149577 w 1122673"/>
                  <a:gd name="connsiteY4" fmla="*/ 1243147 h 1243147"/>
                  <a:gd name="connsiteX5" fmla="*/ 5868 w 1122673"/>
                  <a:gd name="connsiteY5" fmla="*/ 423108 h 1243147"/>
                  <a:gd name="connsiteX6" fmla="*/ 361566 w 1122673"/>
                  <a:gd name="connsiteY6" fmla="*/ 0 h 124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2673" h="1243147">
                    <a:moveTo>
                      <a:pt x="361566" y="0"/>
                    </a:moveTo>
                    <a:lnTo>
                      <a:pt x="651154" y="0"/>
                    </a:lnTo>
                    <a:cubicBezTo>
                      <a:pt x="827399" y="0"/>
                      <a:pt x="970273" y="142874"/>
                      <a:pt x="970273" y="319119"/>
                    </a:cubicBezTo>
                    <a:lnTo>
                      <a:pt x="1122673" y="1230447"/>
                    </a:lnTo>
                    <a:lnTo>
                      <a:pt x="149577" y="1243147"/>
                    </a:lnTo>
                    <a:cubicBezTo>
                      <a:pt x="101674" y="969801"/>
                      <a:pt x="51009" y="630299"/>
                      <a:pt x="5868" y="423108"/>
                    </a:cubicBezTo>
                    <a:cubicBezTo>
                      <a:pt x="-39273" y="215917"/>
                      <a:pt x="185321" y="0"/>
                      <a:pt x="36156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円/楕円 548">
                <a:extLst>
                  <a:ext uri="{FF2B5EF4-FFF2-40B4-BE49-F238E27FC236}">
                    <a16:creationId xmlns:a16="http://schemas.microsoft.com/office/drawing/2014/main" id="{CE3F59DF-54CD-45E9-9AC8-C1C55D45A050}"/>
                  </a:ext>
                </a:extLst>
              </p:cNvPr>
              <p:cNvSpPr/>
              <p:nvPr/>
            </p:nvSpPr>
            <p:spPr>
              <a:xfrm>
                <a:off x="4360820" y="4112281"/>
                <a:ext cx="135165" cy="2197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F3C81BC1-601E-41FC-AF65-88788C1A6A30}"/>
                  </a:ext>
                </a:extLst>
              </p:cNvPr>
              <p:cNvSpPr/>
              <p:nvPr/>
            </p:nvSpPr>
            <p:spPr>
              <a:xfrm rot="17100000">
                <a:off x="4464128" y="3828745"/>
                <a:ext cx="87281" cy="33496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D7AC0644-43F5-4454-9263-DCC0128D746B}"/>
                  </a:ext>
                </a:extLst>
              </p:cNvPr>
              <p:cNvGrpSpPr/>
              <p:nvPr/>
            </p:nvGrpSpPr>
            <p:grpSpPr>
              <a:xfrm rot="14400000">
                <a:off x="3914271" y="5099122"/>
                <a:ext cx="1129655" cy="1486123"/>
                <a:chOff x="9915630" y="3875625"/>
                <a:chExt cx="957602" cy="1259778"/>
              </a:xfrm>
            </p:grpSpPr>
            <p:sp>
              <p:nvSpPr>
                <p:cNvPr id="407" name="台形 406">
                  <a:extLst>
                    <a:ext uri="{FF2B5EF4-FFF2-40B4-BE49-F238E27FC236}">
                      <a16:creationId xmlns:a16="http://schemas.microsoft.com/office/drawing/2014/main" id="{EB9FF4CE-AC70-4892-8324-A4777DA41C58}"/>
                    </a:ext>
                  </a:extLst>
                </p:cNvPr>
                <p:cNvSpPr/>
                <p:nvPr/>
              </p:nvSpPr>
              <p:spPr>
                <a:xfrm rot="1995583">
                  <a:off x="10292708" y="3875625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 190">
                  <a:extLst>
                    <a:ext uri="{FF2B5EF4-FFF2-40B4-BE49-F238E27FC236}">
                      <a16:creationId xmlns:a16="http://schemas.microsoft.com/office/drawing/2014/main" id="{8A54D750-366C-4E5E-917B-11F2A96CA3DC}"/>
                    </a:ext>
                  </a:extLst>
                </p:cNvPr>
                <p:cNvSpPr/>
                <p:nvPr/>
              </p:nvSpPr>
              <p:spPr>
                <a:xfrm rot="12795583">
                  <a:off x="9915630" y="411156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pptxa92_子育て、育児のイラスト</dc:title>
  <dc:subject>pptxa92_子育て、育児のイラスト</dc:subject>
  <dc:creator>でじけろお</dc:creator>
  <cp:revision>1</cp:revision>
  <dcterms:created xsi:type="dcterms:W3CDTF">2018-05-20T00:31:01Z</dcterms:created>
  <dcterms:modified xsi:type="dcterms:W3CDTF">2019-07-25T01:15:13Z</dcterms:modified>
  <cp:version>1</cp:version>
</cp:coreProperties>
</file>