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1" r:id="rId2"/>
    <p:sldId id="264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68" d="100"/>
          <a:sy n="68" d="100"/>
        </p:scale>
        <p:origin x="90" y="3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Copyright©2019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グループ化 13">
            <a:extLst>
              <a:ext uri="{FF2B5EF4-FFF2-40B4-BE49-F238E27FC236}">
                <a16:creationId xmlns:a16="http://schemas.microsoft.com/office/drawing/2014/main" id="{DBBA50A7-62AA-48E8-B639-83478270477E}"/>
              </a:ext>
            </a:extLst>
          </p:cNvPr>
          <p:cNvGrpSpPr/>
          <p:nvPr/>
        </p:nvGrpSpPr>
        <p:grpSpPr>
          <a:xfrm>
            <a:off x="3559783" y="857250"/>
            <a:ext cx="2721938" cy="2721938"/>
            <a:chOff x="3559783" y="857250"/>
            <a:chExt cx="2721938" cy="2721938"/>
          </a:xfrm>
        </p:grpSpPr>
        <p:grpSp>
          <p:nvGrpSpPr>
            <p:cNvPr id="200" name="グループ化 199">
              <a:extLst>
                <a:ext uri="{FF2B5EF4-FFF2-40B4-BE49-F238E27FC236}">
                  <a16:creationId xmlns:a16="http://schemas.microsoft.com/office/drawing/2014/main" id="{D4CC1E79-A5D0-43EF-8465-28E176E07657}"/>
                </a:ext>
              </a:extLst>
            </p:cNvPr>
            <p:cNvGrpSpPr/>
            <p:nvPr/>
          </p:nvGrpSpPr>
          <p:grpSpPr>
            <a:xfrm>
              <a:off x="3559783" y="857250"/>
              <a:ext cx="2721938" cy="2721938"/>
              <a:chOff x="676883" y="857250"/>
              <a:chExt cx="2721938" cy="2721938"/>
            </a:xfrm>
          </p:grpSpPr>
          <p:grpSp>
            <p:nvGrpSpPr>
              <p:cNvPr id="201" name="グループ化 200">
                <a:extLst>
                  <a:ext uri="{FF2B5EF4-FFF2-40B4-BE49-F238E27FC236}">
                    <a16:creationId xmlns:a16="http://schemas.microsoft.com/office/drawing/2014/main" id="{20C2E25F-0F74-4F8B-BB9D-96741E784E91}"/>
                  </a:ext>
                </a:extLst>
              </p:cNvPr>
              <p:cNvGrpSpPr/>
              <p:nvPr/>
            </p:nvGrpSpPr>
            <p:grpSpPr>
              <a:xfrm>
                <a:off x="689584" y="869950"/>
                <a:ext cx="2696536" cy="2696530"/>
                <a:chOff x="3543630" y="3341418"/>
                <a:chExt cx="1646813" cy="1646810"/>
              </a:xfrm>
            </p:grpSpPr>
            <p:sp>
              <p:nvSpPr>
                <p:cNvPr id="203" name="楕円 202">
                  <a:extLst>
                    <a:ext uri="{FF2B5EF4-FFF2-40B4-BE49-F238E27FC236}">
                      <a16:creationId xmlns:a16="http://schemas.microsoft.com/office/drawing/2014/main" id="{1C3EC1E5-AA8B-40EB-A6ED-DBF4CFE70D0D}"/>
                    </a:ext>
                  </a:extLst>
                </p:cNvPr>
                <p:cNvSpPr/>
                <p:nvPr/>
              </p:nvSpPr>
              <p:spPr bwMode="auto">
                <a:xfrm>
                  <a:off x="3543630" y="3341418"/>
                  <a:ext cx="1646813" cy="1646810"/>
                </a:xfrm>
                <a:prstGeom prst="ellipse">
                  <a:avLst/>
                </a:prstGeom>
                <a:solidFill>
                  <a:schemeClr val="bg1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4" name="&quot;禁止&quot;マーク 203">
                  <a:extLst>
                    <a:ext uri="{FF2B5EF4-FFF2-40B4-BE49-F238E27FC236}">
                      <a16:creationId xmlns:a16="http://schemas.microsoft.com/office/drawing/2014/main" id="{FB2E1ECF-D766-4177-942A-3828C5805151}"/>
                    </a:ext>
                  </a:extLst>
                </p:cNvPr>
                <p:cNvSpPr/>
                <p:nvPr/>
              </p:nvSpPr>
              <p:spPr bwMode="auto">
                <a:xfrm>
                  <a:off x="3587099" y="3384887"/>
                  <a:ext cx="1559874" cy="1559872"/>
                </a:xfrm>
                <a:prstGeom prst="noSmoking">
                  <a:avLst>
                    <a:gd name="adj" fmla="val 9559"/>
                  </a:avLst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202" name="円: 塗りつぶしなし 201">
                <a:extLst>
                  <a:ext uri="{FF2B5EF4-FFF2-40B4-BE49-F238E27FC236}">
                    <a16:creationId xmlns:a16="http://schemas.microsoft.com/office/drawing/2014/main" id="{9617CFC2-E7E3-4F9C-BDA3-F5B6385425FD}"/>
                  </a:ext>
                </a:extLst>
              </p:cNvPr>
              <p:cNvSpPr/>
              <p:nvPr/>
            </p:nvSpPr>
            <p:spPr>
              <a:xfrm>
                <a:off x="676883" y="857250"/>
                <a:ext cx="2721938" cy="2721938"/>
              </a:xfrm>
              <a:prstGeom prst="donut">
                <a:avLst>
                  <a:gd name="adj" fmla="val 1422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F75B8D10-08DA-4823-B5BF-1C3CE1AF9489}"/>
                </a:ext>
              </a:extLst>
            </p:cNvPr>
            <p:cNvGrpSpPr/>
            <p:nvPr/>
          </p:nvGrpSpPr>
          <p:grpSpPr>
            <a:xfrm>
              <a:off x="4061460" y="1799304"/>
              <a:ext cx="1783080" cy="837830"/>
              <a:chOff x="4061460" y="1799304"/>
              <a:chExt cx="1783080" cy="837830"/>
            </a:xfrm>
          </p:grpSpPr>
          <p:sp>
            <p:nvSpPr>
              <p:cNvPr id="210" name="フリーフォーム: 図形 209">
                <a:extLst>
                  <a:ext uri="{FF2B5EF4-FFF2-40B4-BE49-F238E27FC236}">
                    <a16:creationId xmlns:a16="http://schemas.microsoft.com/office/drawing/2014/main" id="{CB08E2E0-9E43-427D-BD53-D550BDCAAA3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61460" y="1799304"/>
                <a:ext cx="1783080" cy="837830"/>
              </a:xfrm>
              <a:custGeom>
                <a:avLst/>
                <a:gdLst>
                  <a:gd name="connsiteX0" fmla="*/ 0 w 2637304"/>
                  <a:gd name="connsiteY0" fmla="*/ 0 h 1239211"/>
                  <a:gd name="connsiteX1" fmla="*/ 1813942 w 2637304"/>
                  <a:gd name="connsiteY1" fmla="*/ 0 h 1239211"/>
                  <a:gd name="connsiteX2" fmla="*/ 1813942 w 2637304"/>
                  <a:gd name="connsiteY2" fmla="*/ 331671 h 1239211"/>
                  <a:gd name="connsiteX3" fmla="*/ 2142923 w 2637304"/>
                  <a:gd name="connsiteY3" fmla="*/ 331671 h 1239211"/>
                  <a:gd name="connsiteX4" fmla="*/ 2390114 w 2637304"/>
                  <a:gd name="connsiteY4" fmla="*/ 661519 h 1239211"/>
                  <a:gd name="connsiteX5" fmla="*/ 2473722 w 2637304"/>
                  <a:gd name="connsiteY5" fmla="*/ 661519 h 1239211"/>
                  <a:gd name="connsiteX6" fmla="*/ 2555513 w 2637304"/>
                  <a:gd name="connsiteY6" fmla="*/ 743526 h 1239211"/>
                  <a:gd name="connsiteX7" fmla="*/ 2555513 w 2637304"/>
                  <a:gd name="connsiteY7" fmla="*/ 909361 h 1239211"/>
                  <a:gd name="connsiteX8" fmla="*/ 2637304 w 2637304"/>
                  <a:gd name="connsiteY8" fmla="*/ 909361 h 1239211"/>
                  <a:gd name="connsiteX9" fmla="*/ 2637304 w 2637304"/>
                  <a:gd name="connsiteY9" fmla="*/ 909362 h 1239211"/>
                  <a:gd name="connsiteX10" fmla="*/ 2637304 w 2637304"/>
                  <a:gd name="connsiteY10" fmla="*/ 991368 h 1239211"/>
                  <a:gd name="connsiteX11" fmla="*/ 2637304 w 2637304"/>
                  <a:gd name="connsiteY11" fmla="*/ 1075196 h 1239211"/>
                  <a:gd name="connsiteX12" fmla="*/ 2389931 w 2637304"/>
                  <a:gd name="connsiteY12" fmla="*/ 1075196 h 1239211"/>
                  <a:gd name="connsiteX13" fmla="*/ 2377188 w 2637304"/>
                  <a:gd name="connsiteY13" fmla="*/ 1138483 h 1239211"/>
                  <a:gd name="connsiteX14" fmla="*/ 2352553 w 2637304"/>
                  <a:gd name="connsiteY14" fmla="*/ 1179194 h 1239211"/>
                  <a:gd name="connsiteX15" fmla="*/ 2345477 w 2637304"/>
                  <a:gd name="connsiteY15" fmla="*/ 1185640 h 1239211"/>
                  <a:gd name="connsiteX16" fmla="*/ 2341936 w 2637304"/>
                  <a:gd name="connsiteY16" fmla="*/ 1190906 h 1239211"/>
                  <a:gd name="connsiteX17" fmla="*/ 2333258 w 2637304"/>
                  <a:gd name="connsiteY17" fmla="*/ 1196772 h 1239211"/>
                  <a:gd name="connsiteX18" fmla="*/ 2317592 w 2637304"/>
                  <a:gd name="connsiteY18" fmla="*/ 1211045 h 1239211"/>
                  <a:gd name="connsiteX19" fmla="*/ 2298611 w 2637304"/>
                  <a:gd name="connsiteY19" fmla="*/ 1220193 h 1239211"/>
                  <a:gd name="connsiteX20" fmla="*/ 2289651 w 2637304"/>
                  <a:gd name="connsiteY20" fmla="*/ 1226251 h 1239211"/>
                  <a:gd name="connsiteX21" fmla="*/ 2283433 w 2637304"/>
                  <a:gd name="connsiteY21" fmla="*/ 1227509 h 1239211"/>
                  <a:gd name="connsiteX22" fmla="*/ 2274538 w 2637304"/>
                  <a:gd name="connsiteY22" fmla="*/ 1231796 h 1239211"/>
                  <a:gd name="connsiteX23" fmla="*/ 2225623 w 2637304"/>
                  <a:gd name="connsiteY23" fmla="*/ 1239211 h 1239211"/>
                  <a:gd name="connsiteX24" fmla="*/ 2176709 w 2637304"/>
                  <a:gd name="connsiteY24" fmla="*/ 1231796 h 1239211"/>
                  <a:gd name="connsiteX25" fmla="*/ 2167814 w 2637304"/>
                  <a:gd name="connsiteY25" fmla="*/ 1227509 h 1239211"/>
                  <a:gd name="connsiteX26" fmla="*/ 2161596 w 2637304"/>
                  <a:gd name="connsiteY26" fmla="*/ 1226251 h 1239211"/>
                  <a:gd name="connsiteX27" fmla="*/ 2152635 w 2637304"/>
                  <a:gd name="connsiteY27" fmla="*/ 1220193 h 1239211"/>
                  <a:gd name="connsiteX28" fmla="*/ 2133655 w 2637304"/>
                  <a:gd name="connsiteY28" fmla="*/ 1211045 h 1239211"/>
                  <a:gd name="connsiteX29" fmla="*/ 2117989 w 2637304"/>
                  <a:gd name="connsiteY29" fmla="*/ 1196772 h 1239211"/>
                  <a:gd name="connsiteX30" fmla="*/ 2109311 w 2637304"/>
                  <a:gd name="connsiteY30" fmla="*/ 1190906 h 1239211"/>
                  <a:gd name="connsiteX31" fmla="*/ 2105770 w 2637304"/>
                  <a:gd name="connsiteY31" fmla="*/ 1185640 h 1239211"/>
                  <a:gd name="connsiteX32" fmla="*/ 2098694 w 2637304"/>
                  <a:gd name="connsiteY32" fmla="*/ 1179194 h 1239211"/>
                  <a:gd name="connsiteX33" fmla="*/ 2074059 w 2637304"/>
                  <a:gd name="connsiteY33" fmla="*/ 1138483 h 1239211"/>
                  <a:gd name="connsiteX34" fmla="*/ 2071910 w 2637304"/>
                  <a:gd name="connsiteY34" fmla="*/ 1127810 h 1239211"/>
                  <a:gd name="connsiteX35" fmla="*/ 2061316 w 2637304"/>
                  <a:gd name="connsiteY35" fmla="*/ 1075196 h 1239211"/>
                  <a:gd name="connsiteX36" fmla="*/ 988579 w 2637304"/>
                  <a:gd name="connsiteY36" fmla="*/ 1075196 h 1239211"/>
                  <a:gd name="connsiteX37" fmla="*/ 975835 w 2637304"/>
                  <a:gd name="connsiteY37" fmla="*/ 1138483 h 1239211"/>
                  <a:gd name="connsiteX38" fmla="*/ 951200 w 2637304"/>
                  <a:gd name="connsiteY38" fmla="*/ 1179194 h 1239211"/>
                  <a:gd name="connsiteX39" fmla="*/ 944124 w 2637304"/>
                  <a:gd name="connsiteY39" fmla="*/ 1185640 h 1239211"/>
                  <a:gd name="connsiteX40" fmla="*/ 940584 w 2637304"/>
                  <a:gd name="connsiteY40" fmla="*/ 1190906 h 1239211"/>
                  <a:gd name="connsiteX41" fmla="*/ 931905 w 2637304"/>
                  <a:gd name="connsiteY41" fmla="*/ 1196772 h 1239211"/>
                  <a:gd name="connsiteX42" fmla="*/ 916239 w 2637304"/>
                  <a:gd name="connsiteY42" fmla="*/ 1211045 h 1239211"/>
                  <a:gd name="connsiteX43" fmla="*/ 897259 w 2637304"/>
                  <a:gd name="connsiteY43" fmla="*/ 1220193 h 1239211"/>
                  <a:gd name="connsiteX44" fmla="*/ 888298 w 2637304"/>
                  <a:gd name="connsiteY44" fmla="*/ 1226251 h 1239211"/>
                  <a:gd name="connsiteX45" fmla="*/ 882080 w 2637304"/>
                  <a:gd name="connsiteY45" fmla="*/ 1227509 h 1239211"/>
                  <a:gd name="connsiteX46" fmla="*/ 873185 w 2637304"/>
                  <a:gd name="connsiteY46" fmla="*/ 1231796 h 1239211"/>
                  <a:gd name="connsiteX47" fmla="*/ 824271 w 2637304"/>
                  <a:gd name="connsiteY47" fmla="*/ 1239211 h 1239211"/>
                  <a:gd name="connsiteX48" fmla="*/ 775356 w 2637304"/>
                  <a:gd name="connsiteY48" fmla="*/ 1231796 h 1239211"/>
                  <a:gd name="connsiteX49" fmla="*/ 766461 w 2637304"/>
                  <a:gd name="connsiteY49" fmla="*/ 1227509 h 1239211"/>
                  <a:gd name="connsiteX50" fmla="*/ 760243 w 2637304"/>
                  <a:gd name="connsiteY50" fmla="*/ 1226251 h 1239211"/>
                  <a:gd name="connsiteX51" fmla="*/ 751283 w 2637304"/>
                  <a:gd name="connsiteY51" fmla="*/ 1220193 h 1239211"/>
                  <a:gd name="connsiteX52" fmla="*/ 732302 w 2637304"/>
                  <a:gd name="connsiteY52" fmla="*/ 1211045 h 1239211"/>
                  <a:gd name="connsiteX53" fmla="*/ 716636 w 2637304"/>
                  <a:gd name="connsiteY53" fmla="*/ 1196772 h 1239211"/>
                  <a:gd name="connsiteX54" fmla="*/ 707958 w 2637304"/>
                  <a:gd name="connsiteY54" fmla="*/ 1190906 h 1239211"/>
                  <a:gd name="connsiteX55" fmla="*/ 704417 w 2637304"/>
                  <a:gd name="connsiteY55" fmla="*/ 1185640 h 1239211"/>
                  <a:gd name="connsiteX56" fmla="*/ 697341 w 2637304"/>
                  <a:gd name="connsiteY56" fmla="*/ 1179194 h 1239211"/>
                  <a:gd name="connsiteX57" fmla="*/ 672706 w 2637304"/>
                  <a:gd name="connsiteY57" fmla="*/ 1138483 h 1239211"/>
                  <a:gd name="connsiteX58" fmla="*/ 670557 w 2637304"/>
                  <a:gd name="connsiteY58" fmla="*/ 1127810 h 1239211"/>
                  <a:gd name="connsiteX59" fmla="*/ 659963 w 2637304"/>
                  <a:gd name="connsiteY59" fmla="*/ 1075196 h 1239211"/>
                  <a:gd name="connsiteX60" fmla="*/ 247190 w 2637304"/>
                  <a:gd name="connsiteY60" fmla="*/ 1075196 h 1239211"/>
                  <a:gd name="connsiteX61" fmla="*/ 247190 w 2637304"/>
                  <a:gd name="connsiteY61" fmla="*/ 991368 h 1239211"/>
                  <a:gd name="connsiteX62" fmla="*/ 0 w 2637304"/>
                  <a:gd name="connsiteY62" fmla="*/ 991368 h 12392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</a:cxnLst>
                <a:rect l="l" t="t" r="r" b="b"/>
                <a:pathLst>
                  <a:path w="2637304" h="1239211">
                    <a:moveTo>
                      <a:pt x="0" y="0"/>
                    </a:moveTo>
                    <a:lnTo>
                      <a:pt x="1813942" y="0"/>
                    </a:lnTo>
                    <a:lnTo>
                      <a:pt x="1813942" y="331671"/>
                    </a:lnTo>
                    <a:lnTo>
                      <a:pt x="2142923" y="331671"/>
                    </a:lnTo>
                    <a:lnTo>
                      <a:pt x="2390114" y="661519"/>
                    </a:lnTo>
                    <a:lnTo>
                      <a:pt x="2473722" y="661519"/>
                    </a:lnTo>
                    <a:lnTo>
                      <a:pt x="2555513" y="743526"/>
                    </a:lnTo>
                    <a:lnTo>
                      <a:pt x="2555513" y="909361"/>
                    </a:lnTo>
                    <a:lnTo>
                      <a:pt x="2637304" y="909361"/>
                    </a:lnTo>
                    <a:lnTo>
                      <a:pt x="2637304" y="909362"/>
                    </a:lnTo>
                    <a:lnTo>
                      <a:pt x="2637304" y="991368"/>
                    </a:lnTo>
                    <a:lnTo>
                      <a:pt x="2637304" y="1075196"/>
                    </a:lnTo>
                    <a:lnTo>
                      <a:pt x="2389931" y="1075196"/>
                    </a:lnTo>
                    <a:lnTo>
                      <a:pt x="2377188" y="1138483"/>
                    </a:lnTo>
                    <a:cubicBezTo>
                      <a:pt x="2370945" y="1153281"/>
                      <a:pt x="2362609" y="1166976"/>
                      <a:pt x="2352553" y="1179194"/>
                    </a:cubicBezTo>
                    <a:lnTo>
                      <a:pt x="2345477" y="1185640"/>
                    </a:lnTo>
                    <a:lnTo>
                      <a:pt x="2341936" y="1190906"/>
                    </a:lnTo>
                    <a:lnTo>
                      <a:pt x="2333258" y="1196772"/>
                    </a:lnTo>
                    <a:lnTo>
                      <a:pt x="2317592" y="1211045"/>
                    </a:lnTo>
                    <a:lnTo>
                      <a:pt x="2298611" y="1220193"/>
                    </a:lnTo>
                    <a:lnTo>
                      <a:pt x="2289651" y="1226251"/>
                    </a:lnTo>
                    <a:lnTo>
                      <a:pt x="2283433" y="1227509"/>
                    </a:lnTo>
                    <a:lnTo>
                      <a:pt x="2274538" y="1231796"/>
                    </a:lnTo>
                    <a:cubicBezTo>
                      <a:pt x="2259086" y="1236615"/>
                      <a:pt x="2242657" y="1239211"/>
                      <a:pt x="2225623" y="1239211"/>
                    </a:cubicBezTo>
                    <a:cubicBezTo>
                      <a:pt x="2208590" y="1239211"/>
                      <a:pt x="2192161" y="1236615"/>
                      <a:pt x="2176709" y="1231796"/>
                    </a:cubicBezTo>
                    <a:lnTo>
                      <a:pt x="2167814" y="1227509"/>
                    </a:lnTo>
                    <a:lnTo>
                      <a:pt x="2161596" y="1226251"/>
                    </a:lnTo>
                    <a:lnTo>
                      <a:pt x="2152635" y="1220193"/>
                    </a:lnTo>
                    <a:lnTo>
                      <a:pt x="2133655" y="1211045"/>
                    </a:lnTo>
                    <a:lnTo>
                      <a:pt x="2117989" y="1196772"/>
                    </a:lnTo>
                    <a:lnTo>
                      <a:pt x="2109311" y="1190906"/>
                    </a:lnTo>
                    <a:lnTo>
                      <a:pt x="2105770" y="1185640"/>
                    </a:lnTo>
                    <a:lnTo>
                      <a:pt x="2098694" y="1179194"/>
                    </a:lnTo>
                    <a:cubicBezTo>
                      <a:pt x="2088637" y="1166976"/>
                      <a:pt x="2080301" y="1153281"/>
                      <a:pt x="2074059" y="1138483"/>
                    </a:cubicBezTo>
                    <a:lnTo>
                      <a:pt x="2071910" y="1127810"/>
                    </a:lnTo>
                    <a:lnTo>
                      <a:pt x="2061316" y="1075196"/>
                    </a:lnTo>
                    <a:lnTo>
                      <a:pt x="988579" y="1075196"/>
                    </a:lnTo>
                    <a:lnTo>
                      <a:pt x="975835" y="1138483"/>
                    </a:lnTo>
                    <a:cubicBezTo>
                      <a:pt x="969593" y="1153281"/>
                      <a:pt x="961257" y="1166976"/>
                      <a:pt x="951200" y="1179194"/>
                    </a:cubicBezTo>
                    <a:lnTo>
                      <a:pt x="944124" y="1185640"/>
                    </a:lnTo>
                    <a:lnTo>
                      <a:pt x="940584" y="1190906"/>
                    </a:lnTo>
                    <a:lnTo>
                      <a:pt x="931905" y="1196772"/>
                    </a:lnTo>
                    <a:lnTo>
                      <a:pt x="916239" y="1211045"/>
                    </a:lnTo>
                    <a:lnTo>
                      <a:pt x="897259" y="1220193"/>
                    </a:lnTo>
                    <a:lnTo>
                      <a:pt x="888298" y="1226251"/>
                    </a:lnTo>
                    <a:lnTo>
                      <a:pt x="882080" y="1227509"/>
                    </a:lnTo>
                    <a:lnTo>
                      <a:pt x="873185" y="1231796"/>
                    </a:lnTo>
                    <a:cubicBezTo>
                      <a:pt x="857733" y="1236615"/>
                      <a:pt x="841304" y="1239211"/>
                      <a:pt x="824271" y="1239211"/>
                    </a:cubicBezTo>
                    <a:cubicBezTo>
                      <a:pt x="807237" y="1239211"/>
                      <a:pt x="790808" y="1236615"/>
                      <a:pt x="775356" y="1231796"/>
                    </a:cubicBezTo>
                    <a:lnTo>
                      <a:pt x="766461" y="1227509"/>
                    </a:lnTo>
                    <a:lnTo>
                      <a:pt x="760243" y="1226251"/>
                    </a:lnTo>
                    <a:lnTo>
                      <a:pt x="751283" y="1220193"/>
                    </a:lnTo>
                    <a:lnTo>
                      <a:pt x="732302" y="1211045"/>
                    </a:lnTo>
                    <a:lnTo>
                      <a:pt x="716636" y="1196772"/>
                    </a:lnTo>
                    <a:lnTo>
                      <a:pt x="707958" y="1190906"/>
                    </a:lnTo>
                    <a:lnTo>
                      <a:pt x="704417" y="1185640"/>
                    </a:lnTo>
                    <a:lnTo>
                      <a:pt x="697341" y="1179194"/>
                    </a:lnTo>
                    <a:cubicBezTo>
                      <a:pt x="687285" y="1166976"/>
                      <a:pt x="678949" y="1153281"/>
                      <a:pt x="672706" y="1138483"/>
                    </a:cubicBezTo>
                    <a:lnTo>
                      <a:pt x="670557" y="1127810"/>
                    </a:lnTo>
                    <a:lnTo>
                      <a:pt x="659963" y="1075196"/>
                    </a:lnTo>
                    <a:lnTo>
                      <a:pt x="247190" y="1075196"/>
                    </a:lnTo>
                    <a:lnTo>
                      <a:pt x="247190" y="991368"/>
                    </a:lnTo>
                    <a:lnTo>
                      <a:pt x="0" y="991368"/>
                    </a:lnTo>
                    <a:close/>
                  </a:path>
                </a:pathLst>
              </a:custGeom>
              <a:solidFill>
                <a:schemeClr val="bg1"/>
              </a:solidFill>
              <a:ln w="76200">
                <a:solidFill>
                  <a:schemeClr val="bg1"/>
                </a:solidFill>
              </a:ln>
              <a:effectLst/>
            </p:spPr>
            <p:txBody>
              <a:bodyPr wrap="square" anchor="ctr"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213" name="フリーフォーム: 図形 212">
                <a:extLst>
                  <a:ext uri="{FF2B5EF4-FFF2-40B4-BE49-F238E27FC236}">
                    <a16:creationId xmlns:a16="http://schemas.microsoft.com/office/drawing/2014/main" id="{6ACC551F-E4E8-4636-8D9D-2FB752C2D01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61460" y="1799304"/>
                <a:ext cx="1783080" cy="837830"/>
              </a:xfrm>
              <a:custGeom>
                <a:avLst/>
                <a:gdLst>
                  <a:gd name="connsiteX0" fmla="*/ 0 w 2637304"/>
                  <a:gd name="connsiteY0" fmla="*/ 0 h 1239211"/>
                  <a:gd name="connsiteX1" fmla="*/ 1813942 w 2637304"/>
                  <a:gd name="connsiteY1" fmla="*/ 0 h 1239211"/>
                  <a:gd name="connsiteX2" fmla="*/ 1813942 w 2637304"/>
                  <a:gd name="connsiteY2" fmla="*/ 331671 h 1239211"/>
                  <a:gd name="connsiteX3" fmla="*/ 2142923 w 2637304"/>
                  <a:gd name="connsiteY3" fmla="*/ 331671 h 1239211"/>
                  <a:gd name="connsiteX4" fmla="*/ 2390114 w 2637304"/>
                  <a:gd name="connsiteY4" fmla="*/ 661519 h 1239211"/>
                  <a:gd name="connsiteX5" fmla="*/ 2473722 w 2637304"/>
                  <a:gd name="connsiteY5" fmla="*/ 661519 h 1239211"/>
                  <a:gd name="connsiteX6" fmla="*/ 2555513 w 2637304"/>
                  <a:gd name="connsiteY6" fmla="*/ 743526 h 1239211"/>
                  <a:gd name="connsiteX7" fmla="*/ 2555513 w 2637304"/>
                  <a:gd name="connsiteY7" fmla="*/ 909361 h 1239211"/>
                  <a:gd name="connsiteX8" fmla="*/ 2637304 w 2637304"/>
                  <a:gd name="connsiteY8" fmla="*/ 909361 h 1239211"/>
                  <a:gd name="connsiteX9" fmla="*/ 2637304 w 2637304"/>
                  <a:gd name="connsiteY9" fmla="*/ 909362 h 1239211"/>
                  <a:gd name="connsiteX10" fmla="*/ 2637304 w 2637304"/>
                  <a:gd name="connsiteY10" fmla="*/ 991368 h 1239211"/>
                  <a:gd name="connsiteX11" fmla="*/ 2637304 w 2637304"/>
                  <a:gd name="connsiteY11" fmla="*/ 1075196 h 1239211"/>
                  <a:gd name="connsiteX12" fmla="*/ 2389931 w 2637304"/>
                  <a:gd name="connsiteY12" fmla="*/ 1075196 h 1239211"/>
                  <a:gd name="connsiteX13" fmla="*/ 2377188 w 2637304"/>
                  <a:gd name="connsiteY13" fmla="*/ 1138483 h 1239211"/>
                  <a:gd name="connsiteX14" fmla="*/ 2352553 w 2637304"/>
                  <a:gd name="connsiteY14" fmla="*/ 1179194 h 1239211"/>
                  <a:gd name="connsiteX15" fmla="*/ 2345477 w 2637304"/>
                  <a:gd name="connsiteY15" fmla="*/ 1185640 h 1239211"/>
                  <a:gd name="connsiteX16" fmla="*/ 2341936 w 2637304"/>
                  <a:gd name="connsiteY16" fmla="*/ 1190906 h 1239211"/>
                  <a:gd name="connsiteX17" fmla="*/ 2333258 w 2637304"/>
                  <a:gd name="connsiteY17" fmla="*/ 1196772 h 1239211"/>
                  <a:gd name="connsiteX18" fmla="*/ 2317592 w 2637304"/>
                  <a:gd name="connsiteY18" fmla="*/ 1211045 h 1239211"/>
                  <a:gd name="connsiteX19" fmla="*/ 2298611 w 2637304"/>
                  <a:gd name="connsiteY19" fmla="*/ 1220193 h 1239211"/>
                  <a:gd name="connsiteX20" fmla="*/ 2289651 w 2637304"/>
                  <a:gd name="connsiteY20" fmla="*/ 1226251 h 1239211"/>
                  <a:gd name="connsiteX21" fmla="*/ 2283433 w 2637304"/>
                  <a:gd name="connsiteY21" fmla="*/ 1227509 h 1239211"/>
                  <a:gd name="connsiteX22" fmla="*/ 2274538 w 2637304"/>
                  <a:gd name="connsiteY22" fmla="*/ 1231796 h 1239211"/>
                  <a:gd name="connsiteX23" fmla="*/ 2225623 w 2637304"/>
                  <a:gd name="connsiteY23" fmla="*/ 1239211 h 1239211"/>
                  <a:gd name="connsiteX24" fmla="*/ 2176709 w 2637304"/>
                  <a:gd name="connsiteY24" fmla="*/ 1231796 h 1239211"/>
                  <a:gd name="connsiteX25" fmla="*/ 2167814 w 2637304"/>
                  <a:gd name="connsiteY25" fmla="*/ 1227509 h 1239211"/>
                  <a:gd name="connsiteX26" fmla="*/ 2161596 w 2637304"/>
                  <a:gd name="connsiteY26" fmla="*/ 1226251 h 1239211"/>
                  <a:gd name="connsiteX27" fmla="*/ 2152635 w 2637304"/>
                  <a:gd name="connsiteY27" fmla="*/ 1220193 h 1239211"/>
                  <a:gd name="connsiteX28" fmla="*/ 2133655 w 2637304"/>
                  <a:gd name="connsiteY28" fmla="*/ 1211045 h 1239211"/>
                  <a:gd name="connsiteX29" fmla="*/ 2117989 w 2637304"/>
                  <a:gd name="connsiteY29" fmla="*/ 1196772 h 1239211"/>
                  <a:gd name="connsiteX30" fmla="*/ 2109311 w 2637304"/>
                  <a:gd name="connsiteY30" fmla="*/ 1190906 h 1239211"/>
                  <a:gd name="connsiteX31" fmla="*/ 2105770 w 2637304"/>
                  <a:gd name="connsiteY31" fmla="*/ 1185640 h 1239211"/>
                  <a:gd name="connsiteX32" fmla="*/ 2098694 w 2637304"/>
                  <a:gd name="connsiteY32" fmla="*/ 1179194 h 1239211"/>
                  <a:gd name="connsiteX33" fmla="*/ 2074059 w 2637304"/>
                  <a:gd name="connsiteY33" fmla="*/ 1138483 h 1239211"/>
                  <a:gd name="connsiteX34" fmla="*/ 2071910 w 2637304"/>
                  <a:gd name="connsiteY34" fmla="*/ 1127810 h 1239211"/>
                  <a:gd name="connsiteX35" fmla="*/ 2061316 w 2637304"/>
                  <a:gd name="connsiteY35" fmla="*/ 1075196 h 1239211"/>
                  <a:gd name="connsiteX36" fmla="*/ 988579 w 2637304"/>
                  <a:gd name="connsiteY36" fmla="*/ 1075196 h 1239211"/>
                  <a:gd name="connsiteX37" fmla="*/ 975835 w 2637304"/>
                  <a:gd name="connsiteY37" fmla="*/ 1138483 h 1239211"/>
                  <a:gd name="connsiteX38" fmla="*/ 951200 w 2637304"/>
                  <a:gd name="connsiteY38" fmla="*/ 1179194 h 1239211"/>
                  <a:gd name="connsiteX39" fmla="*/ 944124 w 2637304"/>
                  <a:gd name="connsiteY39" fmla="*/ 1185640 h 1239211"/>
                  <a:gd name="connsiteX40" fmla="*/ 940584 w 2637304"/>
                  <a:gd name="connsiteY40" fmla="*/ 1190906 h 1239211"/>
                  <a:gd name="connsiteX41" fmla="*/ 931905 w 2637304"/>
                  <a:gd name="connsiteY41" fmla="*/ 1196772 h 1239211"/>
                  <a:gd name="connsiteX42" fmla="*/ 916239 w 2637304"/>
                  <a:gd name="connsiteY42" fmla="*/ 1211045 h 1239211"/>
                  <a:gd name="connsiteX43" fmla="*/ 897259 w 2637304"/>
                  <a:gd name="connsiteY43" fmla="*/ 1220193 h 1239211"/>
                  <a:gd name="connsiteX44" fmla="*/ 888298 w 2637304"/>
                  <a:gd name="connsiteY44" fmla="*/ 1226251 h 1239211"/>
                  <a:gd name="connsiteX45" fmla="*/ 882080 w 2637304"/>
                  <a:gd name="connsiteY45" fmla="*/ 1227509 h 1239211"/>
                  <a:gd name="connsiteX46" fmla="*/ 873185 w 2637304"/>
                  <a:gd name="connsiteY46" fmla="*/ 1231796 h 1239211"/>
                  <a:gd name="connsiteX47" fmla="*/ 824271 w 2637304"/>
                  <a:gd name="connsiteY47" fmla="*/ 1239211 h 1239211"/>
                  <a:gd name="connsiteX48" fmla="*/ 775356 w 2637304"/>
                  <a:gd name="connsiteY48" fmla="*/ 1231796 h 1239211"/>
                  <a:gd name="connsiteX49" fmla="*/ 766461 w 2637304"/>
                  <a:gd name="connsiteY49" fmla="*/ 1227509 h 1239211"/>
                  <a:gd name="connsiteX50" fmla="*/ 760243 w 2637304"/>
                  <a:gd name="connsiteY50" fmla="*/ 1226251 h 1239211"/>
                  <a:gd name="connsiteX51" fmla="*/ 751283 w 2637304"/>
                  <a:gd name="connsiteY51" fmla="*/ 1220193 h 1239211"/>
                  <a:gd name="connsiteX52" fmla="*/ 732302 w 2637304"/>
                  <a:gd name="connsiteY52" fmla="*/ 1211045 h 1239211"/>
                  <a:gd name="connsiteX53" fmla="*/ 716636 w 2637304"/>
                  <a:gd name="connsiteY53" fmla="*/ 1196772 h 1239211"/>
                  <a:gd name="connsiteX54" fmla="*/ 707958 w 2637304"/>
                  <a:gd name="connsiteY54" fmla="*/ 1190906 h 1239211"/>
                  <a:gd name="connsiteX55" fmla="*/ 704417 w 2637304"/>
                  <a:gd name="connsiteY55" fmla="*/ 1185640 h 1239211"/>
                  <a:gd name="connsiteX56" fmla="*/ 697341 w 2637304"/>
                  <a:gd name="connsiteY56" fmla="*/ 1179194 h 1239211"/>
                  <a:gd name="connsiteX57" fmla="*/ 672706 w 2637304"/>
                  <a:gd name="connsiteY57" fmla="*/ 1138483 h 1239211"/>
                  <a:gd name="connsiteX58" fmla="*/ 670557 w 2637304"/>
                  <a:gd name="connsiteY58" fmla="*/ 1127810 h 1239211"/>
                  <a:gd name="connsiteX59" fmla="*/ 659963 w 2637304"/>
                  <a:gd name="connsiteY59" fmla="*/ 1075196 h 1239211"/>
                  <a:gd name="connsiteX60" fmla="*/ 247190 w 2637304"/>
                  <a:gd name="connsiteY60" fmla="*/ 1075196 h 1239211"/>
                  <a:gd name="connsiteX61" fmla="*/ 247190 w 2637304"/>
                  <a:gd name="connsiteY61" fmla="*/ 991368 h 1239211"/>
                  <a:gd name="connsiteX62" fmla="*/ 0 w 2637304"/>
                  <a:gd name="connsiteY62" fmla="*/ 991368 h 12392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</a:cxnLst>
                <a:rect l="l" t="t" r="r" b="b"/>
                <a:pathLst>
                  <a:path w="2637304" h="1239211">
                    <a:moveTo>
                      <a:pt x="0" y="0"/>
                    </a:moveTo>
                    <a:lnTo>
                      <a:pt x="1813942" y="0"/>
                    </a:lnTo>
                    <a:lnTo>
                      <a:pt x="1813942" y="331671"/>
                    </a:lnTo>
                    <a:lnTo>
                      <a:pt x="2142923" y="331671"/>
                    </a:lnTo>
                    <a:lnTo>
                      <a:pt x="2390114" y="661519"/>
                    </a:lnTo>
                    <a:lnTo>
                      <a:pt x="2473722" y="661519"/>
                    </a:lnTo>
                    <a:lnTo>
                      <a:pt x="2555513" y="743526"/>
                    </a:lnTo>
                    <a:lnTo>
                      <a:pt x="2555513" y="909361"/>
                    </a:lnTo>
                    <a:lnTo>
                      <a:pt x="2637304" y="909361"/>
                    </a:lnTo>
                    <a:lnTo>
                      <a:pt x="2637304" y="909362"/>
                    </a:lnTo>
                    <a:lnTo>
                      <a:pt x="2637304" y="991368"/>
                    </a:lnTo>
                    <a:lnTo>
                      <a:pt x="2637304" y="1075196"/>
                    </a:lnTo>
                    <a:lnTo>
                      <a:pt x="2389931" y="1075196"/>
                    </a:lnTo>
                    <a:lnTo>
                      <a:pt x="2377188" y="1138483"/>
                    </a:lnTo>
                    <a:cubicBezTo>
                      <a:pt x="2370945" y="1153281"/>
                      <a:pt x="2362609" y="1166976"/>
                      <a:pt x="2352553" y="1179194"/>
                    </a:cubicBezTo>
                    <a:lnTo>
                      <a:pt x="2345477" y="1185640"/>
                    </a:lnTo>
                    <a:lnTo>
                      <a:pt x="2341936" y="1190906"/>
                    </a:lnTo>
                    <a:lnTo>
                      <a:pt x="2333258" y="1196772"/>
                    </a:lnTo>
                    <a:lnTo>
                      <a:pt x="2317592" y="1211045"/>
                    </a:lnTo>
                    <a:lnTo>
                      <a:pt x="2298611" y="1220193"/>
                    </a:lnTo>
                    <a:lnTo>
                      <a:pt x="2289651" y="1226251"/>
                    </a:lnTo>
                    <a:lnTo>
                      <a:pt x="2283433" y="1227509"/>
                    </a:lnTo>
                    <a:lnTo>
                      <a:pt x="2274538" y="1231796"/>
                    </a:lnTo>
                    <a:cubicBezTo>
                      <a:pt x="2259086" y="1236615"/>
                      <a:pt x="2242657" y="1239211"/>
                      <a:pt x="2225623" y="1239211"/>
                    </a:cubicBezTo>
                    <a:cubicBezTo>
                      <a:pt x="2208590" y="1239211"/>
                      <a:pt x="2192161" y="1236615"/>
                      <a:pt x="2176709" y="1231796"/>
                    </a:cubicBezTo>
                    <a:lnTo>
                      <a:pt x="2167814" y="1227509"/>
                    </a:lnTo>
                    <a:lnTo>
                      <a:pt x="2161596" y="1226251"/>
                    </a:lnTo>
                    <a:lnTo>
                      <a:pt x="2152635" y="1220193"/>
                    </a:lnTo>
                    <a:lnTo>
                      <a:pt x="2133655" y="1211045"/>
                    </a:lnTo>
                    <a:lnTo>
                      <a:pt x="2117989" y="1196772"/>
                    </a:lnTo>
                    <a:lnTo>
                      <a:pt x="2109311" y="1190906"/>
                    </a:lnTo>
                    <a:lnTo>
                      <a:pt x="2105770" y="1185640"/>
                    </a:lnTo>
                    <a:lnTo>
                      <a:pt x="2098694" y="1179194"/>
                    </a:lnTo>
                    <a:cubicBezTo>
                      <a:pt x="2088637" y="1166976"/>
                      <a:pt x="2080301" y="1153281"/>
                      <a:pt x="2074059" y="1138483"/>
                    </a:cubicBezTo>
                    <a:lnTo>
                      <a:pt x="2071910" y="1127810"/>
                    </a:lnTo>
                    <a:lnTo>
                      <a:pt x="2061316" y="1075196"/>
                    </a:lnTo>
                    <a:lnTo>
                      <a:pt x="988579" y="1075196"/>
                    </a:lnTo>
                    <a:lnTo>
                      <a:pt x="975835" y="1138483"/>
                    </a:lnTo>
                    <a:cubicBezTo>
                      <a:pt x="969593" y="1153281"/>
                      <a:pt x="961257" y="1166976"/>
                      <a:pt x="951200" y="1179194"/>
                    </a:cubicBezTo>
                    <a:lnTo>
                      <a:pt x="944124" y="1185640"/>
                    </a:lnTo>
                    <a:lnTo>
                      <a:pt x="940584" y="1190906"/>
                    </a:lnTo>
                    <a:lnTo>
                      <a:pt x="931905" y="1196772"/>
                    </a:lnTo>
                    <a:lnTo>
                      <a:pt x="916239" y="1211045"/>
                    </a:lnTo>
                    <a:lnTo>
                      <a:pt x="897259" y="1220193"/>
                    </a:lnTo>
                    <a:lnTo>
                      <a:pt x="888298" y="1226251"/>
                    </a:lnTo>
                    <a:lnTo>
                      <a:pt x="882080" y="1227509"/>
                    </a:lnTo>
                    <a:lnTo>
                      <a:pt x="873185" y="1231796"/>
                    </a:lnTo>
                    <a:cubicBezTo>
                      <a:pt x="857733" y="1236615"/>
                      <a:pt x="841304" y="1239211"/>
                      <a:pt x="824271" y="1239211"/>
                    </a:cubicBezTo>
                    <a:cubicBezTo>
                      <a:pt x="807237" y="1239211"/>
                      <a:pt x="790808" y="1236615"/>
                      <a:pt x="775356" y="1231796"/>
                    </a:cubicBezTo>
                    <a:lnTo>
                      <a:pt x="766461" y="1227509"/>
                    </a:lnTo>
                    <a:lnTo>
                      <a:pt x="760243" y="1226251"/>
                    </a:lnTo>
                    <a:lnTo>
                      <a:pt x="751283" y="1220193"/>
                    </a:lnTo>
                    <a:lnTo>
                      <a:pt x="732302" y="1211045"/>
                    </a:lnTo>
                    <a:lnTo>
                      <a:pt x="716636" y="1196772"/>
                    </a:lnTo>
                    <a:lnTo>
                      <a:pt x="707958" y="1190906"/>
                    </a:lnTo>
                    <a:lnTo>
                      <a:pt x="704417" y="1185640"/>
                    </a:lnTo>
                    <a:lnTo>
                      <a:pt x="697341" y="1179194"/>
                    </a:lnTo>
                    <a:cubicBezTo>
                      <a:pt x="687285" y="1166976"/>
                      <a:pt x="678949" y="1153281"/>
                      <a:pt x="672706" y="1138483"/>
                    </a:cubicBezTo>
                    <a:lnTo>
                      <a:pt x="670557" y="1127810"/>
                    </a:lnTo>
                    <a:lnTo>
                      <a:pt x="659963" y="1075196"/>
                    </a:lnTo>
                    <a:lnTo>
                      <a:pt x="247190" y="1075196"/>
                    </a:lnTo>
                    <a:lnTo>
                      <a:pt x="247190" y="991368"/>
                    </a:lnTo>
                    <a:lnTo>
                      <a:pt x="0" y="991368"/>
                    </a:lnTo>
                    <a:close/>
                  </a:path>
                </a:pathLst>
              </a:custGeom>
              <a:solidFill>
                <a:srgbClr val="000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anchor="ctr">
                <a:noAutofit/>
              </a:bodyPr>
              <a:lstStyle/>
              <a:p>
                <a:endParaRPr lang="ja-JP" altLang="en-US"/>
              </a:p>
            </p:txBody>
          </p:sp>
        </p:grpSp>
      </p:grpSp>
      <p:grpSp>
        <p:nvGrpSpPr>
          <p:cNvPr id="12" name="グループ化 11">
            <a:extLst>
              <a:ext uri="{FF2B5EF4-FFF2-40B4-BE49-F238E27FC236}">
                <a16:creationId xmlns:a16="http://schemas.microsoft.com/office/drawing/2014/main" id="{34C5A62B-D679-43E9-BD21-7F463DE05896}"/>
              </a:ext>
            </a:extLst>
          </p:cNvPr>
          <p:cNvGrpSpPr/>
          <p:nvPr/>
        </p:nvGrpSpPr>
        <p:grpSpPr>
          <a:xfrm>
            <a:off x="676883" y="857250"/>
            <a:ext cx="2721938" cy="2721938"/>
            <a:chOff x="676883" y="857250"/>
            <a:chExt cx="2721938" cy="2721938"/>
          </a:xfrm>
        </p:grpSpPr>
        <p:grpSp>
          <p:nvGrpSpPr>
            <p:cNvPr id="79" name="グループ化 78">
              <a:extLst>
                <a:ext uri="{FF2B5EF4-FFF2-40B4-BE49-F238E27FC236}">
                  <a16:creationId xmlns:a16="http://schemas.microsoft.com/office/drawing/2014/main" id="{91C34330-7E0C-492C-9441-4616B2835D1F}"/>
                </a:ext>
              </a:extLst>
            </p:cNvPr>
            <p:cNvGrpSpPr/>
            <p:nvPr/>
          </p:nvGrpSpPr>
          <p:grpSpPr>
            <a:xfrm>
              <a:off x="676883" y="857250"/>
              <a:ext cx="2721938" cy="2721938"/>
              <a:chOff x="676883" y="857250"/>
              <a:chExt cx="2721938" cy="2721938"/>
            </a:xfrm>
          </p:grpSpPr>
          <p:grpSp>
            <p:nvGrpSpPr>
              <p:cNvPr id="11" name="グループ化 10">
                <a:extLst>
                  <a:ext uri="{FF2B5EF4-FFF2-40B4-BE49-F238E27FC236}">
                    <a16:creationId xmlns:a16="http://schemas.microsoft.com/office/drawing/2014/main" id="{1A96E4FC-0E77-4B29-89B1-D53CDE29BFF3}"/>
                  </a:ext>
                </a:extLst>
              </p:cNvPr>
              <p:cNvGrpSpPr/>
              <p:nvPr/>
            </p:nvGrpSpPr>
            <p:grpSpPr>
              <a:xfrm>
                <a:off x="689584" y="869950"/>
                <a:ext cx="2696536" cy="2696530"/>
                <a:chOff x="3543630" y="3341418"/>
                <a:chExt cx="1646813" cy="1646810"/>
              </a:xfrm>
            </p:grpSpPr>
            <p:sp>
              <p:nvSpPr>
                <p:cNvPr id="13" name="楕円 12">
                  <a:extLst>
                    <a:ext uri="{FF2B5EF4-FFF2-40B4-BE49-F238E27FC236}">
                      <a16:creationId xmlns:a16="http://schemas.microsoft.com/office/drawing/2014/main" id="{E5A6E343-F3AC-4C54-B8AC-1C188EC0FC0F}"/>
                    </a:ext>
                  </a:extLst>
                </p:cNvPr>
                <p:cNvSpPr/>
                <p:nvPr/>
              </p:nvSpPr>
              <p:spPr bwMode="auto">
                <a:xfrm>
                  <a:off x="3543630" y="3341418"/>
                  <a:ext cx="1646813" cy="1646810"/>
                </a:xfrm>
                <a:prstGeom prst="ellipse">
                  <a:avLst/>
                </a:prstGeom>
                <a:solidFill>
                  <a:schemeClr val="bg1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" name="&quot;禁止&quot;マーク 14">
                  <a:extLst>
                    <a:ext uri="{FF2B5EF4-FFF2-40B4-BE49-F238E27FC236}">
                      <a16:creationId xmlns:a16="http://schemas.microsoft.com/office/drawing/2014/main" id="{9EDFBB0A-0DC6-4C68-9320-72CEF1630D2E}"/>
                    </a:ext>
                  </a:extLst>
                </p:cNvPr>
                <p:cNvSpPr/>
                <p:nvPr/>
              </p:nvSpPr>
              <p:spPr bwMode="auto">
                <a:xfrm>
                  <a:off x="3587099" y="3384887"/>
                  <a:ext cx="1559874" cy="1559872"/>
                </a:xfrm>
                <a:prstGeom prst="noSmoking">
                  <a:avLst>
                    <a:gd name="adj" fmla="val 9559"/>
                  </a:avLst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9" name="円: 塗りつぶしなし 8">
                <a:extLst>
                  <a:ext uri="{FF2B5EF4-FFF2-40B4-BE49-F238E27FC236}">
                    <a16:creationId xmlns:a16="http://schemas.microsoft.com/office/drawing/2014/main" id="{538A1019-AAE2-41D1-8214-39D8EC324111}"/>
                  </a:ext>
                </a:extLst>
              </p:cNvPr>
              <p:cNvSpPr/>
              <p:nvPr/>
            </p:nvSpPr>
            <p:spPr>
              <a:xfrm>
                <a:off x="676883" y="857250"/>
                <a:ext cx="2721938" cy="2721938"/>
              </a:xfrm>
              <a:prstGeom prst="donut">
                <a:avLst>
                  <a:gd name="adj" fmla="val 1422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7" name="グループ化 6">
              <a:extLst>
                <a:ext uri="{FF2B5EF4-FFF2-40B4-BE49-F238E27FC236}">
                  <a16:creationId xmlns:a16="http://schemas.microsoft.com/office/drawing/2014/main" id="{B50F5DC4-0350-4885-9017-0517A1F70F0F}"/>
                </a:ext>
              </a:extLst>
            </p:cNvPr>
            <p:cNvGrpSpPr/>
            <p:nvPr/>
          </p:nvGrpSpPr>
          <p:grpSpPr>
            <a:xfrm>
              <a:off x="1248682" y="1626343"/>
              <a:ext cx="1578338" cy="1183752"/>
              <a:chOff x="1248682" y="1626343"/>
              <a:chExt cx="1578338" cy="1183752"/>
            </a:xfrm>
          </p:grpSpPr>
          <p:sp>
            <p:nvSpPr>
              <p:cNvPr id="220" name="フリーフォーム: 図形 219">
                <a:extLst>
                  <a:ext uri="{FF2B5EF4-FFF2-40B4-BE49-F238E27FC236}">
                    <a16:creationId xmlns:a16="http://schemas.microsoft.com/office/drawing/2014/main" id="{D3B37201-97EC-4CC0-9426-851FD419C44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48682" y="1626343"/>
                <a:ext cx="1578338" cy="1183752"/>
              </a:xfrm>
              <a:custGeom>
                <a:avLst/>
                <a:gdLst>
                  <a:gd name="connsiteX0" fmla="*/ 295871 w 1578338"/>
                  <a:gd name="connsiteY0" fmla="*/ 0 h 1183752"/>
                  <a:gd name="connsiteX1" fmla="*/ 1282468 w 1578338"/>
                  <a:gd name="connsiteY1" fmla="*/ 0 h 1183752"/>
                  <a:gd name="connsiteX2" fmla="*/ 1430403 w 1578338"/>
                  <a:gd name="connsiteY2" fmla="*/ 345669 h 1183752"/>
                  <a:gd name="connsiteX3" fmla="*/ 1578338 w 1578338"/>
                  <a:gd name="connsiteY3" fmla="*/ 493502 h 1183752"/>
                  <a:gd name="connsiteX4" fmla="*/ 1578338 w 1578338"/>
                  <a:gd name="connsiteY4" fmla="*/ 987004 h 1183752"/>
                  <a:gd name="connsiteX5" fmla="*/ 1479353 w 1578338"/>
                  <a:gd name="connsiteY5" fmla="*/ 987004 h 1183752"/>
                  <a:gd name="connsiteX6" fmla="*/ 1479353 w 1578338"/>
                  <a:gd name="connsiteY6" fmla="*/ 1183752 h 1183752"/>
                  <a:gd name="connsiteX7" fmla="*/ 1331417 w 1578338"/>
                  <a:gd name="connsiteY7" fmla="*/ 1183752 h 1183752"/>
                  <a:gd name="connsiteX8" fmla="*/ 1331417 w 1578338"/>
                  <a:gd name="connsiteY8" fmla="*/ 987004 h 1183752"/>
                  <a:gd name="connsiteX9" fmla="*/ 1134533 w 1578338"/>
                  <a:gd name="connsiteY9" fmla="*/ 987004 h 1183752"/>
                  <a:gd name="connsiteX10" fmla="*/ 1134533 w 1578338"/>
                  <a:gd name="connsiteY10" fmla="*/ 1035919 h 1183752"/>
                  <a:gd name="connsiteX11" fmla="*/ 443806 w 1578338"/>
                  <a:gd name="connsiteY11" fmla="*/ 1035919 h 1183752"/>
                  <a:gd name="connsiteX12" fmla="*/ 443806 w 1578338"/>
                  <a:gd name="connsiteY12" fmla="*/ 987004 h 1183752"/>
                  <a:gd name="connsiteX13" fmla="*/ 245833 w 1578338"/>
                  <a:gd name="connsiteY13" fmla="*/ 987004 h 1183752"/>
                  <a:gd name="connsiteX14" fmla="*/ 245833 w 1578338"/>
                  <a:gd name="connsiteY14" fmla="*/ 1183752 h 1183752"/>
                  <a:gd name="connsiteX15" fmla="*/ 97899 w 1578338"/>
                  <a:gd name="connsiteY15" fmla="*/ 1183752 h 1183752"/>
                  <a:gd name="connsiteX16" fmla="*/ 97899 w 1578338"/>
                  <a:gd name="connsiteY16" fmla="*/ 987004 h 1183752"/>
                  <a:gd name="connsiteX17" fmla="*/ 0 w 1578338"/>
                  <a:gd name="connsiteY17" fmla="*/ 987004 h 1183752"/>
                  <a:gd name="connsiteX18" fmla="*/ 0 w 1578338"/>
                  <a:gd name="connsiteY18" fmla="*/ 493502 h 1183752"/>
                  <a:gd name="connsiteX19" fmla="*/ 147935 w 1578338"/>
                  <a:gd name="connsiteY19" fmla="*/ 345669 h 11837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578338" h="1183752">
                    <a:moveTo>
                      <a:pt x="295871" y="0"/>
                    </a:moveTo>
                    <a:lnTo>
                      <a:pt x="1282468" y="0"/>
                    </a:lnTo>
                    <a:lnTo>
                      <a:pt x="1430403" y="345669"/>
                    </a:lnTo>
                    <a:lnTo>
                      <a:pt x="1578338" y="493502"/>
                    </a:lnTo>
                    <a:lnTo>
                      <a:pt x="1578338" y="987004"/>
                    </a:lnTo>
                    <a:lnTo>
                      <a:pt x="1479353" y="987004"/>
                    </a:lnTo>
                    <a:lnTo>
                      <a:pt x="1479353" y="1183752"/>
                    </a:lnTo>
                    <a:lnTo>
                      <a:pt x="1331417" y="1183752"/>
                    </a:lnTo>
                    <a:lnTo>
                      <a:pt x="1331417" y="987004"/>
                    </a:lnTo>
                    <a:lnTo>
                      <a:pt x="1134533" y="987004"/>
                    </a:lnTo>
                    <a:lnTo>
                      <a:pt x="1134533" y="1035919"/>
                    </a:lnTo>
                    <a:lnTo>
                      <a:pt x="443806" y="1035919"/>
                    </a:lnTo>
                    <a:lnTo>
                      <a:pt x="443806" y="987004"/>
                    </a:lnTo>
                    <a:lnTo>
                      <a:pt x="245833" y="987004"/>
                    </a:lnTo>
                    <a:lnTo>
                      <a:pt x="245833" y="1183752"/>
                    </a:lnTo>
                    <a:lnTo>
                      <a:pt x="97899" y="1183752"/>
                    </a:lnTo>
                    <a:lnTo>
                      <a:pt x="97899" y="987004"/>
                    </a:lnTo>
                    <a:lnTo>
                      <a:pt x="0" y="987004"/>
                    </a:lnTo>
                    <a:lnTo>
                      <a:pt x="0" y="493502"/>
                    </a:lnTo>
                    <a:lnTo>
                      <a:pt x="147935" y="345669"/>
                    </a:lnTo>
                    <a:close/>
                  </a:path>
                </a:pathLst>
              </a:custGeom>
              <a:solidFill>
                <a:schemeClr val="bg1"/>
              </a:solidFill>
              <a:ln w="76200">
                <a:solidFill>
                  <a:schemeClr val="bg1"/>
                </a:solidFill>
              </a:ln>
              <a:effectLst/>
            </p:spPr>
            <p:txBody>
              <a:bodyPr wrap="square"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214" name="フリーフォーム: 図形 213">
                <a:extLst>
                  <a:ext uri="{FF2B5EF4-FFF2-40B4-BE49-F238E27FC236}">
                    <a16:creationId xmlns:a16="http://schemas.microsoft.com/office/drawing/2014/main" id="{295B8306-1A7A-47FF-B8A5-3FA763F1FC2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48682" y="1626343"/>
                <a:ext cx="1578338" cy="1183752"/>
              </a:xfrm>
              <a:custGeom>
                <a:avLst/>
                <a:gdLst>
                  <a:gd name="connsiteX0" fmla="*/ 135508 w 2160676"/>
                  <a:gd name="connsiteY0" fmla="*/ 1148787 h 1620504"/>
                  <a:gd name="connsiteX1" fmla="*/ 135508 w 2160676"/>
                  <a:gd name="connsiteY1" fmla="*/ 1282713 h 1620504"/>
                  <a:gd name="connsiteX2" fmla="*/ 2026658 w 2160676"/>
                  <a:gd name="connsiteY2" fmla="*/ 1282713 h 1620504"/>
                  <a:gd name="connsiteX3" fmla="*/ 2026658 w 2160676"/>
                  <a:gd name="connsiteY3" fmla="*/ 1148787 h 1620504"/>
                  <a:gd name="connsiteX4" fmla="*/ 1890405 w 2160676"/>
                  <a:gd name="connsiteY4" fmla="*/ 742545 h 1620504"/>
                  <a:gd name="connsiteX5" fmla="*/ 1755642 w 2160676"/>
                  <a:gd name="connsiteY5" fmla="*/ 877215 h 1620504"/>
                  <a:gd name="connsiteX6" fmla="*/ 1890405 w 2160676"/>
                  <a:gd name="connsiteY6" fmla="*/ 1011885 h 1620504"/>
                  <a:gd name="connsiteX7" fmla="*/ 2025168 w 2160676"/>
                  <a:gd name="connsiteY7" fmla="*/ 877215 h 1620504"/>
                  <a:gd name="connsiteX8" fmla="*/ 1890405 w 2160676"/>
                  <a:gd name="connsiteY8" fmla="*/ 742545 h 1620504"/>
                  <a:gd name="connsiteX9" fmla="*/ 270271 w 2160676"/>
                  <a:gd name="connsiteY9" fmla="*/ 742545 h 1620504"/>
                  <a:gd name="connsiteX10" fmla="*/ 135508 w 2160676"/>
                  <a:gd name="connsiteY10" fmla="*/ 877215 h 1620504"/>
                  <a:gd name="connsiteX11" fmla="*/ 270271 w 2160676"/>
                  <a:gd name="connsiteY11" fmla="*/ 1011885 h 1620504"/>
                  <a:gd name="connsiteX12" fmla="*/ 405034 w 2160676"/>
                  <a:gd name="connsiteY12" fmla="*/ 877215 h 1620504"/>
                  <a:gd name="connsiteX13" fmla="*/ 270271 w 2160676"/>
                  <a:gd name="connsiteY13" fmla="*/ 742545 h 1620504"/>
                  <a:gd name="connsiteX14" fmla="*/ 1899641 w 2160676"/>
                  <a:gd name="connsiteY14" fmla="*/ 540168 h 1620504"/>
                  <a:gd name="connsiteX15" fmla="*/ 1486116 w 2160676"/>
                  <a:gd name="connsiteY15" fmla="*/ 630776 h 1620504"/>
                  <a:gd name="connsiteX16" fmla="*/ 1545934 w 2160676"/>
                  <a:gd name="connsiteY16" fmla="*/ 675582 h 1620504"/>
                  <a:gd name="connsiteX17" fmla="*/ 1958159 w 2160676"/>
                  <a:gd name="connsiteY17" fmla="*/ 585970 h 1620504"/>
                  <a:gd name="connsiteX18" fmla="*/ 1081082 w 2160676"/>
                  <a:gd name="connsiteY18" fmla="*/ 540168 h 1620504"/>
                  <a:gd name="connsiteX19" fmla="*/ 810067 w 2160676"/>
                  <a:gd name="connsiteY19" fmla="*/ 675582 h 1620504"/>
                  <a:gd name="connsiteX20" fmla="*/ 810067 w 2160676"/>
                  <a:gd name="connsiteY20" fmla="*/ 1080336 h 1620504"/>
                  <a:gd name="connsiteX21" fmla="*/ 1350608 w 2160676"/>
                  <a:gd name="connsiteY21" fmla="*/ 1080336 h 1620504"/>
                  <a:gd name="connsiteX22" fmla="*/ 1350608 w 2160676"/>
                  <a:gd name="connsiteY22" fmla="*/ 675582 h 1620504"/>
                  <a:gd name="connsiteX23" fmla="*/ 261035 w 2160676"/>
                  <a:gd name="connsiteY23" fmla="*/ 540168 h 1620504"/>
                  <a:gd name="connsiteX24" fmla="*/ 202517 w 2160676"/>
                  <a:gd name="connsiteY24" fmla="*/ 585970 h 1620504"/>
                  <a:gd name="connsiteX25" fmla="*/ 614742 w 2160676"/>
                  <a:gd name="connsiteY25" fmla="*/ 675582 h 1620504"/>
                  <a:gd name="connsiteX26" fmla="*/ 674560 w 2160676"/>
                  <a:gd name="connsiteY26" fmla="*/ 630776 h 1620504"/>
                  <a:gd name="connsiteX27" fmla="*/ 1148092 w 2160676"/>
                  <a:gd name="connsiteY27" fmla="*/ 135414 h 1620504"/>
                  <a:gd name="connsiteX28" fmla="*/ 1148092 w 2160676"/>
                  <a:gd name="connsiteY28" fmla="*/ 473205 h 1620504"/>
                  <a:gd name="connsiteX29" fmla="*/ 1822652 w 2160676"/>
                  <a:gd name="connsiteY29" fmla="*/ 473205 h 1620504"/>
                  <a:gd name="connsiteX30" fmla="*/ 1688634 w 2160676"/>
                  <a:gd name="connsiteY30" fmla="*/ 135414 h 1620504"/>
                  <a:gd name="connsiteX31" fmla="*/ 472043 w 2160676"/>
                  <a:gd name="connsiteY31" fmla="*/ 135414 h 1620504"/>
                  <a:gd name="connsiteX32" fmla="*/ 338024 w 2160676"/>
                  <a:gd name="connsiteY32" fmla="*/ 473205 h 1620504"/>
                  <a:gd name="connsiteX33" fmla="*/ 1012584 w 2160676"/>
                  <a:gd name="connsiteY33" fmla="*/ 473205 h 1620504"/>
                  <a:gd name="connsiteX34" fmla="*/ 1012584 w 2160676"/>
                  <a:gd name="connsiteY34" fmla="*/ 135414 h 1620504"/>
                  <a:gd name="connsiteX35" fmla="*/ 405034 w 2160676"/>
                  <a:gd name="connsiteY35" fmla="*/ 0 h 1620504"/>
                  <a:gd name="connsiteX36" fmla="*/ 1755643 w 2160676"/>
                  <a:gd name="connsiteY36" fmla="*/ 0 h 1620504"/>
                  <a:gd name="connsiteX37" fmla="*/ 1958159 w 2160676"/>
                  <a:gd name="connsiteY37" fmla="*/ 473205 h 1620504"/>
                  <a:gd name="connsiteX38" fmla="*/ 2160676 w 2160676"/>
                  <a:gd name="connsiteY38" fmla="*/ 675582 h 1620504"/>
                  <a:gd name="connsiteX39" fmla="*/ 2160676 w 2160676"/>
                  <a:gd name="connsiteY39" fmla="*/ 1351164 h 1620504"/>
                  <a:gd name="connsiteX40" fmla="*/ 2025169 w 2160676"/>
                  <a:gd name="connsiteY40" fmla="*/ 1351164 h 1620504"/>
                  <a:gd name="connsiteX41" fmla="*/ 2025169 w 2160676"/>
                  <a:gd name="connsiteY41" fmla="*/ 1620504 h 1620504"/>
                  <a:gd name="connsiteX42" fmla="*/ 1822652 w 2160676"/>
                  <a:gd name="connsiteY42" fmla="*/ 1620504 h 1620504"/>
                  <a:gd name="connsiteX43" fmla="*/ 1822652 w 2160676"/>
                  <a:gd name="connsiteY43" fmla="*/ 1351164 h 1620504"/>
                  <a:gd name="connsiteX44" fmla="*/ 1553126 w 2160676"/>
                  <a:gd name="connsiteY44" fmla="*/ 1351164 h 1620504"/>
                  <a:gd name="connsiteX45" fmla="*/ 1553126 w 2160676"/>
                  <a:gd name="connsiteY45" fmla="*/ 1418127 h 1620504"/>
                  <a:gd name="connsiteX46" fmla="*/ 607551 w 2160676"/>
                  <a:gd name="connsiteY46" fmla="*/ 1418127 h 1620504"/>
                  <a:gd name="connsiteX47" fmla="*/ 607551 w 2160676"/>
                  <a:gd name="connsiteY47" fmla="*/ 1351164 h 1620504"/>
                  <a:gd name="connsiteX48" fmla="*/ 336535 w 2160676"/>
                  <a:gd name="connsiteY48" fmla="*/ 1351164 h 1620504"/>
                  <a:gd name="connsiteX49" fmla="*/ 336535 w 2160676"/>
                  <a:gd name="connsiteY49" fmla="*/ 1620504 h 1620504"/>
                  <a:gd name="connsiteX50" fmla="*/ 134019 w 2160676"/>
                  <a:gd name="connsiteY50" fmla="*/ 1620504 h 1620504"/>
                  <a:gd name="connsiteX51" fmla="*/ 134019 w 2160676"/>
                  <a:gd name="connsiteY51" fmla="*/ 1351164 h 1620504"/>
                  <a:gd name="connsiteX52" fmla="*/ 0 w 2160676"/>
                  <a:gd name="connsiteY52" fmla="*/ 1351164 h 1620504"/>
                  <a:gd name="connsiteX53" fmla="*/ 0 w 2160676"/>
                  <a:gd name="connsiteY53" fmla="*/ 675582 h 1620504"/>
                  <a:gd name="connsiteX54" fmla="*/ 202517 w 2160676"/>
                  <a:gd name="connsiteY54" fmla="*/ 473205 h 16205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</a:cxnLst>
                <a:rect l="l" t="t" r="r" b="b"/>
                <a:pathLst>
                  <a:path w="2160676" h="1620504">
                    <a:moveTo>
                      <a:pt x="135508" y="1148787"/>
                    </a:moveTo>
                    <a:lnTo>
                      <a:pt x="135508" y="1282713"/>
                    </a:lnTo>
                    <a:lnTo>
                      <a:pt x="2026658" y="1282713"/>
                    </a:lnTo>
                    <a:lnTo>
                      <a:pt x="2026658" y="1148787"/>
                    </a:lnTo>
                    <a:close/>
                    <a:moveTo>
                      <a:pt x="1890405" y="742545"/>
                    </a:moveTo>
                    <a:cubicBezTo>
                      <a:pt x="1815977" y="742545"/>
                      <a:pt x="1755642" y="802839"/>
                      <a:pt x="1755642" y="877215"/>
                    </a:cubicBezTo>
                    <a:cubicBezTo>
                      <a:pt x="1755642" y="951591"/>
                      <a:pt x="1815977" y="1011885"/>
                      <a:pt x="1890405" y="1011885"/>
                    </a:cubicBezTo>
                    <a:cubicBezTo>
                      <a:pt x="1964833" y="1011885"/>
                      <a:pt x="2025168" y="951591"/>
                      <a:pt x="2025168" y="877215"/>
                    </a:cubicBezTo>
                    <a:cubicBezTo>
                      <a:pt x="2025168" y="802839"/>
                      <a:pt x="1964833" y="742545"/>
                      <a:pt x="1890405" y="742545"/>
                    </a:cubicBezTo>
                    <a:close/>
                    <a:moveTo>
                      <a:pt x="270271" y="742545"/>
                    </a:moveTo>
                    <a:cubicBezTo>
                      <a:pt x="195843" y="742545"/>
                      <a:pt x="135508" y="802839"/>
                      <a:pt x="135508" y="877215"/>
                    </a:cubicBezTo>
                    <a:cubicBezTo>
                      <a:pt x="135508" y="951591"/>
                      <a:pt x="195843" y="1011885"/>
                      <a:pt x="270271" y="1011885"/>
                    </a:cubicBezTo>
                    <a:cubicBezTo>
                      <a:pt x="344699" y="1011885"/>
                      <a:pt x="405034" y="951591"/>
                      <a:pt x="405034" y="877215"/>
                    </a:cubicBezTo>
                    <a:cubicBezTo>
                      <a:pt x="405034" y="802839"/>
                      <a:pt x="344699" y="742545"/>
                      <a:pt x="270271" y="742545"/>
                    </a:cubicBezTo>
                    <a:close/>
                    <a:moveTo>
                      <a:pt x="1899641" y="540168"/>
                    </a:moveTo>
                    <a:lnTo>
                      <a:pt x="1486116" y="630776"/>
                    </a:lnTo>
                    <a:lnTo>
                      <a:pt x="1545934" y="675582"/>
                    </a:lnTo>
                    <a:lnTo>
                      <a:pt x="1958159" y="585970"/>
                    </a:lnTo>
                    <a:close/>
                    <a:moveTo>
                      <a:pt x="1081082" y="540168"/>
                    </a:moveTo>
                    <a:lnTo>
                      <a:pt x="810067" y="675582"/>
                    </a:lnTo>
                    <a:lnTo>
                      <a:pt x="810067" y="1080336"/>
                    </a:lnTo>
                    <a:lnTo>
                      <a:pt x="1350608" y="1080336"/>
                    </a:lnTo>
                    <a:lnTo>
                      <a:pt x="1350608" y="675582"/>
                    </a:lnTo>
                    <a:close/>
                    <a:moveTo>
                      <a:pt x="261035" y="540168"/>
                    </a:moveTo>
                    <a:lnTo>
                      <a:pt x="202517" y="585970"/>
                    </a:lnTo>
                    <a:lnTo>
                      <a:pt x="614742" y="675582"/>
                    </a:lnTo>
                    <a:lnTo>
                      <a:pt x="674560" y="630776"/>
                    </a:lnTo>
                    <a:close/>
                    <a:moveTo>
                      <a:pt x="1148092" y="135414"/>
                    </a:moveTo>
                    <a:lnTo>
                      <a:pt x="1148092" y="473205"/>
                    </a:lnTo>
                    <a:lnTo>
                      <a:pt x="1822652" y="473205"/>
                    </a:lnTo>
                    <a:lnTo>
                      <a:pt x="1688634" y="135414"/>
                    </a:lnTo>
                    <a:close/>
                    <a:moveTo>
                      <a:pt x="472043" y="135414"/>
                    </a:moveTo>
                    <a:lnTo>
                      <a:pt x="338024" y="473205"/>
                    </a:lnTo>
                    <a:lnTo>
                      <a:pt x="1012584" y="473205"/>
                    </a:lnTo>
                    <a:lnTo>
                      <a:pt x="1012584" y="135414"/>
                    </a:lnTo>
                    <a:close/>
                    <a:moveTo>
                      <a:pt x="405034" y="0"/>
                    </a:moveTo>
                    <a:lnTo>
                      <a:pt x="1755643" y="0"/>
                    </a:lnTo>
                    <a:lnTo>
                      <a:pt x="1958159" y="473205"/>
                    </a:lnTo>
                    <a:lnTo>
                      <a:pt x="2160676" y="675582"/>
                    </a:lnTo>
                    <a:lnTo>
                      <a:pt x="2160676" y="1351164"/>
                    </a:lnTo>
                    <a:lnTo>
                      <a:pt x="2025169" y="1351164"/>
                    </a:lnTo>
                    <a:lnTo>
                      <a:pt x="2025169" y="1620504"/>
                    </a:lnTo>
                    <a:lnTo>
                      <a:pt x="1822652" y="1620504"/>
                    </a:lnTo>
                    <a:lnTo>
                      <a:pt x="1822652" y="1351164"/>
                    </a:lnTo>
                    <a:lnTo>
                      <a:pt x="1553126" y="1351164"/>
                    </a:lnTo>
                    <a:lnTo>
                      <a:pt x="1553126" y="1418127"/>
                    </a:lnTo>
                    <a:lnTo>
                      <a:pt x="607551" y="1418127"/>
                    </a:lnTo>
                    <a:lnTo>
                      <a:pt x="607551" y="1351164"/>
                    </a:lnTo>
                    <a:lnTo>
                      <a:pt x="336535" y="1351164"/>
                    </a:lnTo>
                    <a:lnTo>
                      <a:pt x="336535" y="1620504"/>
                    </a:lnTo>
                    <a:lnTo>
                      <a:pt x="134019" y="1620504"/>
                    </a:lnTo>
                    <a:lnTo>
                      <a:pt x="134019" y="1351164"/>
                    </a:lnTo>
                    <a:lnTo>
                      <a:pt x="0" y="1351164"/>
                    </a:lnTo>
                    <a:lnTo>
                      <a:pt x="0" y="675582"/>
                    </a:lnTo>
                    <a:lnTo>
                      <a:pt x="202517" y="473205"/>
                    </a:lnTo>
                    <a:close/>
                  </a:path>
                </a:pathLst>
              </a:custGeom>
              <a:solidFill>
                <a:srgbClr val="000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noAutofit/>
              </a:bodyPr>
              <a:lstStyle/>
              <a:p>
                <a:endParaRPr lang="ja-JP" altLang="en-US"/>
              </a:p>
            </p:txBody>
          </p:sp>
        </p:grpSp>
      </p:grpSp>
      <p:grpSp>
        <p:nvGrpSpPr>
          <p:cNvPr id="16" name="グループ化 15">
            <a:extLst>
              <a:ext uri="{FF2B5EF4-FFF2-40B4-BE49-F238E27FC236}">
                <a16:creationId xmlns:a16="http://schemas.microsoft.com/office/drawing/2014/main" id="{7942915C-3DEB-48E8-BBA7-E3B31AFA279A}"/>
              </a:ext>
            </a:extLst>
          </p:cNvPr>
          <p:cNvGrpSpPr/>
          <p:nvPr/>
        </p:nvGrpSpPr>
        <p:grpSpPr>
          <a:xfrm>
            <a:off x="6569683" y="857250"/>
            <a:ext cx="2721938" cy="2721938"/>
            <a:chOff x="6569683" y="857250"/>
            <a:chExt cx="2721938" cy="2721938"/>
          </a:xfrm>
        </p:grpSpPr>
        <p:grpSp>
          <p:nvGrpSpPr>
            <p:cNvPr id="205" name="グループ化 204">
              <a:extLst>
                <a:ext uri="{FF2B5EF4-FFF2-40B4-BE49-F238E27FC236}">
                  <a16:creationId xmlns:a16="http://schemas.microsoft.com/office/drawing/2014/main" id="{1432C612-4558-453C-9B2D-E3AD41D0FE63}"/>
                </a:ext>
              </a:extLst>
            </p:cNvPr>
            <p:cNvGrpSpPr/>
            <p:nvPr/>
          </p:nvGrpSpPr>
          <p:grpSpPr>
            <a:xfrm>
              <a:off x="6569683" y="857250"/>
              <a:ext cx="2721938" cy="2721938"/>
              <a:chOff x="676883" y="857250"/>
              <a:chExt cx="2721938" cy="2721938"/>
            </a:xfrm>
          </p:grpSpPr>
          <p:grpSp>
            <p:nvGrpSpPr>
              <p:cNvPr id="206" name="グループ化 205">
                <a:extLst>
                  <a:ext uri="{FF2B5EF4-FFF2-40B4-BE49-F238E27FC236}">
                    <a16:creationId xmlns:a16="http://schemas.microsoft.com/office/drawing/2014/main" id="{6299BA90-87F3-46F5-92BB-AAC7387F287A}"/>
                  </a:ext>
                </a:extLst>
              </p:cNvPr>
              <p:cNvGrpSpPr/>
              <p:nvPr/>
            </p:nvGrpSpPr>
            <p:grpSpPr>
              <a:xfrm>
                <a:off x="689584" y="869950"/>
                <a:ext cx="2696536" cy="2696530"/>
                <a:chOff x="3543630" y="3341418"/>
                <a:chExt cx="1646813" cy="1646810"/>
              </a:xfrm>
            </p:grpSpPr>
            <p:sp>
              <p:nvSpPr>
                <p:cNvPr id="208" name="楕円 207">
                  <a:extLst>
                    <a:ext uri="{FF2B5EF4-FFF2-40B4-BE49-F238E27FC236}">
                      <a16:creationId xmlns:a16="http://schemas.microsoft.com/office/drawing/2014/main" id="{DDE06F07-320D-40FF-A5E2-F1A573AFEC2D}"/>
                    </a:ext>
                  </a:extLst>
                </p:cNvPr>
                <p:cNvSpPr/>
                <p:nvPr/>
              </p:nvSpPr>
              <p:spPr bwMode="auto">
                <a:xfrm>
                  <a:off x="3543630" y="3341418"/>
                  <a:ext cx="1646813" cy="1646810"/>
                </a:xfrm>
                <a:prstGeom prst="ellipse">
                  <a:avLst/>
                </a:prstGeom>
                <a:solidFill>
                  <a:schemeClr val="bg1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9" name="&quot;禁止&quot;マーク 208">
                  <a:extLst>
                    <a:ext uri="{FF2B5EF4-FFF2-40B4-BE49-F238E27FC236}">
                      <a16:creationId xmlns:a16="http://schemas.microsoft.com/office/drawing/2014/main" id="{6E4A146D-D3DD-4D31-B1DE-0247BC4CAB9F}"/>
                    </a:ext>
                  </a:extLst>
                </p:cNvPr>
                <p:cNvSpPr/>
                <p:nvPr/>
              </p:nvSpPr>
              <p:spPr bwMode="auto">
                <a:xfrm>
                  <a:off x="3587099" y="3384887"/>
                  <a:ext cx="1559874" cy="1559872"/>
                </a:xfrm>
                <a:prstGeom prst="noSmoking">
                  <a:avLst>
                    <a:gd name="adj" fmla="val 9559"/>
                  </a:avLst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207" name="円: 塗りつぶしなし 206">
                <a:extLst>
                  <a:ext uri="{FF2B5EF4-FFF2-40B4-BE49-F238E27FC236}">
                    <a16:creationId xmlns:a16="http://schemas.microsoft.com/office/drawing/2014/main" id="{04587F14-EB06-419E-954A-8554B2142453}"/>
                  </a:ext>
                </a:extLst>
              </p:cNvPr>
              <p:cNvSpPr/>
              <p:nvPr/>
            </p:nvSpPr>
            <p:spPr>
              <a:xfrm>
                <a:off x="676883" y="857250"/>
                <a:ext cx="2721938" cy="2721938"/>
              </a:xfrm>
              <a:prstGeom prst="donut">
                <a:avLst>
                  <a:gd name="adj" fmla="val 1422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EB805747-B64E-43CB-8D24-5EE044FA15F4}"/>
                </a:ext>
              </a:extLst>
            </p:cNvPr>
            <p:cNvGrpSpPr/>
            <p:nvPr/>
          </p:nvGrpSpPr>
          <p:grpSpPr>
            <a:xfrm>
              <a:off x="7030822" y="1837782"/>
              <a:ext cx="1795678" cy="760874"/>
              <a:chOff x="7030822" y="1837782"/>
              <a:chExt cx="1795678" cy="760874"/>
            </a:xfrm>
          </p:grpSpPr>
          <p:sp>
            <p:nvSpPr>
              <p:cNvPr id="219" name="フリーフォーム: 図形 218">
                <a:extLst>
                  <a:ext uri="{FF2B5EF4-FFF2-40B4-BE49-F238E27FC236}">
                    <a16:creationId xmlns:a16="http://schemas.microsoft.com/office/drawing/2014/main" id="{03AB4CCA-6D4A-4283-BCB0-29E65E81664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030822" y="1837782"/>
                <a:ext cx="1795678" cy="760874"/>
              </a:xfrm>
              <a:custGeom>
                <a:avLst/>
                <a:gdLst>
                  <a:gd name="connsiteX0" fmla="*/ 1536351 w 1795678"/>
                  <a:gd name="connsiteY0" fmla="*/ 518792 h 760874"/>
                  <a:gd name="connsiteX1" fmla="*/ 1657143 w 1795678"/>
                  <a:gd name="connsiteY1" fmla="*/ 639833 h 760874"/>
                  <a:gd name="connsiteX2" fmla="*/ 1536351 w 1795678"/>
                  <a:gd name="connsiteY2" fmla="*/ 760874 h 760874"/>
                  <a:gd name="connsiteX3" fmla="*/ 1415560 w 1795678"/>
                  <a:gd name="connsiteY3" fmla="*/ 639833 h 760874"/>
                  <a:gd name="connsiteX4" fmla="*/ 1536351 w 1795678"/>
                  <a:gd name="connsiteY4" fmla="*/ 518792 h 760874"/>
                  <a:gd name="connsiteX5" fmla="*/ 484514 w 1795678"/>
                  <a:gd name="connsiteY5" fmla="*/ 518792 h 760874"/>
                  <a:gd name="connsiteX6" fmla="*/ 605306 w 1795678"/>
                  <a:gd name="connsiteY6" fmla="*/ 639833 h 760874"/>
                  <a:gd name="connsiteX7" fmla="*/ 484514 w 1795678"/>
                  <a:gd name="connsiteY7" fmla="*/ 760874 h 760874"/>
                  <a:gd name="connsiteX8" fmla="*/ 363722 w 1795678"/>
                  <a:gd name="connsiteY8" fmla="*/ 639833 h 760874"/>
                  <a:gd name="connsiteX9" fmla="*/ 484514 w 1795678"/>
                  <a:gd name="connsiteY9" fmla="*/ 518792 h 760874"/>
                  <a:gd name="connsiteX10" fmla="*/ 232451 w 1795678"/>
                  <a:gd name="connsiteY10" fmla="*/ 0 h 760874"/>
                  <a:gd name="connsiteX11" fmla="*/ 1598096 w 1795678"/>
                  <a:gd name="connsiteY11" fmla="*/ 0 h 760874"/>
                  <a:gd name="connsiteX12" fmla="*/ 1795678 w 1795678"/>
                  <a:gd name="connsiteY12" fmla="*/ 197992 h 760874"/>
                  <a:gd name="connsiteX13" fmla="*/ 1784056 w 1795678"/>
                  <a:gd name="connsiteY13" fmla="*/ 617268 h 760874"/>
                  <a:gd name="connsiteX14" fmla="*/ 1702643 w 1795678"/>
                  <a:gd name="connsiteY14" fmla="*/ 617268 h 760874"/>
                  <a:gd name="connsiteX15" fmla="*/ 1694809 w 1795678"/>
                  <a:gd name="connsiteY15" fmla="*/ 578384 h 760874"/>
                  <a:gd name="connsiteX16" fmla="*/ 1534172 w 1795678"/>
                  <a:gd name="connsiteY16" fmla="*/ 471685 h 760874"/>
                  <a:gd name="connsiteX17" fmla="*/ 1373534 w 1795678"/>
                  <a:gd name="connsiteY17" fmla="*/ 578384 h 760874"/>
                  <a:gd name="connsiteX18" fmla="*/ 1365700 w 1795678"/>
                  <a:gd name="connsiteY18" fmla="*/ 617268 h 760874"/>
                  <a:gd name="connsiteX19" fmla="*/ 644995 w 1795678"/>
                  <a:gd name="connsiteY19" fmla="*/ 617268 h 760874"/>
                  <a:gd name="connsiteX20" fmla="*/ 637161 w 1795678"/>
                  <a:gd name="connsiteY20" fmla="*/ 578384 h 760874"/>
                  <a:gd name="connsiteX21" fmla="*/ 476524 w 1795678"/>
                  <a:gd name="connsiteY21" fmla="*/ 471685 h 760874"/>
                  <a:gd name="connsiteX22" fmla="*/ 315886 w 1795678"/>
                  <a:gd name="connsiteY22" fmla="*/ 578384 h 760874"/>
                  <a:gd name="connsiteX23" fmla="*/ 308052 w 1795678"/>
                  <a:gd name="connsiteY23" fmla="*/ 617268 h 760874"/>
                  <a:gd name="connsiteX24" fmla="*/ 0 w 1795678"/>
                  <a:gd name="connsiteY24" fmla="*/ 617268 h 760874"/>
                  <a:gd name="connsiteX25" fmla="*/ 0 w 1795678"/>
                  <a:gd name="connsiteY25" fmla="*/ 232931 h 7608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1795678" h="760874">
                    <a:moveTo>
                      <a:pt x="1536351" y="518792"/>
                    </a:moveTo>
                    <a:cubicBezTo>
                      <a:pt x="1603062" y="518792"/>
                      <a:pt x="1657143" y="572984"/>
                      <a:pt x="1657143" y="639833"/>
                    </a:cubicBezTo>
                    <a:cubicBezTo>
                      <a:pt x="1657143" y="706682"/>
                      <a:pt x="1603062" y="760874"/>
                      <a:pt x="1536351" y="760874"/>
                    </a:cubicBezTo>
                    <a:cubicBezTo>
                      <a:pt x="1469640" y="760874"/>
                      <a:pt x="1415560" y="706682"/>
                      <a:pt x="1415560" y="639833"/>
                    </a:cubicBezTo>
                    <a:cubicBezTo>
                      <a:pt x="1415560" y="572984"/>
                      <a:pt x="1469640" y="518792"/>
                      <a:pt x="1536351" y="518792"/>
                    </a:cubicBezTo>
                    <a:close/>
                    <a:moveTo>
                      <a:pt x="484514" y="518792"/>
                    </a:moveTo>
                    <a:cubicBezTo>
                      <a:pt x="551225" y="518792"/>
                      <a:pt x="605306" y="572984"/>
                      <a:pt x="605306" y="639833"/>
                    </a:cubicBezTo>
                    <a:cubicBezTo>
                      <a:pt x="605306" y="706682"/>
                      <a:pt x="551225" y="760874"/>
                      <a:pt x="484514" y="760874"/>
                    </a:cubicBezTo>
                    <a:cubicBezTo>
                      <a:pt x="417803" y="760874"/>
                      <a:pt x="363722" y="706682"/>
                      <a:pt x="363722" y="639833"/>
                    </a:cubicBezTo>
                    <a:cubicBezTo>
                      <a:pt x="363722" y="572984"/>
                      <a:pt x="417803" y="518792"/>
                      <a:pt x="484514" y="518792"/>
                    </a:cubicBezTo>
                    <a:close/>
                    <a:moveTo>
                      <a:pt x="232451" y="0"/>
                    </a:moveTo>
                    <a:lnTo>
                      <a:pt x="1598096" y="0"/>
                    </a:lnTo>
                    <a:lnTo>
                      <a:pt x="1795678" y="197992"/>
                    </a:lnTo>
                    <a:lnTo>
                      <a:pt x="1784056" y="617268"/>
                    </a:lnTo>
                    <a:lnTo>
                      <a:pt x="1702643" y="617268"/>
                    </a:lnTo>
                    <a:lnTo>
                      <a:pt x="1694809" y="578384"/>
                    </a:lnTo>
                    <a:cubicBezTo>
                      <a:pt x="1668344" y="515682"/>
                      <a:pt x="1606385" y="471685"/>
                      <a:pt x="1534172" y="471685"/>
                    </a:cubicBezTo>
                    <a:cubicBezTo>
                      <a:pt x="1461959" y="471685"/>
                      <a:pt x="1400000" y="515682"/>
                      <a:pt x="1373534" y="578384"/>
                    </a:cubicBezTo>
                    <a:lnTo>
                      <a:pt x="1365700" y="617268"/>
                    </a:lnTo>
                    <a:lnTo>
                      <a:pt x="644995" y="617268"/>
                    </a:lnTo>
                    <a:lnTo>
                      <a:pt x="637161" y="578384"/>
                    </a:lnTo>
                    <a:cubicBezTo>
                      <a:pt x="610696" y="515682"/>
                      <a:pt x="548737" y="471685"/>
                      <a:pt x="476524" y="471685"/>
                    </a:cubicBezTo>
                    <a:cubicBezTo>
                      <a:pt x="404311" y="471685"/>
                      <a:pt x="342352" y="515682"/>
                      <a:pt x="315886" y="578384"/>
                    </a:cubicBezTo>
                    <a:lnTo>
                      <a:pt x="308052" y="617268"/>
                    </a:lnTo>
                    <a:lnTo>
                      <a:pt x="0" y="617268"/>
                    </a:lnTo>
                    <a:lnTo>
                      <a:pt x="0" y="232931"/>
                    </a:lnTo>
                    <a:close/>
                  </a:path>
                </a:pathLst>
              </a:custGeom>
              <a:solidFill>
                <a:schemeClr val="bg1"/>
              </a:solidFill>
              <a:ln w="76200">
                <a:solidFill>
                  <a:schemeClr val="bg1"/>
                </a:solidFill>
              </a:ln>
              <a:effectLst/>
            </p:spPr>
            <p:txBody>
              <a:bodyPr wrap="square" anchor="ctr"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215" name="フリーフォーム: 図形 214">
                <a:extLst>
                  <a:ext uri="{FF2B5EF4-FFF2-40B4-BE49-F238E27FC236}">
                    <a16:creationId xmlns:a16="http://schemas.microsoft.com/office/drawing/2014/main" id="{E6EBAFB0-4C2F-4842-93D2-27D0838FA0D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030822" y="1837782"/>
                <a:ext cx="1795678" cy="760874"/>
              </a:xfrm>
              <a:custGeom>
                <a:avLst/>
                <a:gdLst>
                  <a:gd name="connsiteX0" fmla="*/ 1991720 w 2327910"/>
                  <a:gd name="connsiteY0" fmla="*/ 672560 h 986394"/>
                  <a:gd name="connsiteX1" fmla="*/ 2148314 w 2327910"/>
                  <a:gd name="connsiteY1" fmla="*/ 829477 h 986394"/>
                  <a:gd name="connsiteX2" fmla="*/ 1991720 w 2327910"/>
                  <a:gd name="connsiteY2" fmla="*/ 986394 h 986394"/>
                  <a:gd name="connsiteX3" fmla="*/ 1835126 w 2327910"/>
                  <a:gd name="connsiteY3" fmla="*/ 829477 h 986394"/>
                  <a:gd name="connsiteX4" fmla="*/ 1991720 w 2327910"/>
                  <a:gd name="connsiteY4" fmla="*/ 672560 h 986394"/>
                  <a:gd name="connsiteX5" fmla="*/ 628122 w 2327910"/>
                  <a:gd name="connsiteY5" fmla="*/ 672560 h 986394"/>
                  <a:gd name="connsiteX6" fmla="*/ 784716 w 2327910"/>
                  <a:gd name="connsiteY6" fmla="*/ 829477 h 986394"/>
                  <a:gd name="connsiteX7" fmla="*/ 628122 w 2327910"/>
                  <a:gd name="connsiteY7" fmla="*/ 986394 h 986394"/>
                  <a:gd name="connsiteX8" fmla="*/ 471528 w 2327910"/>
                  <a:gd name="connsiteY8" fmla="*/ 829477 h 986394"/>
                  <a:gd name="connsiteX9" fmla="*/ 628122 w 2327910"/>
                  <a:gd name="connsiteY9" fmla="*/ 672560 h 986394"/>
                  <a:gd name="connsiteX10" fmla="*/ 2041546 w 2327910"/>
                  <a:gd name="connsiteY10" fmla="*/ 184014 h 986394"/>
                  <a:gd name="connsiteX11" fmla="*/ 2041546 w 2327910"/>
                  <a:gd name="connsiteY11" fmla="*/ 304802 h 986394"/>
                  <a:gd name="connsiteX12" fmla="*/ 2214988 w 2327910"/>
                  <a:gd name="connsiteY12" fmla="*/ 304802 h 986394"/>
                  <a:gd name="connsiteX13" fmla="*/ 2214988 w 2327910"/>
                  <a:gd name="connsiteY13" fmla="*/ 184014 h 986394"/>
                  <a:gd name="connsiteX14" fmla="*/ 220276 w 2327910"/>
                  <a:gd name="connsiteY14" fmla="*/ 181183 h 986394"/>
                  <a:gd name="connsiteX15" fmla="*/ 220276 w 2327910"/>
                  <a:gd name="connsiteY15" fmla="*/ 301971 h 986394"/>
                  <a:gd name="connsiteX16" fmla="*/ 393718 w 2327910"/>
                  <a:gd name="connsiteY16" fmla="*/ 301971 h 986394"/>
                  <a:gd name="connsiteX17" fmla="*/ 393718 w 2327910"/>
                  <a:gd name="connsiteY17" fmla="*/ 181183 h 986394"/>
                  <a:gd name="connsiteX18" fmla="*/ 1774929 w 2327910"/>
                  <a:gd name="connsiteY18" fmla="*/ 113239 h 986394"/>
                  <a:gd name="connsiteX19" fmla="*/ 1774929 w 2327910"/>
                  <a:gd name="connsiteY19" fmla="*/ 301971 h 986394"/>
                  <a:gd name="connsiteX20" fmla="*/ 1993406 w 2327910"/>
                  <a:gd name="connsiteY20" fmla="*/ 301971 h 986394"/>
                  <a:gd name="connsiteX21" fmla="*/ 1993406 w 2327910"/>
                  <a:gd name="connsiteY21" fmla="*/ 113239 h 986394"/>
                  <a:gd name="connsiteX22" fmla="*/ 1508314 w 2327910"/>
                  <a:gd name="connsiteY22" fmla="*/ 113239 h 986394"/>
                  <a:gd name="connsiteX23" fmla="*/ 1508314 w 2327910"/>
                  <a:gd name="connsiteY23" fmla="*/ 301971 h 986394"/>
                  <a:gd name="connsiteX24" fmla="*/ 1726791 w 2327910"/>
                  <a:gd name="connsiteY24" fmla="*/ 301971 h 986394"/>
                  <a:gd name="connsiteX25" fmla="*/ 1726791 w 2327910"/>
                  <a:gd name="connsiteY25" fmla="*/ 113239 h 986394"/>
                  <a:gd name="connsiteX26" fmla="*/ 1241699 w 2327910"/>
                  <a:gd name="connsiteY26" fmla="*/ 113239 h 986394"/>
                  <a:gd name="connsiteX27" fmla="*/ 1241699 w 2327910"/>
                  <a:gd name="connsiteY27" fmla="*/ 301971 h 986394"/>
                  <a:gd name="connsiteX28" fmla="*/ 1460176 w 2327910"/>
                  <a:gd name="connsiteY28" fmla="*/ 301971 h 986394"/>
                  <a:gd name="connsiteX29" fmla="*/ 1460176 w 2327910"/>
                  <a:gd name="connsiteY29" fmla="*/ 113239 h 986394"/>
                  <a:gd name="connsiteX30" fmla="*/ 975084 w 2327910"/>
                  <a:gd name="connsiteY30" fmla="*/ 113239 h 986394"/>
                  <a:gd name="connsiteX31" fmla="*/ 975084 w 2327910"/>
                  <a:gd name="connsiteY31" fmla="*/ 301971 h 986394"/>
                  <a:gd name="connsiteX32" fmla="*/ 1193561 w 2327910"/>
                  <a:gd name="connsiteY32" fmla="*/ 301971 h 986394"/>
                  <a:gd name="connsiteX33" fmla="*/ 1193561 w 2327910"/>
                  <a:gd name="connsiteY33" fmla="*/ 113239 h 986394"/>
                  <a:gd name="connsiteX34" fmla="*/ 708469 w 2327910"/>
                  <a:gd name="connsiteY34" fmla="*/ 113239 h 986394"/>
                  <a:gd name="connsiteX35" fmla="*/ 708469 w 2327910"/>
                  <a:gd name="connsiteY35" fmla="*/ 301971 h 986394"/>
                  <a:gd name="connsiteX36" fmla="*/ 926946 w 2327910"/>
                  <a:gd name="connsiteY36" fmla="*/ 301971 h 986394"/>
                  <a:gd name="connsiteX37" fmla="*/ 926946 w 2327910"/>
                  <a:gd name="connsiteY37" fmla="*/ 113239 h 986394"/>
                  <a:gd name="connsiteX38" fmla="*/ 441855 w 2327910"/>
                  <a:gd name="connsiteY38" fmla="*/ 113239 h 986394"/>
                  <a:gd name="connsiteX39" fmla="*/ 441855 w 2327910"/>
                  <a:gd name="connsiteY39" fmla="*/ 301971 h 986394"/>
                  <a:gd name="connsiteX40" fmla="*/ 660332 w 2327910"/>
                  <a:gd name="connsiteY40" fmla="*/ 301971 h 986394"/>
                  <a:gd name="connsiteX41" fmla="*/ 660332 w 2327910"/>
                  <a:gd name="connsiteY41" fmla="*/ 113239 h 986394"/>
                  <a:gd name="connsiteX42" fmla="*/ 301348 w 2327910"/>
                  <a:gd name="connsiteY42" fmla="*/ 0 h 986394"/>
                  <a:gd name="connsiteX43" fmla="*/ 2071765 w 2327910"/>
                  <a:gd name="connsiteY43" fmla="*/ 0 h 986394"/>
                  <a:gd name="connsiteX44" fmla="*/ 2327910 w 2327910"/>
                  <a:gd name="connsiteY44" fmla="*/ 256676 h 986394"/>
                  <a:gd name="connsiteX45" fmla="*/ 2312843 w 2327910"/>
                  <a:gd name="connsiteY45" fmla="*/ 800223 h 986394"/>
                  <a:gd name="connsiteX46" fmla="*/ 2207300 w 2327910"/>
                  <a:gd name="connsiteY46" fmla="*/ 800223 h 986394"/>
                  <a:gd name="connsiteX47" fmla="*/ 2197144 w 2327910"/>
                  <a:gd name="connsiteY47" fmla="*/ 749814 h 986394"/>
                  <a:gd name="connsiteX48" fmla="*/ 1988894 w 2327910"/>
                  <a:gd name="connsiteY48" fmla="*/ 611491 h 986394"/>
                  <a:gd name="connsiteX49" fmla="*/ 1780644 w 2327910"/>
                  <a:gd name="connsiteY49" fmla="*/ 749814 h 986394"/>
                  <a:gd name="connsiteX50" fmla="*/ 1770488 w 2327910"/>
                  <a:gd name="connsiteY50" fmla="*/ 800223 h 986394"/>
                  <a:gd name="connsiteX51" fmla="*/ 836169 w 2327910"/>
                  <a:gd name="connsiteY51" fmla="*/ 800223 h 986394"/>
                  <a:gd name="connsiteX52" fmla="*/ 826013 w 2327910"/>
                  <a:gd name="connsiteY52" fmla="*/ 749814 h 986394"/>
                  <a:gd name="connsiteX53" fmla="*/ 617763 w 2327910"/>
                  <a:gd name="connsiteY53" fmla="*/ 611491 h 986394"/>
                  <a:gd name="connsiteX54" fmla="*/ 409513 w 2327910"/>
                  <a:gd name="connsiteY54" fmla="*/ 749814 h 986394"/>
                  <a:gd name="connsiteX55" fmla="*/ 399357 w 2327910"/>
                  <a:gd name="connsiteY55" fmla="*/ 800223 h 986394"/>
                  <a:gd name="connsiteX56" fmla="*/ 0 w 2327910"/>
                  <a:gd name="connsiteY56" fmla="*/ 800223 h 986394"/>
                  <a:gd name="connsiteX57" fmla="*/ 0 w 2327910"/>
                  <a:gd name="connsiteY57" fmla="*/ 301971 h 9863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</a:cxnLst>
                <a:rect l="l" t="t" r="r" b="b"/>
                <a:pathLst>
                  <a:path w="2327910" h="986394">
                    <a:moveTo>
                      <a:pt x="1991720" y="672560"/>
                    </a:moveTo>
                    <a:cubicBezTo>
                      <a:pt x="2078204" y="672560"/>
                      <a:pt x="2148314" y="742814"/>
                      <a:pt x="2148314" y="829477"/>
                    </a:cubicBezTo>
                    <a:cubicBezTo>
                      <a:pt x="2148314" y="916140"/>
                      <a:pt x="2078204" y="986394"/>
                      <a:pt x="1991720" y="986394"/>
                    </a:cubicBezTo>
                    <a:cubicBezTo>
                      <a:pt x="1905236" y="986394"/>
                      <a:pt x="1835126" y="916140"/>
                      <a:pt x="1835126" y="829477"/>
                    </a:cubicBezTo>
                    <a:cubicBezTo>
                      <a:pt x="1835126" y="742814"/>
                      <a:pt x="1905236" y="672560"/>
                      <a:pt x="1991720" y="672560"/>
                    </a:cubicBezTo>
                    <a:close/>
                    <a:moveTo>
                      <a:pt x="628122" y="672560"/>
                    </a:moveTo>
                    <a:cubicBezTo>
                      <a:pt x="714606" y="672560"/>
                      <a:pt x="784716" y="742814"/>
                      <a:pt x="784716" y="829477"/>
                    </a:cubicBezTo>
                    <a:cubicBezTo>
                      <a:pt x="784716" y="916140"/>
                      <a:pt x="714606" y="986394"/>
                      <a:pt x="628122" y="986394"/>
                    </a:cubicBezTo>
                    <a:cubicBezTo>
                      <a:pt x="541638" y="986394"/>
                      <a:pt x="471528" y="916140"/>
                      <a:pt x="471528" y="829477"/>
                    </a:cubicBezTo>
                    <a:cubicBezTo>
                      <a:pt x="471528" y="742814"/>
                      <a:pt x="541638" y="672560"/>
                      <a:pt x="628122" y="672560"/>
                    </a:cubicBezTo>
                    <a:close/>
                    <a:moveTo>
                      <a:pt x="2041546" y="184014"/>
                    </a:moveTo>
                    <a:lnTo>
                      <a:pt x="2041546" y="304802"/>
                    </a:lnTo>
                    <a:lnTo>
                      <a:pt x="2214988" y="304802"/>
                    </a:lnTo>
                    <a:lnTo>
                      <a:pt x="2214988" y="184014"/>
                    </a:lnTo>
                    <a:close/>
                    <a:moveTo>
                      <a:pt x="220276" y="181183"/>
                    </a:moveTo>
                    <a:lnTo>
                      <a:pt x="220276" y="301971"/>
                    </a:lnTo>
                    <a:lnTo>
                      <a:pt x="393718" y="301971"/>
                    </a:lnTo>
                    <a:lnTo>
                      <a:pt x="393718" y="181183"/>
                    </a:lnTo>
                    <a:close/>
                    <a:moveTo>
                      <a:pt x="1774929" y="113239"/>
                    </a:moveTo>
                    <a:lnTo>
                      <a:pt x="1774929" y="301971"/>
                    </a:lnTo>
                    <a:lnTo>
                      <a:pt x="1993406" y="301971"/>
                    </a:lnTo>
                    <a:lnTo>
                      <a:pt x="1993406" y="113239"/>
                    </a:lnTo>
                    <a:close/>
                    <a:moveTo>
                      <a:pt x="1508314" y="113239"/>
                    </a:moveTo>
                    <a:lnTo>
                      <a:pt x="1508314" y="301971"/>
                    </a:lnTo>
                    <a:lnTo>
                      <a:pt x="1726791" y="301971"/>
                    </a:lnTo>
                    <a:lnTo>
                      <a:pt x="1726791" y="113239"/>
                    </a:lnTo>
                    <a:close/>
                    <a:moveTo>
                      <a:pt x="1241699" y="113239"/>
                    </a:moveTo>
                    <a:lnTo>
                      <a:pt x="1241699" y="301971"/>
                    </a:lnTo>
                    <a:lnTo>
                      <a:pt x="1460176" y="301971"/>
                    </a:lnTo>
                    <a:lnTo>
                      <a:pt x="1460176" y="113239"/>
                    </a:lnTo>
                    <a:close/>
                    <a:moveTo>
                      <a:pt x="975084" y="113239"/>
                    </a:moveTo>
                    <a:lnTo>
                      <a:pt x="975084" y="301971"/>
                    </a:lnTo>
                    <a:lnTo>
                      <a:pt x="1193561" y="301971"/>
                    </a:lnTo>
                    <a:lnTo>
                      <a:pt x="1193561" y="113239"/>
                    </a:lnTo>
                    <a:close/>
                    <a:moveTo>
                      <a:pt x="708469" y="113239"/>
                    </a:moveTo>
                    <a:lnTo>
                      <a:pt x="708469" y="301971"/>
                    </a:lnTo>
                    <a:lnTo>
                      <a:pt x="926946" y="301971"/>
                    </a:lnTo>
                    <a:lnTo>
                      <a:pt x="926946" y="113239"/>
                    </a:lnTo>
                    <a:close/>
                    <a:moveTo>
                      <a:pt x="441855" y="113239"/>
                    </a:moveTo>
                    <a:lnTo>
                      <a:pt x="441855" y="301971"/>
                    </a:lnTo>
                    <a:lnTo>
                      <a:pt x="660332" y="301971"/>
                    </a:lnTo>
                    <a:lnTo>
                      <a:pt x="660332" y="113239"/>
                    </a:lnTo>
                    <a:close/>
                    <a:moveTo>
                      <a:pt x="301348" y="0"/>
                    </a:moveTo>
                    <a:lnTo>
                      <a:pt x="2071765" y="0"/>
                    </a:lnTo>
                    <a:lnTo>
                      <a:pt x="2327910" y="256676"/>
                    </a:lnTo>
                    <a:lnTo>
                      <a:pt x="2312843" y="800223"/>
                    </a:lnTo>
                    <a:lnTo>
                      <a:pt x="2207300" y="800223"/>
                    </a:lnTo>
                    <a:lnTo>
                      <a:pt x="2197144" y="749814"/>
                    </a:lnTo>
                    <a:cubicBezTo>
                      <a:pt x="2162834" y="668528"/>
                      <a:pt x="2082511" y="611491"/>
                      <a:pt x="1988894" y="611491"/>
                    </a:cubicBezTo>
                    <a:cubicBezTo>
                      <a:pt x="1895278" y="611491"/>
                      <a:pt x="1814955" y="668528"/>
                      <a:pt x="1780644" y="749814"/>
                    </a:cubicBezTo>
                    <a:lnTo>
                      <a:pt x="1770488" y="800223"/>
                    </a:lnTo>
                    <a:lnTo>
                      <a:pt x="836169" y="800223"/>
                    </a:lnTo>
                    <a:lnTo>
                      <a:pt x="826013" y="749814"/>
                    </a:lnTo>
                    <a:cubicBezTo>
                      <a:pt x="791703" y="668528"/>
                      <a:pt x="711380" y="611491"/>
                      <a:pt x="617763" y="611491"/>
                    </a:cubicBezTo>
                    <a:cubicBezTo>
                      <a:pt x="524147" y="611491"/>
                      <a:pt x="443824" y="668528"/>
                      <a:pt x="409513" y="749814"/>
                    </a:cubicBezTo>
                    <a:lnTo>
                      <a:pt x="399357" y="800223"/>
                    </a:lnTo>
                    <a:lnTo>
                      <a:pt x="0" y="800223"/>
                    </a:lnTo>
                    <a:lnTo>
                      <a:pt x="0" y="301971"/>
                    </a:lnTo>
                    <a:close/>
                  </a:path>
                </a:pathLst>
              </a:custGeom>
              <a:solidFill>
                <a:srgbClr val="000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anchor="ctr">
                <a:noAutofit/>
              </a:bodyPr>
              <a:lstStyle/>
              <a:p>
                <a:endParaRPr lang="ja-JP" altLang="en-US"/>
              </a:p>
            </p:txBody>
          </p:sp>
        </p:grpSp>
      </p:grpSp>
      <p:grpSp>
        <p:nvGrpSpPr>
          <p:cNvPr id="18" name="グループ化 17">
            <a:extLst>
              <a:ext uri="{FF2B5EF4-FFF2-40B4-BE49-F238E27FC236}">
                <a16:creationId xmlns:a16="http://schemas.microsoft.com/office/drawing/2014/main" id="{7ADB257F-D83D-4156-B0AC-B8AAF9228E14}"/>
              </a:ext>
            </a:extLst>
          </p:cNvPr>
          <p:cNvGrpSpPr/>
          <p:nvPr/>
        </p:nvGrpSpPr>
        <p:grpSpPr>
          <a:xfrm>
            <a:off x="3559783" y="3743325"/>
            <a:ext cx="2721938" cy="2721938"/>
            <a:chOff x="3559783" y="3743325"/>
            <a:chExt cx="2721938" cy="2721938"/>
          </a:xfrm>
        </p:grpSpPr>
        <p:grpSp>
          <p:nvGrpSpPr>
            <p:cNvPr id="233" name="グループ化 232">
              <a:extLst>
                <a:ext uri="{FF2B5EF4-FFF2-40B4-BE49-F238E27FC236}">
                  <a16:creationId xmlns:a16="http://schemas.microsoft.com/office/drawing/2014/main" id="{668AFEB7-786A-471B-AA45-265914FCBF2F}"/>
                </a:ext>
              </a:extLst>
            </p:cNvPr>
            <p:cNvGrpSpPr/>
            <p:nvPr/>
          </p:nvGrpSpPr>
          <p:grpSpPr>
            <a:xfrm>
              <a:off x="3559783" y="3743325"/>
              <a:ext cx="2721938" cy="2721938"/>
              <a:chOff x="676883" y="857250"/>
              <a:chExt cx="2721938" cy="2721938"/>
            </a:xfrm>
          </p:grpSpPr>
          <p:grpSp>
            <p:nvGrpSpPr>
              <p:cNvPr id="234" name="グループ化 233">
                <a:extLst>
                  <a:ext uri="{FF2B5EF4-FFF2-40B4-BE49-F238E27FC236}">
                    <a16:creationId xmlns:a16="http://schemas.microsoft.com/office/drawing/2014/main" id="{06152C0F-D3AE-4089-9C0E-CE6AEF4A50C3}"/>
                  </a:ext>
                </a:extLst>
              </p:cNvPr>
              <p:cNvGrpSpPr/>
              <p:nvPr/>
            </p:nvGrpSpPr>
            <p:grpSpPr>
              <a:xfrm>
                <a:off x="689584" y="869950"/>
                <a:ext cx="2696536" cy="2696530"/>
                <a:chOff x="3543630" y="3341418"/>
                <a:chExt cx="1646813" cy="1646810"/>
              </a:xfrm>
            </p:grpSpPr>
            <p:sp>
              <p:nvSpPr>
                <p:cNvPr id="236" name="楕円 235">
                  <a:extLst>
                    <a:ext uri="{FF2B5EF4-FFF2-40B4-BE49-F238E27FC236}">
                      <a16:creationId xmlns:a16="http://schemas.microsoft.com/office/drawing/2014/main" id="{81AD1611-FD00-4433-A4B9-9F2883B919DE}"/>
                    </a:ext>
                  </a:extLst>
                </p:cNvPr>
                <p:cNvSpPr/>
                <p:nvPr/>
              </p:nvSpPr>
              <p:spPr bwMode="auto">
                <a:xfrm>
                  <a:off x="3543630" y="3341418"/>
                  <a:ext cx="1646813" cy="1646810"/>
                </a:xfrm>
                <a:prstGeom prst="ellipse">
                  <a:avLst/>
                </a:prstGeom>
                <a:solidFill>
                  <a:schemeClr val="bg1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7" name="&quot;禁止&quot;マーク 236">
                  <a:extLst>
                    <a:ext uri="{FF2B5EF4-FFF2-40B4-BE49-F238E27FC236}">
                      <a16:creationId xmlns:a16="http://schemas.microsoft.com/office/drawing/2014/main" id="{A74D84CA-06EE-45AD-9218-B09BC9ABC1EC}"/>
                    </a:ext>
                  </a:extLst>
                </p:cNvPr>
                <p:cNvSpPr/>
                <p:nvPr/>
              </p:nvSpPr>
              <p:spPr bwMode="auto">
                <a:xfrm>
                  <a:off x="3587099" y="3384887"/>
                  <a:ext cx="1559874" cy="1559872"/>
                </a:xfrm>
                <a:prstGeom prst="noSmoking">
                  <a:avLst>
                    <a:gd name="adj" fmla="val 9559"/>
                  </a:avLst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235" name="円: 塗りつぶしなし 234">
                <a:extLst>
                  <a:ext uri="{FF2B5EF4-FFF2-40B4-BE49-F238E27FC236}">
                    <a16:creationId xmlns:a16="http://schemas.microsoft.com/office/drawing/2014/main" id="{216D65EB-F705-40A4-AB10-6E89778E57C6}"/>
                  </a:ext>
                </a:extLst>
              </p:cNvPr>
              <p:cNvSpPr/>
              <p:nvPr/>
            </p:nvSpPr>
            <p:spPr>
              <a:xfrm>
                <a:off x="676883" y="857250"/>
                <a:ext cx="2721938" cy="2721938"/>
              </a:xfrm>
              <a:prstGeom prst="donut">
                <a:avLst>
                  <a:gd name="adj" fmla="val 1422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243" name="グループ化 242">
              <a:extLst>
                <a:ext uri="{FF2B5EF4-FFF2-40B4-BE49-F238E27FC236}">
                  <a16:creationId xmlns:a16="http://schemas.microsoft.com/office/drawing/2014/main" id="{02C96A38-A9A8-4BA3-B216-D1FED8CC0ACF}"/>
                </a:ext>
              </a:extLst>
            </p:cNvPr>
            <p:cNvGrpSpPr/>
            <p:nvPr/>
          </p:nvGrpSpPr>
          <p:grpSpPr>
            <a:xfrm>
              <a:off x="4061460" y="4469349"/>
              <a:ext cx="1783080" cy="837830"/>
              <a:chOff x="4061460" y="1799304"/>
              <a:chExt cx="1783080" cy="837830"/>
            </a:xfrm>
          </p:grpSpPr>
          <p:sp>
            <p:nvSpPr>
              <p:cNvPr id="244" name="フリーフォーム: 図形 243">
                <a:extLst>
                  <a:ext uri="{FF2B5EF4-FFF2-40B4-BE49-F238E27FC236}">
                    <a16:creationId xmlns:a16="http://schemas.microsoft.com/office/drawing/2014/main" id="{E5C8665D-ECDE-4831-BA00-E4E4DE6041F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61460" y="1799304"/>
                <a:ext cx="1783080" cy="837830"/>
              </a:xfrm>
              <a:custGeom>
                <a:avLst/>
                <a:gdLst>
                  <a:gd name="connsiteX0" fmla="*/ 0 w 2637304"/>
                  <a:gd name="connsiteY0" fmla="*/ 0 h 1239211"/>
                  <a:gd name="connsiteX1" fmla="*/ 1813942 w 2637304"/>
                  <a:gd name="connsiteY1" fmla="*/ 0 h 1239211"/>
                  <a:gd name="connsiteX2" fmla="*/ 1813942 w 2637304"/>
                  <a:gd name="connsiteY2" fmla="*/ 331671 h 1239211"/>
                  <a:gd name="connsiteX3" fmla="*/ 2142923 w 2637304"/>
                  <a:gd name="connsiteY3" fmla="*/ 331671 h 1239211"/>
                  <a:gd name="connsiteX4" fmla="*/ 2390114 w 2637304"/>
                  <a:gd name="connsiteY4" fmla="*/ 661519 h 1239211"/>
                  <a:gd name="connsiteX5" fmla="*/ 2473722 w 2637304"/>
                  <a:gd name="connsiteY5" fmla="*/ 661519 h 1239211"/>
                  <a:gd name="connsiteX6" fmla="*/ 2555513 w 2637304"/>
                  <a:gd name="connsiteY6" fmla="*/ 743526 h 1239211"/>
                  <a:gd name="connsiteX7" fmla="*/ 2555513 w 2637304"/>
                  <a:gd name="connsiteY7" fmla="*/ 909361 h 1239211"/>
                  <a:gd name="connsiteX8" fmla="*/ 2637304 w 2637304"/>
                  <a:gd name="connsiteY8" fmla="*/ 909361 h 1239211"/>
                  <a:gd name="connsiteX9" fmla="*/ 2637304 w 2637304"/>
                  <a:gd name="connsiteY9" fmla="*/ 909362 h 1239211"/>
                  <a:gd name="connsiteX10" fmla="*/ 2637304 w 2637304"/>
                  <a:gd name="connsiteY10" fmla="*/ 991368 h 1239211"/>
                  <a:gd name="connsiteX11" fmla="*/ 2637304 w 2637304"/>
                  <a:gd name="connsiteY11" fmla="*/ 1075196 h 1239211"/>
                  <a:gd name="connsiteX12" fmla="*/ 2389931 w 2637304"/>
                  <a:gd name="connsiteY12" fmla="*/ 1075196 h 1239211"/>
                  <a:gd name="connsiteX13" fmla="*/ 2377188 w 2637304"/>
                  <a:gd name="connsiteY13" fmla="*/ 1138483 h 1239211"/>
                  <a:gd name="connsiteX14" fmla="*/ 2352553 w 2637304"/>
                  <a:gd name="connsiteY14" fmla="*/ 1179194 h 1239211"/>
                  <a:gd name="connsiteX15" fmla="*/ 2345477 w 2637304"/>
                  <a:gd name="connsiteY15" fmla="*/ 1185640 h 1239211"/>
                  <a:gd name="connsiteX16" fmla="*/ 2341936 w 2637304"/>
                  <a:gd name="connsiteY16" fmla="*/ 1190906 h 1239211"/>
                  <a:gd name="connsiteX17" fmla="*/ 2333258 w 2637304"/>
                  <a:gd name="connsiteY17" fmla="*/ 1196772 h 1239211"/>
                  <a:gd name="connsiteX18" fmla="*/ 2317592 w 2637304"/>
                  <a:gd name="connsiteY18" fmla="*/ 1211045 h 1239211"/>
                  <a:gd name="connsiteX19" fmla="*/ 2298611 w 2637304"/>
                  <a:gd name="connsiteY19" fmla="*/ 1220193 h 1239211"/>
                  <a:gd name="connsiteX20" fmla="*/ 2289651 w 2637304"/>
                  <a:gd name="connsiteY20" fmla="*/ 1226251 h 1239211"/>
                  <a:gd name="connsiteX21" fmla="*/ 2283433 w 2637304"/>
                  <a:gd name="connsiteY21" fmla="*/ 1227509 h 1239211"/>
                  <a:gd name="connsiteX22" fmla="*/ 2274538 w 2637304"/>
                  <a:gd name="connsiteY22" fmla="*/ 1231796 h 1239211"/>
                  <a:gd name="connsiteX23" fmla="*/ 2225623 w 2637304"/>
                  <a:gd name="connsiteY23" fmla="*/ 1239211 h 1239211"/>
                  <a:gd name="connsiteX24" fmla="*/ 2176709 w 2637304"/>
                  <a:gd name="connsiteY24" fmla="*/ 1231796 h 1239211"/>
                  <a:gd name="connsiteX25" fmla="*/ 2167814 w 2637304"/>
                  <a:gd name="connsiteY25" fmla="*/ 1227509 h 1239211"/>
                  <a:gd name="connsiteX26" fmla="*/ 2161596 w 2637304"/>
                  <a:gd name="connsiteY26" fmla="*/ 1226251 h 1239211"/>
                  <a:gd name="connsiteX27" fmla="*/ 2152635 w 2637304"/>
                  <a:gd name="connsiteY27" fmla="*/ 1220193 h 1239211"/>
                  <a:gd name="connsiteX28" fmla="*/ 2133655 w 2637304"/>
                  <a:gd name="connsiteY28" fmla="*/ 1211045 h 1239211"/>
                  <a:gd name="connsiteX29" fmla="*/ 2117989 w 2637304"/>
                  <a:gd name="connsiteY29" fmla="*/ 1196772 h 1239211"/>
                  <a:gd name="connsiteX30" fmla="*/ 2109311 w 2637304"/>
                  <a:gd name="connsiteY30" fmla="*/ 1190906 h 1239211"/>
                  <a:gd name="connsiteX31" fmla="*/ 2105770 w 2637304"/>
                  <a:gd name="connsiteY31" fmla="*/ 1185640 h 1239211"/>
                  <a:gd name="connsiteX32" fmla="*/ 2098694 w 2637304"/>
                  <a:gd name="connsiteY32" fmla="*/ 1179194 h 1239211"/>
                  <a:gd name="connsiteX33" fmla="*/ 2074059 w 2637304"/>
                  <a:gd name="connsiteY33" fmla="*/ 1138483 h 1239211"/>
                  <a:gd name="connsiteX34" fmla="*/ 2071910 w 2637304"/>
                  <a:gd name="connsiteY34" fmla="*/ 1127810 h 1239211"/>
                  <a:gd name="connsiteX35" fmla="*/ 2061316 w 2637304"/>
                  <a:gd name="connsiteY35" fmla="*/ 1075196 h 1239211"/>
                  <a:gd name="connsiteX36" fmla="*/ 988579 w 2637304"/>
                  <a:gd name="connsiteY36" fmla="*/ 1075196 h 1239211"/>
                  <a:gd name="connsiteX37" fmla="*/ 975835 w 2637304"/>
                  <a:gd name="connsiteY37" fmla="*/ 1138483 h 1239211"/>
                  <a:gd name="connsiteX38" fmla="*/ 951200 w 2637304"/>
                  <a:gd name="connsiteY38" fmla="*/ 1179194 h 1239211"/>
                  <a:gd name="connsiteX39" fmla="*/ 944124 w 2637304"/>
                  <a:gd name="connsiteY39" fmla="*/ 1185640 h 1239211"/>
                  <a:gd name="connsiteX40" fmla="*/ 940584 w 2637304"/>
                  <a:gd name="connsiteY40" fmla="*/ 1190906 h 1239211"/>
                  <a:gd name="connsiteX41" fmla="*/ 931905 w 2637304"/>
                  <a:gd name="connsiteY41" fmla="*/ 1196772 h 1239211"/>
                  <a:gd name="connsiteX42" fmla="*/ 916239 w 2637304"/>
                  <a:gd name="connsiteY42" fmla="*/ 1211045 h 1239211"/>
                  <a:gd name="connsiteX43" fmla="*/ 897259 w 2637304"/>
                  <a:gd name="connsiteY43" fmla="*/ 1220193 h 1239211"/>
                  <a:gd name="connsiteX44" fmla="*/ 888298 w 2637304"/>
                  <a:gd name="connsiteY44" fmla="*/ 1226251 h 1239211"/>
                  <a:gd name="connsiteX45" fmla="*/ 882080 w 2637304"/>
                  <a:gd name="connsiteY45" fmla="*/ 1227509 h 1239211"/>
                  <a:gd name="connsiteX46" fmla="*/ 873185 w 2637304"/>
                  <a:gd name="connsiteY46" fmla="*/ 1231796 h 1239211"/>
                  <a:gd name="connsiteX47" fmla="*/ 824271 w 2637304"/>
                  <a:gd name="connsiteY47" fmla="*/ 1239211 h 1239211"/>
                  <a:gd name="connsiteX48" fmla="*/ 775356 w 2637304"/>
                  <a:gd name="connsiteY48" fmla="*/ 1231796 h 1239211"/>
                  <a:gd name="connsiteX49" fmla="*/ 766461 w 2637304"/>
                  <a:gd name="connsiteY49" fmla="*/ 1227509 h 1239211"/>
                  <a:gd name="connsiteX50" fmla="*/ 760243 w 2637304"/>
                  <a:gd name="connsiteY50" fmla="*/ 1226251 h 1239211"/>
                  <a:gd name="connsiteX51" fmla="*/ 751283 w 2637304"/>
                  <a:gd name="connsiteY51" fmla="*/ 1220193 h 1239211"/>
                  <a:gd name="connsiteX52" fmla="*/ 732302 w 2637304"/>
                  <a:gd name="connsiteY52" fmla="*/ 1211045 h 1239211"/>
                  <a:gd name="connsiteX53" fmla="*/ 716636 w 2637304"/>
                  <a:gd name="connsiteY53" fmla="*/ 1196772 h 1239211"/>
                  <a:gd name="connsiteX54" fmla="*/ 707958 w 2637304"/>
                  <a:gd name="connsiteY54" fmla="*/ 1190906 h 1239211"/>
                  <a:gd name="connsiteX55" fmla="*/ 704417 w 2637304"/>
                  <a:gd name="connsiteY55" fmla="*/ 1185640 h 1239211"/>
                  <a:gd name="connsiteX56" fmla="*/ 697341 w 2637304"/>
                  <a:gd name="connsiteY56" fmla="*/ 1179194 h 1239211"/>
                  <a:gd name="connsiteX57" fmla="*/ 672706 w 2637304"/>
                  <a:gd name="connsiteY57" fmla="*/ 1138483 h 1239211"/>
                  <a:gd name="connsiteX58" fmla="*/ 670557 w 2637304"/>
                  <a:gd name="connsiteY58" fmla="*/ 1127810 h 1239211"/>
                  <a:gd name="connsiteX59" fmla="*/ 659963 w 2637304"/>
                  <a:gd name="connsiteY59" fmla="*/ 1075196 h 1239211"/>
                  <a:gd name="connsiteX60" fmla="*/ 247190 w 2637304"/>
                  <a:gd name="connsiteY60" fmla="*/ 1075196 h 1239211"/>
                  <a:gd name="connsiteX61" fmla="*/ 247190 w 2637304"/>
                  <a:gd name="connsiteY61" fmla="*/ 991368 h 1239211"/>
                  <a:gd name="connsiteX62" fmla="*/ 0 w 2637304"/>
                  <a:gd name="connsiteY62" fmla="*/ 991368 h 12392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</a:cxnLst>
                <a:rect l="l" t="t" r="r" b="b"/>
                <a:pathLst>
                  <a:path w="2637304" h="1239211">
                    <a:moveTo>
                      <a:pt x="0" y="0"/>
                    </a:moveTo>
                    <a:lnTo>
                      <a:pt x="1813942" y="0"/>
                    </a:lnTo>
                    <a:lnTo>
                      <a:pt x="1813942" y="331671"/>
                    </a:lnTo>
                    <a:lnTo>
                      <a:pt x="2142923" y="331671"/>
                    </a:lnTo>
                    <a:lnTo>
                      <a:pt x="2390114" y="661519"/>
                    </a:lnTo>
                    <a:lnTo>
                      <a:pt x="2473722" y="661519"/>
                    </a:lnTo>
                    <a:lnTo>
                      <a:pt x="2555513" y="743526"/>
                    </a:lnTo>
                    <a:lnTo>
                      <a:pt x="2555513" y="909361"/>
                    </a:lnTo>
                    <a:lnTo>
                      <a:pt x="2637304" y="909361"/>
                    </a:lnTo>
                    <a:lnTo>
                      <a:pt x="2637304" y="909362"/>
                    </a:lnTo>
                    <a:lnTo>
                      <a:pt x="2637304" y="991368"/>
                    </a:lnTo>
                    <a:lnTo>
                      <a:pt x="2637304" y="1075196"/>
                    </a:lnTo>
                    <a:lnTo>
                      <a:pt x="2389931" y="1075196"/>
                    </a:lnTo>
                    <a:lnTo>
                      <a:pt x="2377188" y="1138483"/>
                    </a:lnTo>
                    <a:cubicBezTo>
                      <a:pt x="2370945" y="1153281"/>
                      <a:pt x="2362609" y="1166976"/>
                      <a:pt x="2352553" y="1179194"/>
                    </a:cubicBezTo>
                    <a:lnTo>
                      <a:pt x="2345477" y="1185640"/>
                    </a:lnTo>
                    <a:lnTo>
                      <a:pt x="2341936" y="1190906"/>
                    </a:lnTo>
                    <a:lnTo>
                      <a:pt x="2333258" y="1196772"/>
                    </a:lnTo>
                    <a:lnTo>
                      <a:pt x="2317592" y="1211045"/>
                    </a:lnTo>
                    <a:lnTo>
                      <a:pt x="2298611" y="1220193"/>
                    </a:lnTo>
                    <a:lnTo>
                      <a:pt x="2289651" y="1226251"/>
                    </a:lnTo>
                    <a:lnTo>
                      <a:pt x="2283433" y="1227509"/>
                    </a:lnTo>
                    <a:lnTo>
                      <a:pt x="2274538" y="1231796"/>
                    </a:lnTo>
                    <a:cubicBezTo>
                      <a:pt x="2259086" y="1236615"/>
                      <a:pt x="2242657" y="1239211"/>
                      <a:pt x="2225623" y="1239211"/>
                    </a:cubicBezTo>
                    <a:cubicBezTo>
                      <a:pt x="2208590" y="1239211"/>
                      <a:pt x="2192161" y="1236615"/>
                      <a:pt x="2176709" y="1231796"/>
                    </a:cubicBezTo>
                    <a:lnTo>
                      <a:pt x="2167814" y="1227509"/>
                    </a:lnTo>
                    <a:lnTo>
                      <a:pt x="2161596" y="1226251"/>
                    </a:lnTo>
                    <a:lnTo>
                      <a:pt x="2152635" y="1220193"/>
                    </a:lnTo>
                    <a:lnTo>
                      <a:pt x="2133655" y="1211045"/>
                    </a:lnTo>
                    <a:lnTo>
                      <a:pt x="2117989" y="1196772"/>
                    </a:lnTo>
                    <a:lnTo>
                      <a:pt x="2109311" y="1190906"/>
                    </a:lnTo>
                    <a:lnTo>
                      <a:pt x="2105770" y="1185640"/>
                    </a:lnTo>
                    <a:lnTo>
                      <a:pt x="2098694" y="1179194"/>
                    </a:lnTo>
                    <a:cubicBezTo>
                      <a:pt x="2088637" y="1166976"/>
                      <a:pt x="2080301" y="1153281"/>
                      <a:pt x="2074059" y="1138483"/>
                    </a:cubicBezTo>
                    <a:lnTo>
                      <a:pt x="2071910" y="1127810"/>
                    </a:lnTo>
                    <a:lnTo>
                      <a:pt x="2061316" y="1075196"/>
                    </a:lnTo>
                    <a:lnTo>
                      <a:pt x="988579" y="1075196"/>
                    </a:lnTo>
                    <a:lnTo>
                      <a:pt x="975835" y="1138483"/>
                    </a:lnTo>
                    <a:cubicBezTo>
                      <a:pt x="969593" y="1153281"/>
                      <a:pt x="961257" y="1166976"/>
                      <a:pt x="951200" y="1179194"/>
                    </a:cubicBezTo>
                    <a:lnTo>
                      <a:pt x="944124" y="1185640"/>
                    </a:lnTo>
                    <a:lnTo>
                      <a:pt x="940584" y="1190906"/>
                    </a:lnTo>
                    <a:lnTo>
                      <a:pt x="931905" y="1196772"/>
                    </a:lnTo>
                    <a:lnTo>
                      <a:pt x="916239" y="1211045"/>
                    </a:lnTo>
                    <a:lnTo>
                      <a:pt x="897259" y="1220193"/>
                    </a:lnTo>
                    <a:lnTo>
                      <a:pt x="888298" y="1226251"/>
                    </a:lnTo>
                    <a:lnTo>
                      <a:pt x="882080" y="1227509"/>
                    </a:lnTo>
                    <a:lnTo>
                      <a:pt x="873185" y="1231796"/>
                    </a:lnTo>
                    <a:cubicBezTo>
                      <a:pt x="857733" y="1236615"/>
                      <a:pt x="841304" y="1239211"/>
                      <a:pt x="824271" y="1239211"/>
                    </a:cubicBezTo>
                    <a:cubicBezTo>
                      <a:pt x="807237" y="1239211"/>
                      <a:pt x="790808" y="1236615"/>
                      <a:pt x="775356" y="1231796"/>
                    </a:cubicBezTo>
                    <a:lnTo>
                      <a:pt x="766461" y="1227509"/>
                    </a:lnTo>
                    <a:lnTo>
                      <a:pt x="760243" y="1226251"/>
                    </a:lnTo>
                    <a:lnTo>
                      <a:pt x="751283" y="1220193"/>
                    </a:lnTo>
                    <a:lnTo>
                      <a:pt x="732302" y="1211045"/>
                    </a:lnTo>
                    <a:lnTo>
                      <a:pt x="716636" y="1196772"/>
                    </a:lnTo>
                    <a:lnTo>
                      <a:pt x="707958" y="1190906"/>
                    </a:lnTo>
                    <a:lnTo>
                      <a:pt x="704417" y="1185640"/>
                    </a:lnTo>
                    <a:lnTo>
                      <a:pt x="697341" y="1179194"/>
                    </a:lnTo>
                    <a:cubicBezTo>
                      <a:pt x="687285" y="1166976"/>
                      <a:pt x="678949" y="1153281"/>
                      <a:pt x="672706" y="1138483"/>
                    </a:cubicBezTo>
                    <a:lnTo>
                      <a:pt x="670557" y="1127810"/>
                    </a:lnTo>
                    <a:lnTo>
                      <a:pt x="659963" y="1075196"/>
                    </a:lnTo>
                    <a:lnTo>
                      <a:pt x="247190" y="1075196"/>
                    </a:lnTo>
                    <a:lnTo>
                      <a:pt x="247190" y="991368"/>
                    </a:lnTo>
                    <a:lnTo>
                      <a:pt x="0" y="991368"/>
                    </a:lnTo>
                    <a:close/>
                  </a:path>
                </a:pathLst>
              </a:custGeom>
              <a:solidFill>
                <a:schemeClr val="bg1"/>
              </a:solidFill>
              <a:ln w="76200">
                <a:solidFill>
                  <a:schemeClr val="bg1"/>
                </a:solidFill>
              </a:ln>
              <a:effectLst/>
            </p:spPr>
            <p:txBody>
              <a:bodyPr wrap="square" anchor="ctr"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245" name="フリーフォーム: 図形 244">
                <a:extLst>
                  <a:ext uri="{FF2B5EF4-FFF2-40B4-BE49-F238E27FC236}">
                    <a16:creationId xmlns:a16="http://schemas.microsoft.com/office/drawing/2014/main" id="{EE97F650-B2AB-4F3A-BC70-E54B07F2CD3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61460" y="1799304"/>
                <a:ext cx="1783080" cy="837830"/>
              </a:xfrm>
              <a:custGeom>
                <a:avLst/>
                <a:gdLst>
                  <a:gd name="connsiteX0" fmla="*/ 0 w 2637304"/>
                  <a:gd name="connsiteY0" fmla="*/ 0 h 1239211"/>
                  <a:gd name="connsiteX1" fmla="*/ 1813942 w 2637304"/>
                  <a:gd name="connsiteY1" fmla="*/ 0 h 1239211"/>
                  <a:gd name="connsiteX2" fmla="*/ 1813942 w 2637304"/>
                  <a:gd name="connsiteY2" fmla="*/ 331671 h 1239211"/>
                  <a:gd name="connsiteX3" fmla="*/ 2142923 w 2637304"/>
                  <a:gd name="connsiteY3" fmla="*/ 331671 h 1239211"/>
                  <a:gd name="connsiteX4" fmla="*/ 2390114 w 2637304"/>
                  <a:gd name="connsiteY4" fmla="*/ 661519 h 1239211"/>
                  <a:gd name="connsiteX5" fmla="*/ 2473722 w 2637304"/>
                  <a:gd name="connsiteY5" fmla="*/ 661519 h 1239211"/>
                  <a:gd name="connsiteX6" fmla="*/ 2555513 w 2637304"/>
                  <a:gd name="connsiteY6" fmla="*/ 743526 h 1239211"/>
                  <a:gd name="connsiteX7" fmla="*/ 2555513 w 2637304"/>
                  <a:gd name="connsiteY7" fmla="*/ 909361 h 1239211"/>
                  <a:gd name="connsiteX8" fmla="*/ 2637304 w 2637304"/>
                  <a:gd name="connsiteY8" fmla="*/ 909361 h 1239211"/>
                  <a:gd name="connsiteX9" fmla="*/ 2637304 w 2637304"/>
                  <a:gd name="connsiteY9" fmla="*/ 909362 h 1239211"/>
                  <a:gd name="connsiteX10" fmla="*/ 2637304 w 2637304"/>
                  <a:gd name="connsiteY10" fmla="*/ 991368 h 1239211"/>
                  <a:gd name="connsiteX11" fmla="*/ 2637304 w 2637304"/>
                  <a:gd name="connsiteY11" fmla="*/ 1075196 h 1239211"/>
                  <a:gd name="connsiteX12" fmla="*/ 2389931 w 2637304"/>
                  <a:gd name="connsiteY12" fmla="*/ 1075196 h 1239211"/>
                  <a:gd name="connsiteX13" fmla="*/ 2377188 w 2637304"/>
                  <a:gd name="connsiteY13" fmla="*/ 1138483 h 1239211"/>
                  <a:gd name="connsiteX14" fmla="*/ 2352553 w 2637304"/>
                  <a:gd name="connsiteY14" fmla="*/ 1179194 h 1239211"/>
                  <a:gd name="connsiteX15" fmla="*/ 2345477 w 2637304"/>
                  <a:gd name="connsiteY15" fmla="*/ 1185640 h 1239211"/>
                  <a:gd name="connsiteX16" fmla="*/ 2341936 w 2637304"/>
                  <a:gd name="connsiteY16" fmla="*/ 1190906 h 1239211"/>
                  <a:gd name="connsiteX17" fmla="*/ 2333258 w 2637304"/>
                  <a:gd name="connsiteY17" fmla="*/ 1196772 h 1239211"/>
                  <a:gd name="connsiteX18" fmla="*/ 2317592 w 2637304"/>
                  <a:gd name="connsiteY18" fmla="*/ 1211045 h 1239211"/>
                  <a:gd name="connsiteX19" fmla="*/ 2298611 w 2637304"/>
                  <a:gd name="connsiteY19" fmla="*/ 1220193 h 1239211"/>
                  <a:gd name="connsiteX20" fmla="*/ 2289651 w 2637304"/>
                  <a:gd name="connsiteY20" fmla="*/ 1226251 h 1239211"/>
                  <a:gd name="connsiteX21" fmla="*/ 2283433 w 2637304"/>
                  <a:gd name="connsiteY21" fmla="*/ 1227509 h 1239211"/>
                  <a:gd name="connsiteX22" fmla="*/ 2274538 w 2637304"/>
                  <a:gd name="connsiteY22" fmla="*/ 1231796 h 1239211"/>
                  <a:gd name="connsiteX23" fmla="*/ 2225623 w 2637304"/>
                  <a:gd name="connsiteY23" fmla="*/ 1239211 h 1239211"/>
                  <a:gd name="connsiteX24" fmla="*/ 2176709 w 2637304"/>
                  <a:gd name="connsiteY24" fmla="*/ 1231796 h 1239211"/>
                  <a:gd name="connsiteX25" fmla="*/ 2167814 w 2637304"/>
                  <a:gd name="connsiteY25" fmla="*/ 1227509 h 1239211"/>
                  <a:gd name="connsiteX26" fmla="*/ 2161596 w 2637304"/>
                  <a:gd name="connsiteY26" fmla="*/ 1226251 h 1239211"/>
                  <a:gd name="connsiteX27" fmla="*/ 2152635 w 2637304"/>
                  <a:gd name="connsiteY27" fmla="*/ 1220193 h 1239211"/>
                  <a:gd name="connsiteX28" fmla="*/ 2133655 w 2637304"/>
                  <a:gd name="connsiteY28" fmla="*/ 1211045 h 1239211"/>
                  <a:gd name="connsiteX29" fmla="*/ 2117989 w 2637304"/>
                  <a:gd name="connsiteY29" fmla="*/ 1196772 h 1239211"/>
                  <a:gd name="connsiteX30" fmla="*/ 2109311 w 2637304"/>
                  <a:gd name="connsiteY30" fmla="*/ 1190906 h 1239211"/>
                  <a:gd name="connsiteX31" fmla="*/ 2105770 w 2637304"/>
                  <a:gd name="connsiteY31" fmla="*/ 1185640 h 1239211"/>
                  <a:gd name="connsiteX32" fmla="*/ 2098694 w 2637304"/>
                  <a:gd name="connsiteY32" fmla="*/ 1179194 h 1239211"/>
                  <a:gd name="connsiteX33" fmla="*/ 2074059 w 2637304"/>
                  <a:gd name="connsiteY33" fmla="*/ 1138483 h 1239211"/>
                  <a:gd name="connsiteX34" fmla="*/ 2071910 w 2637304"/>
                  <a:gd name="connsiteY34" fmla="*/ 1127810 h 1239211"/>
                  <a:gd name="connsiteX35" fmla="*/ 2061316 w 2637304"/>
                  <a:gd name="connsiteY35" fmla="*/ 1075196 h 1239211"/>
                  <a:gd name="connsiteX36" fmla="*/ 988579 w 2637304"/>
                  <a:gd name="connsiteY36" fmla="*/ 1075196 h 1239211"/>
                  <a:gd name="connsiteX37" fmla="*/ 975835 w 2637304"/>
                  <a:gd name="connsiteY37" fmla="*/ 1138483 h 1239211"/>
                  <a:gd name="connsiteX38" fmla="*/ 951200 w 2637304"/>
                  <a:gd name="connsiteY38" fmla="*/ 1179194 h 1239211"/>
                  <a:gd name="connsiteX39" fmla="*/ 944124 w 2637304"/>
                  <a:gd name="connsiteY39" fmla="*/ 1185640 h 1239211"/>
                  <a:gd name="connsiteX40" fmla="*/ 940584 w 2637304"/>
                  <a:gd name="connsiteY40" fmla="*/ 1190906 h 1239211"/>
                  <a:gd name="connsiteX41" fmla="*/ 931905 w 2637304"/>
                  <a:gd name="connsiteY41" fmla="*/ 1196772 h 1239211"/>
                  <a:gd name="connsiteX42" fmla="*/ 916239 w 2637304"/>
                  <a:gd name="connsiteY42" fmla="*/ 1211045 h 1239211"/>
                  <a:gd name="connsiteX43" fmla="*/ 897259 w 2637304"/>
                  <a:gd name="connsiteY43" fmla="*/ 1220193 h 1239211"/>
                  <a:gd name="connsiteX44" fmla="*/ 888298 w 2637304"/>
                  <a:gd name="connsiteY44" fmla="*/ 1226251 h 1239211"/>
                  <a:gd name="connsiteX45" fmla="*/ 882080 w 2637304"/>
                  <a:gd name="connsiteY45" fmla="*/ 1227509 h 1239211"/>
                  <a:gd name="connsiteX46" fmla="*/ 873185 w 2637304"/>
                  <a:gd name="connsiteY46" fmla="*/ 1231796 h 1239211"/>
                  <a:gd name="connsiteX47" fmla="*/ 824271 w 2637304"/>
                  <a:gd name="connsiteY47" fmla="*/ 1239211 h 1239211"/>
                  <a:gd name="connsiteX48" fmla="*/ 775356 w 2637304"/>
                  <a:gd name="connsiteY48" fmla="*/ 1231796 h 1239211"/>
                  <a:gd name="connsiteX49" fmla="*/ 766461 w 2637304"/>
                  <a:gd name="connsiteY49" fmla="*/ 1227509 h 1239211"/>
                  <a:gd name="connsiteX50" fmla="*/ 760243 w 2637304"/>
                  <a:gd name="connsiteY50" fmla="*/ 1226251 h 1239211"/>
                  <a:gd name="connsiteX51" fmla="*/ 751283 w 2637304"/>
                  <a:gd name="connsiteY51" fmla="*/ 1220193 h 1239211"/>
                  <a:gd name="connsiteX52" fmla="*/ 732302 w 2637304"/>
                  <a:gd name="connsiteY52" fmla="*/ 1211045 h 1239211"/>
                  <a:gd name="connsiteX53" fmla="*/ 716636 w 2637304"/>
                  <a:gd name="connsiteY53" fmla="*/ 1196772 h 1239211"/>
                  <a:gd name="connsiteX54" fmla="*/ 707958 w 2637304"/>
                  <a:gd name="connsiteY54" fmla="*/ 1190906 h 1239211"/>
                  <a:gd name="connsiteX55" fmla="*/ 704417 w 2637304"/>
                  <a:gd name="connsiteY55" fmla="*/ 1185640 h 1239211"/>
                  <a:gd name="connsiteX56" fmla="*/ 697341 w 2637304"/>
                  <a:gd name="connsiteY56" fmla="*/ 1179194 h 1239211"/>
                  <a:gd name="connsiteX57" fmla="*/ 672706 w 2637304"/>
                  <a:gd name="connsiteY57" fmla="*/ 1138483 h 1239211"/>
                  <a:gd name="connsiteX58" fmla="*/ 670557 w 2637304"/>
                  <a:gd name="connsiteY58" fmla="*/ 1127810 h 1239211"/>
                  <a:gd name="connsiteX59" fmla="*/ 659963 w 2637304"/>
                  <a:gd name="connsiteY59" fmla="*/ 1075196 h 1239211"/>
                  <a:gd name="connsiteX60" fmla="*/ 247190 w 2637304"/>
                  <a:gd name="connsiteY60" fmla="*/ 1075196 h 1239211"/>
                  <a:gd name="connsiteX61" fmla="*/ 247190 w 2637304"/>
                  <a:gd name="connsiteY61" fmla="*/ 991368 h 1239211"/>
                  <a:gd name="connsiteX62" fmla="*/ 0 w 2637304"/>
                  <a:gd name="connsiteY62" fmla="*/ 991368 h 12392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</a:cxnLst>
                <a:rect l="l" t="t" r="r" b="b"/>
                <a:pathLst>
                  <a:path w="2637304" h="1239211">
                    <a:moveTo>
                      <a:pt x="0" y="0"/>
                    </a:moveTo>
                    <a:lnTo>
                      <a:pt x="1813942" y="0"/>
                    </a:lnTo>
                    <a:lnTo>
                      <a:pt x="1813942" y="331671"/>
                    </a:lnTo>
                    <a:lnTo>
                      <a:pt x="2142923" y="331671"/>
                    </a:lnTo>
                    <a:lnTo>
                      <a:pt x="2390114" y="661519"/>
                    </a:lnTo>
                    <a:lnTo>
                      <a:pt x="2473722" y="661519"/>
                    </a:lnTo>
                    <a:lnTo>
                      <a:pt x="2555513" y="743526"/>
                    </a:lnTo>
                    <a:lnTo>
                      <a:pt x="2555513" y="909361"/>
                    </a:lnTo>
                    <a:lnTo>
                      <a:pt x="2637304" y="909361"/>
                    </a:lnTo>
                    <a:lnTo>
                      <a:pt x="2637304" y="909362"/>
                    </a:lnTo>
                    <a:lnTo>
                      <a:pt x="2637304" y="991368"/>
                    </a:lnTo>
                    <a:lnTo>
                      <a:pt x="2637304" y="1075196"/>
                    </a:lnTo>
                    <a:lnTo>
                      <a:pt x="2389931" y="1075196"/>
                    </a:lnTo>
                    <a:lnTo>
                      <a:pt x="2377188" y="1138483"/>
                    </a:lnTo>
                    <a:cubicBezTo>
                      <a:pt x="2370945" y="1153281"/>
                      <a:pt x="2362609" y="1166976"/>
                      <a:pt x="2352553" y="1179194"/>
                    </a:cubicBezTo>
                    <a:lnTo>
                      <a:pt x="2345477" y="1185640"/>
                    </a:lnTo>
                    <a:lnTo>
                      <a:pt x="2341936" y="1190906"/>
                    </a:lnTo>
                    <a:lnTo>
                      <a:pt x="2333258" y="1196772"/>
                    </a:lnTo>
                    <a:lnTo>
                      <a:pt x="2317592" y="1211045"/>
                    </a:lnTo>
                    <a:lnTo>
                      <a:pt x="2298611" y="1220193"/>
                    </a:lnTo>
                    <a:lnTo>
                      <a:pt x="2289651" y="1226251"/>
                    </a:lnTo>
                    <a:lnTo>
                      <a:pt x="2283433" y="1227509"/>
                    </a:lnTo>
                    <a:lnTo>
                      <a:pt x="2274538" y="1231796"/>
                    </a:lnTo>
                    <a:cubicBezTo>
                      <a:pt x="2259086" y="1236615"/>
                      <a:pt x="2242657" y="1239211"/>
                      <a:pt x="2225623" y="1239211"/>
                    </a:cubicBezTo>
                    <a:cubicBezTo>
                      <a:pt x="2208590" y="1239211"/>
                      <a:pt x="2192161" y="1236615"/>
                      <a:pt x="2176709" y="1231796"/>
                    </a:cubicBezTo>
                    <a:lnTo>
                      <a:pt x="2167814" y="1227509"/>
                    </a:lnTo>
                    <a:lnTo>
                      <a:pt x="2161596" y="1226251"/>
                    </a:lnTo>
                    <a:lnTo>
                      <a:pt x="2152635" y="1220193"/>
                    </a:lnTo>
                    <a:lnTo>
                      <a:pt x="2133655" y="1211045"/>
                    </a:lnTo>
                    <a:lnTo>
                      <a:pt x="2117989" y="1196772"/>
                    </a:lnTo>
                    <a:lnTo>
                      <a:pt x="2109311" y="1190906"/>
                    </a:lnTo>
                    <a:lnTo>
                      <a:pt x="2105770" y="1185640"/>
                    </a:lnTo>
                    <a:lnTo>
                      <a:pt x="2098694" y="1179194"/>
                    </a:lnTo>
                    <a:cubicBezTo>
                      <a:pt x="2088637" y="1166976"/>
                      <a:pt x="2080301" y="1153281"/>
                      <a:pt x="2074059" y="1138483"/>
                    </a:cubicBezTo>
                    <a:lnTo>
                      <a:pt x="2071910" y="1127810"/>
                    </a:lnTo>
                    <a:lnTo>
                      <a:pt x="2061316" y="1075196"/>
                    </a:lnTo>
                    <a:lnTo>
                      <a:pt x="988579" y="1075196"/>
                    </a:lnTo>
                    <a:lnTo>
                      <a:pt x="975835" y="1138483"/>
                    </a:lnTo>
                    <a:cubicBezTo>
                      <a:pt x="969593" y="1153281"/>
                      <a:pt x="961257" y="1166976"/>
                      <a:pt x="951200" y="1179194"/>
                    </a:cubicBezTo>
                    <a:lnTo>
                      <a:pt x="944124" y="1185640"/>
                    </a:lnTo>
                    <a:lnTo>
                      <a:pt x="940584" y="1190906"/>
                    </a:lnTo>
                    <a:lnTo>
                      <a:pt x="931905" y="1196772"/>
                    </a:lnTo>
                    <a:lnTo>
                      <a:pt x="916239" y="1211045"/>
                    </a:lnTo>
                    <a:lnTo>
                      <a:pt x="897259" y="1220193"/>
                    </a:lnTo>
                    <a:lnTo>
                      <a:pt x="888298" y="1226251"/>
                    </a:lnTo>
                    <a:lnTo>
                      <a:pt x="882080" y="1227509"/>
                    </a:lnTo>
                    <a:lnTo>
                      <a:pt x="873185" y="1231796"/>
                    </a:lnTo>
                    <a:cubicBezTo>
                      <a:pt x="857733" y="1236615"/>
                      <a:pt x="841304" y="1239211"/>
                      <a:pt x="824271" y="1239211"/>
                    </a:cubicBezTo>
                    <a:cubicBezTo>
                      <a:pt x="807237" y="1239211"/>
                      <a:pt x="790808" y="1236615"/>
                      <a:pt x="775356" y="1231796"/>
                    </a:cubicBezTo>
                    <a:lnTo>
                      <a:pt x="766461" y="1227509"/>
                    </a:lnTo>
                    <a:lnTo>
                      <a:pt x="760243" y="1226251"/>
                    </a:lnTo>
                    <a:lnTo>
                      <a:pt x="751283" y="1220193"/>
                    </a:lnTo>
                    <a:lnTo>
                      <a:pt x="732302" y="1211045"/>
                    </a:lnTo>
                    <a:lnTo>
                      <a:pt x="716636" y="1196772"/>
                    </a:lnTo>
                    <a:lnTo>
                      <a:pt x="707958" y="1190906"/>
                    </a:lnTo>
                    <a:lnTo>
                      <a:pt x="704417" y="1185640"/>
                    </a:lnTo>
                    <a:lnTo>
                      <a:pt x="697341" y="1179194"/>
                    </a:lnTo>
                    <a:cubicBezTo>
                      <a:pt x="687285" y="1166976"/>
                      <a:pt x="678949" y="1153281"/>
                      <a:pt x="672706" y="1138483"/>
                    </a:cubicBezTo>
                    <a:lnTo>
                      <a:pt x="670557" y="1127810"/>
                    </a:lnTo>
                    <a:lnTo>
                      <a:pt x="659963" y="1075196"/>
                    </a:lnTo>
                    <a:lnTo>
                      <a:pt x="247190" y="1075196"/>
                    </a:lnTo>
                    <a:lnTo>
                      <a:pt x="247190" y="991368"/>
                    </a:lnTo>
                    <a:lnTo>
                      <a:pt x="0" y="991368"/>
                    </a:lnTo>
                    <a:close/>
                  </a:path>
                </a:pathLst>
              </a:custGeom>
              <a:solidFill>
                <a:srgbClr val="000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anchor="ctr">
                <a:noAutofit/>
              </a:bodyPr>
              <a:lstStyle/>
              <a:p>
                <a:endParaRPr lang="ja-JP" altLang="en-US"/>
              </a:p>
            </p:txBody>
          </p:sp>
        </p:grpSp>
        <p:sp>
          <p:nvSpPr>
            <p:cNvPr id="254" name="テキスト ボックス 253">
              <a:extLst>
                <a:ext uri="{FF2B5EF4-FFF2-40B4-BE49-F238E27FC236}">
                  <a16:creationId xmlns:a16="http://schemas.microsoft.com/office/drawing/2014/main" id="{0C9043D8-3CAA-4CD1-BFF3-78127C5B6FF1}"/>
                </a:ext>
              </a:extLst>
            </p:cNvPr>
            <p:cNvSpPr txBox="1"/>
            <p:nvPr/>
          </p:nvSpPr>
          <p:spPr>
            <a:xfrm>
              <a:off x="4174565" y="5551318"/>
              <a:ext cx="1492374" cy="394130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>
                  <a:ln w="38100">
                    <a:solidFill>
                      <a:schemeClr val="bg1"/>
                    </a:solidFill>
                  </a:ln>
                  <a:solidFill>
                    <a:schemeClr val="bg1"/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通行止め</a:t>
              </a:r>
            </a:p>
          </p:txBody>
        </p:sp>
        <p:sp>
          <p:nvSpPr>
            <p:cNvPr id="255" name="テキスト ボックス 254">
              <a:extLst>
                <a:ext uri="{FF2B5EF4-FFF2-40B4-BE49-F238E27FC236}">
                  <a16:creationId xmlns:a16="http://schemas.microsoft.com/office/drawing/2014/main" id="{95074ABE-B4DD-4CC6-9852-45BA399F72DF}"/>
                </a:ext>
              </a:extLst>
            </p:cNvPr>
            <p:cNvSpPr txBox="1"/>
            <p:nvPr/>
          </p:nvSpPr>
          <p:spPr>
            <a:xfrm>
              <a:off x="4174565" y="5551318"/>
              <a:ext cx="1492374" cy="394130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>
                  <a:ln w="38100">
                    <a:noFill/>
                  </a:ln>
                  <a:solidFill>
                    <a:srgbClr val="FF0000"/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通行止め</a:t>
              </a:r>
            </a:p>
          </p:txBody>
        </p:sp>
      </p:grpSp>
      <p:grpSp>
        <p:nvGrpSpPr>
          <p:cNvPr id="19" name="グループ化 18">
            <a:extLst>
              <a:ext uri="{FF2B5EF4-FFF2-40B4-BE49-F238E27FC236}">
                <a16:creationId xmlns:a16="http://schemas.microsoft.com/office/drawing/2014/main" id="{AD5BB1B5-28BB-4F98-BCD8-C54B3AE8CFEC}"/>
              </a:ext>
            </a:extLst>
          </p:cNvPr>
          <p:cNvGrpSpPr/>
          <p:nvPr/>
        </p:nvGrpSpPr>
        <p:grpSpPr>
          <a:xfrm>
            <a:off x="676883" y="3743325"/>
            <a:ext cx="2721938" cy="2721938"/>
            <a:chOff x="676883" y="3743325"/>
            <a:chExt cx="2721938" cy="2721938"/>
          </a:xfrm>
        </p:grpSpPr>
        <p:grpSp>
          <p:nvGrpSpPr>
            <p:cNvPr id="228" name="グループ化 227">
              <a:extLst>
                <a:ext uri="{FF2B5EF4-FFF2-40B4-BE49-F238E27FC236}">
                  <a16:creationId xmlns:a16="http://schemas.microsoft.com/office/drawing/2014/main" id="{F81155E2-0FCF-4981-9204-A40B917B6926}"/>
                </a:ext>
              </a:extLst>
            </p:cNvPr>
            <p:cNvGrpSpPr/>
            <p:nvPr/>
          </p:nvGrpSpPr>
          <p:grpSpPr>
            <a:xfrm>
              <a:off x="676883" y="3743325"/>
              <a:ext cx="2721938" cy="2721938"/>
              <a:chOff x="676883" y="857250"/>
              <a:chExt cx="2721938" cy="2721938"/>
            </a:xfrm>
          </p:grpSpPr>
          <p:grpSp>
            <p:nvGrpSpPr>
              <p:cNvPr id="229" name="グループ化 228">
                <a:extLst>
                  <a:ext uri="{FF2B5EF4-FFF2-40B4-BE49-F238E27FC236}">
                    <a16:creationId xmlns:a16="http://schemas.microsoft.com/office/drawing/2014/main" id="{16A3CC28-28C7-4E2D-A053-6C3964117CD5}"/>
                  </a:ext>
                </a:extLst>
              </p:cNvPr>
              <p:cNvGrpSpPr/>
              <p:nvPr/>
            </p:nvGrpSpPr>
            <p:grpSpPr>
              <a:xfrm>
                <a:off x="689584" y="869950"/>
                <a:ext cx="2696536" cy="2696530"/>
                <a:chOff x="3543630" y="3341418"/>
                <a:chExt cx="1646813" cy="1646810"/>
              </a:xfrm>
            </p:grpSpPr>
            <p:sp>
              <p:nvSpPr>
                <p:cNvPr id="231" name="楕円 230">
                  <a:extLst>
                    <a:ext uri="{FF2B5EF4-FFF2-40B4-BE49-F238E27FC236}">
                      <a16:creationId xmlns:a16="http://schemas.microsoft.com/office/drawing/2014/main" id="{2716FA2F-B32A-4B36-878E-478B4608EDE4}"/>
                    </a:ext>
                  </a:extLst>
                </p:cNvPr>
                <p:cNvSpPr/>
                <p:nvPr/>
              </p:nvSpPr>
              <p:spPr bwMode="auto">
                <a:xfrm>
                  <a:off x="3543630" y="3341418"/>
                  <a:ext cx="1646813" cy="1646810"/>
                </a:xfrm>
                <a:prstGeom prst="ellipse">
                  <a:avLst/>
                </a:prstGeom>
                <a:solidFill>
                  <a:schemeClr val="bg1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2" name="&quot;禁止&quot;マーク 231">
                  <a:extLst>
                    <a:ext uri="{FF2B5EF4-FFF2-40B4-BE49-F238E27FC236}">
                      <a16:creationId xmlns:a16="http://schemas.microsoft.com/office/drawing/2014/main" id="{B5486CAA-ACBD-4804-AB3F-A29566C10F03}"/>
                    </a:ext>
                  </a:extLst>
                </p:cNvPr>
                <p:cNvSpPr/>
                <p:nvPr/>
              </p:nvSpPr>
              <p:spPr bwMode="auto">
                <a:xfrm>
                  <a:off x="3587099" y="3384887"/>
                  <a:ext cx="1559874" cy="1559872"/>
                </a:xfrm>
                <a:prstGeom prst="noSmoking">
                  <a:avLst>
                    <a:gd name="adj" fmla="val 9559"/>
                  </a:avLst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230" name="円: 塗りつぶしなし 229">
                <a:extLst>
                  <a:ext uri="{FF2B5EF4-FFF2-40B4-BE49-F238E27FC236}">
                    <a16:creationId xmlns:a16="http://schemas.microsoft.com/office/drawing/2014/main" id="{962B9B76-CD1A-4DAB-B7F7-740DCBEFF26C}"/>
                  </a:ext>
                </a:extLst>
              </p:cNvPr>
              <p:cNvSpPr/>
              <p:nvPr/>
            </p:nvSpPr>
            <p:spPr>
              <a:xfrm>
                <a:off x="676883" y="857250"/>
                <a:ext cx="2721938" cy="2721938"/>
              </a:xfrm>
              <a:prstGeom prst="donut">
                <a:avLst>
                  <a:gd name="adj" fmla="val 1422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246" name="グループ化 245">
              <a:extLst>
                <a:ext uri="{FF2B5EF4-FFF2-40B4-BE49-F238E27FC236}">
                  <a16:creationId xmlns:a16="http://schemas.microsoft.com/office/drawing/2014/main" id="{3F117528-AA59-4DC2-8C51-5594912B208E}"/>
                </a:ext>
              </a:extLst>
            </p:cNvPr>
            <p:cNvGrpSpPr/>
            <p:nvPr/>
          </p:nvGrpSpPr>
          <p:grpSpPr>
            <a:xfrm>
              <a:off x="1248682" y="4296388"/>
              <a:ext cx="1578338" cy="1183752"/>
              <a:chOff x="1248682" y="1626343"/>
              <a:chExt cx="1578338" cy="1183752"/>
            </a:xfrm>
          </p:grpSpPr>
          <p:sp>
            <p:nvSpPr>
              <p:cNvPr id="247" name="フリーフォーム: 図形 246">
                <a:extLst>
                  <a:ext uri="{FF2B5EF4-FFF2-40B4-BE49-F238E27FC236}">
                    <a16:creationId xmlns:a16="http://schemas.microsoft.com/office/drawing/2014/main" id="{BFF1A1D4-927F-449C-85B9-97D6FFA13CF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48682" y="1626343"/>
                <a:ext cx="1578338" cy="1183752"/>
              </a:xfrm>
              <a:custGeom>
                <a:avLst/>
                <a:gdLst>
                  <a:gd name="connsiteX0" fmla="*/ 295871 w 1578338"/>
                  <a:gd name="connsiteY0" fmla="*/ 0 h 1183752"/>
                  <a:gd name="connsiteX1" fmla="*/ 1282468 w 1578338"/>
                  <a:gd name="connsiteY1" fmla="*/ 0 h 1183752"/>
                  <a:gd name="connsiteX2" fmla="*/ 1430403 w 1578338"/>
                  <a:gd name="connsiteY2" fmla="*/ 345669 h 1183752"/>
                  <a:gd name="connsiteX3" fmla="*/ 1578338 w 1578338"/>
                  <a:gd name="connsiteY3" fmla="*/ 493502 h 1183752"/>
                  <a:gd name="connsiteX4" fmla="*/ 1578338 w 1578338"/>
                  <a:gd name="connsiteY4" fmla="*/ 987004 h 1183752"/>
                  <a:gd name="connsiteX5" fmla="*/ 1479353 w 1578338"/>
                  <a:gd name="connsiteY5" fmla="*/ 987004 h 1183752"/>
                  <a:gd name="connsiteX6" fmla="*/ 1479353 w 1578338"/>
                  <a:gd name="connsiteY6" fmla="*/ 1183752 h 1183752"/>
                  <a:gd name="connsiteX7" fmla="*/ 1331417 w 1578338"/>
                  <a:gd name="connsiteY7" fmla="*/ 1183752 h 1183752"/>
                  <a:gd name="connsiteX8" fmla="*/ 1331417 w 1578338"/>
                  <a:gd name="connsiteY8" fmla="*/ 987004 h 1183752"/>
                  <a:gd name="connsiteX9" fmla="*/ 1134533 w 1578338"/>
                  <a:gd name="connsiteY9" fmla="*/ 987004 h 1183752"/>
                  <a:gd name="connsiteX10" fmla="*/ 1134533 w 1578338"/>
                  <a:gd name="connsiteY10" fmla="*/ 1035919 h 1183752"/>
                  <a:gd name="connsiteX11" fmla="*/ 443806 w 1578338"/>
                  <a:gd name="connsiteY11" fmla="*/ 1035919 h 1183752"/>
                  <a:gd name="connsiteX12" fmla="*/ 443806 w 1578338"/>
                  <a:gd name="connsiteY12" fmla="*/ 987004 h 1183752"/>
                  <a:gd name="connsiteX13" fmla="*/ 245833 w 1578338"/>
                  <a:gd name="connsiteY13" fmla="*/ 987004 h 1183752"/>
                  <a:gd name="connsiteX14" fmla="*/ 245833 w 1578338"/>
                  <a:gd name="connsiteY14" fmla="*/ 1183752 h 1183752"/>
                  <a:gd name="connsiteX15" fmla="*/ 97899 w 1578338"/>
                  <a:gd name="connsiteY15" fmla="*/ 1183752 h 1183752"/>
                  <a:gd name="connsiteX16" fmla="*/ 97899 w 1578338"/>
                  <a:gd name="connsiteY16" fmla="*/ 987004 h 1183752"/>
                  <a:gd name="connsiteX17" fmla="*/ 0 w 1578338"/>
                  <a:gd name="connsiteY17" fmla="*/ 987004 h 1183752"/>
                  <a:gd name="connsiteX18" fmla="*/ 0 w 1578338"/>
                  <a:gd name="connsiteY18" fmla="*/ 493502 h 1183752"/>
                  <a:gd name="connsiteX19" fmla="*/ 147935 w 1578338"/>
                  <a:gd name="connsiteY19" fmla="*/ 345669 h 11837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578338" h="1183752">
                    <a:moveTo>
                      <a:pt x="295871" y="0"/>
                    </a:moveTo>
                    <a:lnTo>
                      <a:pt x="1282468" y="0"/>
                    </a:lnTo>
                    <a:lnTo>
                      <a:pt x="1430403" y="345669"/>
                    </a:lnTo>
                    <a:lnTo>
                      <a:pt x="1578338" y="493502"/>
                    </a:lnTo>
                    <a:lnTo>
                      <a:pt x="1578338" y="987004"/>
                    </a:lnTo>
                    <a:lnTo>
                      <a:pt x="1479353" y="987004"/>
                    </a:lnTo>
                    <a:lnTo>
                      <a:pt x="1479353" y="1183752"/>
                    </a:lnTo>
                    <a:lnTo>
                      <a:pt x="1331417" y="1183752"/>
                    </a:lnTo>
                    <a:lnTo>
                      <a:pt x="1331417" y="987004"/>
                    </a:lnTo>
                    <a:lnTo>
                      <a:pt x="1134533" y="987004"/>
                    </a:lnTo>
                    <a:lnTo>
                      <a:pt x="1134533" y="1035919"/>
                    </a:lnTo>
                    <a:lnTo>
                      <a:pt x="443806" y="1035919"/>
                    </a:lnTo>
                    <a:lnTo>
                      <a:pt x="443806" y="987004"/>
                    </a:lnTo>
                    <a:lnTo>
                      <a:pt x="245833" y="987004"/>
                    </a:lnTo>
                    <a:lnTo>
                      <a:pt x="245833" y="1183752"/>
                    </a:lnTo>
                    <a:lnTo>
                      <a:pt x="97899" y="1183752"/>
                    </a:lnTo>
                    <a:lnTo>
                      <a:pt x="97899" y="987004"/>
                    </a:lnTo>
                    <a:lnTo>
                      <a:pt x="0" y="987004"/>
                    </a:lnTo>
                    <a:lnTo>
                      <a:pt x="0" y="493502"/>
                    </a:lnTo>
                    <a:lnTo>
                      <a:pt x="147935" y="345669"/>
                    </a:lnTo>
                    <a:close/>
                  </a:path>
                </a:pathLst>
              </a:custGeom>
              <a:solidFill>
                <a:schemeClr val="bg1"/>
              </a:solidFill>
              <a:ln w="76200">
                <a:solidFill>
                  <a:schemeClr val="bg1"/>
                </a:solidFill>
              </a:ln>
              <a:effectLst/>
            </p:spPr>
            <p:txBody>
              <a:bodyPr wrap="square"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248" name="フリーフォーム: 図形 247">
                <a:extLst>
                  <a:ext uri="{FF2B5EF4-FFF2-40B4-BE49-F238E27FC236}">
                    <a16:creationId xmlns:a16="http://schemas.microsoft.com/office/drawing/2014/main" id="{A0F0D3AB-AAA6-4A64-8A3D-0B711AACE5A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48682" y="1626343"/>
                <a:ext cx="1578338" cy="1183752"/>
              </a:xfrm>
              <a:custGeom>
                <a:avLst/>
                <a:gdLst>
                  <a:gd name="connsiteX0" fmla="*/ 135508 w 2160676"/>
                  <a:gd name="connsiteY0" fmla="*/ 1148787 h 1620504"/>
                  <a:gd name="connsiteX1" fmla="*/ 135508 w 2160676"/>
                  <a:gd name="connsiteY1" fmla="*/ 1282713 h 1620504"/>
                  <a:gd name="connsiteX2" fmla="*/ 2026658 w 2160676"/>
                  <a:gd name="connsiteY2" fmla="*/ 1282713 h 1620504"/>
                  <a:gd name="connsiteX3" fmla="*/ 2026658 w 2160676"/>
                  <a:gd name="connsiteY3" fmla="*/ 1148787 h 1620504"/>
                  <a:gd name="connsiteX4" fmla="*/ 1890405 w 2160676"/>
                  <a:gd name="connsiteY4" fmla="*/ 742545 h 1620504"/>
                  <a:gd name="connsiteX5" fmla="*/ 1755642 w 2160676"/>
                  <a:gd name="connsiteY5" fmla="*/ 877215 h 1620504"/>
                  <a:gd name="connsiteX6" fmla="*/ 1890405 w 2160676"/>
                  <a:gd name="connsiteY6" fmla="*/ 1011885 h 1620504"/>
                  <a:gd name="connsiteX7" fmla="*/ 2025168 w 2160676"/>
                  <a:gd name="connsiteY7" fmla="*/ 877215 h 1620504"/>
                  <a:gd name="connsiteX8" fmla="*/ 1890405 w 2160676"/>
                  <a:gd name="connsiteY8" fmla="*/ 742545 h 1620504"/>
                  <a:gd name="connsiteX9" fmla="*/ 270271 w 2160676"/>
                  <a:gd name="connsiteY9" fmla="*/ 742545 h 1620504"/>
                  <a:gd name="connsiteX10" fmla="*/ 135508 w 2160676"/>
                  <a:gd name="connsiteY10" fmla="*/ 877215 h 1620504"/>
                  <a:gd name="connsiteX11" fmla="*/ 270271 w 2160676"/>
                  <a:gd name="connsiteY11" fmla="*/ 1011885 h 1620504"/>
                  <a:gd name="connsiteX12" fmla="*/ 405034 w 2160676"/>
                  <a:gd name="connsiteY12" fmla="*/ 877215 h 1620504"/>
                  <a:gd name="connsiteX13" fmla="*/ 270271 w 2160676"/>
                  <a:gd name="connsiteY13" fmla="*/ 742545 h 1620504"/>
                  <a:gd name="connsiteX14" fmla="*/ 1899641 w 2160676"/>
                  <a:gd name="connsiteY14" fmla="*/ 540168 h 1620504"/>
                  <a:gd name="connsiteX15" fmla="*/ 1486116 w 2160676"/>
                  <a:gd name="connsiteY15" fmla="*/ 630776 h 1620504"/>
                  <a:gd name="connsiteX16" fmla="*/ 1545934 w 2160676"/>
                  <a:gd name="connsiteY16" fmla="*/ 675582 h 1620504"/>
                  <a:gd name="connsiteX17" fmla="*/ 1958159 w 2160676"/>
                  <a:gd name="connsiteY17" fmla="*/ 585970 h 1620504"/>
                  <a:gd name="connsiteX18" fmla="*/ 1081082 w 2160676"/>
                  <a:gd name="connsiteY18" fmla="*/ 540168 h 1620504"/>
                  <a:gd name="connsiteX19" fmla="*/ 810067 w 2160676"/>
                  <a:gd name="connsiteY19" fmla="*/ 675582 h 1620504"/>
                  <a:gd name="connsiteX20" fmla="*/ 810067 w 2160676"/>
                  <a:gd name="connsiteY20" fmla="*/ 1080336 h 1620504"/>
                  <a:gd name="connsiteX21" fmla="*/ 1350608 w 2160676"/>
                  <a:gd name="connsiteY21" fmla="*/ 1080336 h 1620504"/>
                  <a:gd name="connsiteX22" fmla="*/ 1350608 w 2160676"/>
                  <a:gd name="connsiteY22" fmla="*/ 675582 h 1620504"/>
                  <a:gd name="connsiteX23" fmla="*/ 261035 w 2160676"/>
                  <a:gd name="connsiteY23" fmla="*/ 540168 h 1620504"/>
                  <a:gd name="connsiteX24" fmla="*/ 202517 w 2160676"/>
                  <a:gd name="connsiteY24" fmla="*/ 585970 h 1620504"/>
                  <a:gd name="connsiteX25" fmla="*/ 614742 w 2160676"/>
                  <a:gd name="connsiteY25" fmla="*/ 675582 h 1620504"/>
                  <a:gd name="connsiteX26" fmla="*/ 674560 w 2160676"/>
                  <a:gd name="connsiteY26" fmla="*/ 630776 h 1620504"/>
                  <a:gd name="connsiteX27" fmla="*/ 1148092 w 2160676"/>
                  <a:gd name="connsiteY27" fmla="*/ 135414 h 1620504"/>
                  <a:gd name="connsiteX28" fmla="*/ 1148092 w 2160676"/>
                  <a:gd name="connsiteY28" fmla="*/ 473205 h 1620504"/>
                  <a:gd name="connsiteX29" fmla="*/ 1822652 w 2160676"/>
                  <a:gd name="connsiteY29" fmla="*/ 473205 h 1620504"/>
                  <a:gd name="connsiteX30" fmla="*/ 1688634 w 2160676"/>
                  <a:gd name="connsiteY30" fmla="*/ 135414 h 1620504"/>
                  <a:gd name="connsiteX31" fmla="*/ 472043 w 2160676"/>
                  <a:gd name="connsiteY31" fmla="*/ 135414 h 1620504"/>
                  <a:gd name="connsiteX32" fmla="*/ 338024 w 2160676"/>
                  <a:gd name="connsiteY32" fmla="*/ 473205 h 1620504"/>
                  <a:gd name="connsiteX33" fmla="*/ 1012584 w 2160676"/>
                  <a:gd name="connsiteY33" fmla="*/ 473205 h 1620504"/>
                  <a:gd name="connsiteX34" fmla="*/ 1012584 w 2160676"/>
                  <a:gd name="connsiteY34" fmla="*/ 135414 h 1620504"/>
                  <a:gd name="connsiteX35" fmla="*/ 405034 w 2160676"/>
                  <a:gd name="connsiteY35" fmla="*/ 0 h 1620504"/>
                  <a:gd name="connsiteX36" fmla="*/ 1755643 w 2160676"/>
                  <a:gd name="connsiteY36" fmla="*/ 0 h 1620504"/>
                  <a:gd name="connsiteX37" fmla="*/ 1958159 w 2160676"/>
                  <a:gd name="connsiteY37" fmla="*/ 473205 h 1620504"/>
                  <a:gd name="connsiteX38" fmla="*/ 2160676 w 2160676"/>
                  <a:gd name="connsiteY38" fmla="*/ 675582 h 1620504"/>
                  <a:gd name="connsiteX39" fmla="*/ 2160676 w 2160676"/>
                  <a:gd name="connsiteY39" fmla="*/ 1351164 h 1620504"/>
                  <a:gd name="connsiteX40" fmla="*/ 2025169 w 2160676"/>
                  <a:gd name="connsiteY40" fmla="*/ 1351164 h 1620504"/>
                  <a:gd name="connsiteX41" fmla="*/ 2025169 w 2160676"/>
                  <a:gd name="connsiteY41" fmla="*/ 1620504 h 1620504"/>
                  <a:gd name="connsiteX42" fmla="*/ 1822652 w 2160676"/>
                  <a:gd name="connsiteY42" fmla="*/ 1620504 h 1620504"/>
                  <a:gd name="connsiteX43" fmla="*/ 1822652 w 2160676"/>
                  <a:gd name="connsiteY43" fmla="*/ 1351164 h 1620504"/>
                  <a:gd name="connsiteX44" fmla="*/ 1553126 w 2160676"/>
                  <a:gd name="connsiteY44" fmla="*/ 1351164 h 1620504"/>
                  <a:gd name="connsiteX45" fmla="*/ 1553126 w 2160676"/>
                  <a:gd name="connsiteY45" fmla="*/ 1418127 h 1620504"/>
                  <a:gd name="connsiteX46" fmla="*/ 607551 w 2160676"/>
                  <a:gd name="connsiteY46" fmla="*/ 1418127 h 1620504"/>
                  <a:gd name="connsiteX47" fmla="*/ 607551 w 2160676"/>
                  <a:gd name="connsiteY47" fmla="*/ 1351164 h 1620504"/>
                  <a:gd name="connsiteX48" fmla="*/ 336535 w 2160676"/>
                  <a:gd name="connsiteY48" fmla="*/ 1351164 h 1620504"/>
                  <a:gd name="connsiteX49" fmla="*/ 336535 w 2160676"/>
                  <a:gd name="connsiteY49" fmla="*/ 1620504 h 1620504"/>
                  <a:gd name="connsiteX50" fmla="*/ 134019 w 2160676"/>
                  <a:gd name="connsiteY50" fmla="*/ 1620504 h 1620504"/>
                  <a:gd name="connsiteX51" fmla="*/ 134019 w 2160676"/>
                  <a:gd name="connsiteY51" fmla="*/ 1351164 h 1620504"/>
                  <a:gd name="connsiteX52" fmla="*/ 0 w 2160676"/>
                  <a:gd name="connsiteY52" fmla="*/ 1351164 h 1620504"/>
                  <a:gd name="connsiteX53" fmla="*/ 0 w 2160676"/>
                  <a:gd name="connsiteY53" fmla="*/ 675582 h 1620504"/>
                  <a:gd name="connsiteX54" fmla="*/ 202517 w 2160676"/>
                  <a:gd name="connsiteY54" fmla="*/ 473205 h 16205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</a:cxnLst>
                <a:rect l="l" t="t" r="r" b="b"/>
                <a:pathLst>
                  <a:path w="2160676" h="1620504">
                    <a:moveTo>
                      <a:pt x="135508" y="1148787"/>
                    </a:moveTo>
                    <a:lnTo>
                      <a:pt x="135508" y="1282713"/>
                    </a:lnTo>
                    <a:lnTo>
                      <a:pt x="2026658" y="1282713"/>
                    </a:lnTo>
                    <a:lnTo>
                      <a:pt x="2026658" y="1148787"/>
                    </a:lnTo>
                    <a:close/>
                    <a:moveTo>
                      <a:pt x="1890405" y="742545"/>
                    </a:moveTo>
                    <a:cubicBezTo>
                      <a:pt x="1815977" y="742545"/>
                      <a:pt x="1755642" y="802839"/>
                      <a:pt x="1755642" y="877215"/>
                    </a:cubicBezTo>
                    <a:cubicBezTo>
                      <a:pt x="1755642" y="951591"/>
                      <a:pt x="1815977" y="1011885"/>
                      <a:pt x="1890405" y="1011885"/>
                    </a:cubicBezTo>
                    <a:cubicBezTo>
                      <a:pt x="1964833" y="1011885"/>
                      <a:pt x="2025168" y="951591"/>
                      <a:pt x="2025168" y="877215"/>
                    </a:cubicBezTo>
                    <a:cubicBezTo>
                      <a:pt x="2025168" y="802839"/>
                      <a:pt x="1964833" y="742545"/>
                      <a:pt x="1890405" y="742545"/>
                    </a:cubicBezTo>
                    <a:close/>
                    <a:moveTo>
                      <a:pt x="270271" y="742545"/>
                    </a:moveTo>
                    <a:cubicBezTo>
                      <a:pt x="195843" y="742545"/>
                      <a:pt x="135508" y="802839"/>
                      <a:pt x="135508" y="877215"/>
                    </a:cubicBezTo>
                    <a:cubicBezTo>
                      <a:pt x="135508" y="951591"/>
                      <a:pt x="195843" y="1011885"/>
                      <a:pt x="270271" y="1011885"/>
                    </a:cubicBezTo>
                    <a:cubicBezTo>
                      <a:pt x="344699" y="1011885"/>
                      <a:pt x="405034" y="951591"/>
                      <a:pt x="405034" y="877215"/>
                    </a:cubicBezTo>
                    <a:cubicBezTo>
                      <a:pt x="405034" y="802839"/>
                      <a:pt x="344699" y="742545"/>
                      <a:pt x="270271" y="742545"/>
                    </a:cubicBezTo>
                    <a:close/>
                    <a:moveTo>
                      <a:pt x="1899641" y="540168"/>
                    </a:moveTo>
                    <a:lnTo>
                      <a:pt x="1486116" y="630776"/>
                    </a:lnTo>
                    <a:lnTo>
                      <a:pt x="1545934" y="675582"/>
                    </a:lnTo>
                    <a:lnTo>
                      <a:pt x="1958159" y="585970"/>
                    </a:lnTo>
                    <a:close/>
                    <a:moveTo>
                      <a:pt x="1081082" y="540168"/>
                    </a:moveTo>
                    <a:lnTo>
                      <a:pt x="810067" y="675582"/>
                    </a:lnTo>
                    <a:lnTo>
                      <a:pt x="810067" y="1080336"/>
                    </a:lnTo>
                    <a:lnTo>
                      <a:pt x="1350608" y="1080336"/>
                    </a:lnTo>
                    <a:lnTo>
                      <a:pt x="1350608" y="675582"/>
                    </a:lnTo>
                    <a:close/>
                    <a:moveTo>
                      <a:pt x="261035" y="540168"/>
                    </a:moveTo>
                    <a:lnTo>
                      <a:pt x="202517" y="585970"/>
                    </a:lnTo>
                    <a:lnTo>
                      <a:pt x="614742" y="675582"/>
                    </a:lnTo>
                    <a:lnTo>
                      <a:pt x="674560" y="630776"/>
                    </a:lnTo>
                    <a:close/>
                    <a:moveTo>
                      <a:pt x="1148092" y="135414"/>
                    </a:moveTo>
                    <a:lnTo>
                      <a:pt x="1148092" y="473205"/>
                    </a:lnTo>
                    <a:lnTo>
                      <a:pt x="1822652" y="473205"/>
                    </a:lnTo>
                    <a:lnTo>
                      <a:pt x="1688634" y="135414"/>
                    </a:lnTo>
                    <a:close/>
                    <a:moveTo>
                      <a:pt x="472043" y="135414"/>
                    </a:moveTo>
                    <a:lnTo>
                      <a:pt x="338024" y="473205"/>
                    </a:lnTo>
                    <a:lnTo>
                      <a:pt x="1012584" y="473205"/>
                    </a:lnTo>
                    <a:lnTo>
                      <a:pt x="1012584" y="135414"/>
                    </a:lnTo>
                    <a:close/>
                    <a:moveTo>
                      <a:pt x="405034" y="0"/>
                    </a:moveTo>
                    <a:lnTo>
                      <a:pt x="1755643" y="0"/>
                    </a:lnTo>
                    <a:lnTo>
                      <a:pt x="1958159" y="473205"/>
                    </a:lnTo>
                    <a:lnTo>
                      <a:pt x="2160676" y="675582"/>
                    </a:lnTo>
                    <a:lnTo>
                      <a:pt x="2160676" y="1351164"/>
                    </a:lnTo>
                    <a:lnTo>
                      <a:pt x="2025169" y="1351164"/>
                    </a:lnTo>
                    <a:lnTo>
                      <a:pt x="2025169" y="1620504"/>
                    </a:lnTo>
                    <a:lnTo>
                      <a:pt x="1822652" y="1620504"/>
                    </a:lnTo>
                    <a:lnTo>
                      <a:pt x="1822652" y="1351164"/>
                    </a:lnTo>
                    <a:lnTo>
                      <a:pt x="1553126" y="1351164"/>
                    </a:lnTo>
                    <a:lnTo>
                      <a:pt x="1553126" y="1418127"/>
                    </a:lnTo>
                    <a:lnTo>
                      <a:pt x="607551" y="1418127"/>
                    </a:lnTo>
                    <a:lnTo>
                      <a:pt x="607551" y="1351164"/>
                    </a:lnTo>
                    <a:lnTo>
                      <a:pt x="336535" y="1351164"/>
                    </a:lnTo>
                    <a:lnTo>
                      <a:pt x="336535" y="1620504"/>
                    </a:lnTo>
                    <a:lnTo>
                      <a:pt x="134019" y="1620504"/>
                    </a:lnTo>
                    <a:lnTo>
                      <a:pt x="134019" y="1351164"/>
                    </a:lnTo>
                    <a:lnTo>
                      <a:pt x="0" y="1351164"/>
                    </a:lnTo>
                    <a:lnTo>
                      <a:pt x="0" y="675582"/>
                    </a:lnTo>
                    <a:lnTo>
                      <a:pt x="202517" y="473205"/>
                    </a:lnTo>
                    <a:close/>
                  </a:path>
                </a:pathLst>
              </a:custGeom>
              <a:solidFill>
                <a:srgbClr val="000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noAutofit/>
              </a:bodyPr>
              <a:lstStyle/>
              <a:p>
                <a:endParaRPr lang="ja-JP" altLang="en-US"/>
              </a:p>
            </p:txBody>
          </p:sp>
        </p:grpSp>
        <p:sp>
          <p:nvSpPr>
            <p:cNvPr id="256" name="テキスト ボックス 255">
              <a:extLst>
                <a:ext uri="{FF2B5EF4-FFF2-40B4-BE49-F238E27FC236}">
                  <a16:creationId xmlns:a16="http://schemas.microsoft.com/office/drawing/2014/main" id="{5E886DB5-B096-45F9-ADD8-F3DF826B5195}"/>
                </a:ext>
              </a:extLst>
            </p:cNvPr>
            <p:cNvSpPr txBox="1"/>
            <p:nvPr/>
          </p:nvSpPr>
          <p:spPr>
            <a:xfrm>
              <a:off x="1278965" y="5551318"/>
              <a:ext cx="1492374" cy="394130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>
                  <a:ln w="38100">
                    <a:solidFill>
                      <a:schemeClr val="bg1"/>
                    </a:solidFill>
                  </a:ln>
                  <a:solidFill>
                    <a:schemeClr val="bg1"/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通行止め</a:t>
              </a:r>
            </a:p>
          </p:txBody>
        </p:sp>
        <p:sp>
          <p:nvSpPr>
            <p:cNvPr id="257" name="テキスト ボックス 256">
              <a:extLst>
                <a:ext uri="{FF2B5EF4-FFF2-40B4-BE49-F238E27FC236}">
                  <a16:creationId xmlns:a16="http://schemas.microsoft.com/office/drawing/2014/main" id="{2018F531-ABFC-40BD-9F09-5D80AA0BD3CA}"/>
                </a:ext>
              </a:extLst>
            </p:cNvPr>
            <p:cNvSpPr txBox="1"/>
            <p:nvPr/>
          </p:nvSpPr>
          <p:spPr>
            <a:xfrm>
              <a:off x="1278965" y="5551318"/>
              <a:ext cx="1492374" cy="394130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>
                  <a:ln w="38100">
                    <a:noFill/>
                  </a:ln>
                  <a:solidFill>
                    <a:srgbClr val="FF0000"/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通行止め</a:t>
              </a:r>
            </a:p>
          </p:txBody>
        </p:sp>
      </p:grpSp>
      <p:grpSp>
        <p:nvGrpSpPr>
          <p:cNvPr id="17" name="グループ化 16">
            <a:extLst>
              <a:ext uri="{FF2B5EF4-FFF2-40B4-BE49-F238E27FC236}">
                <a16:creationId xmlns:a16="http://schemas.microsoft.com/office/drawing/2014/main" id="{DA3B695C-D2B9-40C4-B15D-BF8281F5D633}"/>
              </a:ext>
            </a:extLst>
          </p:cNvPr>
          <p:cNvGrpSpPr/>
          <p:nvPr/>
        </p:nvGrpSpPr>
        <p:grpSpPr>
          <a:xfrm>
            <a:off x="6569683" y="3743325"/>
            <a:ext cx="2721938" cy="2721938"/>
            <a:chOff x="6569683" y="3743325"/>
            <a:chExt cx="2721938" cy="2721938"/>
          </a:xfrm>
        </p:grpSpPr>
        <p:grpSp>
          <p:nvGrpSpPr>
            <p:cNvPr id="238" name="グループ化 237">
              <a:extLst>
                <a:ext uri="{FF2B5EF4-FFF2-40B4-BE49-F238E27FC236}">
                  <a16:creationId xmlns:a16="http://schemas.microsoft.com/office/drawing/2014/main" id="{5952F8A2-524A-419D-9D81-C01076AD3686}"/>
                </a:ext>
              </a:extLst>
            </p:cNvPr>
            <p:cNvGrpSpPr/>
            <p:nvPr/>
          </p:nvGrpSpPr>
          <p:grpSpPr>
            <a:xfrm>
              <a:off x="6569683" y="3743325"/>
              <a:ext cx="2721938" cy="2721938"/>
              <a:chOff x="676883" y="857250"/>
              <a:chExt cx="2721938" cy="2721938"/>
            </a:xfrm>
          </p:grpSpPr>
          <p:grpSp>
            <p:nvGrpSpPr>
              <p:cNvPr id="239" name="グループ化 238">
                <a:extLst>
                  <a:ext uri="{FF2B5EF4-FFF2-40B4-BE49-F238E27FC236}">
                    <a16:creationId xmlns:a16="http://schemas.microsoft.com/office/drawing/2014/main" id="{A4E42DBA-C77B-43F8-BBF7-0B1D6964139D}"/>
                  </a:ext>
                </a:extLst>
              </p:cNvPr>
              <p:cNvGrpSpPr/>
              <p:nvPr/>
            </p:nvGrpSpPr>
            <p:grpSpPr>
              <a:xfrm>
                <a:off x="689584" y="869950"/>
                <a:ext cx="2696536" cy="2696530"/>
                <a:chOff x="3543630" y="3341418"/>
                <a:chExt cx="1646813" cy="1646810"/>
              </a:xfrm>
            </p:grpSpPr>
            <p:sp>
              <p:nvSpPr>
                <p:cNvPr id="241" name="楕円 240">
                  <a:extLst>
                    <a:ext uri="{FF2B5EF4-FFF2-40B4-BE49-F238E27FC236}">
                      <a16:creationId xmlns:a16="http://schemas.microsoft.com/office/drawing/2014/main" id="{479C6DA3-91F8-4FCF-AC1B-96A5E1048003}"/>
                    </a:ext>
                  </a:extLst>
                </p:cNvPr>
                <p:cNvSpPr/>
                <p:nvPr/>
              </p:nvSpPr>
              <p:spPr bwMode="auto">
                <a:xfrm>
                  <a:off x="3543630" y="3341418"/>
                  <a:ext cx="1646813" cy="1646810"/>
                </a:xfrm>
                <a:prstGeom prst="ellipse">
                  <a:avLst/>
                </a:prstGeom>
                <a:solidFill>
                  <a:schemeClr val="bg1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2" name="&quot;禁止&quot;マーク 241">
                  <a:extLst>
                    <a:ext uri="{FF2B5EF4-FFF2-40B4-BE49-F238E27FC236}">
                      <a16:creationId xmlns:a16="http://schemas.microsoft.com/office/drawing/2014/main" id="{820EBD9C-E823-4217-A4FD-0233EE1EA10C}"/>
                    </a:ext>
                  </a:extLst>
                </p:cNvPr>
                <p:cNvSpPr/>
                <p:nvPr/>
              </p:nvSpPr>
              <p:spPr bwMode="auto">
                <a:xfrm>
                  <a:off x="3587099" y="3384887"/>
                  <a:ext cx="1559874" cy="1559872"/>
                </a:xfrm>
                <a:prstGeom prst="noSmoking">
                  <a:avLst>
                    <a:gd name="adj" fmla="val 9559"/>
                  </a:avLst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240" name="円: 塗りつぶしなし 239">
                <a:extLst>
                  <a:ext uri="{FF2B5EF4-FFF2-40B4-BE49-F238E27FC236}">
                    <a16:creationId xmlns:a16="http://schemas.microsoft.com/office/drawing/2014/main" id="{D787C063-5EF7-4FBE-8268-C03790775675}"/>
                  </a:ext>
                </a:extLst>
              </p:cNvPr>
              <p:cNvSpPr/>
              <p:nvPr/>
            </p:nvSpPr>
            <p:spPr>
              <a:xfrm>
                <a:off x="676883" y="857250"/>
                <a:ext cx="2721938" cy="2721938"/>
              </a:xfrm>
              <a:prstGeom prst="donut">
                <a:avLst>
                  <a:gd name="adj" fmla="val 1422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249" name="グループ化 248">
              <a:extLst>
                <a:ext uri="{FF2B5EF4-FFF2-40B4-BE49-F238E27FC236}">
                  <a16:creationId xmlns:a16="http://schemas.microsoft.com/office/drawing/2014/main" id="{7CCEC125-334A-44DA-81A3-F6BBF29187F8}"/>
                </a:ext>
              </a:extLst>
            </p:cNvPr>
            <p:cNvGrpSpPr/>
            <p:nvPr/>
          </p:nvGrpSpPr>
          <p:grpSpPr>
            <a:xfrm>
              <a:off x="7030822" y="4507827"/>
              <a:ext cx="1795678" cy="760874"/>
              <a:chOff x="7030822" y="1837782"/>
              <a:chExt cx="1795678" cy="760874"/>
            </a:xfrm>
          </p:grpSpPr>
          <p:sp>
            <p:nvSpPr>
              <p:cNvPr id="250" name="フリーフォーム: 図形 249">
                <a:extLst>
                  <a:ext uri="{FF2B5EF4-FFF2-40B4-BE49-F238E27FC236}">
                    <a16:creationId xmlns:a16="http://schemas.microsoft.com/office/drawing/2014/main" id="{A2E0FDE6-62F6-4747-80FB-B63A9500A3F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030822" y="1837782"/>
                <a:ext cx="1795678" cy="760874"/>
              </a:xfrm>
              <a:custGeom>
                <a:avLst/>
                <a:gdLst>
                  <a:gd name="connsiteX0" fmla="*/ 1536351 w 1795678"/>
                  <a:gd name="connsiteY0" fmla="*/ 518792 h 760874"/>
                  <a:gd name="connsiteX1" fmla="*/ 1657143 w 1795678"/>
                  <a:gd name="connsiteY1" fmla="*/ 639833 h 760874"/>
                  <a:gd name="connsiteX2" fmla="*/ 1536351 w 1795678"/>
                  <a:gd name="connsiteY2" fmla="*/ 760874 h 760874"/>
                  <a:gd name="connsiteX3" fmla="*/ 1415560 w 1795678"/>
                  <a:gd name="connsiteY3" fmla="*/ 639833 h 760874"/>
                  <a:gd name="connsiteX4" fmla="*/ 1536351 w 1795678"/>
                  <a:gd name="connsiteY4" fmla="*/ 518792 h 760874"/>
                  <a:gd name="connsiteX5" fmla="*/ 484514 w 1795678"/>
                  <a:gd name="connsiteY5" fmla="*/ 518792 h 760874"/>
                  <a:gd name="connsiteX6" fmla="*/ 605306 w 1795678"/>
                  <a:gd name="connsiteY6" fmla="*/ 639833 h 760874"/>
                  <a:gd name="connsiteX7" fmla="*/ 484514 w 1795678"/>
                  <a:gd name="connsiteY7" fmla="*/ 760874 h 760874"/>
                  <a:gd name="connsiteX8" fmla="*/ 363722 w 1795678"/>
                  <a:gd name="connsiteY8" fmla="*/ 639833 h 760874"/>
                  <a:gd name="connsiteX9" fmla="*/ 484514 w 1795678"/>
                  <a:gd name="connsiteY9" fmla="*/ 518792 h 760874"/>
                  <a:gd name="connsiteX10" fmla="*/ 232451 w 1795678"/>
                  <a:gd name="connsiteY10" fmla="*/ 0 h 760874"/>
                  <a:gd name="connsiteX11" fmla="*/ 1598096 w 1795678"/>
                  <a:gd name="connsiteY11" fmla="*/ 0 h 760874"/>
                  <a:gd name="connsiteX12" fmla="*/ 1795678 w 1795678"/>
                  <a:gd name="connsiteY12" fmla="*/ 197992 h 760874"/>
                  <a:gd name="connsiteX13" fmla="*/ 1784056 w 1795678"/>
                  <a:gd name="connsiteY13" fmla="*/ 617268 h 760874"/>
                  <a:gd name="connsiteX14" fmla="*/ 1702643 w 1795678"/>
                  <a:gd name="connsiteY14" fmla="*/ 617268 h 760874"/>
                  <a:gd name="connsiteX15" fmla="*/ 1694809 w 1795678"/>
                  <a:gd name="connsiteY15" fmla="*/ 578384 h 760874"/>
                  <a:gd name="connsiteX16" fmla="*/ 1534172 w 1795678"/>
                  <a:gd name="connsiteY16" fmla="*/ 471685 h 760874"/>
                  <a:gd name="connsiteX17" fmla="*/ 1373534 w 1795678"/>
                  <a:gd name="connsiteY17" fmla="*/ 578384 h 760874"/>
                  <a:gd name="connsiteX18" fmla="*/ 1365700 w 1795678"/>
                  <a:gd name="connsiteY18" fmla="*/ 617268 h 760874"/>
                  <a:gd name="connsiteX19" fmla="*/ 644995 w 1795678"/>
                  <a:gd name="connsiteY19" fmla="*/ 617268 h 760874"/>
                  <a:gd name="connsiteX20" fmla="*/ 637161 w 1795678"/>
                  <a:gd name="connsiteY20" fmla="*/ 578384 h 760874"/>
                  <a:gd name="connsiteX21" fmla="*/ 476524 w 1795678"/>
                  <a:gd name="connsiteY21" fmla="*/ 471685 h 760874"/>
                  <a:gd name="connsiteX22" fmla="*/ 315886 w 1795678"/>
                  <a:gd name="connsiteY22" fmla="*/ 578384 h 760874"/>
                  <a:gd name="connsiteX23" fmla="*/ 308052 w 1795678"/>
                  <a:gd name="connsiteY23" fmla="*/ 617268 h 760874"/>
                  <a:gd name="connsiteX24" fmla="*/ 0 w 1795678"/>
                  <a:gd name="connsiteY24" fmla="*/ 617268 h 760874"/>
                  <a:gd name="connsiteX25" fmla="*/ 0 w 1795678"/>
                  <a:gd name="connsiteY25" fmla="*/ 232931 h 7608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1795678" h="760874">
                    <a:moveTo>
                      <a:pt x="1536351" y="518792"/>
                    </a:moveTo>
                    <a:cubicBezTo>
                      <a:pt x="1603062" y="518792"/>
                      <a:pt x="1657143" y="572984"/>
                      <a:pt x="1657143" y="639833"/>
                    </a:cubicBezTo>
                    <a:cubicBezTo>
                      <a:pt x="1657143" y="706682"/>
                      <a:pt x="1603062" y="760874"/>
                      <a:pt x="1536351" y="760874"/>
                    </a:cubicBezTo>
                    <a:cubicBezTo>
                      <a:pt x="1469640" y="760874"/>
                      <a:pt x="1415560" y="706682"/>
                      <a:pt x="1415560" y="639833"/>
                    </a:cubicBezTo>
                    <a:cubicBezTo>
                      <a:pt x="1415560" y="572984"/>
                      <a:pt x="1469640" y="518792"/>
                      <a:pt x="1536351" y="518792"/>
                    </a:cubicBezTo>
                    <a:close/>
                    <a:moveTo>
                      <a:pt x="484514" y="518792"/>
                    </a:moveTo>
                    <a:cubicBezTo>
                      <a:pt x="551225" y="518792"/>
                      <a:pt x="605306" y="572984"/>
                      <a:pt x="605306" y="639833"/>
                    </a:cubicBezTo>
                    <a:cubicBezTo>
                      <a:pt x="605306" y="706682"/>
                      <a:pt x="551225" y="760874"/>
                      <a:pt x="484514" y="760874"/>
                    </a:cubicBezTo>
                    <a:cubicBezTo>
                      <a:pt x="417803" y="760874"/>
                      <a:pt x="363722" y="706682"/>
                      <a:pt x="363722" y="639833"/>
                    </a:cubicBezTo>
                    <a:cubicBezTo>
                      <a:pt x="363722" y="572984"/>
                      <a:pt x="417803" y="518792"/>
                      <a:pt x="484514" y="518792"/>
                    </a:cubicBezTo>
                    <a:close/>
                    <a:moveTo>
                      <a:pt x="232451" y="0"/>
                    </a:moveTo>
                    <a:lnTo>
                      <a:pt x="1598096" y="0"/>
                    </a:lnTo>
                    <a:lnTo>
                      <a:pt x="1795678" y="197992"/>
                    </a:lnTo>
                    <a:lnTo>
                      <a:pt x="1784056" y="617268"/>
                    </a:lnTo>
                    <a:lnTo>
                      <a:pt x="1702643" y="617268"/>
                    </a:lnTo>
                    <a:lnTo>
                      <a:pt x="1694809" y="578384"/>
                    </a:lnTo>
                    <a:cubicBezTo>
                      <a:pt x="1668344" y="515682"/>
                      <a:pt x="1606385" y="471685"/>
                      <a:pt x="1534172" y="471685"/>
                    </a:cubicBezTo>
                    <a:cubicBezTo>
                      <a:pt x="1461959" y="471685"/>
                      <a:pt x="1400000" y="515682"/>
                      <a:pt x="1373534" y="578384"/>
                    </a:cubicBezTo>
                    <a:lnTo>
                      <a:pt x="1365700" y="617268"/>
                    </a:lnTo>
                    <a:lnTo>
                      <a:pt x="644995" y="617268"/>
                    </a:lnTo>
                    <a:lnTo>
                      <a:pt x="637161" y="578384"/>
                    </a:lnTo>
                    <a:cubicBezTo>
                      <a:pt x="610696" y="515682"/>
                      <a:pt x="548737" y="471685"/>
                      <a:pt x="476524" y="471685"/>
                    </a:cubicBezTo>
                    <a:cubicBezTo>
                      <a:pt x="404311" y="471685"/>
                      <a:pt x="342352" y="515682"/>
                      <a:pt x="315886" y="578384"/>
                    </a:cubicBezTo>
                    <a:lnTo>
                      <a:pt x="308052" y="617268"/>
                    </a:lnTo>
                    <a:lnTo>
                      <a:pt x="0" y="617268"/>
                    </a:lnTo>
                    <a:lnTo>
                      <a:pt x="0" y="232931"/>
                    </a:lnTo>
                    <a:close/>
                  </a:path>
                </a:pathLst>
              </a:custGeom>
              <a:solidFill>
                <a:schemeClr val="bg1"/>
              </a:solidFill>
              <a:ln w="76200">
                <a:solidFill>
                  <a:schemeClr val="bg1"/>
                </a:solidFill>
              </a:ln>
              <a:effectLst/>
            </p:spPr>
            <p:txBody>
              <a:bodyPr wrap="square" anchor="ctr"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251" name="フリーフォーム: 図形 250">
                <a:extLst>
                  <a:ext uri="{FF2B5EF4-FFF2-40B4-BE49-F238E27FC236}">
                    <a16:creationId xmlns:a16="http://schemas.microsoft.com/office/drawing/2014/main" id="{6E38DD7B-3A47-4D39-AF45-DC1C0618E83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030822" y="1837782"/>
                <a:ext cx="1795678" cy="760874"/>
              </a:xfrm>
              <a:custGeom>
                <a:avLst/>
                <a:gdLst>
                  <a:gd name="connsiteX0" fmla="*/ 1991720 w 2327910"/>
                  <a:gd name="connsiteY0" fmla="*/ 672560 h 986394"/>
                  <a:gd name="connsiteX1" fmla="*/ 2148314 w 2327910"/>
                  <a:gd name="connsiteY1" fmla="*/ 829477 h 986394"/>
                  <a:gd name="connsiteX2" fmla="*/ 1991720 w 2327910"/>
                  <a:gd name="connsiteY2" fmla="*/ 986394 h 986394"/>
                  <a:gd name="connsiteX3" fmla="*/ 1835126 w 2327910"/>
                  <a:gd name="connsiteY3" fmla="*/ 829477 h 986394"/>
                  <a:gd name="connsiteX4" fmla="*/ 1991720 w 2327910"/>
                  <a:gd name="connsiteY4" fmla="*/ 672560 h 986394"/>
                  <a:gd name="connsiteX5" fmla="*/ 628122 w 2327910"/>
                  <a:gd name="connsiteY5" fmla="*/ 672560 h 986394"/>
                  <a:gd name="connsiteX6" fmla="*/ 784716 w 2327910"/>
                  <a:gd name="connsiteY6" fmla="*/ 829477 h 986394"/>
                  <a:gd name="connsiteX7" fmla="*/ 628122 w 2327910"/>
                  <a:gd name="connsiteY7" fmla="*/ 986394 h 986394"/>
                  <a:gd name="connsiteX8" fmla="*/ 471528 w 2327910"/>
                  <a:gd name="connsiteY8" fmla="*/ 829477 h 986394"/>
                  <a:gd name="connsiteX9" fmla="*/ 628122 w 2327910"/>
                  <a:gd name="connsiteY9" fmla="*/ 672560 h 986394"/>
                  <a:gd name="connsiteX10" fmla="*/ 2041546 w 2327910"/>
                  <a:gd name="connsiteY10" fmla="*/ 184014 h 986394"/>
                  <a:gd name="connsiteX11" fmla="*/ 2041546 w 2327910"/>
                  <a:gd name="connsiteY11" fmla="*/ 304802 h 986394"/>
                  <a:gd name="connsiteX12" fmla="*/ 2214988 w 2327910"/>
                  <a:gd name="connsiteY12" fmla="*/ 304802 h 986394"/>
                  <a:gd name="connsiteX13" fmla="*/ 2214988 w 2327910"/>
                  <a:gd name="connsiteY13" fmla="*/ 184014 h 986394"/>
                  <a:gd name="connsiteX14" fmla="*/ 220276 w 2327910"/>
                  <a:gd name="connsiteY14" fmla="*/ 181183 h 986394"/>
                  <a:gd name="connsiteX15" fmla="*/ 220276 w 2327910"/>
                  <a:gd name="connsiteY15" fmla="*/ 301971 h 986394"/>
                  <a:gd name="connsiteX16" fmla="*/ 393718 w 2327910"/>
                  <a:gd name="connsiteY16" fmla="*/ 301971 h 986394"/>
                  <a:gd name="connsiteX17" fmla="*/ 393718 w 2327910"/>
                  <a:gd name="connsiteY17" fmla="*/ 181183 h 986394"/>
                  <a:gd name="connsiteX18" fmla="*/ 1774929 w 2327910"/>
                  <a:gd name="connsiteY18" fmla="*/ 113239 h 986394"/>
                  <a:gd name="connsiteX19" fmla="*/ 1774929 w 2327910"/>
                  <a:gd name="connsiteY19" fmla="*/ 301971 h 986394"/>
                  <a:gd name="connsiteX20" fmla="*/ 1993406 w 2327910"/>
                  <a:gd name="connsiteY20" fmla="*/ 301971 h 986394"/>
                  <a:gd name="connsiteX21" fmla="*/ 1993406 w 2327910"/>
                  <a:gd name="connsiteY21" fmla="*/ 113239 h 986394"/>
                  <a:gd name="connsiteX22" fmla="*/ 1508314 w 2327910"/>
                  <a:gd name="connsiteY22" fmla="*/ 113239 h 986394"/>
                  <a:gd name="connsiteX23" fmla="*/ 1508314 w 2327910"/>
                  <a:gd name="connsiteY23" fmla="*/ 301971 h 986394"/>
                  <a:gd name="connsiteX24" fmla="*/ 1726791 w 2327910"/>
                  <a:gd name="connsiteY24" fmla="*/ 301971 h 986394"/>
                  <a:gd name="connsiteX25" fmla="*/ 1726791 w 2327910"/>
                  <a:gd name="connsiteY25" fmla="*/ 113239 h 986394"/>
                  <a:gd name="connsiteX26" fmla="*/ 1241699 w 2327910"/>
                  <a:gd name="connsiteY26" fmla="*/ 113239 h 986394"/>
                  <a:gd name="connsiteX27" fmla="*/ 1241699 w 2327910"/>
                  <a:gd name="connsiteY27" fmla="*/ 301971 h 986394"/>
                  <a:gd name="connsiteX28" fmla="*/ 1460176 w 2327910"/>
                  <a:gd name="connsiteY28" fmla="*/ 301971 h 986394"/>
                  <a:gd name="connsiteX29" fmla="*/ 1460176 w 2327910"/>
                  <a:gd name="connsiteY29" fmla="*/ 113239 h 986394"/>
                  <a:gd name="connsiteX30" fmla="*/ 975084 w 2327910"/>
                  <a:gd name="connsiteY30" fmla="*/ 113239 h 986394"/>
                  <a:gd name="connsiteX31" fmla="*/ 975084 w 2327910"/>
                  <a:gd name="connsiteY31" fmla="*/ 301971 h 986394"/>
                  <a:gd name="connsiteX32" fmla="*/ 1193561 w 2327910"/>
                  <a:gd name="connsiteY32" fmla="*/ 301971 h 986394"/>
                  <a:gd name="connsiteX33" fmla="*/ 1193561 w 2327910"/>
                  <a:gd name="connsiteY33" fmla="*/ 113239 h 986394"/>
                  <a:gd name="connsiteX34" fmla="*/ 708469 w 2327910"/>
                  <a:gd name="connsiteY34" fmla="*/ 113239 h 986394"/>
                  <a:gd name="connsiteX35" fmla="*/ 708469 w 2327910"/>
                  <a:gd name="connsiteY35" fmla="*/ 301971 h 986394"/>
                  <a:gd name="connsiteX36" fmla="*/ 926946 w 2327910"/>
                  <a:gd name="connsiteY36" fmla="*/ 301971 h 986394"/>
                  <a:gd name="connsiteX37" fmla="*/ 926946 w 2327910"/>
                  <a:gd name="connsiteY37" fmla="*/ 113239 h 986394"/>
                  <a:gd name="connsiteX38" fmla="*/ 441855 w 2327910"/>
                  <a:gd name="connsiteY38" fmla="*/ 113239 h 986394"/>
                  <a:gd name="connsiteX39" fmla="*/ 441855 w 2327910"/>
                  <a:gd name="connsiteY39" fmla="*/ 301971 h 986394"/>
                  <a:gd name="connsiteX40" fmla="*/ 660332 w 2327910"/>
                  <a:gd name="connsiteY40" fmla="*/ 301971 h 986394"/>
                  <a:gd name="connsiteX41" fmla="*/ 660332 w 2327910"/>
                  <a:gd name="connsiteY41" fmla="*/ 113239 h 986394"/>
                  <a:gd name="connsiteX42" fmla="*/ 301348 w 2327910"/>
                  <a:gd name="connsiteY42" fmla="*/ 0 h 986394"/>
                  <a:gd name="connsiteX43" fmla="*/ 2071765 w 2327910"/>
                  <a:gd name="connsiteY43" fmla="*/ 0 h 986394"/>
                  <a:gd name="connsiteX44" fmla="*/ 2327910 w 2327910"/>
                  <a:gd name="connsiteY44" fmla="*/ 256676 h 986394"/>
                  <a:gd name="connsiteX45" fmla="*/ 2312843 w 2327910"/>
                  <a:gd name="connsiteY45" fmla="*/ 800223 h 986394"/>
                  <a:gd name="connsiteX46" fmla="*/ 2207300 w 2327910"/>
                  <a:gd name="connsiteY46" fmla="*/ 800223 h 986394"/>
                  <a:gd name="connsiteX47" fmla="*/ 2197144 w 2327910"/>
                  <a:gd name="connsiteY47" fmla="*/ 749814 h 986394"/>
                  <a:gd name="connsiteX48" fmla="*/ 1988894 w 2327910"/>
                  <a:gd name="connsiteY48" fmla="*/ 611491 h 986394"/>
                  <a:gd name="connsiteX49" fmla="*/ 1780644 w 2327910"/>
                  <a:gd name="connsiteY49" fmla="*/ 749814 h 986394"/>
                  <a:gd name="connsiteX50" fmla="*/ 1770488 w 2327910"/>
                  <a:gd name="connsiteY50" fmla="*/ 800223 h 986394"/>
                  <a:gd name="connsiteX51" fmla="*/ 836169 w 2327910"/>
                  <a:gd name="connsiteY51" fmla="*/ 800223 h 986394"/>
                  <a:gd name="connsiteX52" fmla="*/ 826013 w 2327910"/>
                  <a:gd name="connsiteY52" fmla="*/ 749814 h 986394"/>
                  <a:gd name="connsiteX53" fmla="*/ 617763 w 2327910"/>
                  <a:gd name="connsiteY53" fmla="*/ 611491 h 986394"/>
                  <a:gd name="connsiteX54" fmla="*/ 409513 w 2327910"/>
                  <a:gd name="connsiteY54" fmla="*/ 749814 h 986394"/>
                  <a:gd name="connsiteX55" fmla="*/ 399357 w 2327910"/>
                  <a:gd name="connsiteY55" fmla="*/ 800223 h 986394"/>
                  <a:gd name="connsiteX56" fmla="*/ 0 w 2327910"/>
                  <a:gd name="connsiteY56" fmla="*/ 800223 h 986394"/>
                  <a:gd name="connsiteX57" fmla="*/ 0 w 2327910"/>
                  <a:gd name="connsiteY57" fmla="*/ 301971 h 9863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</a:cxnLst>
                <a:rect l="l" t="t" r="r" b="b"/>
                <a:pathLst>
                  <a:path w="2327910" h="986394">
                    <a:moveTo>
                      <a:pt x="1991720" y="672560"/>
                    </a:moveTo>
                    <a:cubicBezTo>
                      <a:pt x="2078204" y="672560"/>
                      <a:pt x="2148314" y="742814"/>
                      <a:pt x="2148314" y="829477"/>
                    </a:cubicBezTo>
                    <a:cubicBezTo>
                      <a:pt x="2148314" y="916140"/>
                      <a:pt x="2078204" y="986394"/>
                      <a:pt x="1991720" y="986394"/>
                    </a:cubicBezTo>
                    <a:cubicBezTo>
                      <a:pt x="1905236" y="986394"/>
                      <a:pt x="1835126" y="916140"/>
                      <a:pt x="1835126" y="829477"/>
                    </a:cubicBezTo>
                    <a:cubicBezTo>
                      <a:pt x="1835126" y="742814"/>
                      <a:pt x="1905236" y="672560"/>
                      <a:pt x="1991720" y="672560"/>
                    </a:cubicBezTo>
                    <a:close/>
                    <a:moveTo>
                      <a:pt x="628122" y="672560"/>
                    </a:moveTo>
                    <a:cubicBezTo>
                      <a:pt x="714606" y="672560"/>
                      <a:pt x="784716" y="742814"/>
                      <a:pt x="784716" y="829477"/>
                    </a:cubicBezTo>
                    <a:cubicBezTo>
                      <a:pt x="784716" y="916140"/>
                      <a:pt x="714606" y="986394"/>
                      <a:pt x="628122" y="986394"/>
                    </a:cubicBezTo>
                    <a:cubicBezTo>
                      <a:pt x="541638" y="986394"/>
                      <a:pt x="471528" y="916140"/>
                      <a:pt x="471528" y="829477"/>
                    </a:cubicBezTo>
                    <a:cubicBezTo>
                      <a:pt x="471528" y="742814"/>
                      <a:pt x="541638" y="672560"/>
                      <a:pt x="628122" y="672560"/>
                    </a:cubicBezTo>
                    <a:close/>
                    <a:moveTo>
                      <a:pt x="2041546" y="184014"/>
                    </a:moveTo>
                    <a:lnTo>
                      <a:pt x="2041546" y="304802"/>
                    </a:lnTo>
                    <a:lnTo>
                      <a:pt x="2214988" y="304802"/>
                    </a:lnTo>
                    <a:lnTo>
                      <a:pt x="2214988" y="184014"/>
                    </a:lnTo>
                    <a:close/>
                    <a:moveTo>
                      <a:pt x="220276" y="181183"/>
                    </a:moveTo>
                    <a:lnTo>
                      <a:pt x="220276" y="301971"/>
                    </a:lnTo>
                    <a:lnTo>
                      <a:pt x="393718" y="301971"/>
                    </a:lnTo>
                    <a:lnTo>
                      <a:pt x="393718" y="181183"/>
                    </a:lnTo>
                    <a:close/>
                    <a:moveTo>
                      <a:pt x="1774929" y="113239"/>
                    </a:moveTo>
                    <a:lnTo>
                      <a:pt x="1774929" y="301971"/>
                    </a:lnTo>
                    <a:lnTo>
                      <a:pt x="1993406" y="301971"/>
                    </a:lnTo>
                    <a:lnTo>
                      <a:pt x="1993406" y="113239"/>
                    </a:lnTo>
                    <a:close/>
                    <a:moveTo>
                      <a:pt x="1508314" y="113239"/>
                    </a:moveTo>
                    <a:lnTo>
                      <a:pt x="1508314" y="301971"/>
                    </a:lnTo>
                    <a:lnTo>
                      <a:pt x="1726791" y="301971"/>
                    </a:lnTo>
                    <a:lnTo>
                      <a:pt x="1726791" y="113239"/>
                    </a:lnTo>
                    <a:close/>
                    <a:moveTo>
                      <a:pt x="1241699" y="113239"/>
                    </a:moveTo>
                    <a:lnTo>
                      <a:pt x="1241699" y="301971"/>
                    </a:lnTo>
                    <a:lnTo>
                      <a:pt x="1460176" y="301971"/>
                    </a:lnTo>
                    <a:lnTo>
                      <a:pt x="1460176" y="113239"/>
                    </a:lnTo>
                    <a:close/>
                    <a:moveTo>
                      <a:pt x="975084" y="113239"/>
                    </a:moveTo>
                    <a:lnTo>
                      <a:pt x="975084" y="301971"/>
                    </a:lnTo>
                    <a:lnTo>
                      <a:pt x="1193561" y="301971"/>
                    </a:lnTo>
                    <a:lnTo>
                      <a:pt x="1193561" y="113239"/>
                    </a:lnTo>
                    <a:close/>
                    <a:moveTo>
                      <a:pt x="708469" y="113239"/>
                    </a:moveTo>
                    <a:lnTo>
                      <a:pt x="708469" y="301971"/>
                    </a:lnTo>
                    <a:lnTo>
                      <a:pt x="926946" y="301971"/>
                    </a:lnTo>
                    <a:lnTo>
                      <a:pt x="926946" y="113239"/>
                    </a:lnTo>
                    <a:close/>
                    <a:moveTo>
                      <a:pt x="441855" y="113239"/>
                    </a:moveTo>
                    <a:lnTo>
                      <a:pt x="441855" y="301971"/>
                    </a:lnTo>
                    <a:lnTo>
                      <a:pt x="660332" y="301971"/>
                    </a:lnTo>
                    <a:lnTo>
                      <a:pt x="660332" y="113239"/>
                    </a:lnTo>
                    <a:close/>
                    <a:moveTo>
                      <a:pt x="301348" y="0"/>
                    </a:moveTo>
                    <a:lnTo>
                      <a:pt x="2071765" y="0"/>
                    </a:lnTo>
                    <a:lnTo>
                      <a:pt x="2327910" y="256676"/>
                    </a:lnTo>
                    <a:lnTo>
                      <a:pt x="2312843" y="800223"/>
                    </a:lnTo>
                    <a:lnTo>
                      <a:pt x="2207300" y="800223"/>
                    </a:lnTo>
                    <a:lnTo>
                      <a:pt x="2197144" y="749814"/>
                    </a:lnTo>
                    <a:cubicBezTo>
                      <a:pt x="2162834" y="668528"/>
                      <a:pt x="2082511" y="611491"/>
                      <a:pt x="1988894" y="611491"/>
                    </a:cubicBezTo>
                    <a:cubicBezTo>
                      <a:pt x="1895278" y="611491"/>
                      <a:pt x="1814955" y="668528"/>
                      <a:pt x="1780644" y="749814"/>
                    </a:cubicBezTo>
                    <a:lnTo>
                      <a:pt x="1770488" y="800223"/>
                    </a:lnTo>
                    <a:lnTo>
                      <a:pt x="836169" y="800223"/>
                    </a:lnTo>
                    <a:lnTo>
                      <a:pt x="826013" y="749814"/>
                    </a:lnTo>
                    <a:cubicBezTo>
                      <a:pt x="791703" y="668528"/>
                      <a:pt x="711380" y="611491"/>
                      <a:pt x="617763" y="611491"/>
                    </a:cubicBezTo>
                    <a:cubicBezTo>
                      <a:pt x="524147" y="611491"/>
                      <a:pt x="443824" y="668528"/>
                      <a:pt x="409513" y="749814"/>
                    </a:cubicBezTo>
                    <a:lnTo>
                      <a:pt x="399357" y="800223"/>
                    </a:lnTo>
                    <a:lnTo>
                      <a:pt x="0" y="800223"/>
                    </a:lnTo>
                    <a:lnTo>
                      <a:pt x="0" y="301971"/>
                    </a:lnTo>
                    <a:close/>
                  </a:path>
                </a:pathLst>
              </a:custGeom>
              <a:solidFill>
                <a:srgbClr val="000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anchor="ctr">
                <a:noAutofit/>
              </a:bodyPr>
              <a:lstStyle/>
              <a:p>
                <a:endParaRPr lang="ja-JP" altLang="en-US"/>
              </a:p>
            </p:txBody>
          </p:sp>
        </p:grpSp>
        <p:sp>
          <p:nvSpPr>
            <p:cNvPr id="258" name="テキスト ボックス 257">
              <a:extLst>
                <a:ext uri="{FF2B5EF4-FFF2-40B4-BE49-F238E27FC236}">
                  <a16:creationId xmlns:a16="http://schemas.microsoft.com/office/drawing/2014/main" id="{BAFAFE91-E796-48F4-8384-3098B085EE52}"/>
                </a:ext>
              </a:extLst>
            </p:cNvPr>
            <p:cNvSpPr txBox="1"/>
            <p:nvPr/>
          </p:nvSpPr>
          <p:spPr>
            <a:xfrm>
              <a:off x="7174940" y="5551318"/>
              <a:ext cx="1492374" cy="394130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>
                  <a:ln w="38100">
                    <a:solidFill>
                      <a:schemeClr val="bg1"/>
                    </a:solidFill>
                  </a:ln>
                  <a:solidFill>
                    <a:schemeClr val="bg1"/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通行止め</a:t>
              </a:r>
            </a:p>
          </p:txBody>
        </p:sp>
        <p:sp>
          <p:nvSpPr>
            <p:cNvPr id="259" name="テキスト ボックス 258">
              <a:extLst>
                <a:ext uri="{FF2B5EF4-FFF2-40B4-BE49-F238E27FC236}">
                  <a16:creationId xmlns:a16="http://schemas.microsoft.com/office/drawing/2014/main" id="{AC49C6BB-C8AE-4A64-9447-E798491CC1DA}"/>
                </a:ext>
              </a:extLst>
            </p:cNvPr>
            <p:cNvSpPr txBox="1"/>
            <p:nvPr/>
          </p:nvSpPr>
          <p:spPr>
            <a:xfrm>
              <a:off x="7174940" y="5551318"/>
              <a:ext cx="1492374" cy="394130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>
                  <a:ln w="38100">
                    <a:noFill/>
                  </a:ln>
                  <a:solidFill>
                    <a:srgbClr val="FF0000"/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通行止め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2849149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C9B507B3-0667-405E-9E90-09FE19081079}"/>
              </a:ext>
            </a:extLst>
          </p:cNvPr>
          <p:cNvGrpSpPr/>
          <p:nvPr/>
        </p:nvGrpSpPr>
        <p:grpSpPr>
          <a:xfrm>
            <a:off x="6641872" y="983160"/>
            <a:ext cx="2578328" cy="2363178"/>
            <a:chOff x="6387823" y="750310"/>
            <a:chExt cx="3086426" cy="2828878"/>
          </a:xfrm>
        </p:grpSpPr>
        <p:grpSp>
          <p:nvGrpSpPr>
            <p:cNvPr id="205" name="グループ化 204">
              <a:extLst>
                <a:ext uri="{FF2B5EF4-FFF2-40B4-BE49-F238E27FC236}">
                  <a16:creationId xmlns:a16="http://schemas.microsoft.com/office/drawing/2014/main" id="{1432C612-4558-453C-9B2D-E3AD41D0FE63}"/>
                </a:ext>
              </a:extLst>
            </p:cNvPr>
            <p:cNvGrpSpPr/>
            <p:nvPr/>
          </p:nvGrpSpPr>
          <p:grpSpPr>
            <a:xfrm>
              <a:off x="6569683" y="857250"/>
              <a:ext cx="2721938" cy="2721938"/>
              <a:chOff x="676883" y="857250"/>
              <a:chExt cx="2721938" cy="2721938"/>
            </a:xfrm>
          </p:grpSpPr>
          <p:grpSp>
            <p:nvGrpSpPr>
              <p:cNvPr id="206" name="グループ化 205">
                <a:extLst>
                  <a:ext uri="{FF2B5EF4-FFF2-40B4-BE49-F238E27FC236}">
                    <a16:creationId xmlns:a16="http://schemas.microsoft.com/office/drawing/2014/main" id="{6299BA90-87F3-46F5-92BB-AAC7387F287A}"/>
                  </a:ext>
                </a:extLst>
              </p:cNvPr>
              <p:cNvGrpSpPr/>
              <p:nvPr/>
            </p:nvGrpSpPr>
            <p:grpSpPr>
              <a:xfrm>
                <a:off x="689584" y="869950"/>
                <a:ext cx="2696536" cy="2696530"/>
                <a:chOff x="3543630" y="3341418"/>
                <a:chExt cx="1646813" cy="1646810"/>
              </a:xfrm>
            </p:grpSpPr>
            <p:sp>
              <p:nvSpPr>
                <p:cNvPr id="208" name="楕円 207">
                  <a:extLst>
                    <a:ext uri="{FF2B5EF4-FFF2-40B4-BE49-F238E27FC236}">
                      <a16:creationId xmlns:a16="http://schemas.microsoft.com/office/drawing/2014/main" id="{DDE06F07-320D-40FF-A5E2-F1A573AFEC2D}"/>
                    </a:ext>
                  </a:extLst>
                </p:cNvPr>
                <p:cNvSpPr/>
                <p:nvPr/>
              </p:nvSpPr>
              <p:spPr bwMode="auto">
                <a:xfrm>
                  <a:off x="3543630" y="3341418"/>
                  <a:ext cx="1646813" cy="1646810"/>
                </a:xfrm>
                <a:prstGeom prst="ellipse">
                  <a:avLst/>
                </a:prstGeom>
                <a:solidFill>
                  <a:schemeClr val="bg1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9" name="&quot;禁止&quot;マーク 208">
                  <a:extLst>
                    <a:ext uri="{FF2B5EF4-FFF2-40B4-BE49-F238E27FC236}">
                      <a16:creationId xmlns:a16="http://schemas.microsoft.com/office/drawing/2014/main" id="{6E4A146D-D3DD-4D31-B1DE-0247BC4CAB9F}"/>
                    </a:ext>
                  </a:extLst>
                </p:cNvPr>
                <p:cNvSpPr/>
                <p:nvPr/>
              </p:nvSpPr>
              <p:spPr bwMode="auto">
                <a:xfrm>
                  <a:off x="3587099" y="3384887"/>
                  <a:ext cx="1559874" cy="1559872"/>
                </a:xfrm>
                <a:prstGeom prst="noSmoking">
                  <a:avLst>
                    <a:gd name="adj" fmla="val 9559"/>
                  </a:avLst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207" name="円: 塗りつぶしなし 206">
                <a:extLst>
                  <a:ext uri="{FF2B5EF4-FFF2-40B4-BE49-F238E27FC236}">
                    <a16:creationId xmlns:a16="http://schemas.microsoft.com/office/drawing/2014/main" id="{04587F14-EB06-419E-954A-8554B2142453}"/>
                  </a:ext>
                </a:extLst>
              </p:cNvPr>
              <p:cNvSpPr/>
              <p:nvPr/>
            </p:nvSpPr>
            <p:spPr>
              <a:xfrm>
                <a:off x="676883" y="857250"/>
                <a:ext cx="2721938" cy="2721938"/>
              </a:xfrm>
              <a:prstGeom prst="donut">
                <a:avLst>
                  <a:gd name="adj" fmla="val 1422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EB805747-B64E-43CB-8D24-5EE044FA15F4}"/>
                </a:ext>
              </a:extLst>
            </p:cNvPr>
            <p:cNvGrpSpPr/>
            <p:nvPr/>
          </p:nvGrpSpPr>
          <p:grpSpPr>
            <a:xfrm>
              <a:off x="7141947" y="2045355"/>
              <a:ext cx="1573428" cy="666702"/>
              <a:chOff x="7030822" y="1837782"/>
              <a:chExt cx="1795678" cy="760874"/>
            </a:xfrm>
          </p:grpSpPr>
          <p:sp>
            <p:nvSpPr>
              <p:cNvPr id="219" name="フリーフォーム: 図形 218">
                <a:extLst>
                  <a:ext uri="{FF2B5EF4-FFF2-40B4-BE49-F238E27FC236}">
                    <a16:creationId xmlns:a16="http://schemas.microsoft.com/office/drawing/2014/main" id="{03AB4CCA-6D4A-4283-BCB0-29E65E81664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030822" y="1837782"/>
                <a:ext cx="1795678" cy="760874"/>
              </a:xfrm>
              <a:custGeom>
                <a:avLst/>
                <a:gdLst>
                  <a:gd name="connsiteX0" fmla="*/ 1536351 w 1795678"/>
                  <a:gd name="connsiteY0" fmla="*/ 518792 h 760874"/>
                  <a:gd name="connsiteX1" fmla="*/ 1657143 w 1795678"/>
                  <a:gd name="connsiteY1" fmla="*/ 639833 h 760874"/>
                  <a:gd name="connsiteX2" fmla="*/ 1536351 w 1795678"/>
                  <a:gd name="connsiteY2" fmla="*/ 760874 h 760874"/>
                  <a:gd name="connsiteX3" fmla="*/ 1415560 w 1795678"/>
                  <a:gd name="connsiteY3" fmla="*/ 639833 h 760874"/>
                  <a:gd name="connsiteX4" fmla="*/ 1536351 w 1795678"/>
                  <a:gd name="connsiteY4" fmla="*/ 518792 h 760874"/>
                  <a:gd name="connsiteX5" fmla="*/ 484514 w 1795678"/>
                  <a:gd name="connsiteY5" fmla="*/ 518792 h 760874"/>
                  <a:gd name="connsiteX6" fmla="*/ 605306 w 1795678"/>
                  <a:gd name="connsiteY6" fmla="*/ 639833 h 760874"/>
                  <a:gd name="connsiteX7" fmla="*/ 484514 w 1795678"/>
                  <a:gd name="connsiteY7" fmla="*/ 760874 h 760874"/>
                  <a:gd name="connsiteX8" fmla="*/ 363722 w 1795678"/>
                  <a:gd name="connsiteY8" fmla="*/ 639833 h 760874"/>
                  <a:gd name="connsiteX9" fmla="*/ 484514 w 1795678"/>
                  <a:gd name="connsiteY9" fmla="*/ 518792 h 760874"/>
                  <a:gd name="connsiteX10" fmla="*/ 232451 w 1795678"/>
                  <a:gd name="connsiteY10" fmla="*/ 0 h 760874"/>
                  <a:gd name="connsiteX11" fmla="*/ 1598096 w 1795678"/>
                  <a:gd name="connsiteY11" fmla="*/ 0 h 760874"/>
                  <a:gd name="connsiteX12" fmla="*/ 1795678 w 1795678"/>
                  <a:gd name="connsiteY12" fmla="*/ 197992 h 760874"/>
                  <a:gd name="connsiteX13" fmla="*/ 1784056 w 1795678"/>
                  <a:gd name="connsiteY13" fmla="*/ 617268 h 760874"/>
                  <a:gd name="connsiteX14" fmla="*/ 1702643 w 1795678"/>
                  <a:gd name="connsiteY14" fmla="*/ 617268 h 760874"/>
                  <a:gd name="connsiteX15" fmla="*/ 1694809 w 1795678"/>
                  <a:gd name="connsiteY15" fmla="*/ 578384 h 760874"/>
                  <a:gd name="connsiteX16" fmla="*/ 1534172 w 1795678"/>
                  <a:gd name="connsiteY16" fmla="*/ 471685 h 760874"/>
                  <a:gd name="connsiteX17" fmla="*/ 1373534 w 1795678"/>
                  <a:gd name="connsiteY17" fmla="*/ 578384 h 760874"/>
                  <a:gd name="connsiteX18" fmla="*/ 1365700 w 1795678"/>
                  <a:gd name="connsiteY18" fmla="*/ 617268 h 760874"/>
                  <a:gd name="connsiteX19" fmla="*/ 644995 w 1795678"/>
                  <a:gd name="connsiteY19" fmla="*/ 617268 h 760874"/>
                  <a:gd name="connsiteX20" fmla="*/ 637161 w 1795678"/>
                  <a:gd name="connsiteY20" fmla="*/ 578384 h 760874"/>
                  <a:gd name="connsiteX21" fmla="*/ 476524 w 1795678"/>
                  <a:gd name="connsiteY21" fmla="*/ 471685 h 760874"/>
                  <a:gd name="connsiteX22" fmla="*/ 315886 w 1795678"/>
                  <a:gd name="connsiteY22" fmla="*/ 578384 h 760874"/>
                  <a:gd name="connsiteX23" fmla="*/ 308052 w 1795678"/>
                  <a:gd name="connsiteY23" fmla="*/ 617268 h 760874"/>
                  <a:gd name="connsiteX24" fmla="*/ 0 w 1795678"/>
                  <a:gd name="connsiteY24" fmla="*/ 617268 h 760874"/>
                  <a:gd name="connsiteX25" fmla="*/ 0 w 1795678"/>
                  <a:gd name="connsiteY25" fmla="*/ 232931 h 7608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1795678" h="760874">
                    <a:moveTo>
                      <a:pt x="1536351" y="518792"/>
                    </a:moveTo>
                    <a:cubicBezTo>
                      <a:pt x="1603062" y="518792"/>
                      <a:pt x="1657143" y="572984"/>
                      <a:pt x="1657143" y="639833"/>
                    </a:cubicBezTo>
                    <a:cubicBezTo>
                      <a:pt x="1657143" y="706682"/>
                      <a:pt x="1603062" y="760874"/>
                      <a:pt x="1536351" y="760874"/>
                    </a:cubicBezTo>
                    <a:cubicBezTo>
                      <a:pt x="1469640" y="760874"/>
                      <a:pt x="1415560" y="706682"/>
                      <a:pt x="1415560" y="639833"/>
                    </a:cubicBezTo>
                    <a:cubicBezTo>
                      <a:pt x="1415560" y="572984"/>
                      <a:pt x="1469640" y="518792"/>
                      <a:pt x="1536351" y="518792"/>
                    </a:cubicBezTo>
                    <a:close/>
                    <a:moveTo>
                      <a:pt x="484514" y="518792"/>
                    </a:moveTo>
                    <a:cubicBezTo>
                      <a:pt x="551225" y="518792"/>
                      <a:pt x="605306" y="572984"/>
                      <a:pt x="605306" y="639833"/>
                    </a:cubicBezTo>
                    <a:cubicBezTo>
                      <a:pt x="605306" y="706682"/>
                      <a:pt x="551225" y="760874"/>
                      <a:pt x="484514" y="760874"/>
                    </a:cubicBezTo>
                    <a:cubicBezTo>
                      <a:pt x="417803" y="760874"/>
                      <a:pt x="363722" y="706682"/>
                      <a:pt x="363722" y="639833"/>
                    </a:cubicBezTo>
                    <a:cubicBezTo>
                      <a:pt x="363722" y="572984"/>
                      <a:pt x="417803" y="518792"/>
                      <a:pt x="484514" y="518792"/>
                    </a:cubicBezTo>
                    <a:close/>
                    <a:moveTo>
                      <a:pt x="232451" y="0"/>
                    </a:moveTo>
                    <a:lnTo>
                      <a:pt x="1598096" y="0"/>
                    </a:lnTo>
                    <a:lnTo>
                      <a:pt x="1795678" y="197992"/>
                    </a:lnTo>
                    <a:lnTo>
                      <a:pt x="1784056" y="617268"/>
                    </a:lnTo>
                    <a:lnTo>
                      <a:pt x="1702643" y="617268"/>
                    </a:lnTo>
                    <a:lnTo>
                      <a:pt x="1694809" y="578384"/>
                    </a:lnTo>
                    <a:cubicBezTo>
                      <a:pt x="1668344" y="515682"/>
                      <a:pt x="1606385" y="471685"/>
                      <a:pt x="1534172" y="471685"/>
                    </a:cubicBezTo>
                    <a:cubicBezTo>
                      <a:pt x="1461959" y="471685"/>
                      <a:pt x="1400000" y="515682"/>
                      <a:pt x="1373534" y="578384"/>
                    </a:cubicBezTo>
                    <a:lnTo>
                      <a:pt x="1365700" y="617268"/>
                    </a:lnTo>
                    <a:lnTo>
                      <a:pt x="644995" y="617268"/>
                    </a:lnTo>
                    <a:lnTo>
                      <a:pt x="637161" y="578384"/>
                    </a:lnTo>
                    <a:cubicBezTo>
                      <a:pt x="610696" y="515682"/>
                      <a:pt x="548737" y="471685"/>
                      <a:pt x="476524" y="471685"/>
                    </a:cubicBezTo>
                    <a:cubicBezTo>
                      <a:pt x="404311" y="471685"/>
                      <a:pt x="342352" y="515682"/>
                      <a:pt x="315886" y="578384"/>
                    </a:cubicBezTo>
                    <a:lnTo>
                      <a:pt x="308052" y="617268"/>
                    </a:lnTo>
                    <a:lnTo>
                      <a:pt x="0" y="617268"/>
                    </a:lnTo>
                    <a:lnTo>
                      <a:pt x="0" y="232931"/>
                    </a:lnTo>
                    <a:close/>
                  </a:path>
                </a:pathLst>
              </a:custGeom>
              <a:solidFill>
                <a:schemeClr val="bg1"/>
              </a:solidFill>
              <a:ln w="76200">
                <a:solidFill>
                  <a:schemeClr val="bg1"/>
                </a:solidFill>
              </a:ln>
              <a:effectLst/>
            </p:spPr>
            <p:txBody>
              <a:bodyPr wrap="square" anchor="ctr"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215" name="フリーフォーム: 図形 214">
                <a:extLst>
                  <a:ext uri="{FF2B5EF4-FFF2-40B4-BE49-F238E27FC236}">
                    <a16:creationId xmlns:a16="http://schemas.microsoft.com/office/drawing/2014/main" id="{E6EBAFB0-4C2F-4842-93D2-27D0838FA0D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030822" y="1837782"/>
                <a:ext cx="1795678" cy="760874"/>
              </a:xfrm>
              <a:custGeom>
                <a:avLst/>
                <a:gdLst>
                  <a:gd name="connsiteX0" fmla="*/ 1991720 w 2327910"/>
                  <a:gd name="connsiteY0" fmla="*/ 672560 h 986394"/>
                  <a:gd name="connsiteX1" fmla="*/ 2148314 w 2327910"/>
                  <a:gd name="connsiteY1" fmla="*/ 829477 h 986394"/>
                  <a:gd name="connsiteX2" fmla="*/ 1991720 w 2327910"/>
                  <a:gd name="connsiteY2" fmla="*/ 986394 h 986394"/>
                  <a:gd name="connsiteX3" fmla="*/ 1835126 w 2327910"/>
                  <a:gd name="connsiteY3" fmla="*/ 829477 h 986394"/>
                  <a:gd name="connsiteX4" fmla="*/ 1991720 w 2327910"/>
                  <a:gd name="connsiteY4" fmla="*/ 672560 h 986394"/>
                  <a:gd name="connsiteX5" fmla="*/ 628122 w 2327910"/>
                  <a:gd name="connsiteY5" fmla="*/ 672560 h 986394"/>
                  <a:gd name="connsiteX6" fmla="*/ 784716 w 2327910"/>
                  <a:gd name="connsiteY6" fmla="*/ 829477 h 986394"/>
                  <a:gd name="connsiteX7" fmla="*/ 628122 w 2327910"/>
                  <a:gd name="connsiteY7" fmla="*/ 986394 h 986394"/>
                  <a:gd name="connsiteX8" fmla="*/ 471528 w 2327910"/>
                  <a:gd name="connsiteY8" fmla="*/ 829477 h 986394"/>
                  <a:gd name="connsiteX9" fmla="*/ 628122 w 2327910"/>
                  <a:gd name="connsiteY9" fmla="*/ 672560 h 986394"/>
                  <a:gd name="connsiteX10" fmla="*/ 2041546 w 2327910"/>
                  <a:gd name="connsiteY10" fmla="*/ 184014 h 986394"/>
                  <a:gd name="connsiteX11" fmla="*/ 2041546 w 2327910"/>
                  <a:gd name="connsiteY11" fmla="*/ 304802 h 986394"/>
                  <a:gd name="connsiteX12" fmla="*/ 2214988 w 2327910"/>
                  <a:gd name="connsiteY12" fmla="*/ 304802 h 986394"/>
                  <a:gd name="connsiteX13" fmla="*/ 2214988 w 2327910"/>
                  <a:gd name="connsiteY13" fmla="*/ 184014 h 986394"/>
                  <a:gd name="connsiteX14" fmla="*/ 220276 w 2327910"/>
                  <a:gd name="connsiteY14" fmla="*/ 181183 h 986394"/>
                  <a:gd name="connsiteX15" fmla="*/ 220276 w 2327910"/>
                  <a:gd name="connsiteY15" fmla="*/ 301971 h 986394"/>
                  <a:gd name="connsiteX16" fmla="*/ 393718 w 2327910"/>
                  <a:gd name="connsiteY16" fmla="*/ 301971 h 986394"/>
                  <a:gd name="connsiteX17" fmla="*/ 393718 w 2327910"/>
                  <a:gd name="connsiteY17" fmla="*/ 181183 h 986394"/>
                  <a:gd name="connsiteX18" fmla="*/ 1774929 w 2327910"/>
                  <a:gd name="connsiteY18" fmla="*/ 113239 h 986394"/>
                  <a:gd name="connsiteX19" fmla="*/ 1774929 w 2327910"/>
                  <a:gd name="connsiteY19" fmla="*/ 301971 h 986394"/>
                  <a:gd name="connsiteX20" fmla="*/ 1993406 w 2327910"/>
                  <a:gd name="connsiteY20" fmla="*/ 301971 h 986394"/>
                  <a:gd name="connsiteX21" fmla="*/ 1993406 w 2327910"/>
                  <a:gd name="connsiteY21" fmla="*/ 113239 h 986394"/>
                  <a:gd name="connsiteX22" fmla="*/ 1508314 w 2327910"/>
                  <a:gd name="connsiteY22" fmla="*/ 113239 h 986394"/>
                  <a:gd name="connsiteX23" fmla="*/ 1508314 w 2327910"/>
                  <a:gd name="connsiteY23" fmla="*/ 301971 h 986394"/>
                  <a:gd name="connsiteX24" fmla="*/ 1726791 w 2327910"/>
                  <a:gd name="connsiteY24" fmla="*/ 301971 h 986394"/>
                  <a:gd name="connsiteX25" fmla="*/ 1726791 w 2327910"/>
                  <a:gd name="connsiteY25" fmla="*/ 113239 h 986394"/>
                  <a:gd name="connsiteX26" fmla="*/ 1241699 w 2327910"/>
                  <a:gd name="connsiteY26" fmla="*/ 113239 h 986394"/>
                  <a:gd name="connsiteX27" fmla="*/ 1241699 w 2327910"/>
                  <a:gd name="connsiteY27" fmla="*/ 301971 h 986394"/>
                  <a:gd name="connsiteX28" fmla="*/ 1460176 w 2327910"/>
                  <a:gd name="connsiteY28" fmla="*/ 301971 h 986394"/>
                  <a:gd name="connsiteX29" fmla="*/ 1460176 w 2327910"/>
                  <a:gd name="connsiteY29" fmla="*/ 113239 h 986394"/>
                  <a:gd name="connsiteX30" fmla="*/ 975084 w 2327910"/>
                  <a:gd name="connsiteY30" fmla="*/ 113239 h 986394"/>
                  <a:gd name="connsiteX31" fmla="*/ 975084 w 2327910"/>
                  <a:gd name="connsiteY31" fmla="*/ 301971 h 986394"/>
                  <a:gd name="connsiteX32" fmla="*/ 1193561 w 2327910"/>
                  <a:gd name="connsiteY32" fmla="*/ 301971 h 986394"/>
                  <a:gd name="connsiteX33" fmla="*/ 1193561 w 2327910"/>
                  <a:gd name="connsiteY33" fmla="*/ 113239 h 986394"/>
                  <a:gd name="connsiteX34" fmla="*/ 708469 w 2327910"/>
                  <a:gd name="connsiteY34" fmla="*/ 113239 h 986394"/>
                  <a:gd name="connsiteX35" fmla="*/ 708469 w 2327910"/>
                  <a:gd name="connsiteY35" fmla="*/ 301971 h 986394"/>
                  <a:gd name="connsiteX36" fmla="*/ 926946 w 2327910"/>
                  <a:gd name="connsiteY36" fmla="*/ 301971 h 986394"/>
                  <a:gd name="connsiteX37" fmla="*/ 926946 w 2327910"/>
                  <a:gd name="connsiteY37" fmla="*/ 113239 h 986394"/>
                  <a:gd name="connsiteX38" fmla="*/ 441855 w 2327910"/>
                  <a:gd name="connsiteY38" fmla="*/ 113239 h 986394"/>
                  <a:gd name="connsiteX39" fmla="*/ 441855 w 2327910"/>
                  <a:gd name="connsiteY39" fmla="*/ 301971 h 986394"/>
                  <a:gd name="connsiteX40" fmla="*/ 660332 w 2327910"/>
                  <a:gd name="connsiteY40" fmla="*/ 301971 h 986394"/>
                  <a:gd name="connsiteX41" fmla="*/ 660332 w 2327910"/>
                  <a:gd name="connsiteY41" fmla="*/ 113239 h 986394"/>
                  <a:gd name="connsiteX42" fmla="*/ 301348 w 2327910"/>
                  <a:gd name="connsiteY42" fmla="*/ 0 h 986394"/>
                  <a:gd name="connsiteX43" fmla="*/ 2071765 w 2327910"/>
                  <a:gd name="connsiteY43" fmla="*/ 0 h 986394"/>
                  <a:gd name="connsiteX44" fmla="*/ 2327910 w 2327910"/>
                  <a:gd name="connsiteY44" fmla="*/ 256676 h 986394"/>
                  <a:gd name="connsiteX45" fmla="*/ 2312843 w 2327910"/>
                  <a:gd name="connsiteY45" fmla="*/ 800223 h 986394"/>
                  <a:gd name="connsiteX46" fmla="*/ 2207300 w 2327910"/>
                  <a:gd name="connsiteY46" fmla="*/ 800223 h 986394"/>
                  <a:gd name="connsiteX47" fmla="*/ 2197144 w 2327910"/>
                  <a:gd name="connsiteY47" fmla="*/ 749814 h 986394"/>
                  <a:gd name="connsiteX48" fmla="*/ 1988894 w 2327910"/>
                  <a:gd name="connsiteY48" fmla="*/ 611491 h 986394"/>
                  <a:gd name="connsiteX49" fmla="*/ 1780644 w 2327910"/>
                  <a:gd name="connsiteY49" fmla="*/ 749814 h 986394"/>
                  <a:gd name="connsiteX50" fmla="*/ 1770488 w 2327910"/>
                  <a:gd name="connsiteY50" fmla="*/ 800223 h 986394"/>
                  <a:gd name="connsiteX51" fmla="*/ 836169 w 2327910"/>
                  <a:gd name="connsiteY51" fmla="*/ 800223 h 986394"/>
                  <a:gd name="connsiteX52" fmla="*/ 826013 w 2327910"/>
                  <a:gd name="connsiteY52" fmla="*/ 749814 h 986394"/>
                  <a:gd name="connsiteX53" fmla="*/ 617763 w 2327910"/>
                  <a:gd name="connsiteY53" fmla="*/ 611491 h 986394"/>
                  <a:gd name="connsiteX54" fmla="*/ 409513 w 2327910"/>
                  <a:gd name="connsiteY54" fmla="*/ 749814 h 986394"/>
                  <a:gd name="connsiteX55" fmla="*/ 399357 w 2327910"/>
                  <a:gd name="connsiteY55" fmla="*/ 800223 h 986394"/>
                  <a:gd name="connsiteX56" fmla="*/ 0 w 2327910"/>
                  <a:gd name="connsiteY56" fmla="*/ 800223 h 986394"/>
                  <a:gd name="connsiteX57" fmla="*/ 0 w 2327910"/>
                  <a:gd name="connsiteY57" fmla="*/ 301971 h 9863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</a:cxnLst>
                <a:rect l="l" t="t" r="r" b="b"/>
                <a:pathLst>
                  <a:path w="2327910" h="986394">
                    <a:moveTo>
                      <a:pt x="1991720" y="672560"/>
                    </a:moveTo>
                    <a:cubicBezTo>
                      <a:pt x="2078204" y="672560"/>
                      <a:pt x="2148314" y="742814"/>
                      <a:pt x="2148314" y="829477"/>
                    </a:cubicBezTo>
                    <a:cubicBezTo>
                      <a:pt x="2148314" y="916140"/>
                      <a:pt x="2078204" y="986394"/>
                      <a:pt x="1991720" y="986394"/>
                    </a:cubicBezTo>
                    <a:cubicBezTo>
                      <a:pt x="1905236" y="986394"/>
                      <a:pt x="1835126" y="916140"/>
                      <a:pt x="1835126" y="829477"/>
                    </a:cubicBezTo>
                    <a:cubicBezTo>
                      <a:pt x="1835126" y="742814"/>
                      <a:pt x="1905236" y="672560"/>
                      <a:pt x="1991720" y="672560"/>
                    </a:cubicBezTo>
                    <a:close/>
                    <a:moveTo>
                      <a:pt x="628122" y="672560"/>
                    </a:moveTo>
                    <a:cubicBezTo>
                      <a:pt x="714606" y="672560"/>
                      <a:pt x="784716" y="742814"/>
                      <a:pt x="784716" y="829477"/>
                    </a:cubicBezTo>
                    <a:cubicBezTo>
                      <a:pt x="784716" y="916140"/>
                      <a:pt x="714606" y="986394"/>
                      <a:pt x="628122" y="986394"/>
                    </a:cubicBezTo>
                    <a:cubicBezTo>
                      <a:pt x="541638" y="986394"/>
                      <a:pt x="471528" y="916140"/>
                      <a:pt x="471528" y="829477"/>
                    </a:cubicBezTo>
                    <a:cubicBezTo>
                      <a:pt x="471528" y="742814"/>
                      <a:pt x="541638" y="672560"/>
                      <a:pt x="628122" y="672560"/>
                    </a:cubicBezTo>
                    <a:close/>
                    <a:moveTo>
                      <a:pt x="2041546" y="184014"/>
                    </a:moveTo>
                    <a:lnTo>
                      <a:pt x="2041546" y="304802"/>
                    </a:lnTo>
                    <a:lnTo>
                      <a:pt x="2214988" y="304802"/>
                    </a:lnTo>
                    <a:lnTo>
                      <a:pt x="2214988" y="184014"/>
                    </a:lnTo>
                    <a:close/>
                    <a:moveTo>
                      <a:pt x="220276" y="181183"/>
                    </a:moveTo>
                    <a:lnTo>
                      <a:pt x="220276" y="301971"/>
                    </a:lnTo>
                    <a:lnTo>
                      <a:pt x="393718" y="301971"/>
                    </a:lnTo>
                    <a:lnTo>
                      <a:pt x="393718" y="181183"/>
                    </a:lnTo>
                    <a:close/>
                    <a:moveTo>
                      <a:pt x="1774929" y="113239"/>
                    </a:moveTo>
                    <a:lnTo>
                      <a:pt x="1774929" y="301971"/>
                    </a:lnTo>
                    <a:lnTo>
                      <a:pt x="1993406" y="301971"/>
                    </a:lnTo>
                    <a:lnTo>
                      <a:pt x="1993406" y="113239"/>
                    </a:lnTo>
                    <a:close/>
                    <a:moveTo>
                      <a:pt x="1508314" y="113239"/>
                    </a:moveTo>
                    <a:lnTo>
                      <a:pt x="1508314" y="301971"/>
                    </a:lnTo>
                    <a:lnTo>
                      <a:pt x="1726791" y="301971"/>
                    </a:lnTo>
                    <a:lnTo>
                      <a:pt x="1726791" y="113239"/>
                    </a:lnTo>
                    <a:close/>
                    <a:moveTo>
                      <a:pt x="1241699" y="113239"/>
                    </a:moveTo>
                    <a:lnTo>
                      <a:pt x="1241699" y="301971"/>
                    </a:lnTo>
                    <a:lnTo>
                      <a:pt x="1460176" y="301971"/>
                    </a:lnTo>
                    <a:lnTo>
                      <a:pt x="1460176" y="113239"/>
                    </a:lnTo>
                    <a:close/>
                    <a:moveTo>
                      <a:pt x="975084" y="113239"/>
                    </a:moveTo>
                    <a:lnTo>
                      <a:pt x="975084" y="301971"/>
                    </a:lnTo>
                    <a:lnTo>
                      <a:pt x="1193561" y="301971"/>
                    </a:lnTo>
                    <a:lnTo>
                      <a:pt x="1193561" y="113239"/>
                    </a:lnTo>
                    <a:close/>
                    <a:moveTo>
                      <a:pt x="708469" y="113239"/>
                    </a:moveTo>
                    <a:lnTo>
                      <a:pt x="708469" y="301971"/>
                    </a:lnTo>
                    <a:lnTo>
                      <a:pt x="926946" y="301971"/>
                    </a:lnTo>
                    <a:lnTo>
                      <a:pt x="926946" y="113239"/>
                    </a:lnTo>
                    <a:close/>
                    <a:moveTo>
                      <a:pt x="441855" y="113239"/>
                    </a:moveTo>
                    <a:lnTo>
                      <a:pt x="441855" y="301971"/>
                    </a:lnTo>
                    <a:lnTo>
                      <a:pt x="660332" y="301971"/>
                    </a:lnTo>
                    <a:lnTo>
                      <a:pt x="660332" y="113239"/>
                    </a:lnTo>
                    <a:close/>
                    <a:moveTo>
                      <a:pt x="301348" y="0"/>
                    </a:moveTo>
                    <a:lnTo>
                      <a:pt x="2071765" y="0"/>
                    </a:lnTo>
                    <a:lnTo>
                      <a:pt x="2327910" y="256676"/>
                    </a:lnTo>
                    <a:lnTo>
                      <a:pt x="2312843" y="800223"/>
                    </a:lnTo>
                    <a:lnTo>
                      <a:pt x="2207300" y="800223"/>
                    </a:lnTo>
                    <a:lnTo>
                      <a:pt x="2197144" y="749814"/>
                    </a:lnTo>
                    <a:cubicBezTo>
                      <a:pt x="2162834" y="668528"/>
                      <a:pt x="2082511" y="611491"/>
                      <a:pt x="1988894" y="611491"/>
                    </a:cubicBezTo>
                    <a:cubicBezTo>
                      <a:pt x="1895278" y="611491"/>
                      <a:pt x="1814955" y="668528"/>
                      <a:pt x="1780644" y="749814"/>
                    </a:cubicBezTo>
                    <a:lnTo>
                      <a:pt x="1770488" y="800223"/>
                    </a:lnTo>
                    <a:lnTo>
                      <a:pt x="836169" y="800223"/>
                    </a:lnTo>
                    <a:lnTo>
                      <a:pt x="826013" y="749814"/>
                    </a:lnTo>
                    <a:cubicBezTo>
                      <a:pt x="791703" y="668528"/>
                      <a:pt x="711380" y="611491"/>
                      <a:pt x="617763" y="611491"/>
                    </a:cubicBezTo>
                    <a:cubicBezTo>
                      <a:pt x="524147" y="611491"/>
                      <a:pt x="443824" y="668528"/>
                      <a:pt x="409513" y="749814"/>
                    </a:cubicBezTo>
                    <a:lnTo>
                      <a:pt x="399357" y="800223"/>
                    </a:lnTo>
                    <a:lnTo>
                      <a:pt x="0" y="800223"/>
                    </a:lnTo>
                    <a:lnTo>
                      <a:pt x="0" y="301971"/>
                    </a:lnTo>
                    <a:close/>
                  </a:path>
                </a:pathLst>
              </a:custGeom>
              <a:solidFill>
                <a:srgbClr val="000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anchor="ctr">
                <a:noAutofit/>
              </a:bodyPr>
              <a:lstStyle/>
              <a:p>
                <a:endParaRPr lang="ja-JP" altLang="en-US"/>
              </a:p>
            </p:txBody>
          </p:sp>
        </p:grpSp>
        <p:sp>
          <p:nvSpPr>
            <p:cNvPr id="68" name="フリーフォーム 168">
              <a:extLst>
                <a:ext uri="{FF2B5EF4-FFF2-40B4-BE49-F238E27FC236}">
                  <a16:creationId xmlns:a16="http://schemas.microsoft.com/office/drawing/2014/main" id="{A13E10CD-1786-4895-8DB4-F8A23828405F}"/>
                </a:ext>
              </a:extLst>
            </p:cNvPr>
            <p:cNvSpPr/>
            <p:nvPr/>
          </p:nvSpPr>
          <p:spPr>
            <a:xfrm rot="900000">
              <a:off x="8561265" y="2090200"/>
              <a:ext cx="912984" cy="1102608"/>
            </a:xfrm>
            <a:custGeom>
              <a:avLst/>
              <a:gdLst>
                <a:gd name="connsiteX0" fmla="*/ 671382 w 1159475"/>
                <a:gd name="connsiteY0" fmla="*/ 0 h 1400297"/>
                <a:gd name="connsiteX1" fmla="*/ 764597 w 1159475"/>
                <a:gd name="connsiteY1" fmla="*/ 93215 h 1400297"/>
                <a:gd name="connsiteX2" fmla="*/ 764597 w 1159475"/>
                <a:gd name="connsiteY2" fmla="*/ 696590 h 1400297"/>
                <a:gd name="connsiteX3" fmla="*/ 794859 w 1159475"/>
                <a:gd name="connsiteY3" fmla="*/ 696590 h 1400297"/>
                <a:gd name="connsiteX4" fmla="*/ 794859 w 1159475"/>
                <a:gd name="connsiteY4" fmla="*/ 174177 h 1400297"/>
                <a:gd name="connsiteX5" fmla="*/ 888074 w 1159475"/>
                <a:gd name="connsiteY5" fmla="*/ 80962 h 1400297"/>
                <a:gd name="connsiteX6" fmla="*/ 981289 w 1159475"/>
                <a:gd name="connsiteY6" fmla="*/ 174177 h 1400297"/>
                <a:gd name="connsiteX7" fmla="*/ 981289 w 1159475"/>
                <a:gd name="connsiteY7" fmla="*/ 696590 h 1400297"/>
                <a:gd name="connsiteX8" fmla="*/ 1009170 w 1159475"/>
                <a:gd name="connsiteY8" fmla="*/ 696590 h 1400297"/>
                <a:gd name="connsiteX9" fmla="*/ 1009170 w 1159475"/>
                <a:gd name="connsiteY9" fmla="*/ 389600 h 1400297"/>
                <a:gd name="connsiteX10" fmla="*/ 1055069 w 1159475"/>
                <a:gd name="connsiteY10" fmla="*/ 320354 h 1400297"/>
                <a:gd name="connsiteX11" fmla="*/ 1084321 w 1159475"/>
                <a:gd name="connsiteY11" fmla="*/ 314449 h 1400297"/>
                <a:gd name="connsiteX12" fmla="*/ 1113573 w 1159475"/>
                <a:gd name="connsiteY12" fmla="*/ 320354 h 1400297"/>
                <a:gd name="connsiteX13" fmla="*/ 1159471 w 1159475"/>
                <a:gd name="connsiteY13" fmla="*/ 389600 h 1400297"/>
                <a:gd name="connsiteX14" fmla="*/ 1159471 w 1159475"/>
                <a:gd name="connsiteY14" fmla="*/ 797449 h 1400297"/>
                <a:gd name="connsiteX15" fmla="*/ 1159475 w 1159475"/>
                <a:gd name="connsiteY15" fmla="*/ 797466 h 1400297"/>
                <a:gd name="connsiteX16" fmla="*/ 1159475 w 1159475"/>
                <a:gd name="connsiteY16" fmla="*/ 1048443 h 1400297"/>
                <a:gd name="connsiteX17" fmla="*/ 807621 w 1159475"/>
                <a:gd name="connsiteY17" fmla="*/ 1400297 h 1400297"/>
                <a:gd name="connsiteX18" fmla="*/ 713802 w 1159475"/>
                <a:gd name="connsiteY18" fmla="*/ 1400297 h 1400297"/>
                <a:gd name="connsiteX19" fmla="*/ 369096 w 1159475"/>
                <a:gd name="connsiteY19" fmla="*/ 1119354 h 1400297"/>
                <a:gd name="connsiteX20" fmla="*/ 363914 w 1159475"/>
                <a:gd name="connsiteY20" fmla="*/ 1067950 h 1400297"/>
                <a:gd name="connsiteX21" fmla="*/ 32099 w 1159475"/>
                <a:gd name="connsiteY21" fmla="*/ 736134 h 1400297"/>
                <a:gd name="connsiteX22" fmla="*/ 8025 w 1159475"/>
                <a:gd name="connsiteY22" fmla="*/ 617398 h 1400297"/>
                <a:gd name="connsiteX23" fmla="*/ 32099 w 1159475"/>
                <a:gd name="connsiteY23" fmla="*/ 581144 h 1400297"/>
                <a:gd name="connsiteX24" fmla="*/ 68353 w 1159475"/>
                <a:gd name="connsiteY24" fmla="*/ 557070 h 1400297"/>
                <a:gd name="connsiteX25" fmla="*/ 187089 w 1159475"/>
                <a:gd name="connsiteY25" fmla="*/ 581144 h 1400297"/>
                <a:gd name="connsiteX26" fmla="*/ 363853 w 1159475"/>
                <a:gd name="connsiteY26" fmla="*/ 757908 h 1400297"/>
                <a:gd name="connsiteX27" fmla="*/ 363853 w 1159475"/>
                <a:gd name="connsiteY27" fmla="*/ 210413 h 1400297"/>
                <a:gd name="connsiteX28" fmla="*/ 457068 w 1159475"/>
                <a:gd name="connsiteY28" fmla="*/ 117198 h 1400297"/>
                <a:gd name="connsiteX29" fmla="*/ 550283 w 1159475"/>
                <a:gd name="connsiteY29" fmla="*/ 210413 h 1400297"/>
                <a:gd name="connsiteX30" fmla="*/ 550283 w 1159475"/>
                <a:gd name="connsiteY30" fmla="*/ 696590 h 1400297"/>
                <a:gd name="connsiteX31" fmla="*/ 578167 w 1159475"/>
                <a:gd name="connsiteY31" fmla="*/ 696590 h 1400297"/>
                <a:gd name="connsiteX32" fmla="*/ 578167 w 1159475"/>
                <a:gd name="connsiteY32" fmla="*/ 93215 h 1400297"/>
                <a:gd name="connsiteX33" fmla="*/ 671382 w 1159475"/>
                <a:gd name="connsiteY33" fmla="*/ 0 h 14002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159475" h="1400297">
                  <a:moveTo>
                    <a:pt x="671382" y="0"/>
                  </a:moveTo>
                  <a:cubicBezTo>
                    <a:pt x="722863" y="0"/>
                    <a:pt x="764597" y="41734"/>
                    <a:pt x="764597" y="93215"/>
                  </a:cubicBezTo>
                  <a:lnTo>
                    <a:pt x="764597" y="696590"/>
                  </a:lnTo>
                  <a:lnTo>
                    <a:pt x="794859" y="696590"/>
                  </a:lnTo>
                  <a:lnTo>
                    <a:pt x="794859" y="174177"/>
                  </a:lnTo>
                  <a:cubicBezTo>
                    <a:pt x="794859" y="122696"/>
                    <a:pt x="836593" y="80962"/>
                    <a:pt x="888074" y="80962"/>
                  </a:cubicBezTo>
                  <a:cubicBezTo>
                    <a:pt x="939555" y="80962"/>
                    <a:pt x="981289" y="122696"/>
                    <a:pt x="981289" y="174177"/>
                  </a:cubicBezTo>
                  <a:lnTo>
                    <a:pt x="981289" y="696590"/>
                  </a:lnTo>
                  <a:lnTo>
                    <a:pt x="1009170" y="696590"/>
                  </a:lnTo>
                  <a:lnTo>
                    <a:pt x="1009170" y="389600"/>
                  </a:lnTo>
                  <a:cubicBezTo>
                    <a:pt x="1009170" y="358471"/>
                    <a:pt x="1028096" y="331763"/>
                    <a:pt x="1055069" y="320354"/>
                  </a:cubicBezTo>
                  <a:lnTo>
                    <a:pt x="1084321" y="314449"/>
                  </a:lnTo>
                  <a:lnTo>
                    <a:pt x="1113573" y="320354"/>
                  </a:lnTo>
                  <a:cubicBezTo>
                    <a:pt x="1140545" y="331763"/>
                    <a:pt x="1159471" y="358471"/>
                    <a:pt x="1159471" y="389600"/>
                  </a:cubicBezTo>
                  <a:lnTo>
                    <a:pt x="1159471" y="797449"/>
                  </a:lnTo>
                  <a:lnTo>
                    <a:pt x="1159475" y="797466"/>
                  </a:lnTo>
                  <a:lnTo>
                    <a:pt x="1159475" y="1048443"/>
                  </a:lnTo>
                  <a:cubicBezTo>
                    <a:pt x="1159475" y="1242767"/>
                    <a:pt x="1001945" y="1400297"/>
                    <a:pt x="807621" y="1400297"/>
                  </a:cubicBezTo>
                  <a:lnTo>
                    <a:pt x="713802" y="1400297"/>
                  </a:lnTo>
                  <a:cubicBezTo>
                    <a:pt x="543768" y="1400297"/>
                    <a:pt x="401905" y="1279688"/>
                    <a:pt x="369096" y="1119354"/>
                  </a:cubicBezTo>
                  <a:lnTo>
                    <a:pt x="363914" y="1067950"/>
                  </a:lnTo>
                  <a:lnTo>
                    <a:pt x="32099" y="736134"/>
                  </a:lnTo>
                  <a:cubicBezTo>
                    <a:pt x="0" y="704035"/>
                    <a:pt x="-8025" y="656977"/>
                    <a:pt x="8025" y="617398"/>
                  </a:cubicBezTo>
                  <a:lnTo>
                    <a:pt x="32099" y="581144"/>
                  </a:lnTo>
                  <a:lnTo>
                    <a:pt x="68353" y="557070"/>
                  </a:lnTo>
                  <a:cubicBezTo>
                    <a:pt x="107932" y="541020"/>
                    <a:pt x="154990" y="549045"/>
                    <a:pt x="187089" y="581144"/>
                  </a:cubicBezTo>
                  <a:lnTo>
                    <a:pt x="363853" y="757908"/>
                  </a:lnTo>
                  <a:lnTo>
                    <a:pt x="363853" y="210413"/>
                  </a:lnTo>
                  <a:cubicBezTo>
                    <a:pt x="363853" y="158932"/>
                    <a:pt x="405587" y="117198"/>
                    <a:pt x="457068" y="117198"/>
                  </a:cubicBezTo>
                  <a:cubicBezTo>
                    <a:pt x="508549" y="117198"/>
                    <a:pt x="550283" y="158932"/>
                    <a:pt x="550283" y="210413"/>
                  </a:cubicBezTo>
                  <a:lnTo>
                    <a:pt x="550283" y="696590"/>
                  </a:lnTo>
                  <a:lnTo>
                    <a:pt x="578167" y="696590"/>
                  </a:lnTo>
                  <a:lnTo>
                    <a:pt x="578167" y="93215"/>
                  </a:lnTo>
                  <a:cubicBezTo>
                    <a:pt x="578167" y="41734"/>
                    <a:pt x="619901" y="0"/>
                    <a:pt x="671382" y="0"/>
                  </a:cubicBezTo>
                  <a:close/>
                </a:path>
              </a:pathLst>
            </a:custGeom>
            <a:solidFill>
              <a:srgbClr val="FF0000"/>
            </a:solidFill>
            <a:ln w="381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9" name="フリーフォーム 168">
              <a:extLst>
                <a:ext uri="{FF2B5EF4-FFF2-40B4-BE49-F238E27FC236}">
                  <a16:creationId xmlns:a16="http://schemas.microsoft.com/office/drawing/2014/main" id="{073550BE-4150-4E45-81A1-B7AC46FB0D04}"/>
                </a:ext>
              </a:extLst>
            </p:cNvPr>
            <p:cNvSpPr/>
            <p:nvPr/>
          </p:nvSpPr>
          <p:spPr>
            <a:xfrm rot="20700000" flipH="1">
              <a:off x="6387823" y="2090201"/>
              <a:ext cx="912984" cy="1102608"/>
            </a:xfrm>
            <a:custGeom>
              <a:avLst/>
              <a:gdLst>
                <a:gd name="connsiteX0" fmla="*/ 671382 w 1159475"/>
                <a:gd name="connsiteY0" fmla="*/ 0 h 1400297"/>
                <a:gd name="connsiteX1" fmla="*/ 764597 w 1159475"/>
                <a:gd name="connsiteY1" fmla="*/ 93215 h 1400297"/>
                <a:gd name="connsiteX2" fmla="*/ 764597 w 1159475"/>
                <a:gd name="connsiteY2" fmla="*/ 696590 h 1400297"/>
                <a:gd name="connsiteX3" fmla="*/ 794859 w 1159475"/>
                <a:gd name="connsiteY3" fmla="*/ 696590 h 1400297"/>
                <a:gd name="connsiteX4" fmla="*/ 794859 w 1159475"/>
                <a:gd name="connsiteY4" fmla="*/ 174177 h 1400297"/>
                <a:gd name="connsiteX5" fmla="*/ 888074 w 1159475"/>
                <a:gd name="connsiteY5" fmla="*/ 80962 h 1400297"/>
                <a:gd name="connsiteX6" fmla="*/ 981289 w 1159475"/>
                <a:gd name="connsiteY6" fmla="*/ 174177 h 1400297"/>
                <a:gd name="connsiteX7" fmla="*/ 981289 w 1159475"/>
                <a:gd name="connsiteY7" fmla="*/ 696590 h 1400297"/>
                <a:gd name="connsiteX8" fmla="*/ 1009170 w 1159475"/>
                <a:gd name="connsiteY8" fmla="*/ 696590 h 1400297"/>
                <a:gd name="connsiteX9" fmla="*/ 1009170 w 1159475"/>
                <a:gd name="connsiteY9" fmla="*/ 389600 h 1400297"/>
                <a:gd name="connsiteX10" fmla="*/ 1055069 w 1159475"/>
                <a:gd name="connsiteY10" fmla="*/ 320354 h 1400297"/>
                <a:gd name="connsiteX11" fmla="*/ 1084321 w 1159475"/>
                <a:gd name="connsiteY11" fmla="*/ 314449 h 1400297"/>
                <a:gd name="connsiteX12" fmla="*/ 1113573 w 1159475"/>
                <a:gd name="connsiteY12" fmla="*/ 320354 h 1400297"/>
                <a:gd name="connsiteX13" fmla="*/ 1159471 w 1159475"/>
                <a:gd name="connsiteY13" fmla="*/ 389600 h 1400297"/>
                <a:gd name="connsiteX14" fmla="*/ 1159471 w 1159475"/>
                <a:gd name="connsiteY14" fmla="*/ 797449 h 1400297"/>
                <a:gd name="connsiteX15" fmla="*/ 1159475 w 1159475"/>
                <a:gd name="connsiteY15" fmla="*/ 797466 h 1400297"/>
                <a:gd name="connsiteX16" fmla="*/ 1159475 w 1159475"/>
                <a:gd name="connsiteY16" fmla="*/ 1048443 h 1400297"/>
                <a:gd name="connsiteX17" fmla="*/ 807621 w 1159475"/>
                <a:gd name="connsiteY17" fmla="*/ 1400297 h 1400297"/>
                <a:gd name="connsiteX18" fmla="*/ 713802 w 1159475"/>
                <a:gd name="connsiteY18" fmla="*/ 1400297 h 1400297"/>
                <a:gd name="connsiteX19" fmla="*/ 369096 w 1159475"/>
                <a:gd name="connsiteY19" fmla="*/ 1119354 h 1400297"/>
                <a:gd name="connsiteX20" fmla="*/ 363914 w 1159475"/>
                <a:gd name="connsiteY20" fmla="*/ 1067950 h 1400297"/>
                <a:gd name="connsiteX21" fmla="*/ 32099 w 1159475"/>
                <a:gd name="connsiteY21" fmla="*/ 736134 h 1400297"/>
                <a:gd name="connsiteX22" fmla="*/ 8025 w 1159475"/>
                <a:gd name="connsiteY22" fmla="*/ 617398 h 1400297"/>
                <a:gd name="connsiteX23" fmla="*/ 32099 w 1159475"/>
                <a:gd name="connsiteY23" fmla="*/ 581144 h 1400297"/>
                <a:gd name="connsiteX24" fmla="*/ 68353 w 1159475"/>
                <a:gd name="connsiteY24" fmla="*/ 557070 h 1400297"/>
                <a:gd name="connsiteX25" fmla="*/ 187089 w 1159475"/>
                <a:gd name="connsiteY25" fmla="*/ 581144 h 1400297"/>
                <a:gd name="connsiteX26" fmla="*/ 363853 w 1159475"/>
                <a:gd name="connsiteY26" fmla="*/ 757908 h 1400297"/>
                <a:gd name="connsiteX27" fmla="*/ 363853 w 1159475"/>
                <a:gd name="connsiteY27" fmla="*/ 210413 h 1400297"/>
                <a:gd name="connsiteX28" fmla="*/ 457068 w 1159475"/>
                <a:gd name="connsiteY28" fmla="*/ 117198 h 1400297"/>
                <a:gd name="connsiteX29" fmla="*/ 550283 w 1159475"/>
                <a:gd name="connsiteY29" fmla="*/ 210413 h 1400297"/>
                <a:gd name="connsiteX30" fmla="*/ 550283 w 1159475"/>
                <a:gd name="connsiteY30" fmla="*/ 696590 h 1400297"/>
                <a:gd name="connsiteX31" fmla="*/ 578167 w 1159475"/>
                <a:gd name="connsiteY31" fmla="*/ 696590 h 1400297"/>
                <a:gd name="connsiteX32" fmla="*/ 578167 w 1159475"/>
                <a:gd name="connsiteY32" fmla="*/ 93215 h 1400297"/>
                <a:gd name="connsiteX33" fmla="*/ 671382 w 1159475"/>
                <a:gd name="connsiteY33" fmla="*/ 0 h 14002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159475" h="1400297">
                  <a:moveTo>
                    <a:pt x="671382" y="0"/>
                  </a:moveTo>
                  <a:cubicBezTo>
                    <a:pt x="722863" y="0"/>
                    <a:pt x="764597" y="41734"/>
                    <a:pt x="764597" y="93215"/>
                  </a:cubicBezTo>
                  <a:lnTo>
                    <a:pt x="764597" y="696590"/>
                  </a:lnTo>
                  <a:lnTo>
                    <a:pt x="794859" y="696590"/>
                  </a:lnTo>
                  <a:lnTo>
                    <a:pt x="794859" y="174177"/>
                  </a:lnTo>
                  <a:cubicBezTo>
                    <a:pt x="794859" y="122696"/>
                    <a:pt x="836593" y="80962"/>
                    <a:pt x="888074" y="80962"/>
                  </a:cubicBezTo>
                  <a:cubicBezTo>
                    <a:pt x="939555" y="80962"/>
                    <a:pt x="981289" y="122696"/>
                    <a:pt x="981289" y="174177"/>
                  </a:cubicBezTo>
                  <a:lnTo>
                    <a:pt x="981289" y="696590"/>
                  </a:lnTo>
                  <a:lnTo>
                    <a:pt x="1009170" y="696590"/>
                  </a:lnTo>
                  <a:lnTo>
                    <a:pt x="1009170" y="389600"/>
                  </a:lnTo>
                  <a:cubicBezTo>
                    <a:pt x="1009170" y="358471"/>
                    <a:pt x="1028096" y="331763"/>
                    <a:pt x="1055069" y="320354"/>
                  </a:cubicBezTo>
                  <a:lnTo>
                    <a:pt x="1084321" y="314449"/>
                  </a:lnTo>
                  <a:lnTo>
                    <a:pt x="1113573" y="320354"/>
                  </a:lnTo>
                  <a:cubicBezTo>
                    <a:pt x="1140545" y="331763"/>
                    <a:pt x="1159471" y="358471"/>
                    <a:pt x="1159471" y="389600"/>
                  </a:cubicBezTo>
                  <a:lnTo>
                    <a:pt x="1159471" y="797449"/>
                  </a:lnTo>
                  <a:lnTo>
                    <a:pt x="1159475" y="797466"/>
                  </a:lnTo>
                  <a:lnTo>
                    <a:pt x="1159475" y="1048443"/>
                  </a:lnTo>
                  <a:cubicBezTo>
                    <a:pt x="1159475" y="1242767"/>
                    <a:pt x="1001945" y="1400297"/>
                    <a:pt x="807621" y="1400297"/>
                  </a:cubicBezTo>
                  <a:lnTo>
                    <a:pt x="713802" y="1400297"/>
                  </a:lnTo>
                  <a:cubicBezTo>
                    <a:pt x="543768" y="1400297"/>
                    <a:pt x="401905" y="1279688"/>
                    <a:pt x="369096" y="1119354"/>
                  </a:cubicBezTo>
                  <a:lnTo>
                    <a:pt x="363914" y="1067950"/>
                  </a:lnTo>
                  <a:lnTo>
                    <a:pt x="32099" y="736134"/>
                  </a:lnTo>
                  <a:cubicBezTo>
                    <a:pt x="0" y="704035"/>
                    <a:pt x="-8025" y="656977"/>
                    <a:pt x="8025" y="617398"/>
                  </a:cubicBezTo>
                  <a:lnTo>
                    <a:pt x="32099" y="581144"/>
                  </a:lnTo>
                  <a:lnTo>
                    <a:pt x="68353" y="557070"/>
                  </a:lnTo>
                  <a:cubicBezTo>
                    <a:pt x="107932" y="541020"/>
                    <a:pt x="154990" y="549045"/>
                    <a:pt x="187089" y="581144"/>
                  </a:cubicBezTo>
                  <a:lnTo>
                    <a:pt x="363853" y="757908"/>
                  </a:lnTo>
                  <a:lnTo>
                    <a:pt x="363853" y="210413"/>
                  </a:lnTo>
                  <a:cubicBezTo>
                    <a:pt x="363853" y="158932"/>
                    <a:pt x="405587" y="117198"/>
                    <a:pt x="457068" y="117198"/>
                  </a:cubicBezTo>
                  <a:cubicBezTo>
                    <a:pt x="508549" y="117198"/>
                    <a:pt x="550283" y="158932"/>
                    <a:pt x="550283" y="210413"/>
                  </a:cubicBezTo>
                  <a:lnTo>
                    <a:pt x="550283" y="696590"/>
                  </a:lnTo>
                  <a:lnTo>
                    <a:pt x="578167" y="696590"/>
                  </a:lnTo>
                  <a:lnTo>
                    <a:pt x="578167" y="93215"/>
                  </a:lnTo>
                  <a:cubicBezTo>
                    <a:pt x="578167" y="41734"/>
                    <a:pt x="619901" y="0"/>
                    <a:pt x="671382" y="0"/>
                  </a:cubicBezTo>
                  <a:close/>
                </a:path>
              </a:pathLst>
            </a:custGeom>
            <a:solidFill>
              <a:srgbClr val="FF0000"/>
            </a:solidFill>
            <a:ln w="381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2" name="グループ化 1">
              <a:extLst>
                <a:ext uri="{FF2B5EF4-FFF2-40B4-BE49-F238E27FC236}">
                  <a16:creationId xmlns:a16="http://schemas.microsoft.com/office/drawing/2014/main" id="{ABDFF3DF-AC0F-459C-95EE-6C5EAC6944C8}"/>
                </a:ext>
              </a:extLst>
            </p:cNvPr>
            <p:cNvGrpSpPr/>
            <p:nvPr/>
          </p:nvGrpSpPr>
          <p:grpSpPr>
            <a:xfrm>
              <a:off x="6612421" y="750310"/>
              <a:ext cx="1904318" cy="998892"/>
              <a:chOff x="6612421" y="888522"/>
              <a:chExt cx="1904318" cy="998892"/>
            </a:xfrm>
          </p:grpSpPr>
          <p:sp>
            <p:nvSpPr>
              <p:cNvPr id="70" name="楕円 69">
                <a:extLst>
                  <a:ext uri="{FF2B5EF4-FFF2-40B4-BE49-F238E27FC236}">
                    <a16:creationId xmlns:a16="http://schemas.microsoft.com/office/drawing/2014/main" id="{065E21A5-FD38-46C3-8D2A-33205A289B32}"/>
                  </a:ext>
                </a:extLst>
              </p:cNvPr>
              <p:cNvSpPr/>
              <p:nvPr/>
            </p:nvSpPr>
            <p:spPr>
              <a:xfrm>
                <a:off x="7314091" y="1390856"/>
                <a:ext cx="404274" cy="496558"/>
              </a:xfrm>
              <a:prstGeom prst="ellips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" name="楕円 70">
                <a:extLst>
                  <a:ext uri="{FF2B5EF4-FFF2-40B4-BE49-F238E27FC236}">
                    <a16:creationId xmlns:a16="http://schemas.microsoft.com/office/drawing/2014/main" id="{8CEDDAE8-6D21-4148-908E-0CCB5C2C9EA2}"/>
                  </a:ext>
                </a:extLst>
              </p:cNvPr>
              <p:cNvSpPr/>
              <p:nvPr/>
            </p:nvSpPr>
            <p:spPr>
              <a:xfrm>
                <a:off x="8112465" y="1390856"/>
                <a:ext cx="404274" cy="496558"/>
              </a:xfrm>
              <a:prstGeom prst="ellips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" name="楕円 71">
                <a:extLst>
                  <a:ext uri="{FF2B5EF4-FFF2-40B4-BE49-F238E27FC236}">
                    <a16:creationId xmlns:a16="http://schemas.microsoft.com/office/drawing/2014/main" id="{BF77ECF3-E327-4284-B3BC-032DA4AD11D3}"/>
                  </a:ext>
                </a:extLst>
              </p:cNvPr>
              <p:cNvSpPr/>
              <p:nvPr/>
            </p:nvSpPr>
            <p:spPr>
              <a:xfrm>
                <a:off x="7374528" y="1591156"/>
                <a:ext cx="283402" cy="94091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" name="楕円 72">
                <a:extLst>
                  <a:ext uri="{FF2B5EF4-FFF2-40B4-BE49-F238E27FC236}">
                    <a16:creationId xmlns:a16="http://schemas.microsoft.com/office/drawing/2014/main" id="{73EA15E7-324E-4A78-9A3E-4668137C1C25}"/>
                  </a:ext>
                </a:extLst>
              </p:cNvPr>
              <p:cNvSpPr/>
              <p:nvPr/>
            </p:nvSpPr>
            <p:spPr>
              <a:xfrm>
                <a:off x="8172901" y="1591156"/>
                <a:ext cx="283402" cy="94091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" name="四角形: 角を丸くする 73">
                <a:extLst>
                  <a:ext uri="{FF2B5EF4-FFF2-40B4-BE49-F238E27FC236}">
                    <a16:creationId xmlns:a16="http://schemas.microsoft.com/office/drawing/2014/main" id="{0829A389-75CC-4FFD-8E6F-C40111A1E0E8}"/>
                  </a:ext>
                </a:extLst>
              </p:cNvPr>
              <p:cNvSpPr/>
              <p:nvPr/>
            </p:nvSpPr>
            <p:spPr>
              <a:xfrm rot="900000">
                <a:off x="7340971" y="1340770"/>
                <a:ext cx="404274" cy="129683"/>
              </a:xfrm>
              <a:prstGeom prst="roundRect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" name="四角形: 角を丸くする 74">
                <a:extLst>
                  <a:ext uri="{FF2B5EF4-FFF2-40B4-BE49-F238E27FC236}">
                    <a16:creationId xmlns:a16="http://schemas.microsoft.com/office/drawing/2014/main" id="{BC215FA4-EF35-42CE-8742-BB1C16BF7379}"/>
                  </a:ext>
                </a:extLst>
              </p:cNvPr>
              <p:cNvSpPr/>
              <p:nvPr/>
            </p:nvSpPr>
            <p:spPr>
              <a:xfrm rot="20700000" flipH="1">
                <a:off x="8073932" y="1340771"/>
                <a:ext cx="404274" cy="129683"/>
              </a:xfrm>
              <a:prstGeom prst="roundRect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" name="テキスト ボックス 75">
                <a:extLst>
                  <a:ext uri="{FF2B5EF4-FFF2-40B4-BE49-F238E27FC236}">
                    <a16:creationId xmlns:a16="http://schemas.microsoft.com/office/drawing/2014/main" id="{D747FE2E-9791-4B40-A19B-DADB25402C1F}"/>
                  </a:ext>
                </a:extLst>
              </p:cNvPr>
              <p:cNvSpPr txBox="1"/>
              <p:nvPr/>
            </p:nvSpPr>
            <p:spPr>
              <a:xfrm rot="20700000">
                <a:off x="6612421" y="888522"/>
                <a:ext cx="684548" cy="28557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b="1" dirty="0">
                    <a:solidFill>
                      <a:srgbClr val="FF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NO!</a:t>
                </a:r>
                <a:endParaRPr kumimoji="1" lang="ja-JP" altLang="en-US" b="1" dirty="0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</p:grp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5792CFF5-E3A6-426E-9816-F2130DCEBDE4}"/>
              </a:ext>
            </a:extLst>
          </p:cNvPr>
          <p:cNvGrpSpPr/>
          <p:nvPr/>
        </p:nvGrpSpPr>
        <p:grpSpPr>
          <a:xfrm>
            <a:off x="3698646" y="983160"/>
            <a:ext cx="2578328" cy="2363178"/>
            <a:chOff x="3444597" y="750309"/>
            <a:chExt cx="3086426" cy="2828879"/>
          </a:xfrm>
        </p:grpSpPr>
        <p:grpSp>
          <p:nvGrpSpPr>
            <p:cNvPr id="200" name="グループ化 199">
              <a:extLst>
                <a:ext uri="{FF2B5EF4-FFF2-40B4-BE49-F238E27FC236}">
                  <a16:creationId xmlns:a16="http://schemas.microsoft.com/office/drawing/2014/main" id="{D4CC1E79-A5D0-43EF-8465-28E176E07657}"/>
                </a:ext>
              </a:extLst>
            </p:cNvPr>
            <p:cNvGrpSpPr/>
            <p:nvPr/>
          </p:nvGrpSpPr>
          <p:grpSpPr>
            <a:xfrm>
              <a:off x="3559783" y="857250"/>
              <a:ext cx="2721938" cy="2721938"/>
              <a:chOff x="676883" y="857250"/>
              <a:chExt cx="2721938" cy="2721938"/>
            </a:xfrm>
          </p:grpSpPr>
          <p:grpSp>
            <p:nvGrpSpPr>
              <p:cNvPr id="201" name="グループ化 200">
                <a:extLst>
                  <a:ext uri="{FF2B5EF4-FFF2-40B4-BE49-F238E27FC236}">
                    <a16:creationId xmlns:a16="http://schemas.microsoft.com/office/drawing/2014/main" id="{20C2E25F-0F74-4F8B-BB9D-96741E784E91}"/>
                  </a:ext>
                </a:extLst>
              </p:cNvPr>
              <p:cNvGrpSpPr/>
              <p:nvPr/>
            </p:nvGrpSpPr>
            <p:grpSpPr>
              <a:xfrm>
                <a:off x="689584" y="869950"/>
                <a:ext cx="2696536" cy="2696530"/>
                <a:chOff x="3543630" y="3341418"/>
                <a:chExt cx="1646813" cy="1646810"/>
              </a:xfrm>
            </p:grpSpPr>
            <p:sp>
              <p:nvSpPr>
                <p:cNvPr id="203" name="楕円 202">
                  <a:extLst>
                    <a:ext uri="{FF2B5EF4-FFF2-40B4-BE49-F238E27FC236}">
                      <a16:creationId xmlns:a16="http://schemas.microsoft.com/office/drawing/2014/main" id="{1C3EC1E5-AA8B-40EB-A6ED-DBF4CFE70D0D}"/>
                    </a:ext>
                  </a:extLst>
                </p:cNvPr>
                <p:cNvSpPr/>
                <p:nvPr/>
              </p:nvSpPr>
              <p:spPr bwMode="auto">
                <a:xfrm>
                  <a:off x="3543630" y="3341418"/>
                  <a:ext cx="1646813" cy="1646810"/>
                </a:xfrm>
                <a:prstGeom prst="ellipse">
                  <a:avLst/>
                </a:prstGeom>
                <a:solidFill>
                  <a:schemeClr val="bg1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4" name="&quot;禁止&quot;マーク 203">
                  <a:extLst>
                    <a:ext uri="{FF2B5EF4-FFF2-40B4-BE49-F238E27FC236}">
                      <a16:creationId xmlns:a16="http://schemas.microsoft.com/office/drawing/2014/main" id="{FB2E1ECF-D766-4177-942A-3828C5805151}"/>
                    </a:ext>
                  </a:extLst>
                </p:cNvPr>
                <p:cNvSpPr/>
                <p:nvPr/>
              </p:nvSpPr>
              <p:spPr bwMode="auto">
                <a:xfrm>
                  <a:off x="3587099" y="3384887"/>
                  <a:ext cx="1559874" cy="1559872"/>
                </a:xfrm>
                <a:prstGeom prst="noSmoking">
                  <a:avLst>
                    <a:gd name="adj" fmla="val 9559"/>
                  </a:avLst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202" name="円: 塗りつぶしなし 201">
                <a:extLst>
                  <a:ext uri="{FF2B5EF4-FFF2-40B4-BE49-F238E27FC236}">
                    <a16:creationId xmlns:a16="http://schemas.microsoft.com/office/drawing/2014/main" id="{9617CFC2-E7E3-4F9C-BDA3-F5B6385425FD}"/>
                  </a:ext>
                </a:extLst>
              </p:cNvPr>
              <p:cNvSpPr/>
              <p:nvPr/>
            </p:nvSpPr>
            <p:spPr>
              <a:xfrm>
                <a:off x="676883" y="857250"/>
                <a:ext cx="2721938" cy="2721938"/>
              </a:xfrm>
              <a:prstGeom prst="donut">
                <a:avLst>
                  <a:gd name="adj" fmla="val 1422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F75B8D10-08DA-4823-B5BF-1C3CE1AF9489}"/>
                </a:ext>
              </a:extLst>
            </p:cNvPr>
            <p:cNvGrpSpPr/>
            <p:nvPr/>
          </p:nvGrpSpPr>
          <p:grpSpPr>
            <a:xfrm>
              <a:off x="4171805" y="2330963"/>
              <a:ext cx="1562390" cy="734132"/>
              <a:chOff x="4061460" y="1799304"/>
              <a:chExt cx="1783080" cy="837830"/>
            </a:xfrm>
          </p:grpSpPr>
          <p:sp>
            <p:nvSpPr>
              <p:cNvPr id="210" name="フリーフォーム: 図形 209">
                <a:extLst>
                  <a:ext uri="{FF2B5EF4-FFF2-40B4-BE49-F238E27FC236}">
                    <a16:creationId xmlns:a16="http://schemas.microsoft.com/office/drawing/2014/main" id="{CB08E2E0-9E43-427D-BD53-D550BDCAAA3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61460" y="1799304"/>
                <a:ext cx="1783080" cy="837830"/>
              </a:xfrm>
              <a:custGeom>
                <a:avLst/>
                <a:gdLst>
                  <a:gd name="connsiteX0" fmla="*/ 0 w 2637304"/>
                  <a:gd name="connsiteY0" fmla="*/ 0 h 1239211"/>
                  <a:gd name="connsiteX1" fmla="*/ 1813942 w 2637304"/>
                  <a:gd name="connsiteY1" fmla="*/ 0 h 1239211"/>
                  <a:gd name="connsiteX2" fmla="*/ 1813942 w 2637304"/>
                  <a:gd name="connsiteY2" fmla="*/ 331671 h 1239211"/>
                  <a:gd name="connsiteX3" fmla="*/ 2142923 w 2637304"/>
                  <a:gd name="connsiteY3" fmla="*/ 331671 h 1239211"/>
                  <a:gd name="connsiteX4" fmla="*/ 2390114 w 2637304"/>
                  <a:gd name="connsiteY4" fmla="*/ 661519 h 1239211"/>
                  <a:gd name="connsiteX5" fmla="*/ 2473722 w 2637304"/>
                  <a:gd name="connsiteY5" fmla="*/ 661519 h 1239211"/>
                  <a:gd name="connsiteX6" fmla="*/ 2555513 w 2637304"/>
                  <a:gd name="connsiteY6" fmla="*/ 743526 h 1239211"/>
                  <a:gd name="connsiteX7" fmla="*/ 2555513 w 2637304"/>
                  <a:gd name="connsiteY7" fmla="*/ 909361 h 1239211"/>
                  <a:gd name="connsiteX8" fmla="*/ 2637304 w 2637304"/>
                  <a:gd name="connsiteY8" fmla="*/ 909361 h 1239211"/>
                  <a:gd name="connsiteX9" fmla="*/ 2637304 w 2637304"/>
                  <a:gd name="connsiteY9" fmla="*/ 909362 h 1239211"/>
                  <a:gd name="connsiteX10" fmla="*/ 2637304 w 2637304"/>
                  <a:gd name="connsiteY10" fmla="*/ 991368 h 1239211"/>
                  <a:gd name="connsiteX11" fmla="*/ 2637304 w 2637304"/>
                  <a:gd name="connsiteY11" fmla="*/ 1075196 h 1239211"/>
                  <a:gd name="connsiteX12" fmla="*/ 2389931 w 2637304"/>
                  <a:gd name="connsiteY12" fmla="*/ 1075196 h 1239211"/>
                  <a:gd name="connsiteX13" fmla="*/ 2377188 w 2637304"/>
                  <a:gd name="connsiteY13" fmla="*/ 1138483 h 1239211"/>
                  <a:gd name="connsiteX14" fmla="*/ 2352553 w 2637304"/>
                  <a:gd name="connsiteY14" fmla="*/ 1179194 h 1239211"/>
                  <a:gd name="connsiteX15" fmla="*/ 2345477 w 2637304"/>
                  <a:gd name="connsiteY15" fmla="*/ 1185640 h 1239211"/>
                  <a:gd name="connsiteX16" fmla="*/ 2341936 w 2637304"/>
                  <a:gd name="connsiteY16" fmla="*/ 1190906 h 1239211"/>
                  <a:gd name="connsiteX17" fmla="*/ 2333258 w 2637304"/>
                  <a:gd name="connsiteY17" fmla="*/ 1196772 h 1239211"/>
                  <a:gd name="connsiteX18" fmla="*/ 2317592 w 2637304"/>
                  <a:gd name="connsiteY18" fmla="*/ 1211045 h 1239211"/>
                  <a:gd name="connsiteX19" fmla="*/ 2298611 w 2637304"/>
                  <a:gd name="connsiteY19" fmla="*/ 1220193 h 1239211"/>
                  <a:gd name="connsiteX20" fmla="*/ 2289651 w 2637304"/>
                  <a:gd name="connsiteY20" fmla="*/ 1226251 h 1239211"/>
                  <a:gd name="connsiteX21" fmla="*/ 2283433 w 2637304"/>
                  <a:gd name="connsiteY21" fmla="*/ 1227509 h 1239211"/>
                  <a:gd name="connsiteX22" fmla="*/ 2274538 w 2637304"/>
                  <a:gd name="connsiteY22" fmla="*/ 1231796 h 1239211"/>
                  <a:gd name="connsiteX23" fmla="*/ 2225623 w 2637304"/>
                  <a:gd name="connsiteY23" fmla="*/ 1239211 h 1239211"/>
                  <a:gd name="connsiteX24" fmla="*/ 2176709 w 2637304"/>
                  <a:gd name="connsiteY24" fmla="*/ 1231796 h 1239211"/>
                  <a:gd name="connsiteX25" fmla="*/ 2167814 w 2637304"/>
                  <a:gd name="connsiteY25" fmla="*/ 1227509 h 1239211"/>
                  <a:gd name="connsiteX26" fmla="*/ 2161596 w 2637304"/>
                  <a:gd name="connsiteY26" fmla="*/ 1226251 h 1239211"/>
                  <a:gd name="connsiteX27" fmla="*/ 2152635 w 2637304"/>
                  <a:gd name="connsiteY27" fmla="*/ 1220193 h 1239211"/>
                  <a:gd name="connsiteX28" fmla="*/ 2133655 w 2637304"/>
                  <a:gd name="connsiteY28" fmla="*/ 1211045 h 1239211"/>
                  <a:gd name="connsiteX29" fmla="*/ 2117989 w 2637304"/>
                  <a:gd name="connsiteY29" fmla="*/ 1196772 h 1239211"/>
                  <a:gd name="connsiteX30" fmla="*/ 2109311 w 2637304"/>
                  <a:gd name="connsiteY30" fmla="*/ 1190906 h 1239211"/>
                  <a:gd name="connsiteX31" fmla="*/ 2105770 w 2637304"/>
                  <a:gd name="connsiteY31" fmla="*/ 1185640 h 1239211"/>
                  <a:gd name="connsiteX32" fmla="*/ 2098694 w 2637304"/>
                  <a:gd name="connsiteY32" fmla="*/ 1179194 h 1239211"/>
                  <a:gd name="connsiteX33" fmla="*/ 2074059 w 2637304"/>
                  <a:gd name="connsiteY33" fmla="*/ 1138483 h 1239211"/>
                  <a:gd name="connsiteX34" fmla="*/ 2071910 w 2637304"/>
                  <a:gd name="connsiteY34" fmla="*/ 1127810 h 1239211"/>
                  <a:gd name="connsiteX35" fmla="*/ 2061316 w 2637304"/>
                  <a:gd name="connsiteY35" fmla="*/ 1075196 h 1239211"/>
                  <a:gd name="connsiteX36" fmla="*/ 988579 w 2637304"/>
                  <a:gd name="connsiteY36" fmla="*/ 1075196 h 1239211"/>
                  <a:gd name="connsiteX37" fmla="*/ 975835 w 2637304"/>
                  <a:gd name="connsiteY37" fmla="*/ 1138483 h 1239211"/>
                  <a:gd name="connsiteX38" fmla="*/ 951200 w 2637304"/>
                  <a:gd name="connsiteY38" fmla="*/ 1179194 h 1239211"/>
                  <a:gd name="connsiteX39" fmla="*/ 944124 w 2637304"/>
                  <a:gd name="connsiteY39" fmla="*/ 1185640 h 1239211"/>
                  <a:gd name="connsiteX40" fmla="*/ 940584 w 2637304"/>
                  <a:gd name="connsiteY40" fmla="*/ 1190906 h 1239211"/>
                  <a:gd name="connsiteX41" fmla="*/ 931905 w 2637304"/>
                  <a:gd name="connsiteY41" fmla="*/ 1196772 h 1239211"/>
                  <a:gd name="connsiteX42" fmla="*/ 916239 w 2637304"/>
                  <a:gd name="connsiteY42" fmla="*/ 1211045 h 1239211"/>
                  <a:gd name="connsiteX43" fmla="*/ 897259 w 2637304"/>
                  <a:gd name="connsiteY43" fmla="*/ 1220193 h 1239211"/>
                  <a:gd name="connsiteX44" fmla="*/ 888298 w 2637304"/>
                  <a:gd name="connsiteY44" fmla="*/ 1226251 h 1239211"/>
                  <a:gd name="connsiteX45" fmla="*/ 882080 w 2637304"/>
                  <a:gd name="connsiteY45" fmla="*/ 1227509 h 1239211"/>
                  <a:gd name="connsiteX46" fmla="*/ 873185 w 2637304"/>
                  <a:gd name="connsiteY46" fmla="*/ 1231796 h 1239211"/>
                  <a:gd name="connsiteX47" fmla="*/ 824271 w 2637304"/>
                  <a:gd name="connsiteY47" fmla="*/ 1239211 h 1239211"/>
                  <a:gd name="connsiteX48" fmla="*/ 775356 w 2637304"/>
                  <a:gd name="connsiteY48" fmla="*/ 1231796 h 1239211"/>
                  <a:gd name="connsiteX49" fmla="*/ 766461 w 2637304"/>
                  <a:gd name="connsiteY49" fmla="*/ 1227509 h 1239211"/>
                  <a:gd name="connsiteX50" fmla="*/ 760243 w 2637304"/>
                  <a:gd name="connsiteY50" fmla="*/ 1226251 h 1239211"/>
                  <a:gd name="connsiteX51" fmla="*/ 751283 w 2637304"/>
                  <a:gd name="connsiteY51" fmla="*/ 1220193 h 1239211"/>
                  <a:gd name="connsiteX52" fmla="*/ 732302 w 2637304"/>
                  <a:gd name="connsiteY52" fmla="*/ 1211045 h 1239211"/>
                  <a:gd name="connsiteX53" fmla="*/ 716636 w 2637304"/>
                  <a:gd name="connsiteY53" fmla="*/ 1196772 h 1239211"/>
                  <a:gd name="connsiteX54" fmla="*/ 707958 w 2637304"/>
                  <a:gd name="connsiteY54" fmla="*/ 1190906 h 1239211"/>
                  <a:gd name="connsiteX55" fmla="*/ 704417 w 2637304"/>
                  <a:gd name="connsiteY55" fmla="*/ 1185640 h 1239211"/>
                  <a:gd name="connsiteX56" fmla="*/ 697341 w 2637304"/>
                  <a:gd name="connsiteY56" fmla="*/ 1179194 h 1239211"/>
                  <a:gd name="connsiteX57" fmla="*/ 672706 w 2637304"/>
                  <a:gd name="connsiteY57" fmla="*/ 1138483 h 1239211"/>
                  <a:gd name="connsiteX58" fmla="*/ 670557 w 2637304"/>
                  <a:gd name="connsiteY58" fmla="*/ 1127810 h 1239211"/>
                  <a:gd name="connsiteX59" fmla="*/ 659963 w 2637304"/>
                  <a:gd name="connsiteY59" fmla="*/ 1075196 h 1239211"/>
                  <a:gd name="connsiteX60" fmla="*/ 247190 w 2637304"/>
                  <a:gd name="connsiteY60" fmla="*/ 1075196 h 1239211"/>
                  <a:gd name="connsiteX61" fmla="*/ 247190 w 2637304"/>
                  <a:gd name="connsiteY61" fmla="*/ 991368 h 1239211"/>
                  <a:gd name="connsiteX62" fmla="*/ 0 w 2637304"/>
                  <a:gd name="connsiteY62" fmla="*/ 991368 h 12392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</a:cxnLst>
                <a:rect l="l" t="t" r="r" b="b"/>
                <a:pathLst>
                  <a:path w="2637304" h="1239211">
                    <a:moveTo>
                      <a:pt x="0" y="0"/>
                    </a:moveTo>
                    <a:lnTo>
                      <a:pt x="1813942" y="0"/>
                    </a:lnTo>
                    <a:lnTo>
                      <a:pt x="1813942" y="331671"/>
                    </a:lnTo>
                    <a:lnTo>
                      <a:pt x="2142923" y="331671"/>
                    </a:lnTo>
                    <a:lnTo>
                      <a:pt x="2390114" y="661519"/>
                    </a:lnTo>
                    <a:lnTo>
                      <a:pt x="2473722" y="661519"/>
                    </a:lnTo>
                    <a:lnTo>
                      <a:pt x="2555513" y="743526"/>
                    </a:lnTo>
                    <a:lnTo>
                      <a:pt x="2555513" y="909361"/>
                    </a:lnTo>
                    <a:lnTo>
                      <a:pt x="2637304" y="909361"/>
                    </a:lnTo>
                    <a:lnTo>
                      <a:pt x="2637304" y="909362"/>
                    </a:lnTo>
                    <a:lnTo>
                      <a:pt x="2637304" y="991368"/>
                    </a:lnTo>
                    <a:lnTo>
                      <a:pt x="2637304" y="1075196"/>
                    </a:lnTo>
                    <a:lnTo>
                      <a:pt x="2389931" y="1075196"/>
                    </a:lnTo>
                    <a:lnTo>
                      <a:pt x="2377188" y="1138483"/>
                    </a:lnTo>
                    <a:cubicBezTo>
                      <a:pt x="2370945" y="1153281"/>
                      <a:pt x="2362609" y="1166976"/>
                      <a:pt x="2352553" y="1179194"/>
                    </a:cubicBezTo>
                    <a:lnTo>
                      <a:pt x="2345477" y="1185640"/>
                    </a:lnTo>
                    <a:lnTo>
                      <a:pt x="2341936" y="1190906"/>
                    </a:lnTo>
                    <a:lnTo>
                      <a:pt x="2333258" y="1196772"/>
                    </a:lnTo>
                    <a:lnTo>
                      <a:pt x="2317592" y="1211045"/>
                    </a:lnTo>
                    <a:lnTo>
                      <a:pt x="2298611" y="1220193"/>
                    </a:lnTo>
                    <a:lnTo>
                      <a:pt x="2289651" y="1226251"/>
                    </a:lnTo>
                    <a:lnTo>
                      <a:pt x="2283433" y="1227509"/>
                    </a:lnTo>
                    <a:lnTo>
                      <a:pt x="2274538" y="1231796"/>
                    </a:lnTo>
                    <a:cubicBezTo>
                      <a:pt x="2259086" y="1236615"/>
                      <a:pt x="2242657" y="1239211"/>
                      <a:pt x="2225623" y="1239211"/>
                    </a:cubicBezTo>
                    <a:cubicBezTo>
                      <a:pt x="2208590" y="1239211"/>
                      <a:pt x="2192161" y="1236615"/>
                      <a:pt x="2176709" y="1231796"/>
                    </a:cubicBezTo>
                    <a:lnTo>
                      <a:pt x="2167814" y="1227509"/>
                    </a:lnTo>
                    <a:lnTo>
                      <a:pt x="2161596" y="1226251"/>
                    </a:lnTo>
                    <a:lnTo>
                      <a:pt x="2152635" y="1220193"/>
                    </a:lnTo>
                    <a:lnTo>
                      <a:pt x="2133655" y="1211045"/>
                    </a:lnTo>
                    <a:lnTo>
                      <a:pt x="2117989" y="1196772"/>
                    </a:lnTo>
                    <a:lnTo>
                      <a:pt x="2109311" y="1190906"/>
                    </a:lnTo>
                    <a:lnTo>
                      <a:pt x="2105770" y="1185640"/>
                    </a:lnTo>
                    <a:lnTo>
                      <a:pt x="2098694" y="1179194"/>
                    </a:lnTo>
                    <a:cubicBezTo>
                      <a:pt x="2088637" y="1166976"/>
                      <a:pt x="2080301" y="1153281"/>
                      <a:pt x="2074059" y="1138483"/>
                    </a:cubicBezTo>
                    <a:lnTo>
                      <a:pt x="2071910" y="1127810"/>
                    </a:lnTo>
                    <a:lnTo>
                      <a:pt x="2061316" y="1075196"/>
                    </a:lnTo>
                    <a:lnTo>
                      <a:pt x="988579" y="1075196"/>
                    </a:lnTo>
                    <a:lnTo>
                      <a:pt x="975835" y="1138483"/>
                    </a:lnTo>
                    <a:cubicBezTo>
                      <a:pt x="969593" y="1153281"/>
                      <a:pt x="961257" y="1166976"/>
                      <a:pt x="951200" y="1179194"/>
                    </a:cubicBezTo>
                    <a:lnTo>
                      <a:pt x="944124" y="1185640"/>
                    </a:lnTo>
                    <a:lnTo>
                      <a:pt x="940584" y="1190906"/>
                    </a:lnTo>
                    <a:lnTo>
                      <a:pt x="931905" y="1196772"/>
                    </a:lnTo>
                    <a:lnTo>
                      <a:pt x="916239" y="1211045"/>
                    </a:lnTo>
                    <a:lnTo>
                      <a:pt x="897259" y="1220193"/>
                    </a:lnTo>
                    <a:lnTo>
                      <a:pt x="888298" y="1226251"/>
                    </a:lnTo>
                    <a:lnTo>
                      <a:pt x="882080" y="1227509"/>
                    </a:lnTo>
                    <a:lnTo>
                      <a:pt x="873185" y="1231796"/>
                    </a:lnTo>
                    <a:cubicBezTo>
                      <a:pt x="857733" y="1236615"/>
                      <a:pt x="841304" y="1239211"/>
                      <a:pt x="824271" y="1239211"/>
                    </a:cubicBezTo>
                    <a:cubicBezTo>
                      <a:pt x="807237" y="1239211"/>
                      <a:pt x="790808" y="1236615"/>
                      <a:pt x="775356" y="1231796"/>
                    </a:cubicBezTo>
                    <a:lnTo>
                      <a:pt x="766461" y="1227509"/>
                    </a:lnTo>
                    <a:lnTo>
                      <a:pt x="760243" y="1226251"/>
                    </a:lnTo>
                    <a:lnTo>
                      <a:pt x="751283" y="1220193"/>
                    </a:lnTo>
                    <a:lnTo>
                      <a:pt x="732302" y="1211045"/>
                    </a:lnTo>
                    <a:lnTo>
                      <a:pt x="716636" y="1196772"/>
                    </a:lnTo>
                    <a:lnTo>
                      <a:pt x="707958" y="1190906"/>
                    </a:lnTo>
                    <a:lnTo>
                      <a:pt x="704417" y="1185640"/>
                    </a:lnTo>
                    <a:lnTo>
                      <a:pt x="697341" y="1179194"/>
                    </a:lnTo>
                    <a:cubicBezTo>
                      <a:pt x="687285" y="1166976"/>
                      <a:pt x="678949" y="1153281"/>
                      <a:pt x="672706" y="1138483"/>
                    </a:cubicBezTo>
                    <a:lnTo>
                      <a:pt x="670557" y="1127810"/>
                    </a:lnTo>
                    <a:lnTo>
                      <a:pt x="659963" y="1075196"/>
                    </a:lnTo>
                    <a:lnTo>
                      <a:pt x="247190" y="1075196"/>
                    </a:lnTo>
                    <a:lnTo>
                      <a:pt x="247190" y="991368"/>
                    </a:lnTo>
                    <a:lnTo>
                      <a:pt x="0" y="991368"/>
                    </a:lnTo>
                    <a:close/>
                  </a:path>
                </a:pathLst>
              </a:custGeom>
              <a:solidFill>
                <a:schemeClr val="bg1"/>
              </a:solidFill>
              <a:ln w="76200">
                <a:solidFill>
                  <a:schemeClr val="bg1"/>
                </a:solidFill>
              </a:ln>
              <a:effectLst/>
            </p:spPr>
            <p:txBody>
              <a:bodyPr wrap="square" anchor="ctr"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213" name="フリーフォーム: 図形 212">
                <a:extLst>
                  <a:ext uri="{FF2B5EF4-FFF2-40B4-BE49-F238E27FC236}">
                    <a16:creationId xmlns:a16="http://schemas.microsoft.com/office/drawing/2014/main" id="{6ACC551F-E4E8-4636-8D9D-2FB752C2D01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61460" y="1799304"/>
                <a:ext cx="1783080" cy="837830"/>
              </a:xfrm>
              <a:custGeom>
                <a:avLst/>
                <a:gdLst>
                  <a:gd name="connsiteX0" fmla="*/ 0 w 2637304"/>
                  <a:gd name="connsiteY0" fmla="*/ 0 h 1239211"/>
                  <a:gd name="connsiteX1" fmla="*/ 1813942 w 2637304"/>
                  <a:gd name="connsiteY1" fmla="*/ 0 h 1239211"/>
                  <a:gd name="connsiteX2" fmla="*/ 1813942 w 2637304"/>
                  <a:gd name="connsiteY2" fmla="*/ 331671 h 1239211"/>
                  <a:gd name="connsiteX3" fmla="*/ 2142923 w 2637304"/>
                  <a:gd name="connsiteY3" fmla="*/ 331671 h 1239211"/>
                  <a:gd name="connsiteX4" fmla="*/ 2390114 w 2637304"/>
                  <a:gd name="connsiteY4" fmla="*/ 661519 h 1239211"/>
                  <a:gd name="connsiteX5" fmla="*/ 2473722 w 2637304"/>
                  <a:gd name="connsiteY5" fmla="*/ 661519 h 1239211"/>
                  <a:gd name="connsiteX6" fmla="*/ 2555513 w 2637304"/>
                  <a:gd name="connsiteY6" fmla="*/ 743526 h 1239211"/>
                  <a:gd name="connsiteX7" fmla="*/ 2555513 w 2637304"/>
                  <a:gd name="connsiteY7" fmla="*/ 909361 h 1239211"/>
                  <a:gd name="connsiteX8" fmla="*/ 2637304 w 2637304"/>
                  <a:gd name="connsiteY8" fmla="*/ 909361 h 1239211"/>
                  <a:gd name="connsiteX9" fmla="*/ 2637304 w 2637304"/>
                  <a:gd name="connsiteY9" fmla="*/ 909362 h 1239211"/>
                  <a:gd name="connsiteX10" fmla="*/ 2637304 w 2637304"/>
                  <a:gd name="connsiteY10" fmla="*/ 991368 h 1239211"/>
                  <a:gd name="connsiteX11" fmla="*/ 2637304 w 2637304"/>
                  <a:gd name="connsiteY11" fmla="*/ 1075196 h 1239211"/>
                  <a:gd name="connsiteX12" fmla="*/ 2389931 w 2637304"/>
                  <a:gd name="connsiteY12" fmla="*/ 1075196 h 1239211"/>
                  <a:gd name="connsiteX13" fmla="*/ 2377188 w 2637304"/>
                  <a:gd name="connsiteY13" fmla="*/ 1138483 h 1239211"/>
                  <a:gd name="connsiteX14" fmla="*/ 2352553 w 2637304"/>
                  <a:gd name="connsiteY14" fmla="*/ 1179194 h 1239211"/>
                  <a:gd name="connsiteX15" fmla="*/ 2345477 w 2637304"/>
                  <a:gd name="connsiteY15" fmla="*/ 1185640 h 1239211"/>
                  <a:gd name="connsiteX16" fmla="*/ 2341936 w 2637304"/>
                  <a:gd name="connsiteY16" fmla="*/ 1190906 h 1239211"/>
                  <a:gd name="connsiteX17" fmla="*/ 2333258 w 2637304"/>
                  <a:gd name="connsiteY17" fmla="*/ 1196772 h 1239211"/>
                  <a:gd name="connsiteX18" fmla="*/ 2317592 w 2637304"/>
                  <a:gd name="connsiteY18" fmla="*/ 1211045 h 1239211"/>
                  <a:gd name="connsiteX19" fmla="*/ 2298611 w 2637304"/>
                  <a:gd name="connsiteY19" fmla="*/ 1220193 h 1239211"/>
                  <a:gd name="connsiteX20" fmla="*/ 2289651 w 2637304"/>
                  <a:gd name="connsiteY20" fmla="*/ 1226251 h 1239211"/>
                  <a:gd name="connsiteX21" fmla="*/ 2283433 w 2637304"/>
                  <a:gd name="connsiteY21" fmla="*/ 1227509 h 1239211"/>
                  <a:gd name="connsiteX22" fmla="*/ 2274538 w 2637304"/>
                  <a:gd name="connsiteY22" fmla="*/ 1231796 h 1239211"/>
                  <a:gd name="connsiteX23" fmla="*/ 2225623 w 2637304"/>
                  <a:gd name="connsiteY23" fmla="*/ 1239211 h 1239211"/>
                  <a:gd name="connsiteX24" fmla="*/ 2176709 w 2637304"/>
                  <a:gd name="connsiteY24" fmla="*/ 1231796 h 1239211"/>
                  <a:gd name="connsiteX25" fmla="*/ 2167814 w 2637304"/>
                  <a:gd name="connsiteY25" fmla="*/ 1227509 h 1239211"/>
                  <a:gd name="connsiteX26" fmla="*/ 2161596 w 2637304"/>
                  <a:gd name="connsiteY26" fmla="*/ 1226251 h 1239211"/>
                  <a:gd name="connsiteX27" fmla="*/ 2152635 w 2637304"/>
                  <a:gd name="connsiteY27" fmla="*/ 1220193 h 1239211"/>
                  <a:gd name="connsiteX28" fmla="*/ 2133655 w 2637304"/>
                  <a:gd name="connsiteY28" fmla="*/ 1211045 h 1239211"/>
                  <a:gd name="connsiteX29" fmla="*/ 2117989 w 2637304"/>
                  <a:gd name="connsiteY29" fmla="*/ 1196772 h 1239211"/>
                  <a:gd name="connsiteX30" fmla="*/ 2109311 w 2637304"/>
                  <a:gd name="connsiteY30" fmla="*/ 1190906 h 1239211"/>
                  <a:gd name="connsiteX31" fmla="*/ 2105770 w 2637304"/>
                  <a:gd name="connsiteY31" fmla="*/ 1185640 h 1239211"/>
                  <a:gd name="connsiteX32" fmla="*/ 2098694 w 2637304"/>
                  <a:gd name="connsiteY32" fmla="*/ 1179194 h 1239211"/>
                  <a:gd name="connsiteX33" fmla="*/ 2074059 w 2637304"/>
                  <a:gd name="connsiteY33" fmla="*/ 1138483 h 1239211"/>
                  <a:gd name="connsiteX34" fmla="*/ 2071910 w 2637304"/>
                  <a:gd name="connsiteY34" fmla="*/ 1127810 h 1239211"/>
                  <a:gd name="connsiteX35" fmla="*/ 2061316 w 2637304"/>
                  <a:gd name="connsiteY35" fmla="*/ 1075196 h 1239211"/>
                  <a:gd name="connsiteX36" fmla="*/ 988579 w 2637304"/>
                  <a:gd name="connsiteY36" fmla="*/ 1075196 h 1239211"/>
                  <a:gd name="connsiteX37" fmla="*/ 975835 w 2637304"/>
                  <a:gd name="connsiteY37" fmla="*/ 1138483 h 1239211"/>
                  <a:gd name="connsiteX38" fmla="*/ 951200 w 2637304"/>
                  <a:gd name="connsiteY38" fmla="*/ 1179194 h 1239211"/>
                  <a:gd name="connsiteX39" fmla="*/ 944124 w 2637304"/>
                  <a:gd name="connsiteY39" fmla="*/ 1185640 h 1239211"/>
                  <a:gd name="connsiteX40" fmla="*/ 940584 w 2637304"/>
                  <a:gd name="connsiteY40" fmla="*/ 1190906 h 1239211"/>
                  <a:gd name="connsiteX41" fmla="*/ 931905 w 2637304"/>
                  <a:gd name="connsiteY41" fmla="*/ 1196772 h 1239211"/>
                  <a:gd name="connsiteX42" fmla="*/ 916239 w 2637304"/>
                  <a:gd name="connsiteY42" fmla="*/ 1211045 h 1239211"/>
                  <a:gd name="connsiteX43" fmla="*/ 897259 w 2637304"/>
                  <a:gd name="connsiteY43" fmla="*/ 1220193 h 1239211"/>
                  <a:gd name="connsiteX44" fmla="*/ 888298 w 2637304"/>
                  <a:gd name="connsiteY44" fmla="*/ 1226251 h 1239211"/>
                  <a:gd name="connsiteX45" fmla="*/ 882080 w 2637304"/>
                  <a:gd name="connsiteY45" fmla="*/ 1227509 h 1239211"/>
                  <a:gd name="connsiteX46" fmla="*/ 873185 w 2637304"/>
                  <a:gd name="connsiteY46" fmla="*/ 1231796 h 1239211"/>
                  <a:gd name="connsiteX47" fmla="*/ 824271 w 2637304"/>
                  <a:gd name="connsiteY47" fmla="*/ 1239211 h 1239211"/>
                  <a:gd name="connsiteX48" fmla="*/ 775356 w 2637304"/>
                  <a:gd name="connsiteY48" fmla="*/ 1231796 h 1239211"/>
                  <a:gd name="connsiteX49" fmla="*/ 766461 w 2637304"/>
                  <a:gd name="connsiteY49" fmla="*/ 1227509 h 1239211"/>
                  <a:gd name="connsiteX50" fmla="*/ 760243 w 2637304"/>
                  <a:gd name="connsiteY50" fmla="*/ 1226251 h 1239211"/>
                  <a:gd name="connsiteX51" fmla="*/ 751283 w 2637304"/>
                  <a:gd name="connsiteY51" fmla="*/ 1220193 h 1239211"/>
                  <a:gd name="connsiteX52" fmla="*/ 732302 w 2637304"/>
                  <a:gd name="connsiteY52" fmla="*/ 1211045 h 1239211"/>
                  <a:gd name="connsiteX53" fmla="*/ 716636 w 2637304"/>
                  <a:gd name="connsiteY53" fmla="*/ 1196772 h 1239211"/>
                  <a:gd name="connsiteX54" fmla="*/ 707958 w 2637304"/>
                  <a:gd name="connsiteY54" fmla="*/ 1190906 h 1239211"/>
                  <a:gd name="connsiteX55" fmla="*/ 704417 w 2637304"/>
                  <a:gd name="connsiteY55" fmla="*/ 1185640 h 1239211"/>
                  <a:gd name="connsiteX56" fmla="*/ 697341 w 2637304"/>
                  <a:gd name="connsiteY56" fmla="*/ 1179194 h 1239211"/>
                  <a:gd name="connsiteX57" fmla="*/ 672706 w 2637304"/>
                  <a:gd name="connsiteY57" fmla="*/ 1138483 h 1239211"/>
                  <a:gd name="connsiteX58" fmla="*/ 670557 w 2637304"/>
                  <a:gd name="connsiteY58" fmla="*/ 1127810 h 1239211"/>
                  <a:gd name="connsiteX59" fmla="*/ 659963 w 2637304"/>
                  <a:gd name="connsiteY59" fmla="*/ 1075196 h 1239211"/>
                  <a:gd name="connsiteX60" fmla="*/ 247190 w 2637304"/>
                  <a:gd name="connsiteY60" fmla="*/ 1075196 h 1239211"/>
                  <a:gd name="connsiteX61" fmla="*/ 247190 w 2637304"/>
                  <a:gd name="connsiteY61" fmla="*/ 991368 h 1239211"/>
                  <a:gd name="connsiteX62" fmla="*/ 0 w 2637304"/>
                  <a:gd name="connsiteY62" fmla="*/ 991368 h 12392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</a:cxnLst>
                <a:rect l="l" t="t" r="r" b="b"/>
                <a:pathLst>
                  <a:path w="2637304" h="1239211">
                    <a:moveTo>
                      <a:pt x="0" y="0"/>
                    </a:moveTo>
                    <a:lnTo>
                      <a:pt x="1813942" y="0"/>
                    </a:lnTo>
                    <a:lnTo>
                      <a:pt x="1813942" y="331671"/>
                    </a:lnTo>
                    <a:lnTo>
                      <a:pt x="2142923" y="331671"/>
                    </a:lnTo>
                    <a:lnTo>
                      <a:pt x="2390114" y="661519"/>
                    </a:lnTo>
                    <a:lnTo>
                      <a:pt x="2473722" y="661519"/>
                    </a:lnTo>
                    <a:lnTo>
                      <a:pt x="2555513" y="743526"/>
                    </a:lnTo>
                    <a:lnTo>
                      <a:pt x="2555513" y="909361"/>
                    </a:lnTo>
                    <a:lnTo>
                      <a:pt x="2637304" y="909361"/>
                    </a:lnTo>
                    <a:lnTo>
                      <a:pt x="2637304" y="909362"/>
                    </a:lnTo>
                    <a:lnTo>
                      <a:pt x="2637304" y="991368"/>
                    </a:lnTo>
                    <a:lnTo>
                      <a:pt x="2637304" y="1075196"/>
                    </a:lnTo>
                    <a:lnTo>
                      <a:pt x="2389931" y="1075196"/>
                    </a:lnTo>
                    <a:lnTo>
                      <a:pt x="2377188" y="1138483"/>
                    </a:lnTo>
                    <a:cubicBezTo>
                      <a:pt x="2370945" y="1153281"/>
                      <a:pt x="2362609" y="1166976"/>
                      <a:pt x="2352553" y="1179194"/>
                    </a:cubicBezTo>
                    <a:lnTo>
                      <a:pt x="2345477" y="1185640"/>
                    </a:lnTo>
                    <a:lnTo>
                      <a:pt x="2341936" y="1190906"/>
                    </a:lnTo>
                    <a:lnTo>
                      <a:pt x="2333258" y="1196772"/>
                    </a:lnTo>
                    <a:lnTo>
                      <a:pt x="2317592" y="1211045"/>
                    </a:lnTo>
                    <a:lnTo>
                      <a:pt x="2298611" y="1220193"/>
                    </a:lnTo>
                    <a:lnTo>
                      <a:pt x="2289651" y="1226251"/>
                    </a:lnTo>
                    <a:lnTo>
                      <a:pt x="2283433" y="1227509"/>
                    </a:lnTo>
                    <a:lnTo>
                      <a:pt x="2274538" y="1231796"/>
                    </a:lnTo>
                    <a:cubicBezTo>
                      <a:pt x="2259086" y="1236615"/>
                      <a:pt x="2242657" y="1239211"/>
                      <a:pt x="2225623" y="1239211"/>
                    </a:cubicBezTo>
                    <a:cubicBezTo>
                      <a:pt x="2208590" y="1239211"/>
                      <a:pt x="2192161" y="1236615"/>
                      <a:pt x="2176709" y="1231796"/>
                    </a:cubicBezTo>
                    <a:lnTo>
                      <a:pt x="2167814" y="1227509"/>
                    </a:lnTo>
                    <a:lnTo>
                      <a:pt x="2161596" y="1226251"/>
                    </a:lnTo>
                    <a:lnTo>
                      <a:pt x="2152635" y="1220193"/>
                    </a:lnTo>
                    <a:lnTo>
                      <a:pt x="2133655" y="1211045"/>
                    </a:lnTo>
                    <a:lnTo>
                      <a:pt x="2117989" y="1196772"/>
                    </a:lnTo>
                    <a:lnTo>
                      <a:pt x="2109311" y="1190906"/>
                    </a:lnTo>
                    <a:lnTo>
                      <a:pt x="2105770" y="1185640"/>
                    </a:lnTo>
                    <a:lnTo>
                      <a:pt x="2098694" y="1179194"/>
                    </a:lnTo>
                    <a:cubicBezTo>
                      <a:pt x="2088637" y="1166976"/>
                      <a:pt x="2080301" y="1153281"/>
                      <a:pt x="2074059" y="1138483"/>
                    </a:cubicBezTo>
                    <a:lnTo>
                      <a:pt x="2071910" y="1127810"/>
                    </a:lnTo>
                    <a:lnTo>
                      <a:pt x="2061316" y="1075196"/>
                    </a:lnTo>
                    <a:lnTo>
                      <a:pt x="988579" y="1075196"/>
                    </a:lnTo>
                    <a:lnTo>
                      <a:pt x="975835" y="1138483"/>
                    </a:lnTo>
                    <a:cubicBezTo>
                      <a:pt x="969593" y="1153281"/>
                      <a:pt x="961257" y="1166976"/>
                      <a:pt x="951200" y="1179194"/>
                    </a:cubicBezTo>
                    <a:lnTo>
                      <a:pt x="944124" y="1185640"/>
                    </a:lnTo>
                    <a:lnTo>
                      <a:pt x="940584" y="1190906"/>
                    </a:lnTo>
                    <a:lnTo>
                      <a:pt x="931905" y="1196772"/>
                    </a:lnTo>
                    <a:lnTo>
                      <a:pt x="916239" y="1211045"/>
                    </a:lnTo>
                    <a:lnTo>
                      <a:pt x="897259" y="1220193"/>
                    </a:lnTo>
                    <a:lnTo>
                      <a:pt x="888298" y="1226251"/>
                    </a:lnTo>
                    <a:lnTo>
                      <a:pt x="882080" y="1227509"/>
                    </a:lnTo>
                    <a:lnTo>
                      <a:pt x="873185" y="1231796"/>
                    </a:lnTo>
                    <a:cubicBezTo>
                      <a:pt x="857733" y="1236615"/>
                      <a:pt x="841304" y="1239211"/>
                      <a:pt x="824271" y="1239211"/>
                    </a:cubicBezTo>
                    <a:cubicBezTo>
                      <a:pt x="807237" y="1239211"/>
                      <a:pt x="790808" y="1236615"/>
                      <a:pt x="775356" y="1231796"/>
                    </a:cubicBezTo>
                    <a:lnTo>
                      <a:pt x="766461" y="1227509"/>
                    </a:lnTo>
                    <a:lnTo>
                      <a:pt x="760243" y="1226251"/>
                    </a:lnTo>
                    <a:lnTo>
                      <a:pt x="751283" y="1220193"/>
                    </a:lnTo>
                    <a:lnTo>
                      <a:pt x="732302" y="1211045"/>
                    </a:lnTo>
                    <a:lnTo>
                      <a:pt x="716636" y="1196772"/>
                    </a:lnTo>
                    <a:lnTo>
                      <a:pt x="707958" y="1190906"/>
                    </a:lnTo>
                    <a:lnTo>
                      <a:pt x="704417" y="1185640"/>
                    </a:lnTo>
                    <a:lnTo>
                      <a:pt x="697341" y="1179194"/>
                    </a:lnTo>
                    <a:cubicBezTo>
                      <a:pt x="687285" y="1166976"/>
                      <a:pt x="678949" y="1153281"/>
                      <a:pt x="672706" y="1138483"/>
                    </a:cubicBezTo>
                    <a:lnTo>
                      <a:pt x="670557" y="1127810"/>
                    </a:lnTo>
                    <a:lnTo>
                      <a:pt x="659963" y="1075196"/>
                    </a:lnTo>
                    <a:lnTo>
                      <a:pt x="247190" y="1075196"/>
                    </a:lnTo>
                    <a:lnTo>
                      <a:pt x="247190" y="991368"/>
                    </a:lnTo>
                    <a:lnTo>
                      <a:pt x="0" y="991368"/>
                    </a:lnTo>
                    <a:close/>
                  </a:path>
                </a:pathLst>
              </a:custGeom>
              <a:solidFill>
                <a:srgbClr val="000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anchor="ctr">
                <a:noAutofit/>
              </a:bodyPr>
              <a:lstStyle/>
              <a:p>
                <a:endParaRPr lang="ja-JP" altLang="en-US"/>
              </a:p>
            </p:txBody>
          </p:sp>
        </p:grpSp>
        <p:sp>
          <p:nvSpPr>
            <p:cNvPr id="78" name="フリーフォーム 168">
              <a:extLst>
                <a:ext uri="{FF2B5EF4-FFF2-40B4-BE49-F238E27FC236}">
                  <a16:creationId xmlns:a16="http://schemas.microsoft.com/office/drawing/2014/main" id="{D4D13D11-C5CA-4722-903F-A39918408F59}"/>
                </a:ext>
              </a:extLst>
            </p:cNvPr>
            <p:cNvSpPr/>
            <p:nvPr/>
          </p:nvSpPr>
          <p:spPr>
            <a:xfrm rot="900000">
              <a:off x="5618039" y="2090199"/>
              <a:ext cx="912984" cy="1102608"/>
            </a:xfrm>
            <a:custGeom>
              <a:avLst/>
              <a:gdLst>
                <a:gd name="connsiteX0" fmla="*/ 671382 w 1159475"/>
                <a:gd name="connsiteY0" fmla="*/ 0 h 1400297"/>
                <a:gd name="connsiteX1" fmla="*/ 764597 w 1159475"/>
                <a:gd name="connsiteY1" fmla="*/ 93215 h 1400297"/>
                <a:gd name="connsiteX2" fmla="*/ 764597 w 1159475"/>
                <a:gd name="connsiteY2" fmla="*/ 696590 h 1400297"/>
                <a:gd name="connsiteX3" fmla="*/ 794859 w 1159475"/>
                <a:gd name="connsiteY3" fmla="*/ 696590 h 1400297"/>
                <a:gd name="connsiteX4" fmla="*/ 794859 w 1159475"/>
                <a:gd name="connsiteY4" fmla="*/ 174177 h 1400297"/>
                <a:gd name="connsiteX5" fmla="*/ 888074 w 1159475"/>
                <a:gd name="connsiteY5" fmla="*/ 80962 h 1400297"/>
                <a:gd name="connsiteX6" fmla="*/ 981289 w 1159475"/>
                <a:gd name="connsiteY6" fmla="*/ 174177 h 1400297"/>
                <a:gd name="connsiteX7" fmla="*/ 981289 w 1159475"/>
                <a:gd name="connsiteY7" fmla="*/ 696590 h 1400297"/>
                <a:gd name="connsiteX8" fmla="*/ 1009170 w 1159475"/>
                <a:gd name="connsiteY8" fmla="*/ 696590 h 1400297"/>
                <a:gd name="connsiteX9" fmla="*/ 1009170 w 1159475"/>
                <a:gd name="connsiteY9" fmla="*/ 389600 h 1400297"/>
                <a:gd name="connsiteX10" fmla="*/ 1055069 w 1159475"/>
                <a:gd name="connsiteY10" fmla="*/ 320354 h 1400297"/>
                <a:gd name="connsiteX11" fmla="*/ 1084321 w 1159475"/>
                <a:gd name="connsiteY11" fmla="*/ 314449 h 1400297"/>
                <a:gd name="connsiteX12" fmla="*/ 1113573 w 1159475"/>
                <a:gd name="connsiteY12" fmla="*/ 320354 h 1400297"/>
                <a:gd name="connsiteX13" fmla="*/ 1159471 w 1159475"/>
                <a:gd name="connsiteY13" fmla="*/ 389600 h 1400297"/>
                <a:gd name="connsiteX14" fmla="*/ 1159471 w 1159475"/>
                <a:gd name="connsiteY14" fmla="*/ 797449 h 1400297"/>
                <a:gd name="connsiteX15" fmla="*/ 1159475 w 1159475"/>
                <a:gd name="connsiteY15" fmla="*/ 797466 h 1400297"/>
                <a:gd name="connsiteX16" fmla="*/ 1159475 w 1159475"/>
                <a:gd name="connsiteY16" fmla="*/ 1048443 h 1400297"/>
                <a:gd name="connsiteX17" fmla="*/ 807621 w 1159475"/>
                <a:gd name="connsiteY17" fmla="*/ 1400297 h 1400297"/>
                <a:gd name="connsiteX18" fmla="*/ 713802 w 1159475"/>
                <a:gd name="connsiteY18" fmla="*/ 1400297 h 1400297"/>
                <a:gd name="connsiteX19" fmla="*/ 369096 w 1159475"/>
                <a:gd name="connsiteY19" fmla="*/ 1119354 h 1400297"/>
                <a:gd name="connsiteX20" fmla="*/ 363914 w 1159475"/>
                <a:gd name="connsiteY20" fmla="*/ 1067950 h 1400297"/>
                <a:gd name="connsiteX21" fmla="*/ 32099 w 1159475"/>
                <a:gd name="connsiteY21" fmla="*/ 736134 h 1400297"/>
                <a:gd name="connsiteX22" fmla="*/ 8025 w 1159475"/>
                <a:gd name="connsiteY22" fmla="*/ 617398 h 1400297"/>
                <a:gd name="connsiteX23" fmla="*/ 32099 w 1159475"/>
                <a:gd name="connsiteY23" fmla="*/ 581144 h 1400297"/>
                <a:gd name="connsiteX24" fmla="*/ 68353 w 1159475"/>
                <a:gd name="connsiteY24" fmla="*/ 557070 h 1400297"/>
                <a:gd name="connsiteX25" fmla="*/ 187089 w 1159475"/>
                <a:gd name="connsiteY25" fmla="*/ 581144 h 1400297"/>
                <a:gd name="connsiteX26" fmla="*/ 363853 w 1159475"/>
                <a:gd name="connsiteY26" fmla="*/ 757908 h 1400297"/>
                <a:gd name="connsiteX27" fmla="*/ 363853 w 1159475"/>
                <a:gd name="connsiteY27" fmla="*/ 210413 h 1400297"/>
                <a:gd name="connsiteX28" fmla="*/ 457068 w 1159475"/>
                <a:gd name="connsiteY28" fmla="*/ 117198 h 1400297"/>
                <a:gd name="connsiteX29" fmla="*/ 550283 w 1159475"/>
                <a:gd name="connsiteY29" fmla="*/ 210413 h 1400297"/>
                <a:gd name="connsiteX30" fmla="*/ 550283 w 1159475"/>
                <a:gd name="connsiteY30" fmla="*/ 696590 h 1400297"/>
                <a:gd name="connsiteX31" fmla="*/ 578167 w 1159475"/>
                <a:gd name="connsiteY31" fmla="*/ 696590 h 1400297"/>
                <a:gd name="connsiteX32" fmla="*/ 578167 w 1159475"/>
                <a:gd name="connsiteY32" fmla="*/ 93215 h 1400297"/>
                <a:gd name="connsiteX33" fmla="*/ 671382 w 1159475"/>
                <a:gd name="connsiteY33" fmla="*/ 0 h 14002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159475" h="1400297">
                  <a:moveTo>
                    <a:pt x="671382" y="0"/>
                  </a:moveTo>
                  <a:cubicBezTo>
                    <a:pt x="722863" y="0"/>
                    <a:pt x="764597" y="41734"/>
                    <a:pt x="764597" y="93215"/>
                  </a:cubicBezTo>
                  <a:lnTo>
                    <a:pt x="764597" y="696590"/>
                  </a:lnTo>
                  <a:lnTo>
                    <a:pt x="794859" y="696590"/>
                  </a:lnTo>
                  <a:lnTo>
                    <a:pt x="794859" y="174177"/>
                  </a:lnTo>
                  <a:cubicBezTo>
                    <a:pt x="794859" y="122696"/>
                    <a:pt x="836593" y="80962"/>
                    <a:pt x="888074" y="80962"/>
                  </a:cubicBezTo>
                  <a:cubicBezTo>
                    <a:pt x="939555" y="80962"/>
                    <a:pt x="981289" y="122696"/>
                    <a:pt x="981289" y="174177"/>
                  </a:cubicBezTo>
                  <a:lnTo>
                    <a:pt x="981289" y="696590"/>
                  </a:lnTo>
                  <a:lnTo>
                    <a:pt x="1009170" y="696590"/>
                  </a:lnTo>
                  <a:lnTo>
                    <a:pt x="1009170" y="389600"/>
                  </a:lnTo>
                  <a:cubicBezTo>
                    <a:pt x="1009170" y="358471"/>
                    <a:pt x="1028096" y="331763"/>
                    <a:pt x="1055069" y="320354"/>
                  </a:cubicBezTo>
                  <a:lnTo>
                    <a:pt x="1084321" y="314449"/>
                  </a:lnTo>
                  <a:lnTo>
                    <a:pt x="1113573" y="320354"/>
                  </a:lnTo>
                  <a:cubicBezTo>
                    <a:pt x="1140545" y="331763"/>
                    <a:pt x="1159471" y="358471"/>
                    <a:pt x="1159471" y="389600"/>
                  </a:cubicBezTo>
                  <a:lnTo>
                    <a:pt x="1159471" y="797449"/>
                  </a:lnTo>
                  <a:lnTo>
                    <a:pt x="1159475" y="797466"/>
                  </a:lnTo>
                  <a:lnTo>
                    <a:pt x="1159475" y="1048443"/>
                  </a:lnTo>
                  <a:cubicBezTo>
                    <a:pt x="1159475" y="1242767"/>
                    <a:pt x="1001945" y="1400297"/>
                    <a:pt x="807621" y="1400297"/>
                  </a:cubicBezTo>
                  <a:lnTo>
                    <a:pt x="713802" y="1400297"/>
                  </a:lnTo>
                  <a:cubicBezTo>
                    <a:pt x="543768" y="1400297"/>
                    <a:pt x="401905" y="1279688"/>
                    <a:pt x="369096" y="1119354"/>
                  </a:cubicBezTo>
                  <a:lnTo>
                    <a:pt x="363914" y="1067950"/>
                  </a:lnTo>
                  <a:lnTo>
                    <a:pt x="32099" y="736134"/>
                  </a:lnTo>
                  <a:cubicBezTo>
                    <a:pt x="0" y="704035"/>
                    <a:pt x="-8025" y="656977"/>
                    <a:pt x="8025" y="617398"/>
                  </a:cubicBezTo>
                  <a:lnTo>
                    <a:pt x="32099" y="581144"/>
                  </a:lnTo>
                  <a:lnTo>
                    <a:pt x="68353" y="557070"/>
                  </a:lnTo>
                  <a:cubicBezTo>
                    <a:pt x="107932" y="541020"/>
                    <a:pt x="154990" y="549045"/>
                    <a:pt x="187089" y="581144"/>
                  </a:cubicBezTo>
                  <a:lnTo>
                    <a:pt x="363853" y="757908"/>
                  </a:lnTo>
                  <a:lnTo>
                    <a:pt x="363853" y="210413"/>
                  </a:lnTo>
                  <a:cubicBezTo>
                    <a:pt x="363853" y="158932"/>
                    <a:pt x="405587" y="117198"/>
                    <a:pt x="457068" y="117198"/>
                  </a:cubicBezTo>
                  <a:cubicBezTo>
                    <a:pt x="508549" y="117198"/>
                    <a:pt x="550283" y="158932"/>
                    <a:pt x="550283" y="210413"/>
                  </a:cubicBezTo>
                  <a:lnTo>
                    <a:pt x="550283" y="696590"/>
                  </a:lnTo>
                  <a:lnTo>
                    <a:pt x="578167" y="696590"/>
                  </a:lnTo>
                  <a:lnTo>
                    <a:pt x="578167" y="93215"/>
                  </a:lnTo>
                  <a:cubicBezTo>
                    <a:pt x="578167" y="41734"/>
                    <a:pt x="619901" y="0"/>
                    <a:pt x="671382" y="0"/>
                  </a:cubicBezTo>
                  <a:close/>
                </a:path>
              </a:pathLst>
            </a:custGeom>
            <a:solidFill>
              <a:srgbClr val="FF0000"/>
            </a:solidFill>
            <a:ln w="381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80" name="フリーフォーム 168">
              <a:extLst>
                <a:ext uri="{FF2B5EF4-FFF2-40B4-BE49-F238E27FC236}">
                  <a16:creationId xmlns:a16="http://schemas.microsoft.com/office/drawing/2014/main" id="{77A4B647-6C58-472C-BF6D-E6D6C752436B}"/>
                </a:ext>
              </a:extLst>
            </p:cNvPr>
            <p:cNvSpPr/>
            <p:nvPr/>
          </p:nvSpPr>
          <p:spPr>
            <a:xfrm rot="20700000" flipH="1">
              <a:off x="3444597" y="2090200"/>
              <a:ext cx="912984" cy="1102608"/>
            </a:xfrm>
            <a:custGeom>
              <a:avLst/>
              <a:gdLst>
                <a:gd name="connsiteX0" fmla="*/ 671382 w 1159475"/>
                <a:gd name="connsiteY0" fmla="*/ 0 h 1400297"/>
                <a:gd name="connsiteX1" fmla="*/ 764597 w 1159475"/>
                <a:gd name="connsiteY1" fmla="*/ 93215 h 1400297"/>
                <a:gd name="connsiteX2" fmla="*/ 764597 w 1159475"/>
                <a:gd name="connsiteY2" fmla="*/ 696590 h 1400297"/>
                <a:gd name="connsiteX3" fmla="*/ 794859 w 1159475"/>
                <a:gd name="connsiteY3" fmla="*/ 696590 h 1400297"/>
                <a:gd name="connsiteX4" fmla="*/ 794859 w 1159475"/>
                <a:gd name="connsiteY4" fmla="*/ 174177 h 1400297"/>
                <a:gd name="connsiteX5" fmla="*/ 888074 w 1159475"/>
                <a:gd name="connsiteY5" fmla="*/ 80962 h 1400297"/>
                <a:gd name="connsiteX6" fmla="*/ 981289 w 1159475"/>
                <a:gd name="connsiteY6" fmla="*/ 174177 h 1400297"/>
                <a:gd name="connsiteX7" fmla="*/ 981289 w 1159475"/>
                <a:gd name="connsiteY7" fmla="*/ 696590 h 1400297"/>
                <a:gd name="connsiteX8" fmla="*/ 1009170 w 1159475"/>
                <a:gd name="connsiteY8" fmla="*/ 696590 h 1400297"/>
                <a:gd name="connsiteX9" fmla="*/ 1009170 w 1159475"/>
                <a:gd name="connsiteY9" fmla="*/ 389600 h 1400297"/>
                <a:gd name="connsiteX10" fmla="*/ 1055069 w 1159475"/>
                <a:gd name="connsiteY10" fmla="*/ 320354 h 1400297"/>
                <a:gd name="connsiteX11" fmla="*/ 1084321 w 1159475"/>
                <a:gd name="connsiteY11" fmla="*/ 314449 h 1400297"/>
                <a:gd name="connsiteX12" fmla="*/ 1113573 w 1159475"/>
                <a:gd name="connsiteY12" fmla="*/ 320354 h 1400297"/>
                <a:gd name="connsiteX13" fmla="*/ 1159471 w 1159475"/>
                <a:gd name="connsiteY13" fmla="*/ 389600 h 1400297"/>
                <a:gd name="connsiteX14" fmla="*/ 1159471 w 1159475"/>
                <a:gd name="connsiteY14" fmla="*/ 797449 h 1400297"/>
                <a:gd name="connsiteX15" fmla="*/ 1159475 w 1159475"/>
                <a:gd name="connsiteY15" fmla="*/ 797466 h 1400297"/>
                <a:gd name="connsiteX16" fmla="*/ 1159475 w 1159475"/>
                <a:gd name="connsiteY16" fmla="*/ 1048443 h 1400297"/>
                <a:gd name="connsiteX17" fmla="*/ 807621 w 1159475"/>
                <a:gd name="connsiteY17" fmla="*/ 1400297 h 1400297"/>
                <a:gd name="connsiteX18" fmla="*/ 713802 w 1159475"/>
                <a:gd name="connsiteY18" fmla="*/ 1400297 h 1400297"/>
                <a:gd name="connsiteX19" fmla="*/ 369096 w 1159475"/>
                <a:gd name="connsiteY19" fmla="*/ 1119354 h 1400297"/>
                <a:gd name="connsiteX20" fmla="*/ 363914 w 1159475"/>
                <a:gd name="connsiteY20" fmla="*/ 1067950 h 1400297"/>
                <a:gd name="connsiteX21" fmla="*/ 32099 w 1159475"/>
                <a:gd name="connsiteY21" fmla="*/ 736134 h 1400297"/>
                <a:gd name="connsiteX22" fmla="*/ 8025 w 1159475"/>
                <a:gd name="connsiteY22" fmla="*/ 617398 h 1400297"/>
                <a:gd name="connsiteX23" fmla="*/ 32099 w 1159475"/>
                <a:gd name="connsiteY23" fmla="*/ 581144 h 1400297"/>
                <a:gd name="connsiteX24" fmla="*/ 68353 w 1159475"/>
                <a:gd name="connsiteY24" fmla="*/ 557070 h 1400297"/>
                <a:gd name="connsiteX25" fmla="*/ 187089 w 1159475"/>
                <a:gd name="connsiteY25" fmla="*/ 581144 h 1400297"/>
                <a:gd name="connsiteX26" fmla="*/ 363853 w 1159475"/>
                <a:gd name="connsiteY26" fmla="*/ 757908 h 1400297"/>
                <a:gd name="connsiteX27" fmla="*/ 363853 w 1159475"/>
                <a:gd name="connsiteY27" fmla="*/ 210413 h 1400297"/>
                <a:gd name="connsiteX28" fmla="*/ 457068 w 1159475"/>
                <a:gd name="connsiteY28" fmla="*/ 117198 h 1400297"/>
                <a:gd name="connsiteX29" fmla="*/ 550283 w 1159475"/>
                <a:gd name="connsiteY29" fmla="*/ 210413 h 1400297"/>
                <a:gd name="connsiteX30" fmla="*/ 550283 w 1159475"/>
                <a:gd name="connsiteY30" fmla="*/ 696590 h 1400297"/>
                <a:gd name="connsiteX31" fmla="*/ 578167 w 1159475"/>
                <a:gd name="connsiteY31" fmla="*/ 696590 h 1400297"/>
                <a:gd name="connsiteX32" fmla="*/ 578167 w 1159475"/>
                <a:gd name="connsiteY32" fmla="*/ 93215 h 1400297"/>
                <a:gd name="connsiteX33" fmla="*/ 671382 w 1159475"/>
                <a:gd name="connsiteY33" fmla="*/ 0 h 14002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159475" h="1400297">
                  <a:moveTo>
                    <a:pt x="671382" y="0"/>
                  </a:moveTo>
                  <a:cubicBezTo>
                    <a:pt x="722863" y="0"/>
                    <a:pt x="764597" y="41734"/>
                    <a:pt x="764597" y="93215"/>
                  </a:cubicBezTo>
                  <a:lnTo>
                    <a:pt x="764597" y="696590"/>
                  </a:lnTo>
                  <a:lnTo>
                    <a:pt x="794859" y="696590"/>
                  </a:lnTo>
                  <a:lnTo>
                    <a:pt x="794859" y="174177"/>
                  </a:lnTo>
                  <a:cubicBezTo>
                    <a:pt x="794859" y="122696"/>
                    <a:pt x="836593" y="80962"/>
                    <a:pt x="888074" y="80962"/>
                  </a:cubicBezTo>
                  <a:cubicBezTo>
                    <a:pt x="939555" y="80962"/>
                    <a:pt x="981289" y="122696"/>
                    <a:pt x="981289" y="174177"/>
                  </a:cubicBezTo>
                  <a:lnTo>
                    <a:pt x="981289" y="696590"/>
                  </a:lnTo>
                  <a:lnTo>
                    <a:pt x="1009170" y="696590"/>
                  </a:lnTo>
                  <a:lnTo>
                    <a:pt x="1009170" y="389600"/>
                  </a:lnTo>
                  <a:cubicBezTo>
                    <a:pt x="1009170" y="358471"/>
                    <a:pt x="1028096" y="331763"/>
                    <a:pt x="1055069" y="320354"/>
                  </a:cubicBezTo>
                  <a:lnTo>
                    <a:pt x="1084321" y="314449"/>
                  </a:lnTo>
                  <a:lnTo>
                    <a:pt x="1113573" y="320354"/>
                  </a:lnTo>
                  <a:cubicBezTo>
                    <a:pt x="1140545" y="331763"/>
                    <a:pt x="1159471" y="358471"/>
                    <a:pt x="1159471" y="389600"/>
                  </a:cubicBezTo>
                  <a:lnTo>
                    <a:pt x="1159471" y="797449"/>
                  </a:lnTo>
                  <a:lnTo>
                    <a:pt x="1159475" y="797466"/>
                  </a:lnTo>
                  <a:lnTo>
                    <a:pt x="1159475" y="1048443"/>
                  </a:lnTo>
                  <a:cubicBezTo>
                    <a:pt x="1159475" y="1242767"/>
                    <a:pt x="1001945" y="1400297"/>
                    <a:pt x="807621" y="1400297"/>
                  </a:cubicBezTo>
                  <a:lnTo>
                    <a:pt x="713802" y="1400297"/>
                  </a:lnTo>
                  <a:cubicBezTo>
                    <a:pt x="543768" y="1400297"/>
                    <a:pt x="401905" y="1279688"/>
                    <a:pt x="369096" y="1119354"/>
                  </a:cubicBezTo>
                  <a:lnTo>
                    <a:pt x="363914" y="1067950"/>
                  </a:lnTo>
                  <a:lnTo>
                    <a:pt x="32099" y="736134"/>
                  </a:lnTo>
                  <a:cubicBezTo>
                    <a:pt x="0" y="704035"/>
                    <a:pt x="-8025" y="656977"/>
                    <a:pt x="8025" y="617398"/>
                  </a:cubicBezTo>
                  <a:lnTo>
                    <a:pt x="32099" y="581144"/>
                  </a:lnTo>
                  <a:lnTo>
                    <a:pt x="68353" y="557070"/>
                  </a:lnTo>
                  <a:cubicBezTo>
                    <a:pt x="107932" y="541020"/>
                    <a:pt x="154990" y="549045"/>
                    <a:pt x="187089" y="581144"/>
                  </a:cubicBezTo>
                  <a:lnTo>
                    <a:pt x="363853" y="757908"/>
                  </a:lnTo>
                  <a:lnTo>
                    <a:pt x="363853" y="210413"/>
                  </a:lnTo>
                  <a:cubicBezTo>
                    <a:pt x="363853" y="158932"/>
                    <a:pt x="405587" y="117198"/>
                    <a:pt x="457068" y="117198"/>
                  </a:cubicBezTo>
                  <a:cubicBezTo>
                    <a:pt x="508549" y="117198"/>
                    <a:pt x="550283" y="158932"/>
                    <a:pt x="550283" y="210413"/>
                  </a:cubicBezTo>
                  <a:lnTo>
                    <a:pt x="550283" y="696590"/>
                  </a:lnTo>
                  <a:lnTo>
                    <a:pt x="578167" y="696590"/>
                  </a:lnTo>
                  <a:lnTo>
                    <a:pt x="578167" y="93215"/>
                  </a:lnTo>
                  <a:cubicBezTo>
                    <a:pt x="578167" y="41734"/>
                    <a:pt x="619901" y="0"/>
                    <a:pt x="671382" y="0"/>
                  </a:cubicBezTo>
                  <a:close/>
                </a:path>
              </a:pathLst>
            </a:custGeom>
            <a:solidFill>
              <a:srgbClr val="FF0000"/>
            </a:solidFill>
            <a:ln w="381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81" name="グループ化 80">
              <a:extLst>
                <a:ext uri="{FF2B5EF4-FFF2-40B4-BE49-F238E27FC236}">
                  <a16:creationId xmlns:a16="http://schemas.microsoft.com/office/drawing/2014/main" id="{FE3F9CA5-7A5F-4E3A-BA07-814DBBB2AEF0}"/>
                </a:ext>
              </a:extLst>
            </p:cNvPr>
            <p:cNvGrpSpPr/>
            <p:nvPr/>
          </p:nvGrpSpPr>
          <p:grpSpPr>
            <a:xfrm>
              <a:off x="3669195" y="750309"/>
              <a:ext cx="1904318" cy="998892"/>
              <a:chOff x="6612421" y="888522"/>
              <a:chExt cx="1904318" cy="998892"/>
            </a:xfrm>
          </p:grpSpPr>
          <p:sp>
            <p:nvSpPr>
              <p:cNvPr id="82" name="楕円 81">
                <a:extLst>
                  <a:ext uri="{FF2B5EF4-FFF2-40B4-BE49-F238E27FC236}">
                    <a16:creationId xmlns:a16="http://schemas.microsoft.com/office/drawing/2014/main" id="{066F2C3E-9C1C-4E81-95A3-5A0FF44DA3F1}"/>
                  </a:ext>
                </a:extLst>
              </p:cNvPr>
              <p:cNvSpPr/>
              <p:nvPr/>
            </p:nvSpPr>
            <p:spPr>
              <a:xfrm>
                <a:off x="7314091" y="1390856"/>
                <a:ext cx="404274" cy="496558"/>
              </a:xfrm>
              <a:prstGeom prst="ellips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" name="楕円 82">
                <a:extLst>
                  <a:ext uri="{FF2B5EF4-FFF2-40B4-BE49-F238E27FC236}">
                    <a16:creationId xmlns:a16="http://schemas.microsoft.com/office/drawing/2014/main" id="{D319ACF5-E129-421F-97C3-CF63F3FA8CC6}"/>
                  </a:ext>
                </a:extLst>
              </p:cNvPr>
              <p:cNvSpPr/>
              <p:nvPr/>
            </p:nvSpPr>
            <p:spPr>
              <a:xfrm>
                <a:off x="8112465" y="1390856"/>
                <a:ext cx="404274" cy="496558"/>
              </a:xfrm>
              <a:prstGeom prst="ellips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" name="楕円 83">
                <a:extLst>
                  <a:ext uri="{FF2B5EF4-FFF2-40B4-BE49-F238E27FC236}">
                    <a16:creationId xmlns:a16="http://schemas.microsoft.com/office/drawing/2014/main" id="{3460D915-6D6E-4A1A-B926-C331E8CC8917}"/>
                  </a:ext>
                </a:extLst>
              </p:cNvPr>
              <p:cNvSpPr/>
              <p:nvPr/>
            </p:nvSpPr>
            <p:spPr>
              <a:xfrm>
                <a:off x="7374528" y="1591156"/>
                <a:ext cx="283402" cy="94091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" name="楕円 84">
                <a:extLst>
                  <a:ext uri="{FF2B5EF4-FFF2-40B4-BE49-F238E27FC236}">
                    <a16:creationId xmlns:a16="http://schemas.microsoft.com/office/drawing/2014/main" id="{B5760BA4-45CF-438F-B0C8-E7CE78C1655C}"/>
                  </a:ext>
                </a:extLst>
              </p:cNvPr>
              <p:cNvSpPr/>
              <p:nvPr/>
            </p:nvSpPr>
            <p:spPr>
              <a:xfrm>
                <a:off x="8172901" y="1591156"/>
                <a:ext cx="283402" cy="94091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" name="四角形: 角を丸くする 85">
                <a:extLst>
                  <a:ext uri="{FF2B5EF4-FFF2-40B4-BE49-F238E27FC236}">
                    <a16:creationId xmlns:a16="http://schemas.microsoft.com/office/drawing/2014/main" id="{14C76475-35F3-4513-A627-9A595114E423}"/>
                  </a:ext>
                </a:extLst>
              </p:cNvPr>
              <p:cNvSpPr/>
              <p:nvPr/>
            </p:nvSpPr>
            <p:spPr>
              <a:xfrm rot="900000">
                <a:off x="7340971" y="1340770"/>
                <a:ext cx="404274" cy="129683"/>
              </a:xfrm>
              <a:prstGeom prst="roundRect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" name="四角形: 角を丸くする 86">
                <a:extLst>
                  <a:ext uri="{FF2B5EF4-FFF2-40B4-BE49-F238E27FC236}">
                    <a16:creationId xmlns:a16="http://schemas.microsoft.com/office/drawing/2014/main" id="{89B43D14-D67B-41FE-A5DF-D57902D6A567}"/>
                  </a:ext>
                </a:extLst>
              </p:cNvPr>
              <p:cNvSpPr/>
              <p:nvPr/>
            </p:nvSpPr>
            <p:spPr>
              <a:xfrm rot="20700000" flipH="1">
                <a:off x="8073932" y="1340771"/>
                <a:ext cx="404274" cy="129683"/>
              </a:xfrm>
              <a:prstGeom prst="roundRect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" name="テキスト ボックス 87">
                <a:extLst>
                  <a:ext uri="{FF2B5EF4-FFF2-40B4-BE49-F238E27FC236}">
                    <a16:creationId xmlns:a16="http://schemas.microsoft.com/office/drawing/2014/main" id="{8E2F0317-2596-43F6-95AD-BA62396DBC1F}"/>
                  </a:ext>
                </a:extLst>
              </p:cNvPr>
              <p:cNvSpPr txBox="1"/>
              <p:nvPr/>
            </p:nvSpPr>
            <p:spPr>
              <a:xfrm rot="20700000">
                <a:off x="6612421" y="888522"/>
                <a:ext cx="684548" cy="28557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b="1" dirty="0">
                    <a:solidFill>
                      <a:srgbClr val="FF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NO!</a:t>
                </a:r>
                <a:endParaRPr kumimoji="1" lang="ja-JP" altLang="en-US" b="1" dirty="0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</p:grp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87100E60-392E-452B-8D48-99D970FA4814}"/>
              </a:ext>
            </a:extLst>
          </p:cNvPr>
          <p:cNvGrpSpPr/>
          <p:nvPr/>
        </p:nvGrpSpPr>
        <p:grpSpPr>
          <a:xfrm>
            <a:off x="736371" y="983160"/>
            <a:ext cx="2578328" cy="2363178"/>
            <a:chOff x="482322" y="750309"/>
            <a:chExt cx="3086426" cy="2828879"/>
          </a:xfrm>
        </p:grpSpPr>
        <p:grpSp>
          <p:nvGrpSpPr>
            <p:cNvPr id="79" name="グループ化 78">
              <a:extLst>
                <a:ext uri="{FF2B5EF4-FFF2-40B4-BE49-F238E27FC236}">
                  <a16:creationId xmlns:a16="http://schemas.microsoft.com/office/drawing/2014/main" id="{91C34330-7E0C-492C-9441-4616B2835D1F}"/>
                </a:ext>
              </a:extLst>
            </p:cNvPr>
            <p:cNvGrpSpPr/>
            <p:nvPr/>
          </p:nvGrpSpPr>
          <p:grpSpPr>
            <a:xfrm>
              <a:off x="676883" y="857250"/>
              <a:ext cx="2721938" cy="2721938"/>
              <a:chOff x="676883" y="857250"/>
              <a:chExt cx="2721938" cy="2721938"/>
            </a:xfrm>
          </p:grpSpPr>
          <p:grpSp>
            <p:nvGrpSpPr>
              <p:cNvPr id="11" name="グループ化 10">
                <a:extLst>
                  <a:ext uri="{FF2B5EF4-FFF2-40B4-BE49-F238E27FC236}">
                    <a16:creationId xmlns:a16="http://schemas.microsoft.com/office/drawing/2014/main" id="{1A96E4FC-0E77-4B29-89B1-D53CDE29BFF3}"/>
                  </a:ext>
                </a:extLst>
              </p:cNvPr>
              <p:cNvGrpSpPr/>
              <p:nvPr/>
            </p:nvGrpSpPr>
            <p:grpSpPr>
              <a:xfrm>
                <a:off x="689584" y="869950"/>
                <a:ext cx="2696536" cy="2696530"/>
                <a:chOff x="3543630" y="3341418"/>
                <a:chExt cx="1646813" cy="1646810"/>
              </a:xfrm>
            </p:grpSpPr>
            <p:sp>
              <p:nvSpPr>
                <p:cNvPr id="13" name="楕円 12">
                  <a:extLst>
                    <a:ext uri="{FF2B5EF4-FFF2-40B4-BE49-F238E27FC236}">
                      <a16:creationId xmlns:a16="http://schemas.microsoft.com/office/drawing/2014/main" id="{E5A6E343-F3AC-4C54-B8AC-1C188EC0FC0F}"/>
                    </a:ext>
                  </a:extLst>
                </p:cNvPr>
                <p:cNvSpPr/>
                <p:nvPr/>
              </p:nvSpPr>
              <p:spPr bwMode="auto">
                <a:xfrm>
                  <a:off x="3543630" y="3341418"/>
                  <a:ext cx="1646813" cy="1646810"/>
                </a:xfrm>
                <a:prstGeom prst="ellipse">
                  <a:avLst/>
                </a:prstGeom>
                <a:solidFill>
                  <a:schemeClr val="bg1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" name="&quot;禁止&quot;マーク 14">
                  <a:extLst>
                    <a:ext uri="{FF2B5EF4-FFF2-40B4-BE49-F238E27FC236}">
                      <a16:creationId xmlns:a16="http://schemas.microsoft.com/office/drawing/2014/main" id="{9EDFBB0A-0DC6-4C68-9320-72CEF1630D2E}"/>
                    </a:ext>
                  </a:extLst>
                </p:cNvPr>
                <p:cNvSpPr/>
                <p:nvPr/>
              </p:nvSpPr>
              <p:spPr bwMode="auto">
                <a:xfrm>
                  <a:off x="3587099" y="3384887"/>
                  <a:ext cx="1559874" cy="1559872"/>
                </a:xfrm>
                <a:prstGeom prst="noSmoking">
                  <a:avLst>
                    <a:gd name="adj" fmla="val 9559"/>
                  </a:avLst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9" name="円: 塗りつぶしなし 8">
                <a:extLst>
                  <a:ext uri="{FF2B5EF4-FFF2-40B4-BE49-F238E27FC236}">
                    <a16:creationId xmlns:a16="http://schemas.microsoft.com/office/drawing/2014/main" id="{538A1019-AAE2-41D1-8214-39D8EC324111}"/>
                  </a:ext>
                </a:extLst>
              </p:cNvPr>
              <p:cNvSpPr/>
              <p:nvPr/>
            </p:nvSpPr>
            <p:spPr>
              <a:xfrm>
                <a:off x="676883" y="857250"/>
                <a:ext cx="2721938" cy="2721938"/>
              </a:xfrm>
              <a:prstGeom prst="donut">
                <a:avLst>
                  <a:gd name="adj" fmla="val 1422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7" name="グループ化 6">
              <a:extLst>
                <a:ext uri="{FF2B5EF4-FFF2-40B4-BE49-F238E27FC236}">
                  <a16:creationId xmlns:a16="http://schemas.microsoft.com/office/drawing/2014/main" id="{B50F5DC4-0350-4885-9017-0517A1F70F0F}"/>
                </a:ext>
              </a:extLst>
            </p:cNvPr>
            <p:cNvGrpSpPr/>
            <p:nvPr/>
          </p:nvGrpSpPr>
          <p:grpSpPr>
            <a:xfrm>
              <a:off x="1346357" y="2179409"/>
              <a:ext cx="1382988" cy="1037240"/>
              <a:chOff x="1248682" y="1626343"/>
              <a:chExt cx="1578338" cy="1183752"/>
            </a:xfrm>
          </p:grpSpPr>
          <p:sp>
            <p:nvSpPr>
              <p:cNvPr id="220" name="フリーフォーム: 図形 219">
                <a:extLst>
                  <a:ext uri="{FF2B5EF4-FFF2-40B4-BE49-F238E27FC236}">
                    <a16:creationId xmlns:a16="http://schemas.microsoft.com/office/drawing/2014/main" id="{D3B37201-97EC-4CC0-9426-851FD419C44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48682" y="1626343"/>
                <a:ext cx="1578338" cy="1183752"/>
              </a:xfrm>
              <a:custGeom>
                <a:avLst/>
                <a:gdLst>
                  <a:gd name="connsiteX0" fmla="*/ 295871 w 1578338"/>
                  <a:gd name="connsiteY0" fmla="*/ 0 h 1183752"/>
                  <a:gd name="connsiteX1" fmla="*/ 1282468 w 1578338"/>
                  <a:gd name="connsiteY1" fmla="*/ 0 h 1183752"/>
                  <a:gd name="connsiteX2" fmla="*/ 1430403 w 1578338"/>
                  <a:gd name="connsiteY2" fmla="*/ 345669 h 1183752"/>
                  <a:gd name="connsiteX3" fmla="*/ 1578338 w 1578338"/>
                  <a:gd name="connsiteY3" fmla="*/ 493502 h 1183752"/>
                  <a:gd name="connsiteX4" fmla="*/ 1578338 w 1578338"/>
                  <a:gd name="connsiteY4" fmla="*/ 987004 h 1183752"/>
                  <a:gd name="connsiteX5" fmla="*/ 1479353 w 1578338"/>
                  <a:gd name="connsiteY5" fmla="*/ 987004 h 1183752"/>
                  <a:gd name="connsiteX6" fmla="*/ 1479353 w 1578338"/>
                  <a:gd name="connsiteY6" fmla="*/ 1183752 h 1183752"/>
                  <a:gd name="connsiteX7" fmla="*/ 1331417 w 1578338"/>
                  <a:gd name="connsiteY7" fmla="*/ 1183752 h 1183752"/>
                  <a:gd name="connsiteX8" fmla="*/ 1331417 w 1578338"/>
                  <a:gd name="connsiteY8" fmla="*/ 987004 h 1183752"/>
                  <a:gd name="connsiteX9" fmla="*/ 1134533 w 1578338"/>
                  <a:gd name="connsiteY9" fmla="*/ 987004 h 1183752"/>
                  <a:gd name="connsiteX10" fmla="*/ 1134533 w 1578338"/>
                  <a:gd name="connsiteY10" fmla="*/ 1035919 h 1183752"/>
                  <a:gd name="connsiteX11" fmla="*/ 443806 w 1578338"/>
                  <a:gd name="connsiteY11" fmla="*/ 1035919 h 1183752"/>
                  <a:gd name="connsiteX12" fmla="*/ 443806 w 1578338"/>
                  <a:gd name="connsiteY12" fmla="*/ 987004 h 1183752"/>
                  <a:gd name="connsiteX13" fmla="*/ 245833 w 1578338"/>
                  <a:gd name="connsiteY13" fmla="*/ 987004 h 1183752"/>
                  <a:gd name="connsiteX14" fmla="*/ 245833 w 1578338"/>
                  <a:gd name="connsiteY14" fmla="*/ 1183752 h 1183752"/>
                  <a:gd name="connsiteX15" fmla="*/ 97899 w 1578338"/>
                  <a:gd name="connsiteY15" fmla="*/ 1183752 h 1183752"/>
                  <a:gd name="connsiteX16" fmla="*/ 97899 w 1578338"/>
                  <a:gd name="connsiteY16" fmla="*/ 987004 h 1183752"/>
                  <a:gd name="connsiteX17" fmla="*/ 0 w 1578338"/>
                  <a:gd name="connsiteY17" fmla="*/ 987004 h 1183752"/>
                  <a:gd name="connsiteX18" fmla="*/ 0 w 1578338"/>
                  <a:gd name="connsiteY18" fmla="*/ 493502 h 1183752"/>
                  <a:gd name="connsiteX19" fmla="*/ 147935 w 1578338"/>
                  <a:gd name="connsiteY19" fmla="*/ 345669 h 11837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578338" h="1183752">
                    <a:moveTo>
                      <a:pt x="295871" y="0"/>
                    </a:moveTo>
                    <a:lnTo>
                      <a:pt x="1282468" y="0"/>
                    </a:lnTo>
                    <a:lnTo>
                      <a:pt x="1430403" y="345669"/>
                    </a:lnTo>
                    <a:lnTo>
                      <a:pt x="1578338" y="493502"/>
                    </a:lnTo>
                    <a:lnTo>
                      <a:pt x="1578338" y="987004"/>
                    </a:lnTo>
                    <a:lnTo>
                      <a:pt x="1479353" y="987004"/>
                    </a:lnTo>
                    <a:lnTo>
                      <a:pt x="1479353" y="1183752"/>
                    </a:lnTo>
                    <a:lnTo>
                      <a:pt x="1331417" y="1183752"/>
                    </a:lnTo>
                    <a:lnTo>
                      <a:pt x="1331417" y="987004"/>
                    </a:lnTo>
                    <a:lnTo>
                      <a:pt x="1134533" y="987004"/>
                    </a:lnTo>
                    <a:lnTo>
                      <a:pt x="1134533" y="1035919"/>
                    </a:lnTo>
                    <a:lnTo>
                      <a:pt x="443806" y="1035919"/>
                    </a:lnTo>
                    <a:lnTo>
                      <a:pt x="443806" y="987004"/>
                    </a:lnTo>
                    <a:lnTo>
                      <a:pt x="245833" y="987004"/>
                    </a:lnTo>
                    <a:lnTo>
                      <a:pt x="245833" y="1183752"/>
                    </a:lnTo>
                    <a:lnTo>
                      <a:pt x="97899" y="1183752"/>
                    </a:lnTo>
                    <a:lnTo>
                      <a:pt x="97899" y="987004"/>
                    </a:lnTo>
                    <a:lnTo>
                      <a:pt x="0" y="987004"/>
                    </a:lnTo>
                    <a:lnTo>
                      <a:pt x="0" y="493502"/>
                    </a:lnTo>
                    <a:lnTo>
                      <a:pt x="147935" y="345669"/>
                    </a:lnTo>
                    <a:close/>
                  </a:path>
                </a:pathLst>
              </a:custGeom>
              <a:solidFill>
                <a:schemeClr val="bg1"/>
              </a:solidFill>
              <a:ln w="76200">
                <a:solidFill>
                  <a:schemeClr val="bg1"/>
                </a:solidFill>
              </a:ln>
              <a:effectLst/>
            </p:spPr>
            <p:txBody>
              <a:bodyPr wrap="square"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214" name="フリーフォーム: 図形 213">
                <a:extLst>
                  <a:ext uri="{FF2B5EF4-FFF2-40B4-BE49-F238E27FC236}">
                    <a16:creationId xmlns:a16="http://schemas.microsoft.com/office/drawing/2014/main" id="{295B8306-1A7A-47FF-B8A5-3FA763F1FC2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48682" y="1626343"/>
                <a:ext cx="1578338" cy="1183752"/>
              </a:xfrm>
              <a:custGeom>
                <a:avLst/>
                <a:gdLst>
                  <a:gd name="connsiteX0" fmla="*/ 135508 w 2160676"/>
                  <a:gd name="connsiteY0" fmla="*/ 1148787 h 1620504"/>
                  <a:gd name="connsiteX1" fmla="*/ 135508 w 2160676"/>
                  <a:gd name="connsiteY1" fmla="*/ 1282713 h 1620504"/>
                  <a:gd name="connsiteX2" fmla="*/ 2026658 w 2160676"/>
                  <a:gd name="connsiteY2" fmla="*/ 1282713 h 1620504"/>
                  <a:gd name="connsiteX3" fmla="*/ 2026658 w 2160676"/>
                  <a:gd name="connsiteY3" fmla="*/ 1148787 h 1620504"/>
                  <a:gd name="connsiteX4" fmla="*/ 1890405 w 2160676"/>
                  <a:gd name="connsiteY4" fmla="*/ 742545 h 1620504"/>
                  <a:gd name="connsiteX5" fmla="*/ 1755642 w 2160676"/>
                  <a:gd name="connsiteY5" fmla="*/ 877215 h 1620504"/>
                  <a:gd name="connsiteX6" fmla="*/ 1890405 w 2160676"/>
                  <a:gd name="connsiteY6" fmla="*/ 1011885 h 1620504"/>
                  <a:gd name="connsiteX7" fmla="*/ 2025168 w 2160676"/>
                  <a:gd name="connsiteY7" fmla="*/ 877215 h 1620504"/>
                  <a:gd name="connsiteX8" fmla="*/ 1890405 w 2160676"/>
                  <a:gd name="connsiteY8" fmla="*/ 742545 h 1620504"/>
                  <a:gd name="connsiteX9" fmla="*/ 270271 w 2160676"/>
                  <a:gd name="connsiteY9" fmla="*/ 742545 h 1620504"/>
                  <a:gd name="connsiteX10" fmla="*/ 135508 w 2160676"/>
                  <a:gd name="connsiteY10" fmla="*/ 877215 h 1620504"/>
                  <a:gd name="connsiteX11" fmla="*/ 270271 w 2160676"/>
                  <a:gd name="connsiteY11" fmla="*/ 1011885 h 1620504"/>
                  <a:gd name="connsiteX12" fmla="*/ 405034 w 2160676"/>
                  <a:gd name="connsiteY12" fmla="*/ 877215 h 1620504"/>
                  <a:gd name="connsiteX13" fmla="*/ 270271 w 2160676"/>
                  <a:gd name="connsiteY13" fmla="*/ 742545 h 1620504"/>
                  <a:gd name="connsiteX14" fmla="*/ 1899641 w 2160676"/>
                  <a:gd name="connsiteY14" fmla="*/ 540168 h 1620504"/>
                  <a:gd name="connsiteX15" fmla="*/ 1486116 w 2160676"/>
                  <a:gd name="connsiteY15" fmla="*/ 630776 h 1620504"/>
                  <a:gd name="connsiteX16" fmla="*/ 1545934 w 2160676"/>
                  <a:gd name="connsiteY16" fmla="*/ 675582 h 1620504"/>
                  <a:gd name="connsiteX17" fmla="*/ 1958159 w 2160676"/>
                  <a:gd name="connsiteY17" fmla="*/ 585970 h 1620504"/>
                  <a:gd name="connsiteX18" fmla="*/ 1081082 w 2160676"/>
                  <a:gd name="connsiteY18" fmla="*/ 540168 h 1620504"/>
                  <a:gd name="connsiteX19" fmla="*/ 810067 w 2160676"/>
                  <a:gd name="connsiteY19" fmla="*/ 675582 h 1620504"/>
                  <a:gd name="connsiteX20" fmla="*/ 810067 w 2160676"/>
                  <a:gd name="connsiteY20" fmla="*/ 1080336 h 1620504"/>
                  <a:gd name="connsiteX21" fmla="*/ 1350608 w 2160676"/>
                  <a:gd name="connsiteY21" fmla="*/ 1080336 h 1620504"/>
                  <a:gd name="connsiteX22" fmla="*/ 1350608 w 2160676"/>
                  <a:gd name="connsiteY22" fmla="*/ 675582 h 1620504"/>
                  <a:gd name="connsiteX23" fmla="*/ 261035 w 2160676"/>
                  <a:gd name="connsiteY23" fmla="*/ 540168 h 1620504"/>
                  <a:gd name="connsiteX24" fmla="*/ 202517 w 2160676"/>
                  <a:gd name="connsiteY24" fmla="*/ 585970 h 1620504"/>
                  <a:gd name="connsiteX25" fmla="*/ 614742 w 2160676"/>
                  <a:gd name="connsiteY25" fmla="*/ 675582 h 1620504"/>
                  <a:gd name="connsiteX26" fmla="*/ 674560 w 2160676"/>
                  <a:gd name="connsiteY26" fmla="*/ 630776 h 1620504"/>
                  <a:gd name="connsiteX27" fmla="*/ 1148092 w 2160676"/>
                  <a:gd name="connsiteY27" fmla="*/ 135414 h 1620504"/>
                  <a:gd name="connsiteX28" fmla="*/ 1148092 w 2160676"/>
                  <a:gd name="connsiteY28" fmla="*/ 473205 h 1620504"/>
                  <a:gd name="connsiteX29" fmla="*/ 1822652 w 2160676"/>
                  <a:gd name="connsiteY29" fmla="*/ 473205 h 1620504"/>
                  <a:gd name="connsiteX30" fmla="*/ 1688634 w 2160676"/>
                  <a:gd name="connsiteY30" fmla="*/ 135414 h 1620504"/>
                  <a:gd name="connsiteX31" fmla="*/ 472043 w 2160676"/>
                  <a:gd name="connsiteY31" fmla="*/ 135414 h 1620504"/>
                  <a:gd name="connsiteX32" fmla="*/ 338024 w 2160676"/>
                  <a:gd name="connsiteY32" fmla="*/ 473205 h 1620504"/>
                  <a:gd name="connsiteX33" fmla="*/ 1012584 w 2160676"/>
                  <a:gd name="connsiteY33" fmla="*/ 473205 h 1620504"/>
                  <a:gd name="connsiteX34" fmla="*/ 1012584 w 2160676"/>
                  <a:gd name="connsiteY34" fmla="*/ 135414 h 1620504"/>
                  <a:gd name="connsiteX35" fmla="*/ 405034 w 2160676"/>
                  <a:gd name="connsiteY35" fmla="*/ 0 h 1620504"/>
                  <a:gd name="connsiteX36" fmla="*/ 1755643 w 2160676"/>
                  <a:gd name="connsiteY36" fmla="*/ 0 h 1620504"/>
                  <a:gd name="connsiteX37" fmla="*/ 1958159 w 2160676"/>
                  <a:gd name="connsiteY37" fmla="*/ 473205 h 1620504"/>
                  <a:gd name="connsiteX38" fmla="*/ 2160676 w 2160676"/>
                  <a:gd name="connsiteY38" fmla="*/ 675582 h 1620504"/>
                  <a:gd name="connsiteX39" fmla="*/ 2160676 w 2160676"/>
                  <a:gd name="connsiteY39" fmla="*/ 1351164 h 1620504"/>
                  <a:gd name="connsiteX40" fmla="*/ 2025169 w 2160676"/>
                  <a:gd name="connsiteY40" fmla="*/ 1351164 h 1620504"/>
                  <a:gd name="connsiteX41" fmla="*/ 2025169 w 2160676"/>
                  <a:gd name="connsiteY41" fmla="*/ 1620504 h 1620504"/>
                  <a:gd name="connsiteX42" fmla="*/ 1822652 w 2160676"/>
                  <a:gd name="connsiteY42" fmla="*/ 1620504 h 1620504"/>
                  <a:gd name="connsiteX43" fmla="*/ 1822652 w 2160676"/>
                  <a:gd name="connsiteY43" fmla="*/ 1351164 h 1620504"/>
                  <a:gd name="connsiteX44" fmla="*/ 1553126 w 2160676"/>
                  <a:gd name="connsiteY44" fmla="*/ 1351164 h 1620504"/>
                  <a:gd name="connsiteX45" fmla="*/ 1553126 w 2160676"/>
                  <a:gd name="connsiteY45" fmla="*/ 1418127 h 1620504"/>
                  <a:gd name="connsiteX46" fmla="*/ 607551 w 2160676"/>
                  <a:gd name="connsiteY46" fmla="*/ 1418127 h 1620504"/>
                  <a:gd name="connsiteX47" fmla="*/ 607551 w 2160676"/>
                  <a:gd name="connsiteY47" fmla="*/ 1351164 h 1620504"/>
                  <a:gd name="connsiteX48" fmla="*/ 336535 w 2160676"/>
                  <a:gd name="connsiteY48" fmla="*/ 1351164 h 1620504"/>
                  <a:gd name="connsiteX49" fmla="*/ 336535 w 2160676"/>
                  <a:gd name="connsiteY49" fmla="*/ 1620504 h 1620504"/>
                  <a:gd name="connsiteX50" fmla="*/ 134019 w 2160676"/>
                  <a:gd name="connsiteY50" fmla="*/ 1620504 h 1620504"/>
                  <a:gd name="connsiteX51" fmla="*/ 134019 w 2160676"/>
                  <a:gd name="connsiteY51" fmla="*/ 1351164 h 1620504"/>
                  <a:gd name="connsiteX52" fmla="*/ 0 w 2160676"/>
                  <a:gd name="connsiteY52" fmla="*/ 1351164 h 1620504"/>
                  <a:gd name="connsiteX53" fmla="*/ 0 w 2160676"/>
                  <a:gd name="connsiteY53" fmla="*/ 675582 h 1620504"/>
                  <a:gd name="connsiteX54" fmla="*/ 202517 w 2160676"/>
                  <a:gd name="connsiteY54" fmla="*/ 473205 h 16205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</a:cxnLst>
                <a:rect l="l" t="t" r="r" b="b"/>
                <a:pathLst>
                  <a:path w="2160676" h="1620504">
                    <a:moveTo>
                      <a:pt x="135508" y="1148787"/>
                    </a:moveTo>
                    <a:lnTo>
                      <a:pt x="135508" y="1282713"/>
                    </a:lnTo>
                    <a:lnTo>
                      <a:pt x="2026658" y="1282713"/>
                    </a:lnTo>
                    <a:lnTo>
                      <a:pt x="2026658" y="1148787"/>
                    </a:lnTo>
                    <a:close/>
                    <a:moveTo>
                      <a:pt x="1890405" y="742545"/>
                    </a:moveTo>
                    <a:cubicBezTo>
                      <a:pt x="1815977" y="742545"/>
                      <a:pt x="1755642" y="802839"/>
                      <a:pt x="1755642" y="877215"/>
                    </a:cubicBezTo>
                    <a:cubicBezTo>
                      <a:pt x="1755642" y="951591"/>
                      <a:pt x="1815977" y="1011885"/>
                      <a:pt x="1890405" y="1011885"/>
                    </a:cubicBezTo>
                    <a:cubicBezTo>
                      <a:pt x="1964833" y="1011885"/>
                      <a:pt x="2025168" y="951591"/>
                      <a:pt x="2025168" y="877215"/>
                    </a:cubicBezTo>
                    <a:cubicBezTo>
                      <a:pt x="2025168" y="802839"/>
                      <a:pt x="1964833" y="742545"/>
                      <a:pt x="1890405" y="742545"/>
                    </a:cubicBezTo>
                    <a:close/>
                    <a:moveTo>
                      <a:pt x="270271" y="742545"/>
                    </a:moveTo>
                    <a:cubicBezTo>
                      <a:pt x="195843" y="742545"/>
                      <a:pt x="135508" y="802839"/>
                      <a:pt x="135508" y="877215"/>
                    </a:cubicBezTo>
                    <a:cubicBezTo>
                      <a:pt x="135508" y="951591"/>
                      <a:pt x="195843" y="1011885"/>
                      <a:pt x="270271" y="1011885"/>
                    </a:cubicBezTo>
                    <a:cubicBezTo>
                      <a:pt x="344699" y="1011885"/>
                      <a:pt x="405034" y="951591"/>
                      <a:pt x="405034" y="877215"/>
                    </a:cubicBezTo>
                    <a:cubicBezTo>
                      <a:pt x="405034" y="802839"/>
                      <a:pt x="344699" y="742545"/>
                      <a:pt x="270271" y="742545"/>
                    </a:cubicBezTo>
                    <a:close/>
                    <a:moveTo>
                      <a:pt x="1899641" y="540168"/>
                    </a:moveTo>
                    <a:lnTo>
                      <a:pt x="1486116" y="630776"/>
                    </a:lnTo>
                    <a:lnTo>
                      <a:pt x="1545934" y="675582"/>
                    </a:lnTo>
                    <a:lnTo>
                      <a:pt x="1958159" y="585970"/>
                    </a:lnTo>
                    <a:close/>
                    <a:moveTo>
                      <a:pt x="1081082" y="540168"/>
                    </a:moveTo>
                    <a:lnTo>
                      <a:pt x="810067" y="675582"/>
                    </a:lnTo>
                    <a:lnTo>
                      <a:pt x="810067" y="1080336"/>
                    </a:lnTo>
                    <a:lnTo>
                      <a:pt x="1350608" y="1080336"/>
                    </a:lnTo>
                    <a:lnTo>
                      <a:pt x="1350608" y="675582"/>
                    </a:lnTo>
                    <a:close/>
                    <a:moveTo>
                      <a:pt x="261035" y="540168"/>
                    </a:moveTo>
                    <a:lnTo>
                      <a:pt x="202517" y="585970"/>
                    </a:lnTo>
                    <a:lnTo>
                      <a:pt x="614742" y="675582"/>
                    </a:lnTo>
                    <a:lnTo>
                      <a:pt x="674560" y="630776"/>
                    </a:lnTo>
                    <a:close/>
                    <a:moveTo>
                      <a:pt x="1148092" y="135414"/>
                    </a:moveTo>
                    <a:lnTo>
                      <a:pt x="1148092" y="473205"/>
                    </a:lnTo>
                    <a:lnTo>
                      <a:pt x="1822652" y="473205"/>
                    </a:lnTo>
                    <a:lnTo>
                      <a:pt x="1688634" y="135414"/>
                    </a:lnTo>
                    <a:close/>
                    <a:moveTo>
                      <a:pt x="472043" y="135414"/>
                    </a:moveTo>
                    <a:lnTo>
                      <a:pt x="338024" y="473205"/>
                    </a:lnTo>
                    <a:lnTo>
                      <a:pt x="1012584" y="473205"/>
                    </a:lnTo>
                    <a:lnTo>
                      <a:pt x="1012584" y="135414"/>
                    </a:lnTo>
                    <a:close/>
                    <a:moveTo>
                      <a:pt x="405034" y="0"/>
                    </a:moveTo>
                    <a:lnTo>
                      <a:pt x="1755643" y="0"/>
                    </a:lnTo>
                    <a:lnTo>
                      <a:pt x="1958159" y="473205"/>
                    </a:lnTo>
                    <a:lnTo>
                      <a:pt x="2160676" y="675582"/>
                    </a:lnTo>
                    <a:lnTo>
                      <a:pt x="2160676" y="1351164"/>
                    </a:lnTo>
                    <a:lnTo>
                      <a:pt x="2025169" y="1351164"/>
                    </a:lnTo>
                    <a:lnTo>
                      <a:pt x="2025169" y="1620504"/>
                    </a:lnTo>
                    <a:lnTo>
                      <a:pt x="1822652" y="1620504"/>
                    </a:lnTo>
                    <a:lnTo>
                      <a:pt x="1822652" y="1351164"/>
                    </a:lnTo>
                    <a:lnTo>
                      <a:pt x="1553126" y="1351164"/>
                    </a:lnTo>
                    <a:lnTo>
                      <a:pt x="1553126" y="1418127"/>
                    </a:lnTo>
                    <a:lnTo>
                      <a:pt x="607551" y="1418127"/>
                    </a:lnTo>
                    <a:lnTo>
                      <a:pt x="607551" y="1351164"/>
                    </a:lnTo>
                    <a:lnTo>
                      <a:pt x="336535" y="1351164"/>
                    </a:lnTo>
                    <a:lnTo>
                      <a:pt x="336535" y="1620504"/>
                    </a:lnTo>
                    <a:lnTo>
                      <a:pt x="134019" y="1620504"/>
                    </a:lnTo>
                    <a:lnTo>
                      <a:pt x="134019" y="1351164"/>
                    </a:lnTo>
                    <a:lnTo>
                      <a:pt x="0" y="1351164"/>
                    </a:lnTo>
                    <a:lnTo>
                      <a:pt x="0" y="675582"/>
                    </a:lnTo>
                    <a:lnTo>
                      <a:pt x="202517" y="473205"/>
                    </a:lnTo>
                    <a:close/>
                  </a:path>
                </a:pathLst>
              </a:custGeom>
              <a:solidFill>
                <a:srgbClr val="000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noAutofit/>
              </a:bodyPr>
              <a:lstStyle/>
              <a:p>
                <a:endParaRPr lang="ja-JP" altLang="en-US"/>
              </a:p>
            </p:txBody>
          </p:sp>
        </p:grpSp>
        <p:sp>
          <p:nvSpPr>
            <p:cNvPr id="89" name="フリーフォーム 168">
              <a:extLst>
                <a:ext uri="{FF2B5EF4-FFF2-40B4-BE49-F238E27FC236}">
                  <a16:creationId xmlns:a16="http://schemas.microsoft.com/office/drawing/2014/main" id="{0E99436A-F71B-408C-8F18-96BB71335E41}"/>
                </a:ext>
              </a:extLst>
            </p:cNvPr>
            <p:cNvSpPr/>
            <p:nvPr/>
          </p:nvSpPr>
          <p:spPr>
            <a:xfrm rot="900000">
              <a:off x="2655764" y="2090199"/>
              <a:ext cx="912984" cy="1102608"/>
            </a:xfrm>
            <a:custGeom>
              <a:avLst/>
              <a:gdLst>
                <a:gd name="connsiteX0" fmla="*/ 671382 w 1159475"/>
                <a:gd name="connsiteY0" fmla="*/ 0 h 1400297"/>
                <a:gd name="connsiteX1" fmla="*/ 764597 w 1159475"/>
                <a:gd name="connsiteY1" fmla="*/ 93215 h 1400297"/>
                <a:gd name="connsiteX2" fmla="*/ 764597 w 1159475"/>
                <a:gd name="connsiteY2" fmla="*/ 696590 h 1400297"/>
                <a:gd name="connsiteX3" fmla="*/ 794859 w 1159475"/>
                <a:gd name="connsiteY3" fmla="*/ 696590 h 1400297"/>
                <a:gd name="connsiteX4" fmla="*/ 794859 w 1159475"/>
                <a:gd name="connsiteY4" fmla="*/ 174177 h 1400297"/>
                <a:gd name="connsiteX5" fmla="*/ 888074 w 1159475"/>
                <a:gd name="connsiteY5" fmla="*/ 80962 h 1400297"/>
                <a:gd name="connsiteX6" fmla="*/ 981289 w 1159475"/>
                <a:gd name="connsiteY6" fmla="*/ 174177 h 1400297"/>
                <a:gd name="connsiteX7" fmla="*/ 981289 w 1159475"/>
                <a:gd name="connsiteY7" fmla="*/ 696590 h 1400297"/>
                <a:gd name="connsiteX8" fmla="*/ 1009170 w 1159475"/>
                <a:gd name="connsiteY8" fmla="*/ 696590 h 1400297"/>
                <a:gd name="connsiteX9" fmla="*/ 1009170 w 1159475"/>
                <a:gd name="connsiteY9" fmla="*/ 389600 h 1400297"/>
                <a:gd name="connsiteX10" fmla="*/ 1055069 w 1159475"/>
                <a:gd name="connsiteY10" fmla="*/ 320354 h 1400297"/>
                <a:gd name="connsiteX11" fmla="*/ 1084321 w 1159475"/>
                <a:gd name="connsiteY11" fmla="*/ 314449 h 1400297"/>
                <a:gd name="connsiteX12" fmla="*/ 1113573 w 1159475"/>
                <a:gd name="connsiteY12" fmla="*/ 320354 h 1400297"/>
                <a:gd name="connsiteX13" fmla="*/ 1159471 w 1159475"/>
                <a:gd name="connsiteY13" fmla="*/ 389600 h 1400297"/>
                <a:gd name="connsiteX14" fmla="*/ 1159471 w 1159475"/>
                <a:gd name="connsiteY14" fmla="*/ 797449 h 1400297"/>
                <a:gd name="connsiteX15" fmla="*/ 1159475 w 1159475"/>
                <a:gd name="connsiteY15" fmla="*/ 797466 h 1400297"/>
                <a:gd name="connsiteX16" fmla="*/ 1159475 w 1159475"/>
                <a:gd name="connsiteY16" fmla="*/ 1048443 h 1400297"/>
                <a:gd name="connsiteX17" fmla="*/ 807621 w 1159475"/>
                <a:gd name="connsiteY17" fmla="*/ 1400297 h 1400297"/>
                <a:gd name="connsiteX18" fmla="*/ 713802 w 1159475"/>
                <a:gd name="connsiteY18" fmla="*/ 1400297 h 1400297"/>
                <a:gd name="connsiteX19" fmla="*/ 369096 w 1159475"/>
                <a:gd name="connsiteY19" fmla="*/ 1119354 h 1400297"/>
                <a:gd name="connsiteX20" fmla="*/ 363914 w 1159475"/>
                <a:gd name="connsiteY20" fmla="*/ 1067950 h 1400297"/>
                <a:gd name="connsiteX21" fmla="*/ 32099 w 1159475"/>
                <a:gd name="connsiteY21" fmla="*/ 736134 h 1400297"/>
                <a:gd name="connsiteX22" fmla="*/ 8025 w 1159475"/>
                <a:gd name="connsiteY22" fmla="*/ 617398 h 1400297"/>
                <a:gd name="connsiteX23" fmla="*/ 32099 w 1159475"/>
                <a:gd name="connsiteY23" fmla="*/ 581144 h 1400297"/>
                <a:gd name="connsiteX24" fmla="*/ 68353 w 1159475"/>
                <a:gd name="connsiteY24" fmla="*/ 557070 h 1400297"/>
                <a:gd name="connsiteX25" fmla="*/ 187089 w 1159475"/>
                <a:gd name="connsiteY25" fmla="*/ 581144 h 1400297"/>
                <a:gd name="connsiteX26" fmla="*/ 363853 w 1159475"/>
                <a:gd name="connsiteY26" fmla="*/ 757908 h 1400297"/>
                <a:gd name="connsiteX27" fmla="*/ 363853 w 1159475"/>
                <a:gd name="connsiteY27" fmla="*/ 210413 h 1400297"/>
                <a:gd name="connsiteX28" fmla="*/ 457068 w 1159475"/>
                <a:gd name="connsiteY28" fmla="*/ 117198 h 1400297"/>
                <a:gd name="connsiteX29" fmla="*/ 550283 w 1159475"/>
                <a:gd name="connsiteY29" fmla="*/ 210413 h 1400297"/>
                <a:gd name="connsiteX30" fmla="*/ 550283 w 1159475"/>
                <a:gd name="connsiteY30" fmla="*/ 696590 h 1400297"/>
                <a:gd name="connsiteX31" fmla="*/ 578167 w 1159475"/>
                <a:gd name="connsiteY31" fmla="*/ 696590 h 1400297"/>
                <a:gd name="connsiteX32" fmla="*/ 578167 w 1159475"/>
                <a:gd name="connsiteY32" fmla="*/ 93215 h 1400297"/>
                <a:gd name="connsiteX33" fmla="*/ 671382 w 1159475"/>
                <a:gd name="connsiteY33" fmla="*/ 0 h 14002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159475" h="1400297">
                  <a:moveTo>
                    <a:pt x="671382" y="0"/>
                  </a:moveTo>
                  <a:cubicBezTo>
                    <a:pt x="722863" y="0"/>
                    <a:pt x="764597" y="41734"/>
                    <a:pt x="764597" y="93215"/>
                  </a:cubicBezTo>
                  <a:lnTo>
                    <a:pt x="764597" y="696590"/>
                  </a:lnTo>
                  <a:lnTo>
                    <a:pt x="794859" y="696590"/>
                  </a:lnTo>
                  <a:lnTo>
                    <a:pt x="794859" y="174177"/>
                  </a:lnTo>
                  <a:cubicBezTo>
                    <a:pt x="794859" y="122696"/>
                    <a:pt x="836593" y="80962"/>
                    <a:pt x="888074" y="80962"/>
                  </a:cubicBezTo>
                  <a:cubicBezTo>
                    <a:pt x="939555" y="80962"/>
                    <a:pt x="981289" y="122696"/>
                    <a:pt x="981289" y="174177"/>
                  </a:cubicBezTo>
                  <a:lnTo>
                    <a:pt x="981289" y="696590"/>
                  </a:lnTo>
                  <a:lnTo>
                    <a:pt x="1009170" y="696590"/>
                  </a:lnTo>
                  <a:lnTo>
                    <a:pt x="1009170" y="389600"/>
                  </a:lnTo>
                  <a:cubicBezTo>
                    <a:pt x="1009170" y="358471"/>
                    <a:pt x="1028096" y="331763"/>
                    <a:pt x="1055069" y="320354"/>
                  </a:cubicBezTo>
                  <a:lnTo>
                    <a:pt x="1084321" y="314449"/>
                  </a:lnTo>
                  <a:lnTo>
                    <a:pt x="1113573" y="320354"/>
                  </a:lnTo>
                  <a:cubicBezTo>
                    <a:pt x="1140545" y="331763"/>
                    <a:pt x="1159471" y="358471"/>
                    <a:pt x="1159471" y="389600"/>
                  </a:cubicBezTo>
                  <a:lnTo>
                    <a:pt x="1159471" y="797449"/>
                  </a:lnTo>
                  <a:lnTo>
                    <a:pt x="1159475" y="797466"/>
                  </a:lnTo>
                  <a:lnTo>
                    <a:pt x="1159475" y="1048443"/>
                  </a:lnTo>
                  <a:cubicBezTo>
                    <a:pt x="1159475" y="1242767"/>
                    <a:pt x="1001945" y="1400297"/>
                    <a:pt x="807621" y="1400297"/>
                  </a:cubicBezTo>
                  <a:lnTo>
                    <a:pt x="713802" y="1400297"/>
                  </a:lnTo>
                  <a:cubicBezTo>
                    <a:pt x="543768" y="1400297"/>
                    <a:pt x="401905" y="1279688"/>
                    <a:pt x="369096" y="1119354"/>
                  </a:cubicBezTo>
                  <a:lnTo>
                    <a:pt x="363914" y="1067950"/>
                  </a:lnTo>
                  <a:lnTo>
                    <a:pt x="32099" y="736134"/>
                  </a:lnTo>
                  <a:cubicBezTo>
                    <a:pt x="0" y="704035"/>
                    <a:pt x="-8025" y="656977"/>
                    <a:pt x="8025" y="617398"/>
                  </a:cubicBezTo>
                  <a:lnTo>
                    <a:pt x="32099" y="581144"/>
                  </a:lnTo>
                  <a:lnTo>
                    <a:pt x="68353" y="557070"/>
                  </a:lnTo>
                  <a:cubicBezTo>
                    <a:pt x="107932" y="541020"/>
                    <a:pt x="154990" y="549045"/>
                    <a:pt x="187089" y="581144"/>
                  </a:cubicBezTo>
                  <a:lnTo>
                    <a:pt x="363853" y="757908"/>
                  </a:lnTo>
                  <a:lnTo>
                    <a:pt x="363853" y="210413"/>
                  </a:lnTo>
                  <a:cubicBezTo>
                    <a:pt x="363853" y="158932"/>
                    <a:pt x="405587" y="117198"/>
                    <a:pt x="457068" y="117198"/>
                  </a:cubicBezTo>
                  <a:cubicBezTo>
                    <a:pt x="508549" y="117198"/>
                    <a:pt x="550283" y="158932"/>
                    <a:pt x="550283" y="210413"/>
                  </a:cubicBezTo>
                  <a:lnTo>
                    <a:pt x="550283" y="696590"/>
                  </a:lnTo>
                  <a:lnTo>
                    <a:pt x="578167" y="696590"/>
                  </a:lnTo>
                  <a:lnTo>
                    <a:pt x="578167" y="93215"/>
                  </a:lnTo>
                  <a:cubicBezTo>
                    <a:pt x="578167" y="41734"/>
                    <a:pt x="619901" y="0"/>
                    <a:pt x="671382" y="0"/>
                  </a:cubicBezTo>
                  <a:close/>
                </a:path>
              </a:pathLst>
            </a:custGeom>
            <a:solidFill>
              <a:srgbClr val="FF0000"/>
            </a:solidFill>
            <a:ln w="381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90" name="フリーフォーム 168">
              <a:extLst>
                <a:ext uri="{FF2B5EF4-FFF2-40B4-BE49-F238E27FC236}">
                  <a16:creationId xmlns:a16="http://schemas.microsoft.com/office/drawing/2014/main" id="{CC0A67BA-2C6C-4C38-B8F7-4DBDB8B8A4BA}"/>
                </a:ext>
              </a:extLst>
            </p:cNvPr>
            <p:cNvSpPr/>
            <p:nvPr/>
          </p:nvSpPr>
          <p:spPr>
            <a:xfrm rot="20700000" flipH="1">
              <a:off x="482322" y="2090200"/>
              <a:ext cx="912984" cy="1102608"/>
            </a:xfrm>
            <a:custGeom>
              <a:avLst/>
              <a:gdLst>
                <a:gd name="connsiteX0" fmla="*/ 671382 w 1159475"/>
                <a:gd name="connsiteY0" fmla="*/ 0 h 1400297"/>
                <a:gd name="connsiteX1" fmla="*/ 764597 w 1159475"/>
                <a:gd name="connsiteY1" fmla="*/ 93215 h 1400297"/>
                <a:gd name="connsiteX2" fmla="*/ 764597 w 1159475"/>
                <a:gd name="connsiteY2" fmla="*/ 696590 h 1400297"/>
                <a:gd name="connsiteX3" fmla="*/ 794859 w 1159475"/>
                <a:gd name="connsiteY3" fmla="*/ 696590 h 1400297"/>
                <a:gd name="connsiteX4" fmla="*/ 794859 w 1159475"/>
                <a:gd name="connsiteY4" fmla="*/ 174177 h 1400297"/>
                <a:gd name="connsiteX5" fmla="*/ 888074 w 1159475"/>
                <a:gd name="connsiteY5" fmla="*/ 80962 h 1400297"/>
                <a:gd name="connsiteX6" fmla="*/ 981289 w 1159475"/>
                <a:gd name="connsiteY6" fmla="*/ 174177 h 1400297"/>
                <a:gd name="connsiteX7" fmla="*/ 981289 w 1159475"/>
                <a:gd name="connsiteY7" fmla="*/ 696590 h 1400297"/>
                <a:gd name="connsiteX8" fmla="*/ 1009170 w 1159475"/>
                <a:gd name="connsiteY8" fmla="*/ 696590 h 1400297"/>
                <a:gd name="connsiteX9" fmla="*/ 1009170 w 1159475"/>
                <a:gd name="connsiteY9" fmla="*/ 389600 h 1400297"/>
                <a:gd name="connsiteX10" fmla="*/ 1055069 w 1159475"/>
                <a:gd name="connsiteY10" fmla="*/ 320354 h 1400297"/>
                <a:gd name="connsiteX11" fmla="*/ 1084321 w 1159475"/>
                <a:gd name="connsiteY11" fmla="*/ 314449 h 1400297"/>
                <a:gd name="connsiteX12" fmla="*/ 1113573 w 1159475"/>
                <a:gd name="connsiteY12" fmla="*/ 320354 h 1400297"/>
                <a:gd name="connsiteX13" fmla="*/ 1159471 w 1159475"/>
                <a:gd name="connsiteY13" fmla="*/ 389600 h 1400297"/>
                <a:gd name="connsiteX14" fmla="*/ 1159471 w 1159475"/>
                <a:gd name="connsiteY14" fmla="*/ 797449 h 1400297"/>
                <a:gd name="connsiteX15" fmla="*/ 1159475 w 1159475"/>
                <a:gd name="connsiteY15" fmla="*/ 797466 h 1400297"/>
                <a:gd name="connsiteX16" fmla="*/ 1159475 w 1159475"/>
                <a:gd name="connsiteY16" fmla="*/ 1048443 h 1400297"/>
                <a:gd name="connsiteX17" fmla="*/ 807621 w 1159475"/>
                <a:gd name="connsiteY17" fmla="*/ 1400297 h 1400297"/>
                <a:gd name="connsiteX18" fmla="*/ 713802 w 1159475"/>
                <a:gd name="connsiteY18" fmla="*/ 1400297 h 1400297"/>
                <a:gd name="connsiteX19" fmla="*/ 369096 w 1159475"/>
                <a:gd name="connsiteY19" fmla="*/ 1119354 h 1400297"/>
                <a:gd name="connsiteX20" fmla="*/ 363914 w 1159475"/>
                <a:gd name="connsiteY20" fmla="*/ 1067950 h 1400297"/>
                <a:gd name="connsiteX21" fmla="*/ 32099 w 1159475"/>
                <a:gd name="connsiteY21" fmla="*/ 736134 h 1400297"/>
                <a:gd name="connsiteX22" fmla="*/ 8025 w 1159475"/>
                <a:gd name="connsiteY22" fmla="*/ 617398 h 1400297"/>
                <a:gd name="connsiteX23" fmla="*/ 32099 w 1159475"/>
                <a:gd name="connsiteY23" fmla="*/ 581144 h 1400297"/>
                <a:gd name="connsiteX24" fmla="*/ 68353 w 1159475"/>
                <a:gd name="connsiteY24" fmla="*/ 557070 h 1400297"/>
                <a:gd name="connsiteX25" fmla="*/ 187089 w 1159475"/>
                <a:gd name="connsiteY25" fmla="*/ 581144 h 1400297"/>
                <a:gd name="connsiteX26" fmla="*/ 363853 w 1159475"/>
                <a:gd name="connsiteY26" fmla="*/ 757908 h 1400297"/>
                <a:gd name="connsiteX27" fmla="*/ 363853 w 1159475"/>
                <a:gd name="connsiteY27" fmla="*/ 210413 h 1400297"/>
                <a:gd name="connsiteX28" fmla="*/ 457068 w 1159475"/>
                <a:gd name="connsiteY28" fmla="*/ 117198 h 1400297"/>
                <a:gd name="connsiteX29" fmla="*/ 550283 w 1159475"/>
                <a:gd name="connsiteY29" fmla="*/ 210413 h 1400297"/>
                <a:gd name="connsiteX30" fmla="*/ 550283 w 1159475"/>
                <a:gd name="connsiteY30" fmla="*/ 696590 h 1400297"/>
                <a:gd name="connsiteX31" fmla="*/ 578167 w 1159475"/>
                <a:gd name="connsiteY31" fmla="*/ 696590 h 1400297"/>
                <a:gd name="connsiteX32" fmla="*/ 578167 w 1159475"/>
                <a:gd name="connsiteY32" fmla="*/ 93215 h 1400297"/>
                <a:gd name="connsiteX33" fmla="*/ 671382 w 1159475"/>
                <a:gd name="connsiteY33" fmla="*/ 0 h 14002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159475" h="1400297">
                  <a:moveTo>
                    <a:pt x="671382" y="0"/>
                  </a:moveTo>
                  <a:cubicBezTo>
                    <a:pt x="722863" y="0"/>
                    <a:pt x="764597" y="41734"/>
                    <a:pt x="764597" y="93215"/>
                  </a:cubicBezTo>
                  <a:lnTo>
                    <a:pt x="764597" y="696590"/>
                  </a:lnTo>
                  <a:lnTo>
                    <a:pt x="794859" y="696590"/>
                  </a:lnTo>
                  <a:lnTo>
                    <a:pt x="794859" y="174177"/>
                  </a:lnTo>
                  <a:cubicBezTo>
                    <a:pt x="794859" y="122696"/>
                    <a:pt x="836593" y="80962"/>
                    <a:pt x="888074" y="80962"/>
                  </a:cubicBezTo>
                  <a:cubicBezTo>
                    <a:pt x="939555" y="80962"/>
                    <a:pt x="981289" y="122696"/>
                    <a:pt x="981289" y="174177"/>
                  </a:cubicBezTo>
                  <a:lnTo>
                    <a:pt x="981289" y="696590"/>
                  </a:lnTo>
                  <a:lnTo>
                    <a:pt x="1009170" y="696590"/>
                  </a:lnTo>
                  <a:lnTo>
                    <a:pt x="1009170" y="389600"/>
                  </a:lnTo>
                  <a:cubicBezTo>
                    <a:pt x="1009170" y="358471"/>
                    <a:pt x="1028096" y="331763"/>
                    <a:pt x="1055069" y="320354"/>
                  </a:cubicBezTo>
                  <a:lnTo>
                    <a:pt x="1084321" y="314449"/>
                  </a:lnTo>
                  <a:lnTo>
                    <a:pt x="1113573" y="320354"/>
                  </a:lnTo>
                  <a:cubicBezTo>
                    <a:pt x="1140545" y="331763"/>
                    <a:pt x="1159471" y="358471"/>
                    <a:pt x="1159471" y="389600"/>
                  </a:cubicBezTo>
                  <a:lnTo>
                    <a:pt x="1159471" y="797449"/>
                  </a:lnTo>
                  <a:lnTo>
                    <a:pt x="1159475" y="797466"/>
                  </a:lnTo>
                  <a:lnTo>
                    <a:pt x="1159475" y="1048443"/>
                  </a:lnTo>
                  <a:cubicBezTo>
                    <a:pt x="1159475" y="1242767"/>
                    <a:pt x="1001945" y="1400297"/>
                    <a:pt x="807621" y="1400297"/>
                  </a:cubicBezTo>
                  <a:lnTo>
                    <a:pt x="713802" y="1400297"/>
                  </a:lnTo>
                  <a:cubicBezTo>
                    <a:pt x="543768" y="1400297"/>
                    <a:pt x="401905" y="1279688"/>
                    <a:pt x="369096" y="1119354"/>
                  </a:cubicBezTo>
                  <a:lnTo>
                    <a:pt x="363914" y="1067950"/>
                  </a:lnTo>
                  <a:lnTo>
                    <a:pt x="32099" y="736134"/>
                  </a:lnTo>
                  <a:cubicBezTo>
                    <a:pt x="0" y="704035"/>
                    <a:pt x="-8025" y="656977"/>
                    <a:pt x="8025" y="617398"/>
                  </a:cubicBezTo>
                  <a:lnTo>
                    <a:pt x="32099" y="581144"/>
                  </a:lnTo>
                  <a:lnTo>
                    <a:pt x="68353" y="557070"/>
                  </a:lnTo>
                  <a:cubicBezTo>
                    <a:pt x="107932" y="541020"/>
                    <a:pt x="154990" y="549045"/>
                    <a:pt x="187089" y="581144"/>
                  </a:cubicBezTo>
                  <a:lnTo>
                    <a:pt x="363853" y="757908"/>
                  </a:lnTo>
                  <a:lnTo>
                    <a:pt x="363853" y="210413"/>
                  </a:lnTo>
                  <a:cubicBezTo>
                    <a:pt x="363853" y="158932"/>
                    <a:pt x="405587" y="117198"/>
                    <a:pt x="457068" y="117198"/>
                  </a:cubicBezTo>
                  <a:cubicBezTo>
                    <a:pt x="508549" y="117198"/>
                    <a:pt x="550283" y="158932"/>
                    <a:pt x="550283" y="210413"/>
                  </a:cubicBezTo>
                  <a:lnTo>
                    <a:pt x="550283" y="696590"/>
                  </a:lnTo>
                  <a:lnTo>
                    <a:pt x="578167" y="696590"/>
                  </a:lnTo>
                  <a:lnTo>
                    <a:pt x="578167" y="93215"/>
                  </a:lnTo>
                  <a:cubicBezTo>
                    <a:pt x="578167" y="41734"/>
                    <a:pt x="619901" y="0"/>
                    <a:pt x="671382" y="0"/>
                  </a:cubicBezTo>
                  <a:close/>
                </a:path>
              </a:pathLst>
            </a:custGeom>
            <a:solidFill>
              <a:srgbClr val="FF0000"/>
            </a:solidFill>
            <a:ln w="381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91" name="グループ化 90">
              <a:extLst>
                <a:ext uri="{FF2B5EF4-FFF2-40B4-BE49-F238E27FC236}">
                  <a16:creationId xmlns:a16="http://schemas.microsoft.com/office/drawing/2014/main" id="{13187E6C-115C-4AB9-B4DA-D7B0101E1097}"/>
                </a:ext>
              </a:extLst>
            </p:cNvPr>
            <p:cNvGrpSpPr/>
            <p:nvPr/>
          </p:nvGrpSpPr>
          <p:grpSpPr>
            <a:xfrm>
              <a:off x="706920" y="750309"/>
              <a:ext cx="1904318" cy="998892"/>
              <a:chOff x="6612421" y="888522"/>
              <a:chExt cx="1904318" cy="998892"/>
            </a:xfrm>
          </p:grpSpPr>
          <p:sp>
            <p:nvSpPr>
              <p:cNvPr id="92" name="楕円 91">
                <a:extLst>
                  <a:ext uri="{FF2B5EF4-FFF2-40B4-BE49-F238E27FC236}">
                    <a16:creationId xmlns:a16="http://schemas.microsoft.com/office/drawing/2014/main" id="{7FEA31EF-3DC8-475F-8646-1D98B0EFB9ED}"/>
                  </a:ext>
                </a:extLst>
              </p:cNvPr>
              <p:cNvSpPr/>
              <p:nvPr/>
            </p:nvSpPr>
            <p:spPr>
              <a:xfrm>
                <a:off x="7314091" y="1390856"/>
                <a:ext cx="404274" cy="496558"/>
              </a:xfrm>
              <a:prstGeom prst="ellips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3" name="楕円 92">
                <a:extLst>
                  <a:ext uri="{FF2B5EF4-FFF2-40B4-BE49-F238E27FC236}">
                    <a16:creationId xmlns:a16="http://schemas.microsoft.com/office/drawing/2014/main" id="{983A7C9E-4BA6-4B72-B26D-807A99AF1495}"/>
                  </a:ext>
                </a:extLst>
              </p:cNvPr>
              <p:cNvSpPr/>
              <p:nvPr/>
            </p:nvSpPr>
            <p:spPr>
              <a:xfrm>
                <a:off x="8112465" y="1390856"/>
                <a:ext cx="404274" cy="496558"/>
              </a:xfrm>
              <a:prstGeom prst="ellips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4" name="楕円 93">
                <a:extLst>
                  <a:ext uri="{FF2B5EF4-FFF2-40B4-BE49-F238E27FC236}">
                    <a16:creationId xmlns:a16="http://schemas.microsoft.com/office/drawing/2014/main" id="{14F8F3C1-BADA-4B5F-A6EC-A043D9F95860}"/>
                  </a:ext>
                </a:extLst>
              </p:cNvPr>
              <p:cNvSpPr/>
              <p:nvPr/>
            </p:nvSpPr>
            <p:spPr>
              <a:xfrm>
                <a:off x="7374528" y="1591156"/>
                <a:ext cx="283402" cy="94091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5" name="楕円 94">
                <a:extLst>
                  <a:ext uri="{FF2B5EF4-FFF2-40B4-BE49-F238E27FC236}">
                    <a16:creationId xmlns:a16="http://schemas.microsoft.com/office/drawing/2014/main" id="{46A663ED-93C7-43A7-AA16-1972D089B04E}"/>
                  </a:ext>
                </a:extLst>
              </p:cNvPr>
              <p:cNvSpPr/>
              <p:nvPr/>
            </p:nvSpPr>
            <p:spPr>
              <a:xfrm>
                <a:off x="8172901" y="1591156"/>
                <a:ext cx="283402" cy="94091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6" name="四角形: 角を丸くする 95">
                <a:extLst>
                  <a:ext uri="{FF2B5EF4-FFF2-40B4-BE49-F238E27FC236}">
                    <a16:creationId xmlns:a16="http://schemas.microsoft.com/office/drawing/2014/main" id="{71144D18-2A3D-4344-9432-D5C05503E921}"/>
                  </a:ext>
                </a:extLst>
              </p:cNvPr>
              <p:cNvSpPr/>
              <p:nvPr/>
            </p:nvSpPr>
            <p:spPr>
              <a:xfrm rot="900000">
                <a:off x="7340971" y="1340770"/>
                <a:ext cx="404274" cy="129683"/>
              </a:xfrm>
              <a:prstGeom prst="roundRect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7" name="四角形: 角を丸くする 96">
                <a:extLst>
                  <a:ext uri="{FF2B5EF4-FFF2-40B4-BE49-F238E27FC236}">
                    <a16:creationId xmlns:a16="http://schemas.microsoft.com/office/drawing/2014/main" id="{C7995BE2-495C-493A-AAFE-17A61D5618A5}"/>
                  </a:ext>
                </a:extLst>
              </p:cNvPr>
              <p:cNvSpPr/>
              <p:nvPr/>
            </p:nvSpPr>
            <p:spPr>
              <a:xfrm rot="20700000" flipH="1">
                <a:off x="8073932" y="1340771"/>
                <a:ext cx="404274" cy="129683"/>
              </a:xfrm>
              <a:prstGeom prst="roundRect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8" name="テキスト ボックス 97">
                <a:extLst>
                  <a:ext uri="{FF2B5EF4-FFF2-40B4-BE49-F238E27FC236}">
                    <a16:creationId xmlns:a16="http://schemas.microsoft.com/office/drawing/2014/main" id="{7A813821-61A0-4345-B15F-1D23E66F6716}"/>
                  </a:ext>
                </a:extLst>
              </p:cNvPr>
              <p:cNvSpPr txBox="1"/>
              <p:nvPr/>
            </p:nvSpPr>
            <p:spPr>
              <a:xfrm rot="20700000">
                <a:off x="6612421" y="888522"/>
                <a:ext cx="684548" cy="28557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b="1" dirty="0">
                    <a:solidFill>
                      <a:srgbClr val="FF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NO!</a:t>
                </a:r>
                <a:endParaRPr kumimoji="1" lang="ja-JP" altLang="en-US" b="1" dirty="0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</p:grpSp>
      <p:grpSp>
        <p:nvGrpSpPr>
          <p:cNvPr id="10" name="グループ化 9">
            <a:extLst>
              <a:ext uri="{FF2B5EF4-FFF2-40B4-BE49-F238E27FC236}">
                <a16:creationId xmlns:a16="http://schemas.microsoft.com/office/drawing/2014/main" id="{F26B8B66-1054-4CDD-A10F-BA22683362F2}"/>
              </a:ext>
            </a:extLst>
          </p:cNvPr>
          <p:cNvGrpSpPr/>
          <p:nvPr/>
        </p:nvGrpSpPr>
        <p:grpSpPr>
          <a:xfrm>
            <a:off x="6535004" y="3898598"/>
            <a:ext cx="2675610" cy="2353790"/>
            <a:chOff x="6271369" y="3666673"/>
            <a:chExt cx="3202880" cy="2817640"/>
          </a:xfrm>
        </p:grpSpPr>
        <p:grpSp>
          <p:nvGrpSpPr>
            <p:cNvPr id="109" name="グループ化 108">
              <a:extLst>
                <a:ext uri="{FF2B5EF4-FFF2-40B4-BE49-F238E27FC236}">
                  <a16:creationId xmlns:a16="http://schemas.microsoft.com/office/drawing/2014/main" id="{5BC9E567-B201-4E39-B4DB-DB20133A2E85}"/>
                </a:ext>
              </a:extLst>
            </p:cNvPr>
            <p:cNvGrpSpPr/>
            <p:nvPr/>
          </p:nvGrpSpPr>
          <p:grpSpPr>
            <a:xfrm>
              <a:off x="6569683" y="3762375"/>
              <a:ext cx="2721938" cy="2721938"/>
              <a:chOff x="676883" y="857250"/>
              <a:chExt cx="2721938" cy="2721938"/>
            </a:xfrm>
          </p:grpSpPr>
          <p:grpSp>
            <p:nvGrpSpPr>
              <p:cNvPr id="110" name="グループ化 109">
                <a:extLst>
                  <a:ext uri="{FF2B5EF4-FFF2-40B4-BE49-F238E27FC236}">
                    <a16:creationId xmlns:a16="http://schemas.microsoft.com/office/drawing/2014/main" id="{36BF5A72-69BE-42FA-AC68-0B4EAA1A045E}"/>
                  </a:ext>
                </a:extLst>
              </p:cNvPr>
              <p:cNvGrpSpPr/>
              <p:nvPr/>
            </p:nvGrpSpPr>
            <p:grpSpPr>
              <a:xfrm>
                <a:off x="689584" y="869950"/>
                <a:ext cx="2696536" cy="2696530"/>
                <a:chOff x="3543630" y="3341418"/>
                <a:chExt cx="1646813" cy="1646810"/>
              </a:xfrm>
            </p:grpSpPr>
            <p:sp>
              <p:nvSpPr>
                <p:cNvPr id="112" name="楕円 111">
                  <a:extLst>
                    <a:ext uri="{FF2B5EF4-FFF2-40B4-BE49-F238E27FC236}">
                      <a16:creationId xmlns:a16="http://schemas.microsoft.com/office/drawing/2014/main" id="{75B4ADF3-005D-4559-B810-CC0BBC9334F1}"/>
                    </a:ext>
                  </a:extLst>
                </p:cNvPr>
                <p:cNvSpPr/>
                <p:nvPr/>
              </p:nvSpPr>
              <p:spPr bwMode="auto">
                <a:xfrm>
                  <a:off x="3543630" y="3341418"/>
                  <a:ext cx="1646813" cy="1646810"/>
                </a:xfrm>
                <a:prstGeom prst="ellipse">
                  <a:avLst/>
                </a:prstGeom>
                <a:solidFill>
                  <a:schemeClr val="bg1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3" name="&quot;禁止&quot;マーク 112">
                  <a:extLst>
                    <a:ext uri="{FF2B5EF4-FFF2-40B4-BE49-F238E27FC236}">
                      <a16:creationId xmlns:a16="http://schemas.microsoft.com/office/drawing/2014/main" id="{103B49B8-8849-4DBC-89A5-0C068EB6B2B5}"/>
                    </a:ext>
                  </a:extLst>
                </p:cNvPr>
                <p:cNvSpPr/>
                <p:nvPr/>
              </p:nvSpPr>
              <p:spPr bwMode="auto">
                <a:xfrm>
                  <a:off x="3587099" y="3384887"/>
                  <a:ext cx="1559874" cy="1559872"/>
                </a:xfrm>
                <a:prstGeom prst="noSmoking">
                  <a:avLst>
                    <a:gd name="adj" fmla="val 9559"/>
                  </a:avLst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111" name="円: 塗りつぶしなし 110">
                <a:extLst>
                  <a:ext uri="{FF2B5EF4-FFF2-40B4-BE49-F238E27FC236}">
                    <a16:creationId xmlns:a16="http://schemas.microsoft.com/office/drawing/2014/main" id="{13DC53F4-E7EA-40A6-99D2-9C997B69655A}"/>
                  </a:ext>
                </a:extLst>
              </p:cNvPr>
              <p:cNvSpPr/>
              <p:nvPr/>
            </p:nvSpPr>
            <p:spPr>
              <a:xfrm>
                <a:off x="676883" y="857250"/>
                <a:ext cx="2721938" cy="2721938"/>
              </a:xfrm>
              <a:prstGeom prst="donut">
                <a:avLst>
                  <a:gd name="adj" fmla="val 1422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20" name="グループ化 119">
              <a:extLst>
                <a:ext uri="{FF2B5EF4-FFF2-40B4-BE49-F238E27FC236}">
                  <a16:creationId xmlns:a16="http://schemas.microsoft.com/office/drawing/2014/main" id="{696C5E28-882A-4497-B5CC-E2DFE67C7171}"/>
                </a:ext>
              </a:extLst>
            </p:cNvPr>
            <p:cNvGrpSpPr/>
            <p:nvPr/>
          </p:nvGrpSpPr>
          <p:grpSpPr>
            <a:xfrm>
              <a:off x="7141947" y="4950480"/>
              <a:ext cx="1573428" cy="666702"/>
              <a:chOff x="7030822" y="1837782"/>
              <a:chExt cx="1795678" cy="760874"/>
            </a:xfrm>
          </p:grpSpPr>
          <p:sp>
            <p:nvSpPr>
              <p:cNvPr id="121" name="フリーフォーム: 図形 120">
                <a:extLst>
                  <a:ext uri="{FF2B5EF4-FFF2-40B4-BE49-F238E27FC236}">
                    <a16:creationId xmlns:a16="http://schemas.microsoft.com/office/drawing/2014/main" id="{DA454ECE-E1AE-46FE-84EA-3246F6210EB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030822" y="1837782"/>
                <a:ext cx="1795678" cy="760874"/>
              </a:xfrm>
              <a:custGeom>
                <a:avLst/>
                <a:gdLst>
                  <a:gd name="connsiteX0" fmla="*/ 1536351 w 1795678"/>
                  <a:gd name="connsiteY0" fmla="*/ 518792 h 760874"/>
                  <a:gd name="connsiteX1" fmla="*/ 1657143 w 1795678"/>
                  <a:gd name="connsiteY1" fmla="*/ 639833 h 760874"/>
                  <a:gd name="connsiteX2" fmla="*/ 1536351 w 1795678"/>
                  <a:gd name="connsiteY2" fmla="*/ 760874 h 760874"/>
                  <a:gd name="connsiteX3" fmla="*/ 1415560 w 1795678"/>
                  <a:gd name="connsiteY3" fmla="*/ 639833 h 760874"/>
                  <a:gd name="connsiteX4" fmla="*/ 1536351 w 1795678"/>
                  <a:gd name="connsiteY4" fmla="*/ 518792 h 760874"/>
                  <a:gd name="connsiteX5" fmla="*/ 484514 w 1795678"/>
                  <a:gd name="connsiteY5" fmla="*/ 518792 h 760874"/>
                  <a:gd name="connsiteX6" fmla="*/ 605306 w 1795678"/>
                  <a:gd name="connsiteY6" fmla="*/ 639833 h 760874"/>
                  <a:gd name="connsiteX7" fmla="*/ 484514 w 1795678"/>
                  <a:gd name="connsiteY7" fmla="*/ 760874 h 760874"/>
                  <a:gd name="connsiteX8" fmla="*/ 363722 w 1795678"/>
                  <a:gd name="connsiteY8" fmla="*/ 639833 h 760874"/>
                  <a:gd name="connsiteX9" fmla="*/ 484514 w 1795678"/>
                  <a:gd name="connsiteY9" fmla="*/ 518792 h 760874"/>
                  <a:gd name="connsiteX10" fmla="*/ 232451 w 1795678"/>
                  <a:gd name="connsiteY10" fmla="*/ 0 h 760874"/>
                  <a:gd name="connsiteX11" fmla="*/ 1598096 w 1795678"/>
                  <a:gd name="connsiteY11" fmla="*/ 0 h 760874"/>
                  <a:gd name="connsiteX12" fmla="*/ 1795678 w 1795678"/>
                  <a:gd name="connsiteY12" fmla="*/ 197992 h 760874"/>
                  <a:gd name="connsiteX13" fmla="*/ 1784056 w 1795678"/>
                  <a:gd name="connsiteY13" fmla="*/ 617268 h 760874"/>
                  <a:gd name="connsiteX14" fmla="*/ 1702643 w 1795678"/>
                  <a:gd name="connsiteY14" fmla="*/ 617268 h 760874"/>
                  <a:gd name="connsiteX15" fmla="*/ 1694809 w 1795678"/>
                  <a:gd name="connsiteY15" fmla="*/ 578384 h 760874"/>
                  <a:gd name="connsiteX16" fmla="*/ 1534172 w 1795678"/>
                  <a:gd name="connsiteY16" fmla="*/ 471685 h 760874"/>
                  <a:gd name="connsiteX17" fmla="*/ 1373534 w 1795678"/>
                  <a:gd name="connsiteY17" fmla="*/ 578384 h 760874"/>
                  <a:gd name="connsiteX18" fmla="*/ 1365700 w 1795678"/>
                  <a:gd name="connsiteY18" fmla="*/ 617268 h 760874"/>
                  <a:gd name="connsiteX19" fmla="*/ 644995 w 1795678"/>
                  <a:gd name="connsiteY19" fmla="*/ 617268 h 760874"/>
                  <a:gd name="connsiteX20" fmla="*/ 637161 w 1795678"/>
                  <a:gd name="connsiteY20" fmla="*/ 578384 h 760874"/>
                  <a:gd name="connsiteX21" fmla="*/ 476524 w 1795678"/>
                  <a:gd name="connsiteY21" fmla="*/ 471685 h 760874"/>
                  <a:gd name="connsiteX22" fmla="*/ 315886 w 1795678"/>
                  <a:gd name="connsiteY22" fmla="*/ 578384 h 760874"/>
                  <a:gd name="connsiteX23" fmla="*/ 308052 w 1795678"/>
                  <a:gd name="connsiteY23" fmla="*/ 617268 h 760874"/>
                  <a:gd name="connsiteX24" fmla="*/ 0 w 1795678"/>
                  <a:gd name="connsiteY24" fmla="*/ 617268 h 760874"/>
                  <a:gd name="connsiteX25" fmla="*/ 0 w 1795678"/>
                  <a:gd name="connsiteY25" fmla="*/ 232931 h 7608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1795678" h="760874">
                    <a:moveTo>
                      <a:pt x="1536351" y="518792"/>
                    </a:moveTo>
                    <a:cubicBezTo>
                      <a:pt x="1603062" y="518792"/>
                      <a:pt x="1657143" y="572984"/>
                      <a:pt x="1657143" y="639833"/>
                    </a:cubicBezTo>
                    <a:cubicBezTo>
                      <a:pt x="1657143" y="706682"/>
                      <a:pt x="1603062" y="760874"/>
                      <a:pt x="1536351" y="760874"/>
                    </a:cubicBezTo>
                    <a:cubicBezTo>
                      <a:pt x="1469640" y="760874"/>
                      <a:pt x="1415560" y="706682"/>
                      <a:pt x="1415560" y="639833"/>
                    </a:cubicBezTo>
                    <a:cubicBezTo>
                      <a:pt x="1415560" y="572984"/>
                      <a:pt x="1469640" y="518792"/>
                      <a:pt x="1536351" y="518792"/>
                    </a:cubicBezTo>
                    <a:close/>
                    <a:moveTo>
                      <a:pt x="484514" y="518792"/>
                    </a:moveTo>
                    <a:cubicBezTo>
                      <a:pt x="551225" y="518792"/>
                      <a:pt x="605306" y="572984"/>
                      <a:pt x="605306" y="639833"/>
                    </a:cubicBezTo>
                    <a:cubicBezTo>
                      <a:pt x="605306" y="706682"/>
                      <a:pt x="551225" y="760874"/>
                      <a:pt x="484514" y="760874"/>
                    </a:cubicBezTo>
                    <a:cubicBezTo>
                      <a:pt x="417803" y="760874"/>
                      <a:pt x="363722" y="706682"/>
                      <a:pt x="363722" y="639833"/>
                    </a:cubicBezTo>
                    <a:cubicBezTo>
                      <a:pt x="363722" y="572984"/>
                      <a:pt x="417803" y="518792"/>
                      <a:pt x="484514" y="518792"/>
                    </a:cubicBezTo>
                    <a:close/>
                    <a:moveTo>
                      <a:pt x="232451" y="0"/>
                    </a:moveTo>
                    <a:lnTo>
                      <a:pt x="1598096" y="0"/>
                    </a:lnTo>
                    <a:lnTo>
                      <a:pt x="1795678" y="197992"/>
                    </a:lnTo>
                    <a:lnTo>
                      <a:pt x="1784056" y="617268"/>
                    </a:lnTo>
                    <a:lnTo>
                      <a:pt x="1702643" y="617268"/>
                    </a:lnTo>
                    <a:lnTo>
                      <a:pt x="1694809" y="578384"/>
                    </a:lnTo>
                    <a:cubicBezTo>
                      <a:pt x="1668344" y="515682"/>
                      <a:pt x="1606385" y="471685"/>
                      <a:pt x="1534172" y="471685"/>
                    </a:cubicBezTo>
                    <a:cubicBezTo>
                      <a:pt x="1461959" y="471685"/>
                      <a:pt x="1400000" y="515682"/>
                      <a:pt x="1373534" y="578384"/>
                    </a:cubicBezTo>
                    <a:lnTo>
                      <a:pt x="1365700" y="617268"/>
                    </a:lnTo>
                    <a:lnTo>
                      <a:pt x="644995" y="617268"/>
                    </a:lnTo>
                    <a:lnTo>
                      <a:pt x="637161" y="578384"/>
                    </a:lnTo>
                    <a:cubicBezTo>
                      <a:pt x="610696" y="515682"/>
                      <a:pt x="548737" y="471685"/>
                      <a:pt x="476524" y="471685"/>
                    </a:cubicBezTo>
                    <a:cubicBezTo>
                      <a:pt x="404311" y="471685"/>
                      <a:pt x="342352" y="515682"/>
                      <a:pt x="315886" y="578384"/>
                    </a:cubicBezTo>
                    <a:lnTo>
                      <a:pt x="308052" y="617268"/>
                    </a:lnTo>
                    <a:lnTo>
                      <a:pt x="0" y="617268"/>
                    </a:lnTo>
                    <a:lnTo>
                      <a:pt x="0" y="232931"/>
                    </a:lnTo>
                    <a:close/>
                  </a:path>
                </a:pathLst>
              </a:custGeom>
              <a:solidFill>
                <a:schemeClr val="bg1"/>
              </a:solidFill>
              <a:ln w="76200">
                <a:solidFill>
                  <a:schemeClr val="bg1"/>
                </a:solidFill>
              </a:ln>
              <a:effectLst/>
            </p:spPr>
            <p:txBody>
              <a:bodyPr wrap="square" anchor="ctr"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22" name="フリーフォーム: 図形 121">
                <a:extLst>
                  <a:ext uri="{FF2B5EF4-FFF2-40B4-BE49-F238E27FC236}">
                    <a16:creationId xmlns:a16="http://schemas.microsoft.com/office/drawing/2014/main" id="{8987E212-EE91-463E-B6E5-9A0D30078AA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030822" y="1837782"/>
                <a:ext cx="1795678" cy="760874"/>
              </a:xfrm>
              <a:custGeom>
                <a:avLst/>
                <a:gdLst>
                  <a:gd name="connsiteX0" fmla="*/ 1991720 w 2327910"/>
                  <a:gd name="connsiteY0" fmla="*/ 672560 h 986394"/>
                  <a:gd name="connsiteX1" fmla="*/ 2148314 w 2327910"/>
                  <a:gd name="connsiteY1" fmla="*/ 829477 h 986394"/>
                  <a:gd name="connsiteX2" fmla="*/ 1991720 w 2327910"/>
                  <a:gd name="connsiteY2" fmla="*/ 986394 h 986394"/>
                  <a:gd name="connsiteX3" fmla="*/ 1835126 w 2327910"/>
                  <a:gd name="connsiteY3" fmla="*/ 829477 h 986394"/>
                  <a:gd name="connsiteX4" fmla="*/ 1991720 w 2327910"/>
                  <a:gd name="connsiteY4" fmla="*/ 672560 h 986394"/>
                  <a:gd name="connsiteX5" fmla="*/ 628122 w 2327910"/>
                  <a:gd name="connsiteY5" fmla="*/ 672560 h 986394"/>
                  <a:gd name="connsiteX6" fmla="*/ 784716 w 2327910"/>
                  <a:gd name="connsiteY6" fmla="*/ 829477 h 986394"/>
                  <a:gd name="connsiteX7" fmla="*/ 628122 w 2327910"/>
                  <a:gd name="connsiteY7" fmla="*/ 986394 h 986394"/>
                  <a:gd name="connsiteX8" fmla="*/ 471528 w 2327910"/>
                  <a:gd name="connsiteY8" fmla="*/ 829477 h 986394"/>
                  <a:gd name="connsiteX9" fmla="*/ 628122 w 2327910"/>
                  <a:gd name="connsiteY9" fmla="*/ 672560 h 986394"/>
                  <a:gd name="connsiteX10" fmla="*/ 2041546 w 2327910"/>
                  <a:gd name="connsiteY10" fmla="*/ 184014 h 986394"/>
                  <a:gd name="connsiteX11" fmla="*/ 2041546 w 2327910"/>
                  <a:gd name="connsiteY11" fmla="*/ 304802 h 986394"/>
                  <a:gd name="connsiteX12" fmla="*/ 2214988 w 2327910"/>
                  <a:gd name="connsiteY12" fmla="*/ 304802 h 986394"/>
                  <a:gd name="connsiteX13" fmla="*/ 2214988 w 2327910"/>
                  <a:gd name="connsiteY13" fmla="*/ 184014 h 986394"/>
                  <a:gd name="connsiteX14" fmla="*/ 220276 w 2327910"/>
                  <a:gd name="connsiteY14" fmla="*/ 181183 h 986394"/>
                  <a:gd name="connsiteX15" fmla="*/ 220276 w 2327910"/>
                  <a:gd name="connsiteY15" fmla="*/ 301971 h 986394"/>
                  <a:gd name="connsiteX16" fmla="*/ 393718 w 2327910"/>
                  <a:gd name="connsiteY16" fmla="*/ 301971 h 986394"/>
                  <a:gd name="connsiteX17" fmla="*/ 393718 w 2327910"/>
                  <a:gd name="connsiteY17" fmla="*/ 181183 h 986394"/>
                  <a:gd name="connsiteX18" fmla="*/ 1774929 w 2327910"/>
                  <a:gd name="connsiteY18" fmla="*/ 113239 h 986394"/>
                  <a:gd name="connsiteX19" fmla="*/ 1774929 w 2327910"/>
                  <a:gd name="connsiteY19" fmla="*/ 301971 h 986394"/>
                  <a:gd name="connsiteX20" fmla="*/ 1993406 w 2327910"/>
                  <a:gd name="connsiteY20" fmla="*/ 301971 h 986394"/>
                  <a:gd name="connsiteX21" fmla="*/ 1993406 w 2327910"/>
                  <a:gd name="connsiteY21" fmla="*/ 113239 h 986394"/>
                  <a:gd name="connsiteX22" fmla="*/ 1508314 w 2327910"/>
                  <a:gd name="connsiteY22" fmla="*/ 113239 h 986394"/>
                  <a:gd name="connsiteX23" fmla="*/ 1508314 w 2327910"/>
                  <a:gd name="connsiteY23" fmla="*/ 301971 h 986394"/>
                  <a:gd name="connsiteX24" fmla="*/ 1726791 w 2327910"/>
                  <a:gd name="connsiteY24" fmla="*/ 301971 h 986394"/>
                  <a:gd name="connsiteX25" fmla="*/ 1726791 w 2327910"/>
                  <a:gd name="connsiteY25" fmla="*/ 113239 h 986394"/>
                  <a:gd name="connsiteX26" fmla="*/ 1241699 w 2327910"/>
                  <a:gd name="connsiteY26" fmla="*/ 113239 h 986394"/>
                  <a:gd name="connsiteX27" fmla="*/ 1241699 w 2327910"/>
                  <a:gd name="connsiteY27" fmla="*/ 301971 h 986394"/>
                  <a:gd name="connsiteX28" fmla="*/ 1460176 w 2327910"/>
                  <a:gd name="connsiteY28" fmla="*/ 301971 h 986394"/>
                  <a:gd name="connsiteX29" fmla="*/ 1460176 w 2327910"/>
                  <a:gd name="connsiteY29" fmla="*/ 113239 h 986394"/>
                  <a:gd name="connsiteX30" fmla="*/ 975084 w 2327910"/>
                  <a:gd name="connsiteY30" fmla="*/ 113239 h 986394"/>
                  <a:gd name="connsiteX31" fmla="*/ 975084 w 2327910"/>
                  <a:gd name="connsiteY31" fmla="*/ 301971 h 986394"/>
                  <a:gd name="connsiteX32" fmla="*/ 1193561 w 2327910"/>
                  <a:gd name="connsiteY32" fmla="*/ 301971 h 986394"/>
                  <a:gd name="connsiteX33" fmla="*/ 1193561 w 2327910"/>
                  <a:gd name="connsiteY33" fmla="*/ 113239 h 986394"/>
                  <a:gd name="connsiteX34" fmla="*/ 708469 w 2327910"/>
                  <a:gd name="connsiteY34" fmla="*/ 113239 h 986394"/>
                  <a:gd name="connsiteX35" fmla="*/ 708469 w 2327910"/>
                  <a:gd name="connsiteY35" fmla="*/ 301971 h 986394"/>
                  <a:gd name="connsiteX36" fmla="*/ 926946 w 2327910"/>
                  <a:gd name="connsiteY36" fmla="*/ 301971 h 986394"/>
                  <a:gd name="connsiteX37" fmla="*/ 926946 w 2327910"/>
                  <a:gd name="connsiteY37" fmla="*/ 113239 h 986394"/>
                  <a:gd name="connsiteX38" fmla="*/ 441855 w 2327910"/>
                  <a:gd name="connsiteY38" fmla="*/ 113239 h 986394"/>
                  <a:gd name="connsiteX39" fmla="*/ 441855 w 2327910"/>
                  <a:gd name="connsiteY39" fmla="*/ 301971 h 986394"/>
                  <a:gd name="connsiteX40" fmla="*/ 660332 w 2327910"/>
                  <a:gd name="connsiteY40" fmla="*/ 301971 h 986394"/>
                  <a:gd name="connsiteX41" fmla="*/ 660332 w 2327910"/>
                  <a:gd name="connsiteY41" fmla="*/ 113239 h 986394"/>
                  <a:gd name="connsiteX42" fmla="*/ 301348 w 2327910"/>
                  <a:gd name="connsiteY42" fmla="*/ 0 h 986394"/>
                  <a:gd name="connsiteX43" fmla="*/ 2071765 w 2327910"/>
                  <a:gd name="connsiteY43" fmla="*/ 0 h 986394"/>
                  <a:gd name="connsiteX44" fmla="*/ 2327910 w 2327910"/>
                  <a:gd name="connsiteY44" fmla="*/ 256676 h 986394"/>
                  <a:gd name="connsiteX45" fmla="*/ 2312843 w 2327910"/>
                  <a:gd name="connsiteY45" fmla="*/ 800223 h 986394"/>
                  <a:gd name="connsiteX46" fmla="*/ 2207300 w 2327910"/>
                  <a:gd name="connsiteY46" fmla="*/ 800223 h 986394"/>
                  <a:gd name="connsiteX47" fmla="*/ 2197144 w 2327910"/>
                  <a:gd name="connsiteY47" fmla="*/ 749814 h 986394"/>
                  <a:gd name="connsiteX48" fmla="*/ 1988894 w 2327910"/>
                  <a:gd name="connsiteY48" fmla="*/ 611491 h 986394"/>
                  <a:gd name="connsiteX49" fmla="*/ 1780644 w 2327910"/>
                  <a:gd name="connsiteY49" fmla="*/ 749814 h 986394"/>
                  <a:gd name="connsiteX50" fmla="*/ 1770488 w 2327910"/>
                  <a:gd name="connsiteY50" fmla="*/ 800223 h 986394"/>
                  <a:gd name="connsiteX51" fmla="*/ 836169 w 2327910"/>
                  <a:gd name="connsiteY51" fmla="*/ 800223 h 986394"/>
                  <a:gd name="connsiteX52" fmla="*/ 826013 w 2327910"/>
                  <a:gd name="connsiteY52" fmla="*/ 749814 h 986394"/>
                  <a:gd name="connsiteX53" fmla="*/ 617763 w 2327910"/>
                  <a:gd name="connsiteY53" fmla="*/ 611491 h 986394"/>
                  <a:gd name="connsiteX54" fmla="*/ 409513 w 2327910"/>
                  <a:gd name="connsiteY54" fmla="*/ 749814 h 986394"/>
                  <a:gd name="connsiteX55" fmla="*/ 399357 w 2327910"/>
                  <a:gd name="connsiteY55" fmla="*/ 800223 h 986394"/>
                  <a:gd name="connsiteX56" fmla="*/ 0 w 2327910"/>
                  <a:gd name="connsiteY56" fmla="*/ 800223 h 986394"/>
                  <a:gd name="connsiteX57" fmla="*/ 0 w 2327910"/>
                  <a:gd name="connsiteY57" fmla="*/ 301971 h 9863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</a:cxnLst>
                <a:rect l="l" t="t" r="r" b="b"/>
                <a:pathLst>
                  <a:path w="2327910" h="986394">
                    <a:moveTo>
                      <a:pt x="1991720" y="672560"/>
                    </a:moveTo>
                    <a:cubicBezTo>
                      <a:pt x="2078204" y="672560"/>
                      <a:pt x="2148314" y="742814"/>
                      <a:pt x="2148314" y="829477"/>
                    </a:cubicBezTo>
                    <a:cubicBezTo>
                      <a:pt x="2148314" y="916140"/>
                      <a:pt x="2078204" y="986394"/>
                      <a:pt x="1991720" y="986394"/>
                    </a:cubicBezTo>
                    <a:cubicBezTo>
                      <a:pt x="1905236" y="986394"/>
                      <a:pt x="1835126" y="916140"/>
                      <a:pt x="1835126" y="829477"/>
                    </a:cubicBezTo>
                    <a:cubicBezTo>
                      <a:pt x="1835126" y="742814"/>
                      <a:pt x="1905236" y="672560"/>
                      <a:pt x="1991720" y="672560"/>
                    </a:cubicBezTo>
                    <a:close/>
                    <a:moveTo>
                      <a:pt x="628122" y="672560"/>
                    </a:moveTo>
                    <a:cubicBezTo>
                      <a:pt x="714606" y="672560"/>
                      <a:pt x="784716" y="742814"/>
                      <a:pt x="784716" y="829477"/>
                    </a:cubicBezTo>
                    <a:cubicBezTo>
                      <a:pt x="784716" y="916140"/>
                      <a:pt x="714606" y="986394"/>
                      <a:pt x="628122" y="986394"/>
                    </a:cubicBezTo>
                    <a:cubicBezTo>
                      <a:pt x="541638" y="986394"/>
                      <a:pt x="471528" y="916140"/>
                      <a:pt x="471528" y="829477"/>
                    </a:cubicBezTo>
                    <a:cubicBezTo>
                      <a:pt x="471528" y="742814"/>
                      <a:pt x="541638" y="672560"/>
                      <a:pt x="628122" y="672560"/>
                    </a:cubicBezTo>
                    <a:close/>
                    <a:moveTo>
                      <a:pt x="2041546" y="184014"/>
                    </a:moveTo>
                    <a:lnTo>
                      <a:pt x="2041546" y="304802"/>
                    </a:lnTo>
                    <a:lnTo>
                      <a:pt x="2214988" y="304802"/>
                    </a:lnTo>
                    <a:lnTo>
                      <a:pt x="2214988" y="184014"/>
                    </a:lnTo>
                    <a:close/>
                    <a:moveTo>
                      <a:pt x="220276" y="181183"/>
                    </a:moveTo>
                    <a:lnTo>
                      <a:pt x="220276" y="301971"/>
                    </a:lnTo>
                    <a:lnTo>
                      <a:pt x="393718" y="301971"/>
                    </a:lnTo>
                    <a:lnTo>
                      <a:pt x="393718" y="181183"/>
                    </a:lnTo>
                    <a:close/>
                    <a:moveTo>
                      <a:pt x="1774929" y="113239"/>
                    </a:moveTo>
                    <a:lnTo>
                      <a:pt x="1774929" y="301971"/>
                    </a:lnTo>
                    <a:lnTo>
                      <a:pt x="1993406" y="301971"/>
                    </a:lnTo>
                    <a:lnTo>
                      <a:pt x="1993406" y="113239"/>
                    </a:lnTo>
                    <a:close/>
                    <a:moveTo>
                      <a:pt x="1508314" y="113239"/>
                    </a:moveTo>
                    <a:lnTo>
                      <a:pt x="1508314" y="301971"/>
                    </a:lnTo>
                    <a:lnTo>
                      <a:pt x="1726791" y="301971"/>
                    </a:lnTo>
                    <a:lnTo>
                      <a:pt x="1726791" y="113239"/>
                    </a:lnTo>
                    <a:close/>
                    <a:moveTo>
                      <a:pt x="1241699" y="113239"/>
                    </a:moveTo>
                    <a:lnTo>
                      <a:pt x="1241699" y="301971"/>
                    </a:lnTo>
                    <a:lnTo>
                      <a:pt x="1460176" y="301971"/>
                    </a:lnTo>
                    <a:lnTo>
                      <a:pt x="1460176" y="113239"/>
                    </a:lnTo>
                    <a:close/>
                    <a:moveTo>
                      <a:pt x="975084" y="113239"/>
                    </a:moveTo>
                    <a:lnTo>
                      <a:pt x="975084" y="301971"/>
                    </a:lnTo>
                    <a:lnTo>
                      <a:pt x="1193561" y="301971"/>
                    </a:lnTo>
                    <a:lnTo>
                      <a:pt x="1193561" y="113239"/>
                    </a:lnTo>
                    <a:close/>
                    <a:moveTo>
                      <a:pt x="708469" y="113239"/>
                    </a:moveTo>
                    <a:lnTo>
                      <a:pt x="708469" y="301971"/>
                    </a:lnTo>
                    <a:lnTo>
                      <a:pt x="926946" y="301971"/>
                    </a:lnTo>
                    <a:lnTo>
                      <a:pt x="926946" y="113239"/>
                    </a:lnTo>
                    <a:close/>
                    <a:moveTo>
                      <a:pt x="441855" y="113239"/>
                    </a:moveTo>
                    <a:lnTo>
                      <a:pt x="441855" y="301971"/>
                    </a:lnTo>
                    <a:lnTo>
                      <a:pt x="660332" y="301971"/>
                    </a:lnTo>
                    <a:lnTo>
                      <a:pt x="660332" y="113239"/>
                    </a:lnTo>
                    <a:close/>
                    <a:moveTo>
                      <a:pt x="301348" y="0"/>
                    </a:moveTo>
                    <a:lnTo>
                      <a:pt x="2071765" y="0"/>
                    </a:lnTo>
                    <a:lnTo>
                      <a:pt x="2327910" y="256676"/>
                    </a:lnTo>
                    <a:lnTo>
                      <a:pt x="2312843" y="800223"/>
                    </a:lnTo>
                    <a:lnTo>
                      <a:pt x="2207300" y="800223"/>
                    </a:lnTo>
                    <a:lnTo>
                      <a:pt x="2197144" y="749814"/>
                    </a:lnTo>
                    <a:cubicBezTo>
                      <a:pt x="2162834" y="668528"/>
                      <a:pt x="2082511" y="611491"/>
                      <a:pt x="1988894" y="611491"/>
                    </a:cubicBezTo>
                    <a:cubicBezTo>
                      <a:pt x="1895278" y="611491"/>
                      <a:pt x="1814955" y="668528"/>
                      <a:pt x="1780644" y="749814"/>
                    </a:cubicBezTo>
                    <a:lnTo>
                      <a:pt x="1770488" y="800223"/>
                    </a:lnTo>
                    <a:lnTo>
                      <a:pt x="836169" y="800223"/>
                    </a:lnTo>
                    <a:lnTo>
                      <a:pt x="826013" y="749814"/>
                    </a:lnTo>
                    <a:cubicBezTo>
                      <a:pt x="791703" y="668528"/>
                      <a:pt x="711380" y="611491"/>
                      <a:pt x="617763" y="611491"/>
                    </a:cubicBezTo>
                    <a:cubicBezTo>
                      <a:pt x="524147" y="611491"/>
                      <a:pt x="443824" y="668528"/>
                      <a:pt x="409513" y="749814"/>
                    </a:cubicBezTo>
                    <a:lnTo>
                      <a:pt x="399357" y="800223"/>
                    </a:lnTo>
                    <a:lnTo>
                      <a:pt x="0" y="800223"/>
                    </a:lnTo>
                    <a:lnTo>
                      <a:pt x="0" y="301971"/>
                    </a:lnTo>
                    <a:close/>
                  </a:path>
                </a:pathLst>
              </a:custGeom>
              <a:solidFill>
                <a:srgbClr val="000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anchor="ctr">
                <a:noAutofit/>
              </a:bodyPr>
              <a:lstStyle/>
              <a:p>
                <a:endParaRPr lang="ja-JP" altLang="en-US"/>
              </a:p>
            </p:txBody>
          </p:sp>
        </p:grpSp>
        <p:sp>
          <p:nvSpPr>
            <p:cNvPr id="123" name="フリーフォーム 168">
              <a:extLst>
                <a:ext uri="{FF2B5EF4-FFF2-40B4-BE49-F238E27FC236}">
                  <a16:creationId xmlns:a16="http://schemas.microsoft.com/office/drawing/2014/main" id="{2473E8E4-F21D-4DB8-BF52-C7103CDD7E23}"/>
                </a:ext>
              </a:extLst>
            </p:cNvPr>
            <p:cNvSpPr/>
            <p:nvPr/>
          </p:nvSpPr>
          <p:spPr>
            <a:xfrm rot="900000">
              <a:off x="8561265" y="4995325"/>
              <a:ext cx="912984" cy="1102608"/>
            </a:xfrm>
            <a:custGeom>
              <a:avLst/>
              <a:gdLst>
                <a:gd name="connsiteX0" fmla="*/ 671382 w 1159475"/>
                <a:gd name="connsiteY0" fmla="*/ 0 h 1400297"/>
                <a:gd name="connsiteX1" fmla="*/ 764597 w 1159475"/>
                <a:gd name="connsiteY1" fmla="*/ 93215 h 1400297"/>
                <a:gd name="connsiteX2" fmla="*/ 764597 w 1159475"/>
                <a:gd name="connsiteY2" fmla="*/ 696590 h 1400297"/>
                <a:gd name="connsiteX3" fmla="*/ 794859 w 1159475"/>
                <a:gd name="connsiteY3" fmla="*/ 696590 h 1400297"/>
                <a:gd name="connsiteX4" fmla="*/ 794859 w 1159475"/>
                <a:gd name="connsiteY4" fmla="*/ 174177 h 1400297"/>
                <a:gd name="connsiteX5" fmla="*/ 888074 w 1159475"/>
                <a:gd name="connsiteY5" fmla="*/ 80962 h 1400297"/>
                <a:gd name="connsiteX6" fmla="*/ 981289 w 1159475"/>
                <a:gd name="connsiteY6" fmla="*/ 174177 h 1400297"/>
                <a:gd name="connsiteX7" fmla="*/ 981289 w 1159475"/>
                <a:gd name="connsiteY7" fmla="*/ 696590 h 1400297"/>
                <a:gd name="connsiteX8" fmla="*/ 1009170 w 1159475"/>
                <a:gd name="connsiteY8" fmla="*/ 696590 h 1400297"/>
                <a:gd name="connsiteX9" fmla="*/ 1009170 w 1159475"/>
                <a:gd name="connsiteY9" fmla="*/ 389600 h 1400297"/>
                <a:gd name="connsiteX10" fmla="*/ 1055069 w 1159475"/>
                <a:gd name="connsiteY10" fmla="*/ 320354 h 1400297"/>
                <a:gd name="connsiteX11" fmla="*/ 1084321 w 1159475"/>
                <a:gd name="connsiteY11" fmla="*/ 314449 h 1400297"/>
                <a:gd name="connsiteX12" fmla="*/ 1113573 w 1159475"/>
                <a:gd name="connsiteY12" fmla="*/ 320354 h 1400297"/>
                <a:gd name="connsiteX13" fmla="*/ 1159471 w 1159475"/>
                <a:gd name="connsiteY13" fmla="*/ 389600 h 1400297"/>
                <a:gd name="connsiteX14" fmla="*/ 1159471 w 1159475"/>
                <a:gd name="connsiteY14" fmla="*/ 797449 h 1400297"/>
                <a:gd name="connsiteX15" fmla="*/ 1159475 w 1159475"/>
                <a:gd name="connsiteY15" fmla="*/ 797466 h 1400297"/>
                <a:gd name="connsiteX16" fmla="*/ 1159475 w 1159475"/>
                <a:gd name="connsiteY16" fmla="*/ 1048443 h 1400297"/>
                <a:gd name="connsiteX17" fmla="*/ 807621 w 1159475"/>
                <a:gd name="connsiteY17" fmla="*/ 1400297 h 1400297"/>
                <a:gd name="connsiteX18" fmla="*/ 713802 w 1159475"/>
                <a:gd name="connsiteY18" fmla="*/ 1400297 h 1400297"/>
                <a:gd name="connsiteX19" fmla="*/ 369096 w 1159475"/>
                <a:gd name="connsiteY19" fmla="*/ 1119354 h 1400297"/>
                <a:gd name="connsiteX20" fmla="*/ 363914 w 1159475"/>
                <a:gd name="connsiteY20" fmla="*/ 1067950 h 1400297"/>
                <a:gd name="connsiteX21" fmla="*/ 32099 w 1159475"/>
                <a:gd name="connsiteY21" fmla="*/ 736134 h 1400297"/>
                <a:gd name="connsiteX22" fmla="*/ 8025 w 1159475"/>
                <a:gd name="connsiteY22" fmla="*/ 617398 h 1400297"/>
                <a:gd name="connsiteX23" fmla="*/ 32099 w 1159475"/>
                <a:gd name="connsiteY23" fmla="*/ 581144 h 1400297"/>
                <a:gd name="connsiteX24" fmla="*/ 68353 w 1159475"/>
                <a:gd name="connsiteY24" fmla="*/ 557070 h 1400297"/>
                <a:gd name="connsiteX25" fmla="*/ 187089 w 1159475"/>
                <a:gd name="connsiteY25" fmla="*/ 581144 h 1400297"/>
                <a:gd name="connsiteX26" fmla="*/ 363853 w 1159475"/>
                <a:gd name="connsiteY26" fmla="*/ 757908 h 1400297"/>
                <a:gd name="connsiteX27" fmla="*/ 363853 w 1159475"/>
                <a:gd name="connsiteY27" fmla="*/ 210413 h 1400297"/>
                <a:gd name="connsiteX28" fmla="*/ 457068 w 1159475"/>
                <a:gd name="connsiteY28" fmla="*/ 117198 h 1400297"/>
                <a:gd name="connsiteX29" fmla="*/ 550283 w 1159475"/>
                <a:gd name="connsiteY29" fmla="*/ 210413 h 1400297"/>
                <a:gd name="connsiteX30" fmla="*/ 550283 w 1159475"/>
                <a:gd name="connsiteY30" fmla="*/ 696590 h 1400297"/>
                <a:gd name="connsiteX31" fmla="*/ 578167 w 1159475"/>
                <a:gd name="connsiteY31" fmla="*/ 696590 h 1400297"/>
                <a:gd name="connsiteX32" fmla="*/ 578167 w 1159475"/>
                <a:gd name="connsiteY32" fmla="*/ 93215 h 1400297"/>
                <a:gd name="connsiteX33" fmla="*/ 671382 w 1159475"/>
                <a:gd name="connsiteY33" fmla="*/ 0 h 14002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159475" h="1400297">
                  <a:moveTo>
                    <a:pt x="671382" y="0"/>
                  </a:moveTo>
                  <a:cubicBezTo>
                    <a:pt x="722863" y="0"/>
                    <a:pt x="764597" y="41734"/>
                    <a:pt x="764597" y="93215"/>
                  </a:cubicBezTo>
                  <a:lnTo>
                    <a:pt x="764597" y="696590"/>
                  </a:lnTo>
                  <a:lnTo>
                    <a:pt x="794859" y="696590"/>
                  </a:lnTo>
                  <a:lnTo>
                    <a:pt x="794859" y="174177"/>
                  </a:lnTo>
                  <a:cubicBezTo>
                    <a:pt x="794859" y="122696"/>
                    <a:pt x="836593" y="80962"/>
                    <a:pt x="888074" y="80962"/>
                  </a:cubicBezTo>
                  <a:cubicBezTo>
                    <a:pt x="939555" y="80962"/>
                    <a:pt x="981289" y="122696"/>
                    <a:pt x="981289" y="174177"/>
                  </a:cubicBezTo>
                  <a:lnTo>
                    <a:pt x="981289" y="696590"/>
                  </a:lnTo>
                  <a:lnTo>
                    <a:pt x="1009170" y="696590"/>
                  </a:lnTo>
                  <a:lnTo>
                    <a:pt x="1009170" y="389600"/>
                  </a:lnTo>
                  <a:cubicBezTo>
                    <a:pt x="1009170" y="358471"/>
                    <a:pt x="1028096" y="331763"/>
                    <a:pt x="1055069" y="320354"/>
                  </a:cubicBezTo>
                  <a:lnTo>
                    <a:pt x="1084321" y="314449"/>
                  </a:lnTo>
                  <a:lnTo>
                    <a:pt x="1113573" y="320354"/>
                  </a:lnTo>
                  <a:cubicBezTo>
                    <a:pt x="1140545" y="331763"/>
                    <a:pt x="1159471" y="358471"/>
                    <a:pt x="1159471" y="389600"/>
                  </a:cubicBezTo>
                  <a:lnTo>
                    <a:pt x="1159471" y="797449"/>
                  </a:lnTo>
                  <a:lnTo>
                    <a:pt x="1159475" y="797466"/>
                  </a:lnTo>
                  <a:lnTo>
                    <a:pt x="1159475" y="1048443"/>
                  </a:lnTo>
                  <a:cubicBezTo>
                    <a:pt x="1159475" y="1242767"/>
                    <a:pt x="1001945" y="1400297"/>
                    <a:pt x="807621" y="1400297"/>
                  </a:cubicBezTo>
                  <a:lnTo>
                    <a:pt x="713802" y="1400297"/>
                  </a:lnTo>
                  <a:cubicBezTo>
                    <a:pt x="543768" y="1400297"/>
                    <a:pt x="401905" y="1279688"/>
                    <a:pt x="369096" y="1119354"/>
                  </a:cubicBezTo>
                  <a:lnTo>
                    <a:pt x="363914" y="1067950"/>
                  </a:lnTo>
                  <a:lnTo>
                    <a:pt x="32099" y="736134"/>
                  </a:lnTo>
                  <a:cubicBezTo>
                    <a:pt x="0" y="704035"/>
                    <a:pt x="-8025" y="656977"/>
                    <a:pt x="8025" y="617398"/>
                  </a:cubicBezTo>
                  <a:lnTo>
                    <a:pt x="32099" y="581144"/>
                  </a:lnTo>
                  <a:lnTo>
                    <a:pt x="68353" y="557070"/>
                  </a:lnTo>
                  <a:cubicBezTo>
                    <a:pt x="107932" y="541020"/>
                    <a:pt x="154990" y="549045"/>
                    <a:pt x="187089" y="581144"/>
                  </a:cubicBezTo>
                  <a:lnTo>
                    <a:pt x="363853" y="757908"/>
                  </a:lnTo>
                  <a:lnTo>
                    <a:pt x="363853" y="210413"/>
                  </a:lnTo>
                  <a:cubicBezTo>
                    <a:pt x="363853" y="158932"/>
                    <a:pt x="405587" y="117198"/>
                    <a:pt x="457068" y="117198"/>
                  </a:cubicBezTo>
                  <a:cubicBezTo>
                    <a:pt x="508549" y="117198"/>
                    <a:pt x="550283" y="158932"/>
                    <a:pt x="550283" y="210413"/>
                  </a:cubicBezTo>
                  <a:lnTo>
                    <a:pt x="550283" y="696590"/>
                  </a:lnTo>
                  <a:lnTo>
                    <a:pt x="578167" y="696590"/>
                  </a:lnTo>
                  <a:lnTo>
                    <a:pt x="578167" y="93215"/>
                  </a:lnTo>
                  <a:cubicBezTo>
                    <a:pt x="578167" y="41734"/>
                    <a:pt x="619901" y="0"/>
                    <a:pt x="671382" y="0"/>
                  </a:cubicBezTo>
                  <a:close/>
                </a:path>
              </a:pathLst>
            </a:custGeom>
            <a:solidFill>
              <a:srgbClr val="FF0000"/>
            </a:solidFill>
            <a:ln w="381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24" name="フリーフォーム 168">
              <a:extLst>
                <a:ext uri="{FF2B5EF4-FFF2-40B4-BE49-F238E27FC236}">
                  <a16:creationId xmlns:a16="http://schemas.microsoft.com/office/drawing/2014/main" id="{2780A803-0C56-477A-B52D-54D6899E5E89}"/>
                </a:ext>
              </a:extLst>
            </p:cNvPr>
            <p:cNvSpPr/>
            <p:nvPr/>
          </p:nvSpPr>
          <p:spPr>
            <a:xfrm rot="20700000" flipH="1">
              <a:off x="6387823" y="4995326"/>
              <a:ext cx="912984" cy="1102608"/>
            </a:xfrm>
            <a:custGeom>
              <a:avLst/>
              <a:gdLst>
                <a:gd name="connsiteX0" fmla="*/ 671382 w 1159475"/>
                <a:gd name="connsiteY0" fmla="*/ 0 h 1400297"/>
                <a:gd name="connsiteX1" fmla="*/ 764597 w 1159475"/>
                <a:gd name="connsiteY1" fmla="*/ 93215 h 1400297"/>
                <a:gd name="connsiteX2" fmla="*/ 764597 w 1159475"/>
                <a:gd name="connsiteY2" fmla="*/ 696590 h 1400297"/>
                <a:gd name="connsiteX3" fmla="*/ 794859 w 1159475"/>
                <a:gd name="connsiteY3" fmla="*/ 696590 h 1400297"/>
                <a:gd name="connsiteX4" fmla="*/ 794859 w 1159475"/>
                <a:gd name="connsiteY4" fmla="*/ 174177 h 1400297"/>
                <a:gd name="connsiteX5" fmla="*/ 888074 w 1159475"/>
                <a:gd name="connsiteY5" fmla="*/ 80962 h 1400297"/>
                <a:gd name="connsiteX6" fmla="*/ 981289 w 1159475"/>
                <a:gd name="connsiteY6" fmla="*/ 174177 h 1400297"/>
                <a:gd name="connsiteX7" fmla="*/ 981289 w 1159475"/>
                <a:gd name="connsiteY7" fmla="*/ 696590 h 1400297"/>
                <a:gd name="connsiteX8" fmla="*/ 1009170 w 1159475"/>
                <a:gd name="connsiteY8" fmla="*/ 696590 h 1400297"/>
                <a:gd name="connsiteX9" fmla="*/ 1009170 w 1159475"/>
                <a:gd name="connsiteY9" fmla="*/ 389600 h 1400297"/>
                <a:gd name="connsiteX10" fmla="*/ 1055069 w 1159475"/>
                <a:gd name="connsiteY10" fmla="*/ 320354 h 1400297"/>
                <a:gd name="connsiteX11" fmla="*/ 1084321 w 1159475"/>
                <a:gd name="connsiteY11" fmla="*/ 314449 h 1400297"/>
                <a:gd name="connsiteX12" fmla="*/ 1113573 w 1159475"/>
                <a:gd name="connsiteY12" fmla="*/ 320354 h 1400297"/>
                <a:gd name="connsiteX13" fmla="*/ 1159471 w 1159475"/>
                <a:gd name="connsiteY13" fmla="*/ 389600 h 1400297"/>
                <a:gd name="connsiteX14" fmla="*/ 1159471 w 1159475"/>
                <a:gd name="connsiteY14" fmla="*/ 797449 h 1400297"/>
                <a:gd name="connsiteX15" fmla="*/ 1159475 w 1159475"/>
                <a:gd name="connsiteY15" fmla="*/ 797466 h 1400297"/>
                <a:gd name="connsiteX16" fmla="*/ 1159475 w 1159475"/>
                <a:gd name="connsiteY16" fmla="*/ 1048443 h 1400297"/>
                <a:gd name="connsiteX17" fmla="*/ 807621 w 1159475"/>
                <a:gd name="connsiteY17" fmla="*/ 1400297 h 1400297"/>
                <a:gd name="connsiteX18" fmla="*/ 713802 w 1159475"/>
                <a:gd name="connsiteY18" fmla="*/ 1400297 h 1400297"/>
                <a:gd name="connsiteX19" fmla="*/ 369096 w 1159475"/>
                <a:gd name="connsiteY19" fmla="*/ 1119354 h 1400297"/>
                <a:gd name="connsiteX20" fmla="*/ 363914 w 1159475"/>
                <a:gd name="connsiteY20" fmla="*/ 1067950 h 1400297"/>
                <a:gd name="connsiteX21" fmla="*/ 32099 w 1159475"/>
                <a:gd name="connsiteY21" fmla="*/ 736134 h 1400297"/>
                <a:gd name="connsiteX22" fmla="*/ 8025 w 1159475"/>
                <a:gd name="connsiteY22" fmla="*/ 617398 h 1400297"/>
                <a:gd name="connsiteX23" fmla="*/ 32099 w 1159475"/>
                <a:gd name="connsiteY23" fmla="*/ 581144 h 1400297"/>
                <a:gd name="connsiteX24" fmla="*/ 68353 w 1159475"/>
                <a:gd name="connsiteY24" fmla="*/ 557070 h 1400297"/>
                <a:gd name="connsiteX25" fmla="*/ 187089 w 1159475"/>
                <a:gd name="connsiteY25" fmla="*/ 581144 h 1400297"/>
                <a:gd name="connsiteX26" fmla="*/ 363853 w 1159475"/>
                <a:gd name="connsiteY26" fmla="*/ 757908 h 1400297"/>
                <a:gd name="connsiteX27" fmla="*/ 363853 w 1159475"/>
                <a:gd name="connsiteY27" fmla="*/ 210413 h 1400297"/>
                <a:gd name="connsiteX28" fmla="*/ 457068 w 1159475"/>
                <a:gd name="connsiteY28" fmla="*/ 117198 h 1400297"/>
                <a:gd name="connsiteX29" fmla="*/ 550283 w 1159475"/>
                <a:gd name="connsiteY29" fmla="*/ 210413 h 1400297"/>
                <a:gd name="connsiteX30" fmla="*/ 550283 w 1159475"/>
                <a:gd name="connsiteY30" fmla="*/ 696590 h 1400297"/>
                <a:gd name="connsiteX31" fmla="*/ 578167 w 1159475"/>
                <a:gd name="connsiteY31" fmla="*/ 696590 h 1400297"/>
                <a:gd name="connsiteX32" fmla="*/ 578167 w 1159475"/>
                <a:gd name="connsiteY32" fmla="*/ 93215 h 1400297"/>
                <a:gd name="connsiteX33" fmla="*/ 671382 w 1159475"/>
                <a:gd name="connsiteY33" fmla="*/ 0 h 14002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159475" h="1400297">
                  <a:moveTo>
                    <a:pt x="671382" y="0"/>
                  </a:moveTo>
                  <a:cubicBezTo>
                    <a:pt x="722863" y="0"/>
                    <a:pt x="764597" y="41734"/>
                    <a:pt x="764597" y="93215"/>
                  </a:cubicBezTo>
                  <a:lnTo>
                    <a:pt x="764597" y="696590"/>
                  </a:lnTo>
                  <a:lnTo>
                    <a:pt x="794859" y="696590"/>
                  </a:lnTo>
                  <a:lnTo>
                    <a:pt x="794859" y="174177"/>
                  </a:lnTo>
                  <a:cubicBezTo>
                    <a:pt x="794859" y="122696"/>
                    <a:pt x="836593" y="80962"/>
                    <a:pt x="888074" y="80962"/>
                  </a:cubicBezTo>
                  <a:cubicBezTo>
                    <a:pt x="939555" y="80962"/>
                    <a:pt x="981289" y="122696"/>
                    <a:pt x="981289" y="174177"/>
                  </a:cubicBezTo>
                  <a:lnTo>
                    <a:pt x="981289" y="696590"/>
                  </a:lnTo>
                  <a:lnTo>
                    <a:pt x="1009170" y="696590"/>
                  </a:lnTo>
                  <a:lnTo>
                    <a:pt x="1009170" y="389600"/>
                  </a:lnTo>
                  <a:cubicBezTo>
                    <a:pt x="1009170" y="358471"/>
                    <a:pt x="1028096" y="331763"/>
                    <a:pt x="1055069" y="320354"/>
                  </a:cubicBezTo>
                  <a:lnTo>
                    <a:pt x="1084321" y="314449"/>
                  </a:lnTo>
                  <a:lnTo>
                    <a:pt x="1113573" y="320354"/>
                  </a:lnTo>
                  <a:cubicBezTo>
                    <a:pt x="1140545" y="331763"/>
                    <a:pt x="1159471" y="358471"/>
                    <a:pt x="1159471" y="389600"/>
                  </a:cubicBezTo>
                  <a:lnTo>
                    <a:pt x="1159471" y="797449"/>
                  </a:lnTo>
                  <a:lnTo>
                    <a:pt x="1159475" y="797466"/>
                  </a:lnTo>
                  <a:lnTo>
                    <a:pt x="1159475" y="1048443"/>
                  </a:lnTo>
                  <a:cubicBezTo>
                    <a:pt x="1159475" y="1242767"/>
                    <a:pt x="1001945" y="1400297"/>
                    <a:pt x="807621" y="1400297"/>
                  </a:cubicBezTo>
                  <a:lnTo>
                    <a:pt x="713802" y="1400297"/>
                  </a:lnTo>
                  <a:cubicBezTo>
                    <a:pt x="543768" y="1400297"/>
                    <a:pt x="401905" y="1279688"/>
                    <a:pt x="369096" y="1119354"/>
                  </a:cubicBezTo>
                  <a:lnTo>
                    <a:pt x="363914" y="1067950"/>
                  </a:lnTo>
                  <a:lnTo>
                    <a:pt x="32099" y="736134"/>
                  </a:lnTo>
                  <a:cubicBezTo>
                    <a:pt x="0" y="704035"/>
                    <a:pt x="-8025" y="656977"/>
                    <a:pt x="8025" y="617398"/>
                  </a:cubicBezTo>
                  <a:lnTo>
                    <a:pt x="32099" y="581144"/>
                  </a:lnTo>
                  <a:lnTo>
                    <a:pt x="68353" y="557070"/>
                  </a:lnTo>
                  <a:cubicBezTo>
                    <a:pt x="107932" y="541020"/>
                    <a:pt x="154990" y="549045"/>
                    <a:pt x="187089" y="581144"/>
                  </a:cubicBezTo>
                  <a:lnTo>
                    <a:pt x="363853" y="757908"/>
                  </a:lnTo>
                  <a:lnTo>
                    <a:pt x="363853" y="210413"/>
                  </a:lnTo>
                  <a:cubicBezTo>
                    <a:pt x="363853" y="158932"/>
                    <a:pt x="405587" y="117198"/>
                    <a:pt x="457068" y="117198"/>
                  </a:cubicBezTo>
                  <a:cubicBezTo>
                    <a:pt x="508549" y="117198"/>
                    <a:pt x="550283" y="158932"/>
                    <a:pt x="550283" y="210413"/>
                  </a:cubicBezTo>
                  <a:lnTo>
                    <a:pt x="550283" y="696590"/>
                  </a:lnTo>
                  <a:lnTo>
                    <a:pt x="578167" y="696590"/>
                  </a:lnTo>
                  <a:lnTo>
                    <a:pt x="578167" y="93215"/>
                  </a:lnTo>
                  <a:cubicBezTo>
                    <a:pt x="578167" y="41734"/>
                    <a:pt x="619901" y="0"/>
                    <a:pt x="671382" y="0"/>
                  </a:cubicBezTo>
                  <a:close/>
                </a:path>
              </a:pathLst>
            </a:custGeom>
            <a:solidFill>
              <a:srgbClr val="FF0000"/>
            </a:solidFill>
            <a:ln w="381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129" name="グループ化 128">
              <a:extLst>
                <a:ext uri="{FF2B5EF4-FFF2-40B4-BE49-F238E27FC236}">
                  <a16:creationId xmlns:a16="http://schemas.microsoft.com/office/drawing/2014/main" id="{3FF75A04-C66E-4135-860D-FAAF9E2F54C6}"/>
                </a:ext>
              </a:extLst>
            </p:cNvPr>
            <p:cNvGrpSpPr/>
            <p:nvPr/>
          </p:nvGrpSpPr>
          <p:grpSpPr>
            <a:xfrm>
              <a:off x="6271369" y="3666673"/>
              <a:ext cx="2536199" cy="1268515"/>
              <a:chOff x="6271369" y="3733076"/>
              <a:chExt cx="2536199" cy="1268515"/>
            </a:xfrm>
          </p:grpSpPr>
          <p:sp>
            <p:nvSpPr>
              <p:cNvPr id="130" name="テキスト ボックス 129">
                <a:extLst>
                  <a:ext uri="{FF2B5EF4-FFF2-40B4-BE49-F238E27FC236}">
                    <a16:creationId xmlns:a16="http://schemas.microsoft.com/office/drawing/2014/main" id="{664653E7-295C-4D44-96E3-8F5FD2C095F1}"/>
                  </a:ext>
                </a:extLst>
              </p:cNvPr>
              <p:cNvSpPr txBox="1"/>
              <p:nvPr/>
            </p:nvSpPr>
            <p:spPr>
              <a:xfrm rot="20700000">
                <a:off x="6271369" y="3733076"/>
                <a:ext cx="893736" cy="358441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b="1" dirty="0">
                    <a:solidFill>
                      <a:srgbClr val="FF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NO!</a:t>
                </a:r>
                <a:endParaRPr kumimoji="1" lang="ja-JP" altLang="en-US" b="1" dirty="0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grpSp>
            <p:nvGrpSpPr>
              <p:cNvPr id="131" name="グループ化 130">
                <a:extLst>
                  <a:ext uri="{FF2B5EF4-FFF2-40B4-BE49-F238E27FC236}">
                    <a16:creationId xmlns:a16="http://schemas.microsoft.com/office/drawing/2014/main" id="{BB24A9E1-90BC-4368-9F93-43D7EEAA6EA8}"/>
                  </a:ext>
                </a:extLst>
              </p:cNvPr>
              <p:cNvGrpSpPr/>
              <p:nvPr/>
            </p:nvGrpSpPr>
            <p:grpSpPr>
              <a:xfrm>
                <a:off x="6987192" y="4413173"/>
                <a:ext cx="808068" cy="588418"/>
                <a:chOff x="7097166" y="4493253"/>
                <a:chExt cx="588119" cy="428257"/>
              </a:xfrm>
            </p:grpSpPr>
            <p:sp>
              <p:nvSpPr>
                <p:cNvPr id="135" name="フリーフォーム: 図形 134">
                  <a:extLst>
                    <a:ext uri="{FF2B5EF4-FFF2-40B4-BE49-F238E27FC236}">
                      <a16:creationId xmlns:a16="http://schemas.microsoft.com/office/drawing/2014/main" id="{6097B338-7F30-4C73-B9A3-938C2A637070}"/>
                    </a:ext>
                  </a:extLst>
                </p:cNvPr>
                <p:cNvSpPr/>
                <p:nvPr/>
              </p:nvSpPr>
              <p:spPr>
                <a:xfrm>
                  <a:off x="7097166" y="4493253"/>
                  <a:ext cx="588119" cy="428257"/>
                </a:xfrm>
                <a:custGeom>
                  <a:avLst/>
                  <a:gdLst>
                    <a:gd name="connsiteX0" fmla="*/ 33303 w 588119"/>
                    <a:gd name="connsiteY0" fmla="*/ 0 h 428257"/>
                    <a:gd name="connsiteX1" fmla="*/ 588119 w 588119"/>
                    <a:gd name="connsiteY1" fmla="*/ 148663 h 428257"/>
                    <a:gd name="connsiteX2" fmla="*/ 583664 w 588119"/>
                    <a:gd name="connsiteY2" fmla="*/ 192848 h 428257"/>
                    <a:gd name="connsiteX3" fmla="*/ 294827 w 588119"/>
                    <a:gd name="connsiteY3" fmla="*/ 428257 h 428257"/>
                    <a:gd name="connsiteX4" fmla="*/ 0 w 588119"/>
                    <a:gd name="connsiteY4" fmla="*/ 133430 h 428257"/>
                    <a:gd name="connsiteX5" fmla="*/ 23169 w 588119"/>
                    <a:gd name="connsiteY5" fmla="*/ 18670 h 4282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588119" h="428257">
                      <a:moveTo>
                        <a:pt x="33303" y="0"/>
                      </a:moveTo>
                      <a:lnTo>
                        <a:pt x="588119" y="148663"/>
                      </a:lnTo>
                      <a:lnTo>
                        <a:pt x="583664" y="192848"/>
                      </a:lnTo>
                      <a:cubicBezTo>
                        <a:pt x="556173" y="327196"/>
                        <a:pt x="437302" y="428257"/>
                        <a:pt x="294827" y="428257"/>
                      </a:cubicBezTo>
                      <a:cubicBezTo>
                        <a:pt x="131999" y="428257"/>
                        <a:pt x="0" y="296258"/>
                        <a:pt x="0" y="133430"/>
                      </a:cubicBezTo>
                      <a:cubicBezTo>
                        <a:pt x="0" y="92723"/>
                        <a:pt x="8250" y="53943"/>
                        <a:pt x="23169" y="1867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6" name="フリーフォーム: 図形 135">
                  <a:extLst>
                    <a:ext uri="{FF2B5EF4-FFF2-40B4-BE49-F238E27FC236}">
                      <a16:creationId xmlns:a16="http://schemas.microsoft.com/office/drawing/2014/main" id="{1884A049-550D-4F21-A900-9F0988C8E469}"/>
                    </a:ext>
                  </a:extLst>
                </p:cNvPr>
                <p:cNvSpPr/>
                <p:nvPr/>
              </p:nvSpPr>
              <p:spPr>
                <a:xfrm>
                  <a:off x="7334793" y="4558509"/>
                  <a:ext cx="292100" cy="240225"/>
                </a:xfrm>
                <a:custGeom>
                  <a:avLst/>
                  <a:gdLst>
                    <a:gd name="connsiteX0" fmla="*/ 36644 w 292100"/>
                    <a:gd name="connsiteY0" fmla="*/ 0 h 240225"/>
                    <a:gd name="connsiteX1" fmla="*/ 286609 w 292100"/>
                    <a:gd name="connsiteY1" fmla="*/ 66978 h 240225"/>
                    <a:gd name="connsiteX2" fmla="*/ 292100 w 292100"/>
                    <a:gd name="connsiteY2" fmla="*/ 94175 h 240225"/>
                    <a:gd name="connsiteX3" fmla="*/ 146050 w 292100"/>
                    <a:gd name="connsiteY3" fmla="*/ 240225 h 240225"/>
                    <a:gd name="connsiteX4" fmla="*/ 0 w 292100"/>
                    <a:gd name="connsiteY4" fmla="*/ 94175 h 240225"/>
                    <a:gd name="connsiteX5" fmla="*/ 11477 w 292100"/>
                    <a:gd name="connsiteY5" fmla="*/ 37326 h 2402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92100" h="240225">
                      <a:moveTo>
                        <a:pt x="36644" y="0"/>
                      </a:moveTo>
                      <a:lnTo>
                        <a:pt x="286609" y="66978"/>
                      </a:lnTo>
                      <a:lnTo>
                        <a:pt x="292100" y="94175"/>
                      </a:lnTo>
                      <a:cubicBezTo>
                        <a:pt x="292100" y="174836"/>
                        <a:pt x="226711" y="240225"/>
                        <a:pt x="146050" y="240225"/>
                      </a:cubicBezTo>
                      <a:cubicBezTo>
                        <a:pt x="65389" y="240225"/>
                        <a:pt x="0" y="174836"/>
                        <a:pt x="0" y="94175"/>
                      </a:cubicBezTo>
                      <a:cubicBezTo>
                        <a:pt x="0" y="74010"/>
                        <a:pt x="4087" y="54799"/>
                        <a:pt x="11477" y="37326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32" name="グループ化 131">
                <a:extLst>
                  <a:ext uri="{FF2B5EF4-FFF2-40B4-BE49-F238E27FC236}">
                    <a16:creationId xmlns:a16="http://schemas.microsoft.com/office/drawing/2014/main" id="{607335EB-34C9-4378-8BAD-6D8640088D3E}"/>
                  </a:ext>
                </a:extLst>
              </p:cNvPr>
              <p:cNvGrpSpPr/>
              <p:nvPr/>
            </p:nvGrpSpPr>
            <p:grpSpPr>
              <a:xfrm flipH="1">
                <a:off x="7999500" y="4413173"/>
                <a:ext cx="808068" cy="588418"/>
                <a:chOff x="7097166" y="4493253"/>
                <a:chExt cx="588119" cy="428257"/>
              </a:xfrm>
            </p:grpSpPr>
            <p:sp>
              <p:nvSpPr>
                <p:cNvPr id="133" name="フリーフォーム: 図形 132">
                  <a:extLst>
                    <a:ext uri="{FF2B5EF4-FFF2-40B4-BE49-F238E27FC236}">
                      <a16:creationId xmlns:a16="http://schemas.microsoft.com/office/drawing/2014/main" id="{2CC658DA-B445-48ED-9A43-F75BEAD4ABA2}"/>
                    </a:ext>
                  </a:extLst>
                </p:cNvPr>
                <p:cNvSpPr/>
                <p:nvPr/>
              </p:nvSpPr>
              <p:spPr>
                <a:xfrm>
                  <a:off x="7097166" y="4493253"/>
                  <a:ext cx="588119" cy="428257"/>
                </a:xfrm>
                <a:custGeom>
                  <a:avLst/>
                  <a:gdLst>
                    <a:gd name="connsiteX0" fmla="*/ 33303 w 588119"/>
                    <a:gd name="connsiteY0" fmla="*/ 0 h 428257"/>
                    <a:gd name="connsiteX1" fmla="*/ 588119 w 588119"/>
                    <a:gd name="connsiteY1" fmla="*/ 148663 h 428257"/>
                    <a:gd name="connsiteX2" fmla="*/ 583664 w 588119"/>
                    <a:gd name="connsiteY2" fmla="*/ 192848 h 428257"/>
                    <a:gd name="connsiteX3" fmla="*/ 294827 w 588119"/>
                    <a:gd name="connsiteY3" fmla="*/ 428257 h 428257"/>
                    <a:gd name="connsiteX4" fmla="*/ 0 w 588119"/>
                    <a:gd name="connsiteY4" fmla="*/ 133430 h 428257"/>
                    <a:gd name="connsiteX5" fmla="*/ 23169 w 588119"/>
                    <a:gd name="connsiteY5" fmla="*/ 18670 h 4282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588119" h="428257">
                      <a:moveTo>
                        <a:pt x="33303" y="0"/>
                      </a:moveTo>
                      <a:lnTo>
                        <a:pt x="588119" y="148663"/>
                      </a:lnTo>
                      <a:lnTo>
                        <a:pt x="583664" y="192848"/>
                      </a:lnTo>
                      <a:cubicBezTo>
                        <a:pt x="556173" y="327196"/>
                        <a:pt x="437302" y="428257"/>
                        <a:pt x="294827" y="428257"/>
                      </a:cubicBezTo>
                      <a:cubicBezTo>
                        <a:pt x="131999" y="428257"/>
                        <a:pt x="0" y="296258"/>
                        <a:pt x="0" y="133430"/>
                      </a:cubicBezTo>
                      <a:cubicBezTo>
                        <a:pt x="0" y="92723"/>
                        <a:pt x="8250" y="53943"/>
                        <a:pt x="23169" y="1867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4" name="フリーフォーム: 図形 133">
                  <a:extLst>
                    <a:ext uri="{FF2B5EF4-FFF2-40B4-BE49-F238E27FC236}">
                      <a16:creationId xmlns:a16="http://schemas.microsoft.com/office/drawing/2014/main" id="{D8B7A0C4-B60C-4F3B-A1AC-15D9EF4EAB7A}"/>
                    </a:ext>
                  </a:extLst>
                </p:cNvPr>
                <p:cNvSpPr/>
                <p:nvPr/>
              </p:nvSpPr>
              <p:spPr>
                <a:xfrm>
                  <a:off x="7334793" y="4558509"/>
                  <a:ext cx="292100" cy="240225"/>
                </a:xfrm>
                <a:custGeom>
                  <a:avLst/>
                  <a:gdLst>
                    <a:gd name="connsiteX0" fmla="*/ 36644 w 292100"/>
                    <a:gd name="connsiteY0" fmla="*/ 0 h 240225"/>
                    <a:gd name="connsiteX1" fmla="*/ 286609 w 292100"/>
                    <a:gd name="connsiteY1" fmla="*/ 66978 h 240225"/>
                    <a:gd name="connsiteX2" fmla="*/ 292100 w 292100"/>
                    <a:gd name="connsiteY2" fmla="*/ 94175 h 240225"/>
                    <a:gd name="connsiteX3" fmla="*/ 146050 w 292100"/>
                    <a:gd name="connsiteY3" fmla="*/ 240225 h 240225"/>
                    <a:gd name="connsiteX4" fmla="*/ 0 w 292100"/>
                    <a:gd name="connsiteY4" fmla="*/ 94175 h 240225"/>
                    <a:gd name="connsiteX5" fmla="*/ 11477 w 292100"/>
                    <a:gd name="connsiteY5" fmla="*/ 37326 h 2402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92100" h="240225">
                      <a:moveTo>
                        <a:pt x="36644" y="0"/>
                      </a:moveTo>
                      <a:lnTo>
                        <a:pt x="286609" y="66978"/>
                      </a:lnTo>
                      <a:lnTo>
                        <a:pt x="292100" y="94175"/>
                      </a:lnTo>
                      <a:cubicBezTo>
                        <a:pt x="292100" y="174836"/>
                        <a:pt x="226711" y="240225"/>
                        <a:pt x="146050" y="240225"/>
                      </a:cubicBezTo>
                      <a:cubicBezTo>
                        <a:pt x="65389" y="240225"/>
                        <a:pt x="0" y="174836"/>
                        <a:pt x="0" y="94175"/>
                      </a:cubicBezTo>
                      <a:cubicBezTo>
                        <a:pt x="0" y="74010"/>
                        <a:pt x="4087" y="54799"/>
                        <a:pt x="11477" y="37326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12" name="グループ化 11">
            <a:extLst>
              <a:ext uri="{FF2B5EF4-FFF2-40B4-BE49-F238E27FC236}">
                <a16:creationId xmlns:a16="http://schemas.microsoft.com/office/drawing/2014/main" id="{B436EAB0-2DB7-46F7-B81F-7FB80EEFEF9C}"/>
              </a:ext>
            </a:extLst>
          </p:cNvPr>
          <p:cNvGrpSpPr/>
          <p:nvPr/>
        </p:nvGrpSpPr>
        <p:grpSpPr>
          <a:xfrm>
            <a:off x="3504369" y="3898598"/>
            <a:ext cx="2755180" cy="2353790"/>
            <a:chOff x="3232894" y="3666673"/>
            <a:chExt cx="3298129" cy="2817640"/>
          </a:xfrm>
        </p:grpSpPr>
        <p:grpSp>
          <p:nvGrpSpPr>
            <p:cNvPr id="104" name="グループ化 103">
              <a:extLst>
                <a:ext uri="{FF2B5EF4-FFF2-40B4-BE49-F238E27FC236}">
                  <a16:creationId xmlns:a16="http://schemas.microsoft.com/office/drawing/2014/main" id="{5AFBF612-7931-4EFD-A4FA-FE7297E893F7}"/>
                </a:ext>
              </a:extLst>
            </p:cNvPr>
            <p:cNvGrpSpPr/>
            <p:nvPr/>
          </p:nvGrpSpPr>
          <p:grpSpPr>
            <a:xfrm>
              <a:off x="3559783" y="3762375"/>
              <a:ext cx="2721938" cy="2721938"/>
              <a:chOff x="676883" y="857250"/>
              <a:chExt cx="2721938" cy="2721938"/>
            </a:xfrm>
          </p:grpSpPr>
          <p:grpSp>
            <p:nvGrpSpPr>
              <p:cNvPr id="105" name="グループ化 104">
                <a:extLst>
                  <a:ext uri="{FF2B5EF4-FFF2-40B4-BE49-F238E27FC236}">
                    <a16:creationId xmlns:a16="http://schemas.microsoft.com/office/drawing/2014/main" id="{FBA46108-CE59-448E-9B6C-0BB64A988A7D}"/>
                  </a:ext>
                </a:extLst>
              </p:cNvPr>
              <p:cNvGrpSpPr/>
              <p:nvPr/>
            </p:nvGrpSpPr>
            <p:grpSpPr>
              <a:xfrm>
                <a:off x="689584" y="869950"/>
                <a:ext cx="2696536" cy="2696530"/>
                <a:chOff x="3543630" y="3341418"/>
                <a:chExt cx="1646813" cy="1646810"/>
              </a:xfrm>
            </p:grpSpPr>
            <p:sp>
              <p:nvSpPr>
                <p:cNvPr id="107" name="楕円 106">
                  <a:extLst>
                    <a:ext uri="{FF2B5EF4-FFF2-40B4-BE49-F238E27FC236}">
                      <a16:creationId xmlns:a16="http://schemas.microsoft.com/office/drawing/2014/main" id="{7EDA6D55-1D5C-403B-8B50-0447AC995760}"/>
                    </a:ext>
                  </a:extLst>
                </p:cNvPr>
                <p:cNvSpPr/>
                <p:nvPr/>
              </p:nvSpPr>
              <p:spPr bwMode="auto">
                <a:xfrm>
                  <a:off x="3543630" y="3341418"/>
                  <a:ext cx="1646813" cy="1646810"/>
                </a:xfrm>
                <a:prstGeom prst="ellipse">
                  <a:avLst/>
                </a:prstGeom>
                <a:solidFill>
                  <a:schemeClr val="bg1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8" name="&quot;禁止&quot;マーク 107">
                  <a:extLst>
                    <a:ext uri="{FF2B5EF4-FFF2-40B4-BE49-F238E27FC236}">
                      <a16:creationId xmlns:a16="http://schemas.microsoft.com/office/drawing/2014/main" id="{3381E63A-671E-475E-8A2B-040FCC9453E8}"/>
                    </a:ext>
                  </a:extLst>
                </p:cNvPr>
                <p:cNvSpPr/>
                <p:nvPr/>
              </p:nvSpPr>
              <p:spPr bwMode="auto">
                <a:xfrm>
                  <a:off x="3587099" y="3384887"/>
                  <a:ext cx="1559874" cy="1559872"/>
                </a:xfrm>
                <a:prstGeom prst="noSmoking">
                  <a:avLst>
                    <a:gd name="adj" fmla="val 9559"/>
                  </a:avLst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106" name="円: 塗りつぶしなし 105">
                <a:extLst>
                  <a:ext uri="{FF2B5EF4-FFF2-40B4-BE49-F238E27FC236}">
                    <a16:creationId xmlns:a16="http://schemas.microsoft.com/office/drawing/2014/main" id="{F5477E65-460F-403D-8D42-9ED5B72D7ADF}"/>
                  </a:ext>
                </a:extLst>
              </p:cNvPr>
              <p:cNvSpPr/>
              <p:nvPr/>
            </p:nvSpPr>
            <p:spPr>
              <a:xfrm>
                <a:off x="676883" y="857250"/>
                <a:ext cx="2721938" cy="2721938"/>
              </a:xfrm>
              <a:prstGeom prst="donut">
                <a:avLst>
                  <a:gd name="adj" fmla="val 1422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14" name="グループ化 113">
              <a:extLst>
                <a:ext uri="{FF2B5EF4-FFF2-40B4-BE49-F238E27FC236}">
                  <a16:creationId xmlns:a16="http://schemas.microsoft.com/office/drawing/2014/main" id="{59EA887F-F7E8-4194-95B8-21AB30D658E4}"/>
                </a:ext>
              </a:extLst>
            </p:cNvPr>
            <p:cNvGrpSpPr/>
            <p:nvPr/>
          </p:nvGrpSpPr>
          <p:grpSpPr>
            <a:xfrm>
              <a:off x="4171805" y="5236088"/>
              <a:ext cx="1562390" cy="734132"/>
              <a:chOff x="4061460" y="1799304"/>
              <a:chExt cx="1783080" cy="837830"/>
            </a:xfrm>
          </p:grpSpPr>
          <p:sp>
            <p:nvSpPr>
              <p:cNvPr id="115" name="フリーフォーム: 図形 114">
                <a:extLst>
                  <a:ext uri="{FF2B5EF4-FFF2-40B4-BE49-F238E27FC236}">
                    <a16:creationId xmlns:a16="http://schemas.microsoft.com/office/drawing/2014/main" id="{04301B52-6AB4-4105-9793-6A74AA54BBF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61460" y="1799304"/>
                <a:ext cx="1783080" cy="837830"/>
              </a:xfrm>
              <a:custGeom>
                <a:avLst/>
                <a:gdLst>
                  <a:gd name="connsiteX0" fmla="*/ 0 w 2637304"/>
                  <a:gd name="connsiteY0" fmla="*/ 0 h 1239211"/>
                  <a:gd name="connsiteX1" fmla="*/ 1813942 w 2637304"/>
                  <a:gd name="connsiteY1" fmla="*/ 0 h 1239211"/>
                  <a:gd name="connsiteX2" fmla="*/ 1813942 w 2637304"/>
                  <a:gd name="connsiteY2" fmla="*/ 331671 h 1239211"/>
                  <a:gd name="connsiteX3" fmla="*/ 2142923 w 2637304"/>
                  <a:gd name="connsiteY3" fmla="*/ 331671 h 1239211"/>
                  <a:gd name="connsiteX4" fmla="*/ 2390114 w 2637304"/>
                  <a:gd name="connsiteY4" fmla="*/ 661519 h 1239211"/>
                  <a:gd name="connsiteX5" fmla="*/ 2473722 w 2637304"/>
                  <a:gd name="connsiteY5" fmla="*/ 661519 h 1239211"/>
                  <a:gd name="connsiteX6" fmla="*/ 2555513 w 2637304"/>
                  <a:gd name="connsiteY6" fmla="*/ 743526 h 1239211"/>
                  <a:gd name="connsiteX7" fmla="*/ 2555513 w 2637304"/>
                  <a:gd name="connsiteY7" fmla="*/ 909361 h 1239211"/>
                  <a:gd name="connsiteX8" fmla="*/ 2637304 w 2637304"/>
                  <a:gd name="connsiteY8" fmla="*/ 909361 h 1239211"/>
                  <a:gd name="connsiteX9" fmla="*/ 2637304 w 2637304"/>
                  <a:gd name="connsiteY9" fmla="*/ 909362 h 1239211"/>
                  <a:gd name="connsiteX10" fmla="*/ 2637304 w 2637304"/>
                  <a:gd name="connsiteY10" fmla="*/ 991368 h 1239211"/>
                  <a:gd name="connsiteX11" fmla="*/ 2637304 w 2637304"/>
                  <a:gd name="connsiteY11" fmla="*/ 1075196 h 1239211"/>
                  <a:gd name="connsiteX12" fmla="*/ 2389931 w 2637304"/>
                  <a:gd name="connsiteY12" fmla="*/ 1075196 h 1239211"/>
                  <a:gd name="connsiteX13" fmla="*/ 2377188 w 2637304"/>
                  <a:gd name="connsiteY13" fmla="*/ 1138483 h 1239211"/>
                  <a:gd name="connsiteX14" fmla="*/ 2352553 w 2637304"/>
                  <a:gd name="connsiteY14" fmla="*/ 1179194 h 1239211"/>
                  <a:gd name="connsiteX15" fmla="*/ 2345477 w 2637304"/>
                  <a:gd name="connsiteY15" fmla="*/ 1185640 h 1239211"/>
                  <a:gd name="connsiteX16" fmla="*/ 2341936 w 2637304"/>
                  <a:gd name="connsiteY16" fmla="*/ 1190906 h 1239211"/>
                  <a:gd name="connsiteX17" fmla="*/ 2333258 w 2637304"/>
                  <a:gd name="connsiteY17" fmla="*/ 1196772 h 1239211"/>
                  <a:gd name="connsiteX18" fmla="*/ 2317592 w 2637304"/>
                  <a:gd name="connsiteY18" fmla="*/ 1211045 h 1239211"/>
                  <a:gd name="connsiteX19" fmla="*/ 2298611 w 2637304"/>
                  <a:gd name="connsiteY19" fmla="*/ 1220193 h 1239211"/>
                  <a:gd name="connsiteX20" fmla="*/ 2289651 w 2637304"/>
                  <a:gd name="connsiteY20" fmla="*/ 1226251 h 1239211"/>
                  <a:gd name="connsiteX21" fmla="*/ 2283433 w 2637304"/>
                  <a:gd name="connsiteY21" fmla="*/ 1227509 h 1239211"/>
                  <a:gd name="connsiteX22" fmla="*/ 2274538 w 2637304"/>
                  <a:gd name="connsiteY22" fmla="*/ 1231796 h 1239211"/>
                  <a:gd name="connsiteX23" fmla="*/ 2225623 w 2637304"/>
                  <a:gd name="connsiteY23" fmla="*/ 1239211 h 1239211"/>
                  <a:gd name="connsiteX24" fmla="*/ 2176709 w 2637304"/>
                  <a:gd name="connsiteY24" fmla="*/ 1231796 h 1239211"/>
                  <a:gd name="connsiteX25" fmla="*/ 2167814 w 2637304"/>
                  <a:gd name="connsiteY25" fmla="*/ 1227509 h 1239211"/>
                  <a:gd name="connsiteX26" fmla="*/ 2161596 w 2637304"/>
                  <a:gd name="connsiteY26" fmla="*/ 1226251 h 1239211"/>
                  <a:gd name="connsiteX27" fmla="*/ 2152635 w 2637304"/>
                  <a:gd name="connsiteY27" fmla="*/ 1220193 h 1239211"/>
                  <a:gd name="connsiteX28" fmla="*/ 2133655 w 2637304"/>
                  <a:gd name="connsiteY28" fmla="*/ 1211045 h 1239211"/>
                  <a:gd name="connsiteX29" fmla="*/ 2117989 w 2637304"/>
                  <a:gd name="connsiteY29" fmla="*/ 1196772 h 1239211"/>
                  <a:gd name="connsiteX30" fmla="*/ 2109311 w 2637304"/>
                  <a:gd name="connsiteY30" fmla="*/ 1190906 h 1239211"/>
                  <a:gd name="connsiteX31" fmla="*/ 2105770 w 2637304"/>
                  <a:gd name="connsiteY31" fmla="*/ 1185640 h 1239211"/>
                  <a:gd name="connsiteX32" fmla="*/ 2098694 w 2637304"/>
                  <a:gd name="connsiteY32" fmla="*/ 1179194 h 1239211"/>
                  <a:gd name="connsiteX33" fmla="*/ 2074059 w 2637304"/>
                  <a:gd name="connsiteY33" fmla="*/ 1138483 h 1239211"/>
                  <a:gd name="connsiteX34" fmla="*/ 2071910 w 2637304"/>
                  <a:gd name="connsiteY34" fmla="*/ 1127810 h 1239211"/>
                  <a:gd name="connsiteX35" fmla="*/ 2061316 w 2637304"/>
                  <a:gd name="connsiteY35" fmla="*/ 1075196 h 1239211"/>
                  <a:gd name="connsiteX36" fmla="*/ 988579 w 2637304"/>
                  <a:gd name="connsiteY36" fmla="*/ 1075196 h 1239211"/>
                  <a:gd name="connsiteX37" fmla="*/ 975835 w 2637304"/>
                  <a:gd name="connsiteY37" fmla="*/ 1138483 h 1239211"/>
                  <a:gd name="connsiteX38" fmla="*/ 951200 w 2637304"/>
                  <a:gd name="connsiteY38" fmla="*/ 1179194 h 1239211"/>
                  <a:gd name="connsiteX39" fmla="*/ 944124 w 2637304"/>
                  <a:gd name="connsiteY39" fmla="*/ 1185640 h 1239211"/>
                  <a:gd name="connsiteX40" fmla="*/ 940584 w 2637304"/>
                  <a:gd name="connsiteY40" fmla="*/ 1190906 h 1239211"/>
                  <a:gd name="connsiteX41" fmla="*/ 931905 w 2637304"/>
                  <a:gd name="connsiteY41" fmla="*/ 1196772 h 1239211"/>
                  <a:gd name="connsiteX42" fmla="*/ 916239 w 2637304"/>
                  <a:gd name="connsiteY42" fmla="*/ 1211045 h 1239211"/>
                  <a:gd name="connsiteX43" fmla="*/ 897259 w 2637304"/>
                  <a:gd name="connsiteY43" fmla="*/ 1220193 h 1239211"/>
                  <a:gd name="connsiteX44" fmla="*/ 888298 w 2637304"/>
                  <a:gd name="connsiteY44" fmla="*/ 1226251 h 1239211"/>
                  <a:gd name="connsiteX45" fmla="*/ 882080 w 2637304"/>
                  <a:gd name="connsiteY45" fmla="*/ 1227509 h 1239211"/>
                  <a:gd name="connsiteX46" fmla="*/ 873185 w 2637304"/>
                  <a:gd name="connsiteY46" fmla="*/ 1231796 h 1239211"/>
                  <a:gd name="connsiteX47" fmla="*/ 824271 w 2637304"/>
                  <a:gd name="connsiteY47" fmla="*/ 1239211 h 1239211"/>
                  <a:gd name="connsiteX48" fmla="*/ 775356 w 2637304"/>
                  <a:gd name="connsiteY48" fmla="*/ 1231796 h 1239211"/>
                  <a:gd name="connsiteX49" fmla="*/ 766461 w 2637304"/>
                  <a:gd name="connsiteY49" fmla="*/ 1227509 h 1239211"/>
                  <a:gd name="connsiteX50" fmla="*/ 760243 w 2637304"/>
                  <a:gd name="connsiteY50" fmla="*/ 1226251 h 1239211"/>
                  <a:gd name="connsiteX51" fmla="*/ 751283 w 2637304"/>
                  <a:gd name="connsiteY51" fmla="*/ 1220193 h 1239211"/>
                  <a:gd name="connsiteX52" fmla="*/ 732302 w 2637304"/>
                  <a:gd name="connsiteY52" fmla="*/ 1211045 h 1239211"/>
                  <a:gd name="connsiteX53" fmla="*/ 716636 w 2637304"/>
                  <a:gd name="connsiteY53" fmla="*/ 1196772 h 1239211"/>
                  <a:gd name="connsiteX54" fmla="*/ 707958 w 2637304"/>
                  <a:gd name="connsiteY54" fmla="*/ 1190906 h 1239211"/>
                  <a:gd name="connsiteX55" fmla="*/ 704417 w 2637304"/>
                  <a:gd name="connsiteY55" fmla="*/ 1185640 h 1239211"/>
                  <a:gd name="connsiteX56" fmla="*/ 697341 w 2637304"/>
                  <a:gd name="connsiteY56" fmla="*/ 1179194 h 1239211"/>
                  <a:gd name="connsiteX57" fmla="*/ 672706 w 2637304"/>
                  <a:gd name="connsiteY57" fmla="*/ 1138483 h 1239211"/>
                  <a:gd name="connsiteX58" fmla="*/ 670557 w 2637304"/>
                  <a:gd name="connsiteY58" fmla="*/ 1127810 h 1239211"/>
                  <a:gd name="connsiteX59" fmla="*/ 659963 w 2637304"/>
                  <a:gd name="connsiteY59" fmla="*/ 1075196 h 1239211"/>
                  <a:gd name="connsiteX60" fmla="*/ 247190 w 2637304"/>
                  <a:gd name="connsiteY60" fmla="*/ 1075196 h 1239211"/>
                  <a:gd name="connsiteX61" fmla="*/ 247190 w 2637304"/>
                  <a:gd name="connsiteY61" fmla="*/ 991368 h 1239211"/>
                  <a:gd name="connsiteX62" fmla="*/ 0 w 2637304"/>
                  <a:gd name="connsiteY62" fmla="*/ 991368 h 12392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</a:cxnLst>
                <a:rect l="l" t="t" r="r" b="b"/>
                <a:pathLst>
                  <a:path w="2637304" h="1239211">
                    <a:moveTo>
                      <a:pt x="0" y="0"/>
                    </a:moveTo>
                    <a:lnTo>
                      <a:pt x="1813942" y="0"/>
                    </a:lnTo>
                    <a:lnTo>
                      <a:pt x="1813942" y="331671"/>
                    </a:lnTo>
                    <a:lnTo>
                      <a:pt x="2142923" y="331671"/>
                    </a:lnTo>
                    <a:lnTo>
                      <a:pt x="2390114" y="661519"/>
                    </a:lnTo>
                    <a:lnTo>
                      <a:pt x="2473722" y="661519"/>
                    </a:lnTo>
                    <a:lnTo>
                      <a:pt x="2555513" y="743526"/>
                    </a:lnTo>
                    <a:lnTo>
                      <a:pt x="2555513" y="909361"/>
                    </a:lnTo>
                    <a:lnTo>
                      <a:pt x="2637304" y="909361"/>
                    </a:lnTo>
                    <a:lnTo>
                      <a:pt x="2637304" y="909362"/>
                    </a:lnTo>
                    <a:lnTo>
                      <a:pt x="2637304" y="991368"/>
                    </a:lnTo>
                    <a:lnTo>
                      <a:pt x="2637304" y="1075196"/>
                    </a:lnTo>
                    <a:lnTo>
                      <a:pt x="2389931" y="1075196"/>
                    </a:lnTo>
                    <a:lnTo>
                      <a:pt x="2377188" y="1138483"/>
                    </a:lnTo>
                    <a:cubicBezTo>
                      <a:pt x="2370945" y="1153281"/>
                      <a:pt x="2362609" y="1166976"/>
                      <a:pt x="2352553" y="1179194"/>
                    </a:cubicBezTo>
                    <a:lnTo>
                      <a:pt x="2345477" y="1185640"/>
                    </a:lnTo>
                    <a:lnTo>
                      <a:pt x="2341936" y="1190906"/>
                    </a:lnTo>
                    <a:lnTo>
                      <a:pt x="2333258" y="1196772"/>
                    </a:lnTo>
                    <a:lnTo>
                      <a:pt x="2317592" y="1211045"/>
                    </a:lnTo>
                    <a:lnTo>
                      <a:pt x="2298611" y="1220193"/>
                    </a:lnTo>
                    <a:lnTo>
                      <a:pt x="2289651" y="1226251"/>
                    </a:lnTo>
                    <a:lnTo>
                      <a:pt x="2283433" y="1227509"/>
                    </a:lnTo>
                    <a:lnTo>
                      <a:pt x="2274538" y="1231796"/>
                    </a:lnTo>
                    <a:cubicBezTo>
                      <a:pt x="2259086" y="1236615"/>
                      <a:pt x="2242657" y="1239211"/>
                      <a:pt x="2225623" y="1239211"/>
                    </a:cubicBezTo>
                    <a:cubicBezTo>
                      <a:pt x="2208590" y="1239211"/>
                      <a:pt x="2192161" y="1236615"/>
                      <a:pt x="2176709" y="1231796"/>
                    </a:cubicBezTo>
                    <a:lnTo>
                      <a:pt x="2167814" y="1227509"/>
                    </a:lnTo>
                    <a:lnTo>
                      <a:pt x="2161596" y="1226251"/>
                    </a:lnTo>
                    <a:lnTo>
                      <a:pt x="2152635" y="1220193"/>
                    </a:lnTo>
                    <a:lnTo>
                      <a:pt x="2133655" y="1211045"/>
                    </a:lnTo>
                    <a:lnTo>
                      <a:pt x="2117989" y="1196772"/>
                    </a:lnTo>
                    <a:lnTo>
                      <a:pt x="2109311" y="1190906"/>
                    </a:lnTo>
                    <a:lnTo>
                      <a:pt x="2105770" y="1185640"/>
                    </a:lnTo>
                    <a:lnTo>
                      <a:pt x="2098694" y="1179194"/>
                    </a:lnTo>
                    <a:cubicBezTo>
                      <a:pt x="2088637" y="1166976"/>
                      <a:pt x="2080301" y="1153281"/>
                      <a:pt x="2074059" y="1138483"/>
                    </a:cubicBezTo>
                    <a:lnTo>
                      <a:pt x="2071910" y="1127810"/>
                    </a:lnTo>
                    <a:lnTo>
                      <a:pt x="2061316" y="1075196"/>
                    </a:lnTo>
                    <a:lnTo>
                      <a:pt x="988579" y="1075196"/>
                    </a:lnTo>
                    <a:lnTo>
                      <a:pt x="975835" y="1138483"/>
                    </a:lnTo>
                    <a:cubicBezTo>
                      <a:pt x="969593" y="1153281"/>
                      <a:pt x="961257" y="1166976"/>
                      <a:pt x="951200" y="1179194"/>
                    </a:cubicBezTo>
                    <a:lnTo>
                      <a:pt x="944124" y="1185640"/>
                    </a:lnTo>
                    <a:lnTo>
                      <a:pt x="940584" y="1190906"/>
                    </a:lnTo>
                    <a:lnTo>
                      <a:pt x="931905" y="1196772"/>
                    </a:lnTo>
                    <a:lnTo>
                      <a:pt x="916239" y="1211045"/>
                    </a:lnTo>
                    <a:lnTo>
                      <a:pt x="897259" y="1220193"/>
                    </a:lnTo>
                    <a:lnTo>
                      <a:pt x="888298" y="1226251"/>
                    </a:lnTo>
                    <a:lnTo>
                      <a:pt x="882080" y="1227509"/>
                    </a:lnTo>
                    <a:lnTo>
                      <a:pt x="873185" y="1231796"/>
                    </a:lnTo>
                    <a:cubicBezTo>
                      <a:pt x="857733" y="1236615"/>
                      <a:pt x="841304" y="1239211"/>
                      <a:pt x="824271" y="1239211"/>
                    </a:cubicBezTo>
                    <a:cubicBezTo>
                      <a:pt x="807237" y="1239211"/>
                      <a:pt x="790808" y="1236615"/>
                      <a:pt x="775356" y="1231796"/>
                    </a:cubicBezTo>
                    <a:lnTo>
                      <a:pt x="766461" y="1227509"/>
                    </a:lnTo>
                    <a:lnTo>
                      <a:pt x="760243" y="1226251"/>
                    </a:lnTo>
                    <a:lnTo>
                      <a:pt x="751283" y="1220193"/>
                    </a:lnTo>
                    <a:lnTo>
                      <a:pt x="732302" y="1211045"/>
                    </a:lnTo>
                    <a:lnTo>
                      <a:pt x="716636" y="1196772"/>
                    </a:lnTo>
                    <a:lnTo>
                      <a:pt x="707958" y="1190906"/>
                    </a:lnTo>
                    <a:lnTo>
                      <a:pt x="704417" y="1185640"/>
                    </a:lnTo>
                    <a:lnTo>
                      <a:pt x="697341" y="1179194"/>
                    </a:lnTo>
                    <a:cubicBezTo>
                      <a:pt x="687285" y="1166976"/>
                      <a:pt x="678949" y="1153281"/>
                      <a:pt x="672706" y="1138483"/>
                    </a:cubicBezTo>
                    <a:lnTo>
                      <a:pt x="670557" y="1127810"/>
                    </a:lnTo>
                    <a:lnTo>
                      <a:pt x="659963" y="1075196"/>
                    </a:lnTo>
                    <a:lnTo>
                      <a:pt x="247190" y="1075196"/>
                    </a:lnTo>
                    <a:lnTo>
                      <a:pt x="247190" y="991368"/>
                    </a:lnTo>
                    <a:lnTo>
                      <a:pt x="0" y="991368"/>
                    </a:lnTo>
                    <a:close/>
                  </a:path>
                </a:pathLst>
              </a:custGeom>
              <a:solidFill>
                <a:schemeClr val="bg1"/>
              </a:solidFill>
              <a:ln w="76200">
                <a:solidFill>
                  <a:schemeClr val="bg1"/>
                </a:solidFill>
              </a:ln>
              <a:effectLst/>
            </p:spPr>
            <p:txBody>
              <a:bodyPr wrap="square" anchor="ctr"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16" name="フリーフォーム: 図形 115">
                <a:extLst>
                  <a:ext uri="{FF2B5EF4-FFF2-40B4-BE49-F238E27FC236}">
                    <a16:creationId xmlns:a16="http://schemas.microsoft.com/office/drawing/2014/main" id="{C98BF8F8-C228-4551-ACA9-37E6984234B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61460" y="1799304"/>
                <a:ext cx="1783080" cy="837830"/>
              </a:xfrm>
              <a:custGeom>
                <a:avLst/>
                <a:gdLst>
                  <a:gd name="connsiteX0" fmla="*/ 0 w 2637304"/>
                  <a:gd name="connsiteY0" fmla="*/ 0 h 1239211"/>
                  <a:gd name="connsiteX1" fmla="*/ 1813942 w 2637304"/>
                  <a:gd name="connsiteY1" fmla="*/ 0 h 1239211"/>
                  <a:gd name="connsiteX2" fmla="*/ 1813942 w 2637304"/>
                  <a:gd name="connsiteY2" fmla="*/ 331671 h 1239211"/>
                  <a:gd name="connsiteX3" fmla="*/ 2142923 w 2637304"/>
                  <a:gd name="connsiteY3" fmla="*/ 331671 h 1239211"/>
                  <a:gd name="connsiteX4" fmla="*/ 2390114 w 2637304"/>
                  <a:gd name="connsiteY4" fmla="*/ 661519 h 1239211"/>
                  <a:gd name="connsiteX5" fmla="*/ 2473722 w 2637304"/>
                  <a:gd name="connsiteY5" fmla="*/ 661519 h 1239211"/>
                  <a:gd name="connsiteX6" fmla="*/ 2555513 w 2637304"/>
                  <a:gd name="connsiteY6" fmla="*/ 743526 h 1239211"/>
                  <a:gd name="connsiteX7" fmla="*/ 2555513 w 2637304"/>
                  <a:gd name="connsiteY7" fmla="*/ 909361 h 1239211"/>
                  <a:gd name="connsiteX8" fmla="*/ 2637304 w 2637304"/>
                  <a:gd name="connsiteY8" fmla="*/ 909361 h 1239211"/>
                  <a:gd name="connsiteX9" fmla="*/ 2637304 w 2637304"/>
                  <a:gd name="connsiteY9" fmla="*/ 909362 h 1239211"/>
                  <a:gd name="connsiteX10" fmla="*/ 2637304 w 2637304"/>
                  <a:gd name="connsiteY10" fmla="*/ 991368 h 1239211"/>
                  <a:gd name="connsiteX11" fmla="*/ 2637304 w 2637304"/>
                  <a:gd name="connsiteY11" fmla="*/ 1075196 h 1239211"/>
                  <a:gd name="connsiteX12" fmla="*/ 2389931 w 2637304"/>
                  <a:gd name="connsiteY12" fmla="*/ 1075196 h 1239211"/>
                  <a:gd name="connsiteX13" fmla="*/ 2377188 w 2637304"/>
                  <a:gd name="connsiteY13" fmla="*/ 1138483 h 1239211"/>
                  <a:gd name="connsiteX14" fmla="*/ 2352553 w 2637304"/>
                  <a:gd name="connsiteY14" fmla="*/ 1179194 h 1239211"/>
                  <a:gd name="connsiteX15" fmla="*/ 2345477 w 2637304"/>
                  <a:gd name="connsiteY15" fmla="*/ 1185640 h 1239211"/>
                  <a:gd name="connsiteX16" fmla="*/ 2341936 w 2637304"/>
                  <a:gd name="connsiteY16" fmla="*/ 1190906 h 1239211"/>
                  <a:gd name="connsiteX17" fmla="*/ 2333258 w 2637304"/>
                  <a:gd name="connsiteY17" fmla="*/ 1196772 h 1239211"/>
                  <a:gd name="connsiteX18" fmla="*/ 2317592 w 2637304"/>
                  <a:gd name="connsiteY18" fmla="*/ 1211045 h 1239211"/>
                  <a:gd name="connsiteX19" fmla="*/ 2298611 w 2637304"/>
                  <a:gd name="connsiteY19" fmla="*/ 1220193 h 1239211"/>
                  <a:gd name="connsiteX20" fmla="*/ 2289651 w 2637304"/>
                  <a:gd name="connsiteY20" fmla="*/ 1226251 h 1239211"/>
                  <a:gd name="connsiteX21" fmla="*/ 2283433 w 2637304"/>
                  <a:gd name="connsiteY21" fmla="*/ 1227509 h 1239211"/>
                  <a:gd name="connsiteX22" fmla="*/ 2274538 w 2637304"/>
                  <a:gd name="connsiteY22" fmla="*/ 1231796 h 1239211"/>
                  <a:gd name="connsiteX23" fmla="*/ 2225623 w 2637304"/>
                  <a:gd name="connsiteY23" fmla="*/ 1239211 h 1239211"/>
                  <a:gd name="connsiteX24" fmla="*/ 2176709 w 2637304"/>
                  <a:gd name="connsiteY24" fmla="*/ 1231796 h 1239211"/>
                  <a:gd name="connsiteX25" fmla="*/ 2167814 w 2637304"/>
                  <a:gd name="connsiteY25" fmla="*/ 1227509 h 1239211"/>
                  <a:gd name="connsiteX26" fmla="*/ 2161596 w 2637304"/>
                  <a:gd name="connsiteY26" fmla="*/ 1226251 h 1239211"/>
                  <a:gd name="connsiteX27" fmla="*/ 2152635 w 2637304"/>
                  <a:gd name="connsiteY27" fmla="*/ 1220193 h 1239211"/>
                  <a:gd name="connsiteX28" fmla="*/ 2133655 w 2637304"/>
                  <a:gd name="connsiteY28" fmla="*/ 1211045 h 1239211"/>
                  <a:gd name="connsiteX29" fmla="*/ 2117989 w 2637304"/>
                  <a:gd name="connsiteY29" fmla="*/ 1196772 h 1239211"/>
                  <a:gd name="connsiteX30" fmla="*/ 2109311 w 2637304"/>
                  <a:gd name="connsiteY30" fmla="*/ 1190906 h 1239211"/>
                  <a:gd name="connsiteX31" fmla="*/ 2105770 w 2637304"/>
                  <a:gd name="connsiteY31" fmla="*/ 1185640 h 1239211"/>
                  <a:gd name="connsiteX32" fmla="*/ 2098694 w 2637304"/>
                  <a:gd name="connsiteY32" fmla="*/ 1179194 h 1239211"/>
                  <a:gd name="connsiteX33" fmla="*/ 2074059 w 2637304"/>
                  <a:gd name="connsiteY33" fmla="*/ 1138483 h 1239211"/>
                  <a:gd name="connsiteX34" fmla="*/ 2071910 w 2637304"/>
                  <a:gd name="connsiteY34" fmla="*/ 1127810 h 1239211"/>
                  <a:gd name="connsiteX35" fmla="*/ 2061316 w 2637304"/>
                  <a:gd name="connsiteY35" fmla="*/ 1075196 h 1239211"/>
                  <a:gd name="connsiteX36" fmla="*/ 988579 w 2637304"/>
                  <a:gd name="connsiteY36" fmla="*/ 1075196 h 1239211"/>
                  <a:gd name="connsiteX37" fmla="*/ 975835 w 2637304"/>
                  <a:gd name="connsiteY37" fmla="*/ 1138483 h 1239211"/>
                  <a:gd name="connsiteX38" fmla="*/ 951200 w 2637304"/>
                  <a:gd name="connsiteY38" fmla="*/ 1179194 h 1239211"/>
                  <a:gd name="connsiteX39" fmla="*/ 944124 w 2637304"/>
                  <a:gd name="connsiteY39" fmla="*/ 1185640 h 1239211"/>
                  <a:gd name="connsiteX40" fmla="*/ 940584 w 2637304"/>
                  <a:gd name="connsiteY40" fmla="*/ 1190906 h 1239211"/>
                  <a:gd name="connsiteX41" fmla="*/ 931905 w 2637304"/>
                  <a:gd name="connsiteY41" fmla="*/ 1196772 h 1239211"/>
                  <a:gd name="connsiteX42" fmla="*/ 916239 w 2637304"/>
                  <a:gd name="connsiteY42" fmla="*/ 1211045 h 1239211"/>
                  <a:gd name="connsiteX43" fmla="*/ 897259 w 2637304"/>
                  <a:gd name="connsiteY43" fmla="*/ 1220193 h 1239211"/>
                  <a:gd name="connsiteX44" fmla="*/ 888298 w 2637304"/>
                  <a:gd name="connsiteY44" fmla="*/ 1226251 h 1239211"/>
                  <a:gd name="connsiteX45" fmla="*/ 882080 w 2637304"/>
                  <a:gd name="connsiteY45" fmla="*/ 1227509 h 1239211"/>
                  <a:gd name="connsiteX46" fmla="*/ 873185 w 2637304"/>
                  <a:gd name="connsiteY46" fmla="*/ 1231796 h 1239211"/>
                  <a:gd name="connsiteX47" fmla="*/ 824271 w 2637304"/>
                  <a:gd name="connsiteY47" fmla="*/ 1239211 h 1239211"/>
                  <a:gd name="connsiteX48" fmla="*/ 775356 w 2637304"/>
                  <a:gd name="connsiteY48" fmla="*/ 1231796 h 1239211"/>
                  <a:gd name="connsiteX49" fmla="*/ 766461 w 2637304"/>
                  <a:gd name="connsiteY49" fmla="*/ 1227509 h 1239211"/>
                  <a:gd name="connsiteX50" fmla="*/ 760243 w 2637304"/>
                  <a:gd name="connsiteY50" fmla="*/ 1226251 h 1239211"/>
                  <a:gd name="connsiteX51" fmla="*/ 751283 w 2637304"/>
                  <a:gd name="connsiteY51" fmla="*/ 1220193 h 1239211"/>
                  <a:gd name="connsiteX52" fmla="*/ 732302 w 2637304"/>
                  <a:gd name="connsiteY52" fmla="*/ 1211045 h 1239211"/>
                  <a:gd name="connsiteX53" fmla="*/ 716636 w 2637304"/>
                  <a:gd name="connsiteY53" fmla="*/ 1196772 h 1239211"/>
                  <a:gd name="connsiteX54" fmla="*/ 707958 w 2637304"/>
                  <a:gd name="connsiteY54" fmla="*/ 1190906 h 1239211"/>
                  <a:gd name="connsiteX55" fmla="*/ 704417 w 2637304"/>
                  <a:gd name="connsiteY55" fmla="*/ 1185640 h 1239211"/>
                  <a:gd name="connsiteX56" fmla="*/ 697341 w 2637304"/>
                  <a:gd name="connsiteY56" fmla="*/ 1179194 h 1239211"/>
                  <a:gd name="connsiteX57" fmla="*/ 672706 w 2637304"/>
                  <a:gd name="connsiteY57" fmla="*/ 1138483 h 1239211"/>
                  <a:gd name="connsiteX58" fmla="*/ 670557 w 2637304"/>
                  <a:gd name="connsiteY58" fmla="*/ 1127810 h 1239211"/>
                  <a:gd name="connsiteX59" fmla="*/ 659963 w 2637304"/>
                  <a:gd name="connsiteY59" fmla="*/ 1075196 h 1239211"/>
                  <a:gd name="connsiteX60" fmla="*/ 247190 w 2637304"/>
                  <a:gd name="connsiteY60" fmla="*/ 1075196 h 1239211"/>
                  <a:gd name="connsiteX61" fmla="*/ 247190 w 2637304"/>
                  <a:gd name="connsiteY61" fmla="*/ 991368 h 1239211"/>
                  <a:gd name="connsiteX62" fmla="*/ 0 w 2637304"/>
                  <a:gd name="connsiteY62" fmla="*/ 991368 h 12392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</a:cxnLst>
                <a:rect l="l" t="t" r="r" b="b"/>
                <a:pathLst>
                  <a:path w="2637304" h="1239211">
                    <a:moveTo>
                      <a:pt x="0" y="0"/>
                    </a:moveTo>
                    <a:lnTo>
                      <a:pt x="1813942" y="0"/>
                    </a:lnTo>
                    <a:lnTo>
                      <a:pt x="1813942" y="331671"/>
                    </a:lnTo>
                    <a:lnTo>
                      <a:pt x="2142923" y="331671"/>
                    </a:lnTo>
                    <a:lnTo>
                      <a:pt x="2390114" y="661519"/>
                    </a:lnTo>
                    <a:lnTo>
                      <a:pt x="2473722" y="661519"/>
                    </a:lnTo>
                    <a:lnTo>
                      <a:pt x="2555513" y="743526"/>
                    </a:lnTo>
                    <a:lnTo>
                      <a:pt x="2555513" y="909361"/>
                    </a:lnTo>
                    <a:lnTo>
                      <a:pt x="2637304" y="909361"/>
                    </a:lnTo>
                    <a:lnTo>
                      <a:pt x="2637304" y="909362"/>
                    </a:lnTo>
                    <a:lnTo>
                      <a:pt x="2637304" y="991368"/>
                    </a:lnTo>
                    <a:lnTo>
                      <a:pt x="2637304" y="1075196"/>
                    </a:lnTo>
                    <a:lnTo>
                      <a:pt x="2389931" y="1075196"/>
                    </a:lnTo>
                    <a:lnTo>
                      <a:pt x="2377188" y="1138483"/>
                    </a:lnTo>
                    <a:cubicBezTo>
                      <a:pt x="2370945" y="1153281"/>
                      <a:pt x="2362609" y="1166976"/>
                      <a:pt x="2352553" y="1179194"/>
                    </a:cubicBezTo>
                    <a:lnTo>
                      <a:pt x="2345477" y="1185640"/>
                    </a:lnTo>
                    <a:lnTo>
                      <a:pt x="2341936" y="1190906"/>
                    </a:lnTo>
                    <a:lnTo>
                      <a:pt x="2333258" y="1196772"/>
                    </a:lnTo>
                    <a:lnTo>
                      <a:pt x="2317592" y="1211045"/>
                    </a:lnTo>
                    <a:lnTo>
                      <a:pt x="2298611" y="1220193"/>
                    </a:lnTo>
                    <a:lnTo>
                      <a:pt x="2289651" y="1226251"/>
                    </a:lnTo>
                    <a:lnTo>
                      <a:pt x="2283433" y="1227509"/>
                    </a:lnTo>
                    <a:lnTo>
                      <a:pt x="2274538" y="1231796"/>
                    </a:lnTo>
                    <a:cubicBezTo>
                      <a:pt x="2259086" y="1236615"/>
                      <a:pt x="2242657" y="1239211"/>
                      <a:pt x="2225623" y="1239211"/>
                    </a:cubicBezTo>
                    <a:cubicBezTo>
                      <a:pt x="2208590" y="1239211"/>
                      <a:pt x="2192161" y="1236615"/>
                      <a:pt x="2176709" y="1231796"/>
                    </a:cubicBezTo>
                    <a:lnTo>
                      <a:pt x="2167814" y="1227509"/>
                    </a:lnTo>
                    <a:lnTo>
                      <a:pt x="2161596" y="1226251"/>
                    </a:lnTo>
                    <a:lnTo>
                      <a:pt x="2152635" y="1220193"/>
                    </a:lnTo>
                    <a:lnTo>
                      <a:pt x="2133655" y="1211045"/>
                    </a:lnTo>
                    <a:lnTo>
                      <a:pt x="2117989" y="1196772"/>
                    </a:lnTo>
                    <a:lnTo>
                      <a:pt x="2109311" y="1190906"/>
                    </a:lnTo>
                    <a:lnTo>
                      <a:pt x="2105770" y="1185640"/>
                    </a:lnTo>
                    <a:lnTo>
                      <a:pt x="2098694" y="1179194"/>
                    </a:lnTo>
                    <a:cubicBezTo>
                      <a:pt x="2088637" y="1166976"/>
                      <a:pt x="2080301" y="1153281"/>
                      <a:pt x="2074059" y="1138483"/>
                    </a:cubicBezTo>
                    <a:lnTo>
                      <a:pt x="2071910" y="1127810"/>
                    </a:lnTo>
                    <a:lnTo>
                      <a:pt x="2061316" y="1075196"/>
                    </a:lnTo>
                    <a:lnTo>
                      <a:pt x="988579" y="1075196"/>
                    </a:lnTo>
                    <a:lnTo>
                      <a:pt x="975835" y="1138483"/>
                    </a:lnTo>
                    <a:cubicBezTo>
                      <a:pt x="969593" y="1153281"/>
                      <a:pt x="961257" y="1166976"/>
                      <a:pt x="951200" y="1179194"/>
                    </a:cubicBezTo>
                    <a:lnTo>
                      <a:pt x="944124" y="1185640"/>
                    </a:lnTo>
                    <a:lnTo>
                      <a:pt x="940584" y="1190906"/>
                    </a:lnTo>
                    <a:lnTo>
                      <a:pt x="931905" y="1196772"/>
                    </a:lnTo>
                    <a:lnTo>
                      <a:pt x="916239" y="1211045"/>
                    </a:lnTo>
                    <a:lnTo>
                      <a:pt x="897259" y="1220193"/>
                    </a:lnTo>
                    <a:lnTo>
                      <a:pt x="888298" y="1226251"/>
                    </a:lnTo>
                    <a:lnTo>
                      <a:pt x="882080" y="1227509"/>
                    </a:lnTo>
                    <a:lnTo>
                      <a:pt x="873185" y="1231796"/>
                    </a:lnTo>
                    <a:cubicBezTo>
                      <a:pt x="857733" y="1236615"/>
                      <a:pt x="841304" y="1239211"/>
                      <a:pt x="824271" y="1239211"/>
                    </a:cubicBezTo>
                    <a:cubicBezTo>
                      <a:pt x="807237" y="1239211"/>
                      <a:pt x="790808" y="1236615"/>
                      <a:pt x="775356" y="1231796"/>
                    </a:cubicBezTo>
                    <a:lnTo>
                      <a:pt x="766461" y="1227509"/>
                    </a:lnTo>
                    <a:lnTo>
                      <a:pt x="760243" y="1226251"/>
                    </a:lnTo>
                    <a:lnTo>
                      <a:pt x="751283" y="1220193"/>
                    </a:lnTo>
                    <a:lnTo>
                      <a:pt x="732302" y="1211045"/>
                    </a:lnTo>
                    <a:lnTo>
                      <a:pt x="716636" y="1196772"/>
                    </a:lnTo>
                    <a:lnTo>
                      <a:pt x="707958" y="1190906"/>
                    </a:lnTo>
                    <a:lnTo>
                      <a:pt x="704417" y="1185640"/>
                    </a:lnTo>
                    <a:lnTo>
                      <a:pt x="697341" y="1179194"/>
                    </a:lnTo>
                    <a:cubicBezTo>
                      <a:pt x="687285" y="1166976"/>
                      <a:pt x="678949" y="1153281"/>
                      <a:pt x="672706" y="1138483"/>
                    </a:cubicBezTo>
                    <a:lnTo>
                      <a:pt x="670557" y="1127810"/>
                    </a:lnTo>
                    <a:lnTo>
                      <a:pt x="659963" y="1075196"/>
                    </a:lnTo>
                    <a:lnTo>
                      <a:pt x="247190" y="1075196"/>
                    </a:lnTo>
                    <a:lnTo>
                      <a:pt x="247190" y="991368"/>
                    </a:lnTo>
                    <a:lnTo>
                      <a:pt x="0" y="991368"/>
                    </a:lnTo>
                    <a:close/>
                  </a:path>
                </a:pathLst>
              </a:custGeom>
              <a:solidFill>
                <a:srgbClr val="000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anchor="ctr">
                <a:noAutofit/>
              </a:bodyPr>
              <a:lstStyle/>
              <a:p>
                <a:endParaRPr lang="ja-JP" altLang="en-US"/>
              </a:p>
            </p:txBody>
          </p:sp>
        </p:grpSp>
        <p:sp>
          <p:nvSpPr>
            <p:cNvPr id="125" name="フリーフォーム 168">
              <a:extLst>
                <a:ext uri="{FF2B5EF4-FFF2-40B4-BE49-F238E27FC236}">
                  <a16:creationId xmlns:a16="http://schemas.microsoft.com/office/drawing/2014/main" id="{D7DE8B2C-4EB0-4EAC-8D4C-CAC6AF76024B}"/>
                </a:ext>
              </a:extLst>
            </p:cNvPr>
            <p:cNvSpPr/>
            <p:nvPr/>
          </p:nvSpPr>
          <p:spPr>
            <a:xfrm rot="900000">
              <a:off x="5618039" y="4995324"/>
              <a:ext cx="912984" cy="1102608"/>
            </a:xfrm>
            <a:custGeom>
              <a:avLst/>
              <a:gdLst>
                <a:gd name="connsiteX0" fmla="*/ 671382 w 1159475"/>
                <a:gd name="connsiteY0" fmla="*/ 0 h 1400297"/>
                <a:gd name="connsiteX1" fmla="*/ 764597 w 1159475"/>
                <a:gd name="connsiteY1" fmla="*/ 93215 h 1400297"/>
                <a:gd name="connsiteX2" fmla="*/ 764597 w 1159475"/>
                <a:gd name="connsiteY2" fmla="*/ 696590 h 1400297"/>
                <a:gd name="connsiteX3" fmla="*/ 794859 w 1159475"/>
                <a:gd name="connsiteY3" fmla="*/ 696590 h 1400297"/>
                <a:gd name="connsiteX4" fmla="*/ 794859 w 1159475"/>
                <a:gd name="connsiteY4" fmla="*/ 174177 h 1400297"/>
                <a:gd name="connsiteX5" fmla="*/ 888074 w 1159475"/>
                <a:gd name="connsiteY5" fmla="*/ 80962 h 1400297"/>
                <a:gd name="connsiteX6" fmla="*/ 981289 w 1159475"/>
                <a:gd name="connsiteY6" fmla="*/ 174177 h 1400297"/>
                <a:gd name="connsiteX7" fmla="*/ 981289 w 1159475"/>
                <a:gd name="connsiteY7" fmla="*/ 696590 h 1400297"/>
                <a:gd name="connsiteX8" fmla="*/ 1009170 w 1159475"/>
                <a:gd name="connsiteY8" fmla="*/ 696590 h 1400297"/>
                <a:gd name="connsiteX9" fmla="*/ 1009170 w 1159475"/>
                <a:gd name="connsiteY9" fmla="*/ 389600 h 1400297"/>
                <a:gd name="connsiteX10" fmla="*/ 1055069 w 1159475"/>
                <a:gd name="connsiteY10" fmla="*/ 320354 h 1400297"/>
                <a:gd name="connsiteX11" fmla="*/ 1084321 w 1159475"/>
                <a:gd name="connsiteY11" fmla="*/ 314449 h 1400297"/>
                <a:gd name="connsiteX12" fmla="*/ 1113573 w 1159475"/>
                <a:gd name="connsiteY12" fmla="*/ 320354 h 1400297"/>
                <a:gd name="connsiteX13" fmla="*/ 1159471 w 1159475"/>
                <a:gd name="connsiteY13" fmla="*/ 389600 h 1400297"/>
                <a:gd name="connsiteX14" fmla="*/ 1159471 w 1159475"/>
                <a:gd name="connsiteY14" fmla="*/ 797449 h 1400297"/>
                <a:gd name="connsiteX15" fmla="*/ 1159475 w 1159475"/>
                <a:gd name="connsiteY15" fmla="*/ 797466 h 1400297"/>
                <a:gd name="connsiteX16" fmla="*/ 1159475 w 1159475"/>
                <a:gd name="connsiteY16" fmla="*/ 1048443 h 1400297"/>
                <a:gd name="connsiteX17" fmla="*/ 807621 w 1159475"/>
                <a:gd name="connsiteY17" fmla="*/ 1400297 h 1400297"/>
                <a:gd name="connsiteX18" fmla="*/ 713802 w 1159475"/>
                <a:gd name="connsiteY18" fmla="*/ 1400297 h 1400297"/>
                <a:gd name="connsiteX19" fmla="*/ 369096 w 1159475"/>
                <a:gd name="connsiteY19" fmla="*/ 1119354 h 1400297"/>
                <a:gd name="connsiteX20" fmla="*/ 363914 w 1159475"/>
                <a:gd name="connsiteY20" fmla="*/ 1067950 h 1400297"/>
                <a:gd name="connsiteX21" fmla="*/ 32099 w 1159475"/>
                <a:gd name="connsiteY21" fmla="*/ 736134 h 1400297"/>
                <a:gd name="connsiteX22" fmla="*/ 8025 w 1159475"/>
                <a:gd name="connsiteY22" fmla="*/ 617398 h 1400297"/>
                <a:gd name="connsiteX23" fmla="*/ 32099 w 1159475"/>
                <a:gd name="connsiteY23" fmla="*/ 581144 h 1400297"/>
                <a:gd name="connsiteX24" fmla="*/ 68353 w 1159475"/>
                <a:gd name="connsiteY24" fmla="*/ 557070 h 1400297"/>
                <a:gd name="connsiteX25" fmla="*/ 187089 w 1159475"/>
                <a:gd name="connsiteY25" fmla="*/ 581144 h 1400297"/>
                <a:gd name="connsiteX26" fmla="*/ 363853 w 1159475"/>
                <a:gd name="connsiteY26" fmla="*/ 757908 h 1400297"/>
                <a:gd name="connsiteX27" fmla="*/ 363853 w 1159475"/>
                <a:gd name="connsiteY27" fmla="*/ 210413 h 1400297"/>
                <a:gd name="connsiteX28" fmla="*/ 457068 w 1159475"/>
                <a:gd name="connsiteY28" fmla="*/ 117198 h 1400297"/>
                <a:gd name="connsiteX29" fmla="*/ 550283 w 1159475"/>
                <a:gd name="connsiteY29" fmla="*/ 210413 h 1400297"/>
                <a:gd name="connsiteX30" fmla="*/ 550283 w 1159475"/>
                <a:gd name="connsiteY30" fmla="*/ 696590 h 1400297"/>
                <a:gd name="connsiteX31" fmla="*/ 578167 w 1159475"/>
                <a:gd name="connsiteY31" fmla="*/ 696590 h 1400297"/>
                <a:gd name="connsiteX32" fmla="*/ 578167 w 1159475"/>
                <a:gd name="connsiteY32" fmla="*/ 93215 h 1400297"/>
                <a:gd name="connsiteX33" fmla="*/ 671382 w 1159475"/>
                <a:gd name="connsiteY33" fmla="*/ 0 h 14002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159475" h="1400297">
                  <a:moveTo>
                    <a:pt x="671382" y="0"/>
                  </a:moveTo>
                  <a:cubicBezTo>
                    <a:pt x="722863" y="0"/>
                    <a:pt x="764597" y="41734"/>
                    <a:pt x="764597" y="93215"/>
                  </a:cubicBezTo>
                  <a:lnTo>
                    <a:pt x="764597" y="696590"/>
                  </a:lnTo>
                  <a:lnTo>
                    <a:pt x="794859" y="696590"/>
                  </a:lnTo>
                  <a:lnTo>
                    <a:pt x="794859" y="174177"/>
                  </a:lnTo>
                  <a:cubicBezTo>
                    <a:pt x="794859" y="122696"/>
                    <a:pt x="836593" y="80962"/>
                    <a:pt x="888074" y="80962"/>
                  </a:cubicBezTo>
                  <a:cubicBezTo>
                    <a:pt x="939555" y="80962"/>
                    <a:pt x="981289" y="122696"/>
                    <a:pt x="981289" y="174177"/>
                  </a:cubicBezTo>
                  <a:lnTo>
                    <a:pt x="981289" y="696590"/>
                  </a:lnTo>
                  <a:lnTo>
                    <a:pt x="1009170" y="696590"/>
                  </a:lnTo>
                  <a:lnTo>
                    <a:pt x="1009170" y="389600"/>
                  </a:lnTo>
                  <a:cubicBezTo>
                    <a:pt x="1009170" y="358471"/>
                    <a:pt x="1028096" y="331763"/>
                    <a:pt x="1055069" y="320354"/>
                  </a:cubicBezTo>
                  <a:lnTo>
                    <a:pt x="1084321" y="314449"/>
                  </a:lnTo>
                  <a:lnTo>
                    <a:pt x="1113573" y="320354"/>
                  </a:lnTo>
                  <a:cubicBezTo>
                    <a:pt x="1140545" y="331763"/>
                    <a:pt x="1159471" y="358471"/>
                    <a:pt x="1159471" y="389600"/>
                  </a:cubicBezTo>
                  <a:lnTo>
                    <a:pt x="1159471" y="797449"/>
                  </a:lnTo>
                  <a:lnTo>
                    <a:pt x="1159475" y="797466"/>
                  </a:lnTo>
                  <a:lnTo>
                    <a:pt x="1159475" y="1048443"/>
                  </a:lnTo>
                  <a:cubicBezTo>
                    <a:pt x="1159475" y="1242767"/>
                    <a:pt x="1001945" y="1400297"/>
                    <a:pt x="807621" y="1400297"/>
                  </a:cubicBezTo>
                  <a:lnTo>
                    <a:pt x="713802" y="1400297"/>
                  </a:lnTo>
                  <a:cubicBezTo>
                    <a:pt x="543768" y="1400297"/>
                    <a:pt x="401905" y="1279688"/>
                    <a:pt x="369096" y="1119354"/>
                  </a:cubicBezTo>
                  <a:lnTo>
                    <a:pt x="363914" y="1067950"/>
                  </a:lnTo>
                  <a:lnTo>
                    <a:pt x="32099" y="736134"/>
                  </a:lnTo>
                  <a:cubicBezTo>
                    <a:pt x="0" y="704035"/>
                    <a:pt x="-8025" y="656977"/>
                    <a:pt x="8025" y="617398"/>
                  </a:cubicBezTo>
                  <a:lnTo>
                    <a:pt x="32099" y="581144"/>
                  </a:lnTo>
                  <a:lnTo>
                    <a:pt x="68353" y="557070"/>
                  </a:lnTo>
                  <a:cubicBezTo>
                    <a:pt x="107932" y="541020"/>
                    <a:pt x="154990" y="549045"/>
                    <a:pt x="187089" y="581144"/>
                  </a:cubicBezTo>
                  <a:lnTo>
                    <a:pt x="363853" y="757908"/>
                  </a:lnTo>
                  <a:lnTo>
                    <a:pt x="363853" y="210413"/>
                  </a:lnTo>
                  <a:cubicBezTo>
                    <a:pt x="363853" y="158932"/>
                    <a:pt x="405587" y="117198"/>
                    <a:pt x="457068" y="117198"/>
                  </a:cubicBezTo>
                  <a:cubicBezTo>
                    <a:pt x="508549" y="117198"/>
                    <a:pt x="550283" y="158932"/>
                    <a:pt x="550283" y="210413"/>
                  </a:cubicBezTo>
                  <a:lnTo>
                    <a:pt x="550283" y="696590"/>
                  </a:lnTo>
                  <a:lnTo>
                    <a:pt x="578167" y="696590"/>
                  </a:lnTo>
                  <a:lnTo>
                    <a:pt x="578167" y="93215"/>
                  </a:lnTo>
                  <a:cubicBezTo>
                    <a:pt x="578167" y="41734"/>
                    <a:pt x="619901" y="0"/>
                    <a:pt x="671382" y="0"/>
                  </a:cubicBezTo>
                  <a:close/>
                </a:path>
              </a:pathLst>
            </a:custGeom>
            <a:solidFill>
              <a:srgbClr val="FF0000"/>
            </a:solidFill>
            <a:ln w="381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26" name="フリーフォーム 168">
              <a:extLst>
                <a:ext uri="{FF2B5EF4-FFF2-40B4-BE49-F238E27FC236}">
                  <a16:creationId xmlns:a16="http://schemas.microsoft.com/office/drawing/2014/main" id="{1E30B319-6234-468C-AEB5-DBAFCAE0D7BF}"/>
                </a:ext>
              </a:extLst>
            </p:cNvPr>
            <p:cNvSpPr/>
            <p:nvPr/>
          </p:nvSpPr>
          <p:spPr>
            <a:xfrm rot="20700000" flipH="1">
              <a:off x="3444597" y="4995325"/>
              <a:ext cx="912984" cy="1102608"/>
            </a:xfrm>
            <a:custGeom>
              <a:avLst/>
              <a:gdLst>
                <a:gd name="connsiteX0" fmla="*/ 671382 w 1159475"/>
                <a:gd name="connsiteY0" fmla="*/ 0 h 1400297"/>
                <a:gd name="connsiteX1" fmla="*/ 764597 w 1159475"/>
                <a:gd name="connsiteY1" fmla="*/ 93215 h 1400297"/>
                <a:gd name="connsiteX2" fmla="*/ 764597 w 1159475"/>
                <a:gd name="connsiteY2" fmla="*/ 696590 h 1400297"/>
                <a:gd name="connsiteX3" fmla="*/ 794859 w 1159475"/>
                <a:gd name="connsiteY3" fmla="*/ 696590 h 1400297"/>
                <a:gd name="connsiteX4" fmla="*/ 794859 w 1159475"/>
                <a:gd name="connsiteY4" fmla="*/ 174177 h 1400297"/>
                <a:gd name="connsiteX5" fmla="*/ 888074 w 1159475"/>
                <a:gd name="connsiteY5" fmla="*/ 80962 h 1400297"/>
                <a:gd name="connsiteX6" fmla="*/ 981289 w 1159475"/>
                <a:gd name="connsiteY6" fmla="*/ 174177 h 1400297"/>
                <a:gd name="connsiteX7" fmla="*/ 981289 w 1159475"/>
                <a:gd name="connsiteY7" fmla="*/ 696590 h 1400297"/>
                <a:gd name="connsiteX8" fmla="*/ 1009170 w 1159475"/>
                <a:gd name="connsiteY8" fmla="*/ 696590 h 1400297"/>
                <a:gd name="connsiteX9" fmla="*/ 1009170 w 1159475"/>
                <a:gd name="connsiteY9" fmla="*/ 389600 h 1400297"/>
                <a:gd name="connsiteX10" fmla="*/ 1055069 w 1159475"/>
                <a:gd name="connsiteY10" fmla="*/ 320354 h 1400297"/>
                <a:gd name="connsiteX11" fmla="*/ 1084321 w 1159475"/>
                <a:gd name="connsiteY11" fmla="*/ 314449 h 1400297"/>
                <a:gd name="connsiteX12" fmla="*/ 1113573 w 1159475"/>
                <a:gd name="connsiteY12" fmla="*/ 320354 h 1400297"/>
                <a:gd name="connsiteX13" fmla="*/ 1159471 w 1159475"/>
                <a:gd name="connsiteY13" fmla="*/ 389600 h 1400297"/>
                <a:gd name="connsiteX14" fmla="*/ 1159471 w 1159475"/>
                <a:gd name="connsiteY14" fmla="*/ 797449 h 1400297"/>
                <a:gd name="connsiteX15" fmla="*/ 1159475 w 1159475"/>
                <a:gd name="connsiteY15" fmla="*/ 797466 h 1400297"/>
                <a:gd name="connsiteX16" fmla="*/ 1159475 w 1159475"/>
                <a:gd name="connsiteY16" fmla="*/ 1048443 h 1400297"/>
                <a:gd name="connsiteX17" fmla="*/ 807621 w 1159475"/>
                <a:gd name="connsiteY17" fmla="*/ 1400297 h 1400297"/>
                <a:gd name="connsiteX18" fmla="*/ 713802 w 1159475"/>
                <a:gd name="connsiteY18" fmla="*/ 1400297 h 1400297"/>
                <a:gd name="connsiteX19" fmla="*/ 369096 w 1159475"/>
                <a:gd name="connsiteY19" fmla="*/ 1119354 h 1400297"/>
                <a:gd name="connsiteX20" fmla="*/ 363914 w 1159475"/>
                <a:gd name="connsiteY20" fmla="*/ 1067950 h 1400297"/>
                <a:gd name="connsiteX21" fmla="*/ 32099 w 1159475"/>
                <a:gd name="connsiteY21" fmla="*/ 736134 h 1400297"/>
                <a:gd name="connsiteX22" fmla="*/ 8025 w 1159475"/>
                <a:gd name="connsiteY22" fmla="*/ 617398 h 1400297"/>
                <a:gd name="connsiteX23" fmla="*/ 32099 w 1159475"/>
                <a:gd name="connsiteY23" fmla="*/ 581144 h 1400297"/>
                <a:gd name="connsiteX24" fmla="*/ 68353 w 1159475"/>
                <a:gd name="connsiteY24" fmla="*/ 557070 h 1400297"/>
                <a:gd name="connsiteX25" fmla="*/ 187089 w 1159475"/>
                <a:gd name="connsiteY25" fmla="*/ 581144 h 1400297"/>
                <a:gd name="connsiteX26" fmla="*/ 363853 w 1159475"/>
                <a:gd name="connsiteY26" fmla="*/ 757908 h 1400297"/>
                <a:gd name="connsiteX27" fmla="*/ 363853 w 1159475"/>
                <a:gd name="connsiteY27" fmla="*/ 210413 h 1400297"/>
                <a:gd name="connsiteX28" fmla="*/ 457068 w 1159475"/>
                <a:gd name="connsiteY28" fmla="*/ 117198 h 1400297"/>
                <a:gd name="connsiteX29" fmla="*/ 550283 w 1159475"/>
                <a:gd name="connsiteY29" fmla="*/ 210413 h 1400297"/>
                <a:gd name="connsiteX30" fmla="*/ 550283 w 1159475"/>
                <a:gd name="connsiteY30" fmla="*/ 696590 h 1400297"/>
                <a:gd name="connsiteX31" fmla="*/ 578167 w 1159475"/>
                <a:gd name="connsiteY31" fmla="*/ 696590 h 1400297"/>
                <a:gd name="connsiteX32" fmla="*/ 578167 w 1159475"/>
                <a:gd name="connsiteY32" fmla="*/ 93215 h 1400297"/>
                <a:gd name="connsiteX33" fmla="*/ 671382 w 1159475"/>
                <a:gd name="connsiteY33" fmla="*/ 0 h 14002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159475" h="1400297">
                  <a:moveTo>
                    <a:pt x="671382" y="0"/>
                  </a:moveTo>
                  <a:cubicBezTo>
                    <a:pt x="722863" y="0"/>
                    <a:pt x="764597" y="41734"/>
                    <a:pt x="764597" y="93215"/>
                  </a:cubicBezTo>
                  <a:lnTo>
                    <a:pt x="764597" y="696590"/>
                  </a:lnTo>
                  <a:lnTo>
                    <a:pt x="794859" y="696590"/>
                  </a:lnTo>
                  <a:lnTo>
                    <a:pt x="794859" y="174177"/>
                  </a:lnTo>
                  <a:cubicBezTo>
                    <a:pt x="794859" y="122696"/>
                    <a:pt x="836593" y="80962"/>
                    <a:pt x="888074" y="80962"/>
                  </a:cubicBezTo>
                  <a:cubicBezTo>
                    <a:pt x="939555" y="80962"/>
                    <a:pt x="981289" y="122696"/>
                    <a:pt x="981289" y="174177"/>
                  </a:cubicBezTo>
                  <a:lnTo>
                    <a:pt x="981289" y="696590"/>
                  </a:lnTo>
                  <a:lnTo>
                    <a:pt x="1009170" y="696590"/>
                  </a:lnTo>
                  <a:lnTo>
                    <a:pt x="1009170" y="389600"/>
                  </a:lnTo>
                  <a:cubicBezTo>
                    <a:pt x="1009170" y="358471"/>
                    <a:pt x="1028096" y="331763"/>
                    <a:pt x="1055069" y="320354"/>
                  </a:cubicBezTo>
                  <a:lnTo>
                    <a:pt x="1084321" y="314449"/>
                  </a:lnTo>
                  <a:lnTo>
                    <a:pt x="1113573" y="320354"/>
                  </a:lnTo>
                  <a:cubicBezTo>
                    <a:pt x="1140545" y="331763"/>
                    <a:pt x="1159471" y="358471"/>
                    <a:pt x="1159471" y="389600"/>
                  </a:cubicBezTo>
                  <a:lnTo>
                    <a:pt x="1159471" y="797449"/>
                  </a:lnTo>
                  <a:lnTo>
                    <a:pt x="1159475" y="797466"/>
                  </a:lnTo>
                  <a:lnTo>
                    <a:pt x="1159475" y="1048443"/>
                  </a:lnTo>
                  <a:cubicBezTo>
                    <a:pt x="1159475" y="1242767"/>
                    <a:pt x="1001945" y="1400297"/>
                    <a:pt x="807621" y="1400297"/>
                  </a:cubicBezTo>
                  <a:lnTo>
                    <a:pt x="713802" y="1400297"/>
                  </a:lnTo>
                  <a:cubicBezTo>
                    <a:pt x="543768" y="1400297"/>
                    <a:pt x="401905" y="1279688"/>
                    <a:pt x="369096" y="1119354"/>
                  </a:cubicBezTo>
                  <a:lnTo>
                    <a:pt x="363914" y="1067950"/>
                  </a:lnTo>
                  <a:lnTo>
                    <a:pt x="32099" y="736134"/>
                  </a:lnTo>
                  <a:cubicBezTo>
                    <a:pt x="0" y="704035"/>
                    <a:pt x="-8025" y="656977"/>
                    <a:pt x="8025" y="617398"/>
                  </a:cubicBezTo>
                  <a:lnTo>
                    <a:pt x="32099" y="581144"/>
                  </a:lnTo>
                  <a:lnTo>
                    <a:pt x="68353" y="557070"/>
                  </a:lnTo>
                  <a:cubicBezTo>
                    <a:pt x="107932" y="541020"/>
                    <a:pt x="154990" y="549045"/>
                    <a:pt x="187089" y="581144"/>
                  </a:cubicBezTo>
                  <a:lnTo>
                    <a:pt x="363853" y="757908"/>
                  </a:lnTo>
                  <a:lnTo>
                    <a:pt x="363853" y="210413"/>
                  </a:lnTo>
                  <a:cubicBezTo>
                    <a:pt x="363853" y="158932"/>
                    <a:pt x="405587" y="117198"/>
                    <a:pt x="457068" y="117198"/>
                  </a:cubicBezTo>
                  <a:cubicBezTo>
                    <a:pt x="508549" y="117198"/>
                    <a:pt x="550283" y="158932"/>
                    <a:pt x="550283" y="210413"/>
                  </a:cubicBezTo>
                  <a:lnTo>
                    <a:pt x="550283" y="696590"/>
                  </a:lnTo>
                  <a:lnTo>
                    <a:pt x="578167" y="696590"/>
                  </a:lnTo>
                  <a:lnTo>
                    <a:pt x="578167" y="93215"/>
                  </a:lnTo>
                  <a:cubicBezTo>
                    <a:pt x="578167" y="41734"/>
                    <a:pt x="619901" y="0"/>
                    <a:pt x="671382" y="0"/>
                  </a:cubicBezTo>
                  <a:close/>
                </a:path>
              </a:pathLst>
            </a:custGeom>
            <a:solidFill>
              <a:srgbClr val="FF0000"/>
            </a:solidFill>
            <a:ln w="381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137" name="グループ化 136">
              <a:extLst>
                <a:ext uri="{FF2B5EF4-FFF2-40B4-BE49-F238E27FC236}">
                  <a16:creationId xmlns:a16="http://schemas.microsoft.com/office/drawing/2014/main" id="{28CBE3AF-F4DD-4D65-A307-F8E072AC9AD8}"/>
                </a:ext>
              </a:extLst>
            </p:cNvPr>
            <p:cNvGrpSpPr/>
            <p:nvPr/>
          </p:nvGrpSpPr>
          <p:grpSpPr>
            <a:xfrm>
              <a:off x="3232894" y="3666673"/>
              <a:ext cx="2536199" cy="1268515"/>
              <a:chOff x="6271369" y="3733076"/>
              <a:chExt cx="2536199" cy="1268515"/>
            </a:xfrm>
          </p:grpSpPr>
          <p:sp>
            <p:nvSpPr>
              <p:cNvPr id="138" name="テキスト ボックス 137">
                <a:extLst>
                  <a:ext uri="{FF2B5EF4-FFF2-40B4-BE49-F238E27FC236}">
                    <a16:creationId xmlns:a16="http://schemas.microsoft.com/office/drawing/2014/main" id="{9676225D-8EC5-4A7C-BB43-71CB92EF1B16}"/>
                  </a:ext>
                </a:extLst>
              </p:cNvPr>
              <p:cNvSpPr txBox="1"/>
              <p:nvPr/>
            </p:nvSpPr>
            <p:spPr>
              <a:xfrm rot="20700000">
                <a:off x="6271369" y="3733076"/>
                <a:ext cx="893736" cy="358441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b="1" dirty="0">
                    <a:solidFill>
                      <a:srgbClr val="FF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NO!</a:t>
                </a:r>
                <a:endParaRPr kumimoji="1" lang="ja-JP" altLang="en-US" b="1" dirty="0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grpSp>
            <p:nvGrpSpPr>
              <p:cNvPr id="139" name="グループ化 138">
                <a:extLst>
                  <a:ext uri="{FF2B5EF4-FFF2-40B4-BE49-F238E27FC236}">
                    <a16:creationId xmlns:a16="http://schemas.microsoft.com/office/drawing/2014/main" id="{7010037D-9C6F-4097-B760-ABFD4D51B6BD}"/>
                  </a:ext>
                </a:extLst>
              </p:cNvPr>
              <p:cNvGrpSpPr/>
              <p:nvPr/>
            </p:nvGrpSpPr>
            <p:grpSpPr>
              <a:xfrm>
                <a:off x="6987192" y="4413173"/>
                <a:ext cx="808068" cy="588418"/>
                <a:chOff x="7097166" y="4493253"/>
                <a:chExt cx="588119" cy="428257"/>
              </a:xfrm>
            </p:grpSpPr>
            <p:sp>
              <p:nvSpPr>
                <p:cNvPr id="143" name="フリーフォーム: 図形 142">
                  <a:extLst>
                    <a:ext uri="{FF2B5EF4-FFF2-40B4-BE49-F238E27FC236}">
                      <a16:creationId xmlns:a16="http://schemas.microsoft.com/office/drawing/2014/main" id="{98CA9FD4-0679-4AA0-9687-72ACB225D38F}"/>
                    </a:ext>
                  </a:extLst>
                </p:cNvPr>
                <p:cNvSpPr/>
                <p:nvPr/>
              </p:nvSpPr>
              <p:spPr>
                <a:xfrm>
                  <a:off x="7097166" y="4493253"/>
                  <a:ext cx="588119" cy="428257"/>
                </a:xfrm>
                <a:custGeom>
                  <a:avLst/>
                  <a:gdLst>
                    <a:gd name="connsiteX0" fmla="*/ 33303 w 588119"/>
                    <a:gd name="connsiteY0" fmla="*/ 0 h 428257"/>
                    <a:gd name="connsiteX1" fmla="*/ 588119 w 588119"/>
                    <a:gd name="connsiteY1" fmla="*/ 148663 h 428257"/>
                    <a:gd name="connsiteX2" fmla="*/ 583664 w 588119"/>
                    <a:gd name="connsiteY2" fmla="*/ 192848 h 428257"/>
                    <a:gd name="connsiteX3" fmla="*/ 294827 w 588119"/>
                    <a:gd name="connsiteY3" fmla="*/ 428257 h 428257"/>
                    <a:gd name="connsiteX4" fmla="*/ 0 w 588119"/>
                    <a:gd name="connsiteY4" fmla="*/ 133430 h 428257"/>
                    <a:gd name="connsiteX5" fmla="*/ 23169 w 588119"/>
                    <a:gd name="connsiteY5" fmla="*/ 18670 h 4282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588119" h="428257">
                      <a:moveTo>
                        <a:pt x="33303" y="0"/>
                      </a:moveTo>
                      <a:lnTo>
                        <a:pt x="588119" y="148663"/>
                      </a:lnTo>
                      <a:lnTo>
                        <a:pt x="583664" y="192848"/>
                      </a:lnTo>
                      <a:cubicBezTo>
                        <a:pt x="556173" y="327196"/>
                        <a:pt x="437302" y="428257"/>
                        <a:pt x="294827" y="428257"/>
                      </a:cubicBezTo>
                      <a:cubicBezTo>
                        <a:pt x="131999" y="428257"/>
                        <a:pt x="0" y="296258"/>
                        <a:pt x="0" y="133430"/>
                      </a:cubicBezTo>
                      <a:cubicBezTo>
                        <a:pt x="0" y="92723"/>
                        <a:pt x="8250" y="53943"/>
                        <a:pt x="23169" y="1867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4" name="フリーフォーム: 図形 143">
                  <a:extLst>
                    <a:ext uri="{FF2B5EF4-FFF2-40B4-BE49-F238E27FC236}">
                      <a16:creationId xmlns:a16="http://schemas.microsoft.com/office/drawing/2014/main" id="{7CED3FC3-44DF-4747-B0C6-FC52C9D6C704}"/>
                    </a:ext>
                  </a:extLst>
                </p:cNvPr>
                <p:cNvSpPr/>
                <p:nvPr/>
              </p:nvSpPr>
              <p:spPr>
                <a:xfrm>
                  <a:off x="7334793" y="4558509"/>
                  <a:ext cx="292100" cy="240225"/>
                </a:xfrm>
                <a:custGeom>
                  <a:avLst/>
                  <a:gdLst>
                    <a:gd name="connsiteX0" fmla="*/ 36644 w 292100"/>
                    <a:gd name="connsiteY0" fmla="*/ 0 h 240225"/>
                    <a:gd name="connsiteX1" fmla="*/ 286609 w 292100"/>
                    <a:gd name="connsiteY1" fmla="*/ 66978 h 240225"/>
                    <a:gd name="connsiteX2" fmla="*/ 292100 w 292100"/>
                    <a:gd name="connsiteY2" fmla="*/ 94175 h 240225"/>
                    <a:gd name="connsiteX3" fmla="*/ 146050 w 292100"/>
                    <a:gd name="connsiteY3" fmla="*/ 240225 h 240225"/>
                    <a:gd name="connsiteX4" fmla="*/ 0 w 292100"/>
                    <a:gd name="connsiteY4" fmla="*/ 94175 h 240225"/>
                    <a:gd name="connsiteX5" fmla="*/ 11477 w 292100"/>
                    <a:gd name="connsiteY5" fmla="*/ 37326 h 2402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92100" h="240225">
                      <a:moveTo>
                        <a:pt x="36644" y="0"/>
                      </a:moveTo>
                      <a:lnTo>
                        <a:pt x="286609" y="66978"/>
                      </a:lnTo>
                      <a:lnTo>
                        <a:pt x="292100" y="94175"/>
                      </a:lnTo>
                      <a:cubicBezTo>
                        <a:pt x="292100" y="174836"/>
                        <a:pt x="226711" y="240225"/>
                        <a:pt x="146050" y="240225"/>
                      </a:cubicBezTo>
                      <a:cubicBezTo>
                        <a:pt x="65389" y="240225"/>
                        <a:pt x="0" y="174836"/>
                        <a:pt x="0" y="94175"/>
                      </a:cubicBezTo>
                      <a:cubicBezTo>
                        <a:pt x="0" y="74010"/>
                        <a:pt x="4087" y="54799"/>
                        <a:pt x="11477" y="37326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40" name="グループ化 139">
                <a:extLst>
                  <a:ext uri="{FF2B5EF4-FFF2-40B4-BE49-F238E27FC236}">
                    <a16:creationId xmlns:a16="http://schemas.microsoft.com/office/drawing/2014/main" id="{9CCC2CFD-BD29-4DA6-A842-166A0AA63046}"/>
                  </a:ext>
                </a:extLst>
              </p:cNvPr>
              <p:cNvGrpSpPr/>
              <p:nvPr/>
            </p:nvGrpSpPr>
            <p:grpSpPr>
              <a:xfrm flipH="1">
                <a:off x="7999500" y="4413173"/>
                <a:ext cx="808068" cy="588418"/>
                <a:chOff x="7097166" y="4493253"/>
                <a:chExt cx="588119" cy="428257"/>
              </a:xfrm>
            </p:grpSpPr>
            <p:sp>
              <p:nvSpPr>
                <p:cNvPr id="141" name="フリーフォーム: 図形 140">
                  <a:extLst>
                    <a:ext uri="{FF2B5EF4-FFF2-40B4-BE49-F238E27FC236}">
                      <a16:creationId xmlns:a16="http://schemas.microsoft.com/office/drawing/2014/main" id="{56161E26-3CD8-4C82-AE8D-463E4685903F}"/>
                    </a:ext>
                  </a:extLst>
                </p:cNvPr>
                <p:cNvSpPr/>
                <p:nvPr/>
              </p:nvSpPr>
              <p:spPr>
                <a:xfrm>
                  <a:off x="7097166" y="4493253"/>
                  <a:ext cx="588119" cy="428257"/>
                </a:xfrm>
                <a:custGeom>
                  <a:avLst/>
                  <a:gdLst>
                    <a:gd name="connsiteX0" fmla="*/ 33303 w 588119"/>
                    <a:gd name="connsiteY0" fmla="*/ 0 h 428257"/>
                    <a:gd name="connsiteX1" fmla="*/ 588119 w 588119"/>
                    <a:gd name="connsiteY1" fmla="*/ 148663 h 428257"/>
                    <a:gd name="connsiteX2" fmla="*/ 583664 w 588119"/>
                    <a:gd name="connsiteY2" fmla="*/ 192848 h 428257"/>
                    <a:gd name="connsiteX3" fmla="*/ 294827 w 588119"/>
                    <a:gd name="connsiteY3" fmla="*/ 428257 h 428257"/>
                    <a:gd name="connsiteX4" fmla="*/ 0 w 588119"/>
                    <a:gd name="connsiteY4" fmla="*/ 133430 h 428257"/>
                    <a:gd name="connsiteX5" fmla="*/ 23169 w 588119"/>
                    <a:gd name="connsiteY5" fmla="*/ 18670 h 4282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588119" h="428257">
                      <a:moveTo>
                        <a:pt x="33303" y="0"/>
                      </a:moveTo>
                      <a:lnTo>
                        <a:pt x="588119" y="148663"/>
                      </a:lnTo>
                      <a:lnTo>
                        <a:pt x="583664" y="192848"/>
                      </a:lnTo>
                      <a:cubicBezTo>
                        <a:pt x="556173" y="327196"/>
                        <a:pt x="437302" y="428257"/>
                        <a:pt x="294827" y="428257"/>
                      </a:cubicBezTo>
                      <a:cubicBezTo>
                        <a:pt x="131999" y="428257"/>
                        <a:pt x="0" y="296258"/>
                        <a:pt x="0" y="133430"/>
                      </a:cubicBezTo>
                      <a:cubicBezTo>
                        <a:pt x="0" y="92723"/>
                        <a:pt x="8250" y="53943"/>
                        <a:pt x="23169" y="1867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2" name="フリーフォーム: 図形 141">
                  <a:extLst>
                    <a:ext uri="{FF2B5EF4-FFF2-40B4-BE49-F238E27FC236}">
                      <a16:creationId xmlns:a16="http://schemas.microsoft.com/office/drawing/2014/main" id="{66B0FAD0-0ED8-4FBE-B40B-9053DED1C827}"/>
                    </a:ext>
                  </a:extLst>
                </p:cNvPr>
                <p:cNvSpPr/>
                <p:nvPr/>
              </p:nvSpPr>
              <p:spPr>
                <a:xfrm>
                  <a:off x="7334793" y="4558509"/>
                  <a:ext cx="292100" cy="240225"/>
                </a:xfrm>
                <a:custGeom>
                  <a:avLst/>
                  <a:gdLst>
                    <a:gd name="connsiteX0" fmla="*/ 36644 w 292100"/>
                    <a:gd name="connsiteY0" fmla="*/ 0 h 240225"/>
                    <a:gd name="connsiteX1" fmla="*/ 286609 w 292100"/>
                    <a:gd name="connsiteY1" fmla="*/ 66978 h 240225"/>
                    <a:gd name="connsiteX2" fmla="*/ 292100 w 292100"/>
                    <a:gd name="connsiteY2" fmla="*/ 94175 h 240225"/>
                    <a:gd name="connsiteX3" fmla="*/ 146050 w 292100"/>
                    <a:gd name="connsiteY3" fmla="*/ 240225 h 240225"/>
                    <a:gd name="connsiteX4" fmla="*/ 0 w 292100"/>
                    <a:gd name="connsiteY4" fmla="*/ 94175 h 240225"/>
                    <a:gd name="connsiteX5" fmla="*/ 11477 w 292100"/>
                    <a:gd name="connsiteY5" fmla="*/ 37326 h 2402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92100" h="240225">
                      <a:moveTo>
                        <a:pt x="36644" y="0"/>
                      </a:moveTo>
                      <a:lnTo>
                        <a:pt x="286609" y="66978"/>
                      </a:lnTo>
                      <a:lnTo>
                        <a:pt x="292100" y="94175"/>
                      </a:lnTo>
                      <a:cubicBezTo>
                        <a:pt x="292100" y="174836"/>
                        <a:pt x="226711" y="240225"/>
                        <a:pt x="146050" y="240225"/>
                      </a:cubicBezTo>
                      <a:cubicBezTo>
                        <a:pt x="65389" y="240225"/>
                        <a:pt x="0" y="174836"/>
                        <a:pt x="0" y="94175"/>
                      </a:cubicBezTo>
                      <a:cubicBezTo>
                        <a:pt x="0" y="74010"/>
                        <a:pt x="4087" y="54799"/>
                        <a:pt x="11477" y="37326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14" name="グループ化 13">
            <a:extLst>
              <a:ext uri="{FF2B5EF4-FFF2-40B4-BE49-F238E27FC236}">
                <a16:creationId xmlns:a16="http://schemas.microsoft.com/office/drawing/2014/main" id="{BD936002-0F02-49B9-92C6-05BDC71DD7B2}"/>
              </a:ext>
            </a:extLst>
          </p:cNvPr>
          <p:cNvGrpSpPr/>
          <p:nvPr/>
        </p:nvGrpSpPr>
        <p:grpSpPr>
          <a:xfrm>
            <a:off x="647026" y="3898598"/>
            <a:ext cx="2659660" cy="2353790"/>
            <a:chOff x="384963" y="3666673"/>
            <a:chExt cx="3183785" cy="2817640"/>
          </a:xfrm>
        </p:grpSpPr>
        <p:grpSp>
          <p:nvGrpSpPr>
            <p:cNvPr id="99" name="グループ化 98">
              <a:extLst>
                <a:ext uri="{FF2B5EF4-FFF2-40B4-BE49-F238E27FC236}">
                  <a16:creationId xmlns:a16="http://schemas.microsoft.com/office/drawing/2014/main" id="{FC1B2857-A4D1-44CF-AD89-98E388D6D0AA}"/>
                </a:ext>
              </a:extLst>
            </p:cNvPr>
            <p:cNvGrpSpPr/>
            <p:nvPr/>
          </p:nvGrpSpPr>
          <p:grpSpPr>
            <a:xfrm>
              <a:off x="676883" y="3762375"/>
              <a:ext cx="2721938" cy="2721938"/>
              <a:chOff x="676883" y="857250"/>
              <a:chExt cx="2721938" cy="2721938"/>
            </a:xfrm>
          </p:grpSpPr>
          <p:grpSp>
            <p:nvGrpSpPr>
              <p:cNvPr id="100" name="グループ化 99">
                <a:extLst>
                  <a:ext uri="{FF2B5EF4-FFF2-40B4-BE49-F238E27FC236}">
                    <a16:creationId xmlns:a16="http://schemas.microsoft.com/office/drawing/2014/main" id="{CC3CA04B-F27A-4E39-A939-A92CA3C80D21}"/>
                  </a:ext>
                </a:extLst>
              </p:cNvPr>
              <p:cNvGrpSpPr/>
              <p:nvPr/>
            </p:nvGrpSpPr>
            <p:grpSpPr>
              <a:xfrm>
                <a:off x="689584" y="869950"/>
                <a:ext cx="2696536" cy="2696530"/>
                <a:chOff x="3543630" y="3341418"/>
                <a:chExt cx="1646813" cy="1646810"/>
              </a:xfrm>
            </p:grpSpPr>
            <p:sp>
              <p:nvSpPr>
                <p:cNvPr id="102" name="楕円 101">
                  <a:extLst>
                    <a:ext uri="{FF2B5EF4-FFF2-40B4-BE49-F238E27FC236}">
                      <a16:creationId xmlns:a16="http://schemas.microsoft.com/office/drawing/2014/main" id="{53601810-014A-4902-8AEC-4EFF64A738A4}"/>
                    </a:ext>
                  </a:extLst>
                </p:cNvPr>
                <p:cNvSpPr/>
                <p:nvPr/>
              </p:nvSpPr>
              <p:spPr bwMode="auto">
                <a:xfrm>
                  <a:off x="3543630" y="3341418"/>
                  <a:ext cx="1646813" cy="1646810"/>
                </a:xfrm>
                <a:prstGeom prst="ellipse">
                  <a:avLst/>
                </a:prstGeom>
                <a:solidFill>
                  <a:schemeClr val="bg1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3" name="&quot;禁止&quot;マーク 102">
                  <a:extLst>
                    <a:ext uri="{FF2B5EF4-FFF2-40B4-BE49-F238E27FC236}">
                      <a16:creationId xmlns:a16="http://schemas.microsoft.com/office/drawing/2014/main" id="{FDB6FF00-A3E1-4D72-B88E-E6FF135871ED}"/>
                    </a:ext>
                  </a:extLst>
                </p:cNvPr>
                <p:cNvSpPr/>
                <p:nvPr/>
              </p:nvSpPr>
              <p:spPr bwMode="auto">
                <a:xfrm>
                  <a:off x="3587099" y="3384887"/>
                  <a:ext cx="1559874" cy="1559872"/>
                </a:xfrm>
                <a:prstGeom prst="noSmoking">
                  <a:avLst>
                    <a:gd name="adj" fmla="val 9559"/>
                  </a:avLst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101" name="円: 塗りつぶしなし 100">
                <a:extLst>
                  <a:ext uri="{FF2B5EF4-FFF2-40B4-BE49-F238E27FC236}">
                    <a16:creationId xmlns:a16="http://schemas.microsoft.com/office/drawing/2014/main" id="{5CE774DF-E872-414B-B3C0-EFE7D16493CE}"/>
                  </a:ext>
                </a:extLst>
              </p:cNvPr>
              <p:cNvSpPr/>
              <p:nvPr/>
            </p:nvSpPr>
            <p:spPr>
              <a:xfrm>
                <a:off x="676883" y="857250"/>
                <a:ext cx="2721938" cy="2721938"/>
              </a:xfrm>
              <a:prstGeom prst="donut">
                <a:avLst>
                  <a:gd name="adj" fmla="val 1422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17" name="グループ化 116">
              <a:extLst>
                <a:ext uri="{FF2B5EF4-FFF2-40B4-BE49-F238E27FC236}">
                  <a16:creationId xmlns:a16="http://schemas.microsoft.com/office/drawing/2014/main" id="{3D2EE768-14CE-47C1-92C2-629C1A0B1C07}"/>
                </a:ext>
              </a:extLst>
            </p:cNvPr>
            <p:cNvGrpSpPr/>
            <p:nvPr/>
          </p:nvGrpSpPr>
          <p:grpSpPr>
            <a:xfrm>
              <a:off x="1346357" y="5084534"/>
              <a:ext cx="1382988" cy="1037240"/>
              <a:chOff x="1248682" y="1626343"/>
              <a:chExt cx="1578338" cy="1183752"/>
            </a:xfrm>
          </p:grpSpPr>
          <p:sp>
            <p:nvSpPr>
              <p:cNvPr id="118" name="フリーフォーム: 図形 117">
                <a:extLst>
                  <a:ext uri="{FF2B5EF4-FFF2-40B4-BE49-F238E27FC236}">
                    <a16:creationId xmlns:a16="http://schemas.microsoft.com/office/drawing/2014/main" id="{A7D82860-A0D9-490D-889D-92AD780F44A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48682" y="1626343"/>
                <a:ext cx="1578338" cy="1183752"/>
              </a:xfrm>
              <a:custGeom>
                <a:avLst/>
                <a:gdLst>
                  <a:gd name="connsiteX0" fmla="*/ 295871 w 1578338"/>
                  <a:gd name="connsiteY0" fmla="*/ 0 h 1183752"/>
                  <a:gd name="connsiteX1" fmla="*/ 1282468 w 1578338"/>
                  <a:gd name="connsiteY1" fmla="*/ 0 h 1183752"/>
                  <a:gd name="connsiteX2" fmla="*/ 1430403 w 1578338"/>
                  <a:gd name="connsiteY2" fmla="*/ 345669 h 1183752"/>
                  <a:gd name="connsiteX3" fmla="*/ 1578338 w 1578338"/>
                  <a:gd name="connsiteY3" fmla="*/ 493502 h 1183752"/>
                  <a:gd name="connsiteX4" fmla="*/ 1578338 w 1578338"/>
                  <a:gd name="connsiteY4" fmla="*/ 987004 h 1183752"/>
                  <a:gd name="connsiteX5" fmla="*/ 1479353 w 1578338"/>
                  <a:gd name="connsiteY5" fmla="*/ 987004 h 1183752"/>
                  <a:gd name="connsiteX6" fmla="*/ 1479353 w 1578338"/>
                  <a:gd name="connsiteY6" fmla="*/ 1183752 h 1183752"/>
                  <a:gd name="connsiteX7" fmla="*/ 1331417 w 1578338"/>
                  <a:gd name="connsiteY7" fmla="*/ 1183752 h 1183752"/>
                  <a:gd name="connsiteX8" fmla="*/ 1331417 w 1578338"/>
                  <a:gd name="connsiteY8" fmla="*/ 987004 h 1183752"/>
                  <a:gd name="connsiteX9" fmla="*/ 1134533 w 1578338"/>
                  <a:gd name="connsiteY9" fmla="*/ 987004 h 1183752"/>
                  <a:gd name="connsiteX10" fmla="*/ 1134533 w 1578338"/>
                  <a:gd name="connsiteY10" fmla="*/ 1035919 h 1183752"/>
                  <a:gd name="connsiteX11" fmla="*/ 443806 w 1578338"/>
                  <a:gd name="connsiteY11" fmla="*/ 1035919 h 1183752"/>
                  <a:gd name="connsiteX12" fmla="*/ 443806 w 1578338"/>
                  <a:gd name="connsiteY12" fmla="*/ 987004 h 1183752"/>
                  <a:gd name="connsiteX13" fmla="*/ 245833 w 1578338"/>
                  <a:gd name="connsiteY13" fmla="*/ 987004 h 1183752"/>
                  <a:gd name="connsiteX14" fmla="*/ 245833 w 1578338"/>
                  <a:gd name="connsiteY14" fmla="*/ 1183752 h 1183752"/>
                  <a:gd name="connsiteX15" fmla="*/ 97899 w 1578338"/>
                  <a:gd name="connsiteY15" fmla="*/ 1183752 h 1183752"/>
                  <a:gd name="connsiteX16" fmla="*/ 97899 w 1578338"/>
                  <a:gd name="connsiteY16" fmla="*/ 987004 h 1183752"/>
                  <a:gd name="connsiteX17" fmla="*/ 0 w 1578338"/>
                  <a:gd name="connsiteY17" fmla="*/ 987004 h 1183752"/>
                  <a:gd name="connsiteX18" fmla="*/ 0 w 1578338"/>
                  <a:gd name="connsiteY18" fmla="*/ 493502 h 1183752"/>
                  <a:gd name="connsiteX19" fmla="*/ 147935 w 1578338"/>
                  <a:gd name="connsiteY19" fmla="*/ 345669 h 11837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578338" h="1183752">
                    <a:moveTo>
                      <a:pt x="295871" y="0"/>
                    </a:moveTo>
                    <a:lnTo>
                      <a:pt x="1282468" y="0"/>
                    </a:lnTo>
                    <a:lnTo>
                      <a:pt x="1430403" y="345669"/>
                    </a:lnTo>
                    <a:lnTo>
                      <a:pt x="1578338" y="493502"/>
                    </a:lnTo>
                    <a:lnTo>
                      <a:pt x="1578338" y="987004"/>
                    </a:lnTo>
                    <a:lnTo>
                      <a:pt x="1479353" y="987004"/>
                    </a:lnTo>
                    <a:lnTo>
                      <a:pt x="1479353" y="1183752"/>
                    </a:lnTo>
                    <a:lnTo>
                      <a:pt x="1331417" y="1183752"/>
                    </a:lnTo>
                    <a:lnTo>
                      <a:pt x="1331417" y="987004"/>
                    </a:lnTo>
                    <a:lnTo>
                      <a:pt x="1134533" y="987004"/>
                    </a:lnTo>
                    <a:lnTo>
                      <a:pt x="1134533" y="1035919"/>
                    </a:lnTo>
                    <a:lnTo>
                      <a:pt x="443806" y="1035919"/>
                    </a:lnTo>
                    <a:lnTo>
                      <a:pt x="443806" y="987004"/>
                    </a:lnTo>
                    <a:lnTo>
                      <a:pt x="245833" y="987004"/>
                    </a:lnTo>
                    <a:lnTo>
                      <a:pt x="245833" y="1183752"/>
                    </a:lnTo>
                    <a:lnTo>
                      <a:pt x="97899" y="1183752"/>
                    </a:lnTo>
                    <a:lnTo>
                      <a:pt x="97899" y="987004"/>
                    </a:lnTo>
                    <a:lnTo>
                      <a:pt x="0" y="987004"/>
                    </a:lnTo>
                    <a:lnTo>
                      <a:pt x="0" y="493502"/>
                    </a:lnTo>
                    <a:lnTo>
                      <a:pt x="147935" y="345669"/>
                    </a:lnTo>
                    <a:close/>
                  </a:path>
                </a:pathLst>
              </a:custGeom>
              <a:solidFill>
                <a:schemeClr val="bg1"/>
              </a:solidFill>
              <a:ln w="76200">
                <a:solidFill>
                  <a:schemeClr val="bg1"/>
                </a:solidFill>
              </a:ln>
              <a:effectLst/>
            </p:spPr>
            <p:txBody>
              <a:bodyPr wrap="square"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19" name="フリーフォーム: 図形 118">
                <a:extLst>
                  <a:ext uri="{FF2B5EF4-FFF2-40B4-BE49-F238E27FC236}">
                    <a16:creationId xmlns:a16="http://schemas.microsoft.com/office/drawing/2014/main" id="{07CCA4EF-2A18-4BE3-B0CA-8FFF9DF4424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48682" y="1626343"/>
                <a:ext cx="1578338" cy="1183752"/>
              </a:xfrm>
              <a:custGeom>
                <a:avLst/>
                <a:gdLst>
                  <a:gd name="connsiteX0" fmla="*/ 135508 w 2160676"/>
                  <a:gd name="connsiteY0" fmla="*/ 1148787 h 1620504"/>
                  <a:gd name="connsiteX1" fmla="*/ 135508 w 2160676"/>
                  <a:gd name="connsiteY1" fmla="*/ 1282713 h 1620504"/>
                  <a:gd name="connsiteX2" fmla="*/ 2026658 w 2160676"/>
                  <a:gd name="connsiteY2" fmla="*/ 1282713 h 1620504"/>
                  <a:gd name="connsiteX3" fmla="*/ 2026658 w 2160676"/>
                  <a:gd name="connsiteY3" fmla="*/ 1148787 h 1620504"/>
                  <a:gd name="connsiteX4" fmla="*/ 1890405 w 2160676"/>
                  <a:gd name="connsiteY4" fmla="*/ 742545 h 1620504"/>
                  <a:gd name="connsiteX5" fmla="*/ 1755642 w 2160676"/>
                  <a:gd name="connsiteY5" fmla="*/ 877215 h 1620504"/>
                  <a:gd name="connsiteX6" fmla="*/ 1890405 w 2160676"/>
                  <a:gd name="connsiteY6" fmla="*/ 1011885 h 1620504"/>
                  <a:gd name="connsiteX7" fmla="*/ 2025168 w 2160676"/>
                  <a:gd name="connsiteY7" fmla="*/ 877215 h 1620504"/>
                  <a:gd name="connsiteX8" fmla="*/ 1890405 w 2160676"/>
                  <a:gd name="connsiteY8" fmla="*/ 742545 h 1620504"/>
                  <a:gd name="connsiteX9" fmla="*/ 270271 w 2160676"/>
                  <a:gd name="connsiteY9" fmla="*/ 742545 h 1620504"/>
                  <a:gd name="connsiteX10" fmla="*/ 135508 w 2160676"/>
                  <a:gd name="connsiteY10" fmla="*/ 877215 h 1620504"/>
                  <a:gd name="connsiteX11" fmla="*/ 270271 w 2160676"/>
                  <a:gd name="connsiteY11" fmla="*/ 1011885 h 1620504"/>
                  <a:gd name="connsiteX12" fmla="*/ 405034 w 2160676"/>
                  <a:gd name="connsiteY12" fmla="*/ 877215 h 1620504"/>
                  <a:gd name="connsiteX13" fmla="*/ 270271 w 2160676"/>
                  <a:gd name="connsiteY13" fmla="*/ 742545 h 1620504"/>
                  <a:gd name="connsiteX14" fmla="*/ 1899641 w 2160676"/>
                  <a:gd name="connsiteY14" fmla="*/ 540168 h 1620504"/>
                  <a:gd name="connsiteX15" fmla="*/ 1486116 w 2160676"/>
                  <a:gd name="connsiteY15" fmla="*/ 630776 h 1620504"/>
                  <a:gd name="connsiteX16" fmla="*/ 1545934 w 2160676"/>
                  <a:gd name="connsiteY16" fmla="*/ 675582 h 1620504"/>
                  <a:gd name="connsiteX17" fmla="*/ 1958159 w 2160676"/>
                  <a:gd name="connsiteY17" fmla="*/ 585970 h 1620504"/>
                  <a:gd name="connsiteX18" fmla="*/ 1081082 w 2160676"/>
                  <a:gd name="connsiteY18" fmla="*/ 540168 h 1620504"/>
                  <a:gd name="connsiteX19" fmla="*/ 810067 w 2160676"/>
                  <a:gd name="connsiteY19" fmla="*/ 675582 h 1620504"/>
                  <a:gd name="connsiteX20" fmla="*/ 810067 w 2160676"/>
                  <a:gd name="connsiteY20" fmla="*/ 1080336 h 1620504"/>
                  <a:gd name="connsiteX21" fmla="*/ 1350608 w 2160676"/>
                  <a:gd name="connsiteY21" fmla="*/ 1080336 h 1620504"/>
                  <a:gd name="connsiteX22" fmla="*/ 1350608 w 2160676"/>
                  <a:gd name="connsiteY22" fmla="*/ 675582 h 1620504"/>
                  <a:gd name="connsiteX23" fmla="*/ 261035 w 2160676"/>
                  <a:gd name="connsiteY23" fmla="*/ 540168 h 1620504"/>
                  <a:gd name="connsiteX24" fmla="*/ 202517 w 2160676"/>
                  <a:gd name="connsiteY24" fmla="*/ 585970 h 1620504"/>
                  <a:gd name="connsiteX25" fmla="*/ 614742 w 2160676"/>
                  <a:gd name="connsiteY25" fmla="*/ 675582 h 1620504"/>
                  <a:gd name="connsiteX26" fmla="*/ 674560 w 2160676"/>
                  <a:gd name="connsiteY26" fmla="*/ 630776 h 1620504"/>
                  <a:gd name="connsiteX27" fmla="*/ 1148092 w 2160676"/>
                  <a:gd name="connsiteY27" fmla="*/ 135414 h 1620504"/>
                  <a:gd name="connsiteX28" fmla="*/ 1148092 w 2160676"/>
                  <a:gd name="connsiteY28" fmla="*/ 473205 h 1620504"/>
                  <a:gd name="connsiteX29" fmla="*/ 1822652 w 2160676"/>
                  <a:gd name="connsiteY29" fmla="*/ 473205 h 1620504"/>
                  <a:gd name="connsiteX30" fmla="*/ 1688634 w 2160676"/>
                  <a:gd name="connsiteY30" fmla="*/ 135414 h 1620504"/>
                  <a:gd name="connsiteX31" fmla="*/ 472043 w 2160676"/>
                  <a:gd name="connsiteY31" fmla="*/ 135414 h 1620504"/>
                  <a:gd name="connsiteX32" fmla="*/ 338024 w 2160676"/>
                  <a:gd name="connsiteY32" fmla="*/ 473205 h 1620504"/>
                  <a:gd name="connsiteX33" fmla="*/ 1012584 w 2160676"/>
                  <a:gd name="connsiteY33" fmla="*/ 473205 h 1620504"/>
                  <a:gd name="connsiteX34" fmla="*/ 1012584 w 2160676"/>
                  <a:gd name="connsiteY34" fmla="*/ 135414 h 1620504"/>
                  <a:gd name="connsiteX35" fmla="*/ 405034 w 2160676"/>
                  <a:gd name="connsiteY35" fmla="*/ 0 h 1620504"/>
                  <a:gd name="connsiteX36" fmla="*/ 1755643 w 2160676"/>
                  <a:gd name="connsiteY36" fmla="*/ 0 h 1620504"/>
                  <a:gd name="connsiteX37" fmla="*/ 1958159 w 2160676"/>
                  <a:gd name="connsiteY37" fmla="*/ 473205 h 1620504"/>
                  <a:gd name="connsiteX38" fmla="*/ 2160676 w 2160676"/>
                  <a:gd name="connsiteY38" fmla="*/ 675582 h 1620504"/>
                  <a:gd name="connsiteX39" fmla="*/ 2160676 w 2160676"/>
                  <a:gd name="connsiteY39" fmla="*/ 1351164 h 1620504"/>
                  <a:gd name="connsiteX40" fmla="*/ 2025169 w 2160676"/>
                  <a:gd name="connsiteY40" fmla="*/ 1351164 h 1620504"/>
                  <a:gd name="connsiteX41" fmla="*/ 2025169 w 2160676"/>
                  <a:gd name="connsiteY41" fmla="*/ 1620504 h 1620504"/>
                  <a:gd name="connsiteX42" fmla="*/ 1822652 w 2160676"/>
                  <a:gd name="connsiteY42" fmla="*/ 1620504 h 1620504"/>
                  <a:gd name="connsiteX43" fmla="*/ 1822652 w 2160676"/>
                  <a:gd name="connsiteY43" fmla="*/ 1351164 h 1620504"/>
                  <a:gd name="connsiteX44" fmla="*/ 1553126 w 2160676"/>
                  <a:gd name="connsiteY44" fmla="*/ 1351164 h 1620504"/>
                  <a:gd name="connsiteX45" fmla="*/ 1553126 w 2160676"/>
                  <a:gd name="connsiteY45" fmla="*/ 1418127 h 1620504"/>
                  <a:gd name="connsiteX46" fmla="*/ 607551 w 2160676"/>
                  <a:gd name="connsiteY46" fmla="*/ 1418127 h 1620504"/>
                  <a:gd name="connsiteX47" fmla="*/ 607551 w 2160676"/>
                  <a:gd name="connsiteY47" fmla="*/ 1351164 h 1620504"/>
                  <a:gd name="connsiteX48" fmla="*/ 336535 w 2160676"/>
                  <a:gd name="connsiteY48" fmla="*/ 1351164 h 1620504"/>
                  <a:gd name="connsiteX49" fmla="*/ 336535 w 2160676"/>
                  <a:gd name="connsiteY49" fmla="*/ 1620504 h 1620504"/>
                  <a:gd name="connsiteX50" fmla="*/ 134019 w 2160676"/>
                  <a:gd name="connsiteY50" fmla="*/ 1620504 h 1620504"/>
                  <a:gd name="connsiteX51" fmla="*/ 134019 w 2160676"/>
                  <a:gd name="connsiteY51" fmla="*/ 1351164 h 1620504"/>
                  <a:gd name="connsiteX52" fmla="*/ 0 w 2160676"/>
                  <a:gd name="connsiteY52" fmla="*/ 1351164 h 1620504"/>
                  <a:gd name="connsiteX53" fmla="*/ 0 w 2160676"/>
                  <a:gd name="connsiteY53" fmla="*/ 675582 h 1620504"/>
                  <a:gd name="connsiteX54" fmla="*/ 202517 w 2160676"/>
                  <a:gd name="connsiteY54" fmla="*/ 473205 h 16205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</a:cxnLst>
                <a:rect l="l" t="t" r="r" b="b"/>
                <a:pathLst>
                  <a:path w="2160676" h="1620504">
                    <a:moveTo>
                      <a:pt x="135508" y="1148787"/>
                    </a:moveTo>
                    <a:lnTo>
                      <a:pt x="135508" y="1282713"/>
                    </a:lnTo>
                    <a:lnTo>
                      <a:pt x="2026658" y="1282713"/>
                    </a:lnTo>
                    <a:lnTo>
                      <a:pt x="2026658" y="1148787"/>
                    </a:lnTo>
                    <a:close/>
                    <a:moveTo>
                      <a:pt x="1890405" y="742545"/>
                    </a:moveTo>
                    <a:cubicBezTo>
                      <a:pt x="1815977" y="742545"/>
                      <a:pt x="1755642" y="802839"/>
                      <a:pt x="1755642" y="877215"/>
                    </a:cubicBezTo>
                    <a:cubicBezTo>
                      <a:pt x="1755642" y="951591"/>
                      <a:pt x="1815977" y="1011885"/>
                      <a:pt x="1890405" y="1011885"/>
                    </a:cubicBezTo>
                    <a:cubicBezTo>
                      <a:pt x="1964833" y="1011885"/>
                      <a:pt x="2025168" y="951591"/>
                      <a:pt x="2025168" y="877215"/>
                    </a:cubicBezTo>
                    <a:cubicBezTo>
                      <a:pt x="2025168" y="802839"/>
                      <a:pt x="1964833" y="742545"/>
                      <a:pt x="1890405" y="742545"/>
                    </a:cubicBezTo>
                    <a:close/>
                    <a:moveTo>
                      <a:pt x="270271" y="742545"/>
                    </a:moveTo>
                    <a:cubicBezTo>
                      <a:pt x="195843" y="742545"/>
                      <a:pt x="135508" y="802839"/>
                      <a:pt x="135508" y="877215"/>
                    </a:cubicBezTo>
                    <a:cubicBezTo>
                      <a:pt x="135508" y="951591"/>
                      <a:pt x="195843" y="1011885"/>
                      <a:pt x="270271" y="1011885"/>
                    </a:cubicBezTo>
                    <a:cubicBezTo>
                      <a:pt x="344699" y="1011885"/>
                      <a:pt x="405034" y="951591"/>
                      <a:pt x="405034" y="877215"/>
                    </a:cubicBezTo>
                    <a:cubicBezTo>
                      <a:pt x="405034" y="802839"/>
                      <a:pt x="344699" y="742545"/>
                      <a:pt x="270271" y="742545"/>
                    </a:cubicBezTo>
                    <a:close/>
                    <a:moveTo>
                      <a:pt x="1899641" y="540168"/>
                    </a:moveTo>
                    <a:lnTo>
                      <a:pt x="1486116" y="630776"/>
                    </a:lnTo>
                    <a:lnTo>
                      <a:pt x="1545934" y="675582"/>
                    </a:lnTo>
                    <a:lnTo>
                      <a:pt x="1958159" y="585970"/>
                    </a:lnTo>
                    <a:close/>
                    <a:moveTo>
                      <a:pt x="1081082" y="540168"/>
                    </a:moveTo>
                    <a:lnTo>
                      <a:pt x="810067" y="675582"/>
                    </a:lnTo>
                    <a:lnTo>
                      <a:pt x="810067" y="1080336"/>
                    </a:lnTo>
                    <a:lnTo>
                      <a:pt x="1350608" y="1080336"/>
                    </a:lnTo>
                    <a:lnTo>
                      <a:pt x="1350608" y="675582"/>
                    </a:lnTo>
                    <a:close/>
                    <a:moveTo>
                      <a:pt x="261035" y="540168"/>
                    </a:moveTo>
                    <a:lnTo>
                      <a:pt x="202517" y="585970"/>
                    </a:lnTo>
                    <a:lnTo>
                      <a:pt x="614742" y="675582"/>
                    </a:lnTo>
                    <a:lnTo>
                      <a:pt x="674560" y="630776"/>
                    </a:lnTo>
                    <a:close/>
                    <a:moveTo>
                      <a:pt x="1148092" y="135414"/>
                    </a:moveTo>
                    <a:lnTo>
                      <a:pt x="1148092" y="473205"/>
                    </a:lnTo>
                    <a:lnTo>
                      <a:pt x="1822652" y="473205"/>
                    </a:lnTo>
                    <a:lnTo>
                      <a:pt x="1688634" y="135414"/>
                    </a:lnTo>
                    <a:close/>
                    <a:moveTo>
                      <a:pt x="472043" y="135414"/>
                    </a:moveTo>
                    <a:lnTo>
                      <a:pt x="338024" y="473205"/>
                    </a:lnTo>
                    <a:lnTo>
                      <a:pt x="1012584" y="473205"/>
                    </a:lnTo>
                    <a:lnTo>
                      <a:pt x="1012584" y="135414"/>
                    </a:lnTo>
                    <a:close/>
                    <a:moveTo>
                      <a:pt x="405034" y="0"/>
                    </a:moveTo>
                    <a:lnTo>
                      <a:pt x="1755643" y="0"/>
                    </a:lnTo>
                    <a:lnTo>
                      <a:pt x="1958159" y="473205"/>
                    </a:lnTo>
                    <a:lnTo>
                      <a:pt x="2160676" y="675582"/>
                    </a:lnTo>
                    <a:lnTo>
                      <a:pt x="2160676" y="1351164"/>
                    </a:lnTo>
                    <a:lnTo>
                      <a:pt x="2025169" y="1351164"/>
                    </a:lnTo>
                    <a:lnTo>
                      <a:pt x="2025169" y="1620504"/>
                    </a:lnTo>
                    <a:lnTo>
                      <a:pt x="1822652" y="1620504"/>
                    </a:lnTo>
                    <a:lnTo>
                      <a:pt x="1822652" y="1351164"/>
                    </a:lnTo>
                    <a:lnTo>
                      <a:pt x="1553126" y="1351164"/>
                    </a:lnTo>
                    <a:lnTo>
                      <a:pt x="1553126" y="1418127"/>
                    </a:lnTo>
                    <a:lnTo>
                      <a:pt x="607551" y="1418127"/>
                    </a:lnTo>
                    <a:lnTo>
                      <a:pt x="607551" y="1351164"/>
                    </a:lnTo>
                    <a:lnTo>
                      <a:pt x="336535" y="1351164"/>
                    </a:lnTo>
                    <a:lnTo>
                      <a:pt x="336535" y="1620504"/>
                    </a:lnTo>
                    <a:lnTo>
                      <a:pt x="134019" y="1620504"/>
                    </a:lnTo>
                    <a:lnTo>
                      <a:pt x="134019" y="1351164"/>
                    </a:lnTo>
                    <a:lnTo>
                      <a:pt x="0" y="1351164"/>
                    </a:lnTo>
                    <a:lnTo>
                      <a:pt x="0" y="675582"/>
                    </a:lnTo>
                    <a:lnTo>
                      <a:pt x="202517" y="473205"/>
                    </a:lnTo>
                    <a:close/>
                  </a:path>
                </a:pathLst>
              </a:custGeom>
              <a:solidFill>
                <a:srgbClr val="000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noAutofit/>
              </a:bodyPr>
              <a:lstStyle/>
              <a:p>
                <a:endParaRPr lang="ja-JP" altLang="en-US"/>
              </a:p>
            </p:txBody>
          </p:sp>
        </p:grpSp>
        <p:sp>
          <p:nvSpPr>
            <p:cNvPr id="127" name="フリーフォーム 168">
              <a:extLst>
                <a:ext uri="{FF2B5EF4-FFF2-40B4-BE49-F238E27FC236}">
                  <a16:creationId xmlns:a16="http://schemas.microsoft.com/office/drawing/2014/main" id="{FB83715F-4055-4A29-8234-AE303CFADDC0}"/>
                </a:ext>
              </a:extLst>
            </p:cNvPr>
            <p:cNvSpPr/>
            <p:nvPr/>
          </p:nvSpPr>
          <p:spPr>
            <a:xfrm rot="900000">
              <a:off x="2655764" y="4995324"/>
              <a:ext cx="912984" cy="1102608"/>
            </a:xfrm>
            <a:custGeom>
              <a:avLst/>
              <a:gdLst>
                <a:gd name="connsiteX0" fmla="*/ 671382 w 1159475"/>
                <a:gd name="connsiteY0" fmla="*/ 0 h 1400297"/>
                <a:gd name="connsiteX1" fmla="*/ 764597 w 1159475"/>
                <a:gd name="connsiteY1" fmla="*/ 93215 h 1400297"/>
                <a:gd name="connsiteX2" fmla="*/ 764597 w 1159475"/>
                <a:gd name="connsiteY2" fmla="*/ 696590 h 1400297"/>
                <a:gd name="connsiteX3" fmla="*/ 794859 w 1159475"/>
                <a:gd name="connsiteY3" fmla="*/ 696590 h 1400297"/>
                <a:gd name="connsiteX4" fmla="*/ 794859 w 1159475"/>
                <a:gd name="connsiteY4" fmla="*/ 174177 h 1400297"/>
                <a:gd name="connsiteX5" fmla="*/ 888074 w 1159475"/>
                <a:gd name="connsiteY5" fmla="*/ 80962 h 1400297"/>
                <a:gd name="connsiteX6" fmla="*/ 981289 w 1159475"/>
                <a:gd name="connsiteY6" fmla="*/ 174177 h 1400297"/>
                <a:gd name="connsiteX7" fmla="*/ 981289 w 1159475"/>
                <a:gd name="connsiteY7" fmla="*/ 696590 h 1400297"/>
                <a:gd name="connsiteX8" fmla="*/ 1009170 w 1159475"/>
                <a:gd name="connsiteY8" fmla="*/ 696590 h 1400297"/>
                <a:gd name="connsiteX9" fmla="*/ 1009170 w 1159475"/>
                <a:gd name="connsiteY9" fmla="*/ 389600 h 1400297"/>
                <a:gd name="connsiteX10" fmla="*/ 1055069 w 1159475"/>
                <a:gd name="connsiteY10" fmla="*/ 320354 h 1400297"/>
                <a:gd name="connsiteX11" fmla="*/ 1084321 w 1159475"/>
                <a:gd name="connsiteY11" fmla="*/ 314449 h 1400297"/>
                <a:gd name="connsiteX12" fmla="*/ 1113573 w 1159475"/>
                <a:gd name="connsiteY12" fmla="*/ 320354 h 1400297"/>
                <a:gd name="connsiteX13" fmla="*/ 1159471 w 1159475"/>
                <a:gd name="connsiteY13" fmla="*/ 389600 h 1400297"/>
                <a:gd name="connsiteX14" fmla="*/ 1159471 w 1159475"/>
                <a:gd name="connsiteY14" fmla="*/ 797449 h 1400297"/>
                <a:gd name="connsiteX15" fmla="*/ 1159475 w 1159475"/>
                <a:gd name="connsiteY15" fmla="*/ 797466 h 1400297"/>
                <a:gd name="connsiteX16" fmla="*/ 1159475 w 1159475"/>
                <a:gd name="connsiteY16" fmla="*/ 1048443 h 1400297"/>
                <a:gd name="connsiteX17" fmla="*/ 807621 w 1159475"/>
                <a:gd name="connsiteY17" fmla="*/ 1400297 h 1400297"/>
                <a:gd name="connsiteX18" fmla="*/ 713802 w 1159475"/>
                <a:gd name="connsiteY18" fmla="*/ 1400297 h 1400297"/>
                <a:gd name="connsiteX19" fmla="*/ 369096 w 1159475"/>
                <a:gd name="connsiteY19" fmla="*/ 1119354 h 1400297"/>
                <a:gd name="connsiteX20" fmla="*/ 363914 w 1159475"/>
                <a:gd name="connsiteY20" fmla="*/ 1067950 h 1400297"/>
                <a:gd name="connsiteX21" fmla="*/ 32099 w 1159475"/>
                <a:gd name="connsiteY21" fmla="*/ 736134 h 1400297"/>
                <a:gd name="connsiteX22" fmla="*/ 8025 w 1159475"/>
                <a:gd name="connsiteY22" fmla="*/ 617398 h 1400297"/>
                <a:gd name="connsiteX23" fmla="*/ 32099 w 1159475"/>
                <a:gd name="connsiteY23" fmla="*/ 581144 h 1400297"/>
                <a:gd name="connsiteX24" fmla="*/ 68353 w 1159475"/>
                <a:gd name="connsiteY24" fmla="*/ 557070 h 1400297"/>
                <a:gd name="connsiteX25" fmla="*/ 187089 w 1159475"/>
                <a:gd name="connsiteY25" fmla="*/ 581144 h 1400297"/>
                <a:gd name="connsiteX26" fmla="*/ 363853 w 1159475"/>
                <a:gd name="connsiteY26" fmla="*/ 757908 h 1400297"/>
                <a:gd name="connsiteX27" fmla="*/ 363853 w 1159475"/>
                <a:gd name="connsiteY27" fmla="*/ 210413 h 1400297"/>
                <a:gd name="connsiteX28" fmla="*/ 457068 w 1159475"/>
                <a:gd name="connsiteY28" fmla="*/ 117198 h 1400297"/>
                <a:gd name="connsiteX29" fmla="*/ 550283 w 1159475"/>
                <a:gd name="connsiteY29" fmla="*/ 210413 h 1400297"/>
                <a:gd name="connsiteX30" fmla="*/ 550283 w 1159475"/>
                <a:gd name="connsiteY30" fmla="*/ 696590 h 1400297"/>
                <a:gd name="connsiteX31" fmla="*/ 578167 w 1159475"/>
                <a:gd name="connsiteY31" fmla="*/ 696590 h 1400297"/>
                <a:gd name="connsiteX32" fmla="*/ 578167 w 1159475"/>
                <a:gd name="connsiteY32" fmla="*/ 93215 h 1400297"/>
                <a:gd name="connsiteX33" fmla="*/ 671382 w 1159475"/>
                <a:gd name="connsiteY33" fmla="*/ 0 h 14002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159475" h="1400297">
                  <a:moveTo>
                    <a:pt x="671382" y="0"/>
                  </a:moveTo>
                  <a:cubicBezTo>
                    <a:pt x="722863" y="0"/>
                    <a:pt x="764597" y="41734"/>
                    <a:pt x="764597" y="93215"/>
                  </a:cubicBezTo>
                  <a:lnTo>
                    <a:pt x="764597" y="696590"/>
                  </a:lnTo>
                  <a:lnTo>
                    <a:pt x="794859" y="696590"/>
                  </a:lnTo>
                  <a:lnTo>
                    <a:pt x="794859" y="174177"/>
                  </a:lnTo>
                  <a:cubicBezTo>
                    <a:pt x="794859" y="122696"/>
                    <a:pt x="836593" y="80962"/>
                    <a:pt x="888074" y="80962"/>
                  </a:cubicBezTo>
                  <a:cubicBezTo>
                    <a:pt x="939555" y="80962"/>
                    <a:pt x="981289" y="122696"/>
                    <a:pt x="981289" y="174177"/>
                  </a:cubicBezTo>
                  <a:lnTo>
                    <a:pt x="981289" y="696590"/>
                  </a:lnTo>
                  <a:lnTo>
                    <a:pt x="1009170" y="696590"/>
                  </a:lnTo>
                  <a:lnTo>
                    <a:pt x="1009170" y="389600"/>
                  </a:lnTo>
                  <a:cubicBezTo>
                    <a:pt x="1009170" y="358471"/>
                    <a:pt x="1028096" y="331763"/>
                    <a:pt x="1055069" y="320354"/>
                  </a:cubicBezTo>
                  <a:lnTo>
                    <a:pt x="1084321" y="314449"/>
                  </a:lnTo>
                  <a:lnTo>
                    <a:pt x="1113573" y="320354"/>
                  </a:lnTo>
                  <a:cubicBezTo>
                    <a:pt x="1140545" y="331763"/>
                    <a:pt x="1159471" y="358471"/>
                    <a:pt x="1159471" y="389600"/>
                  </a:cubicBezTo>
                  <a:lnTo>
                    <a:pt x="1159471" y="797449"/>
                  </a:lnTo>
                  <a:lnTo>
                    <a:pt x="1159475" y="797466"/>
                  </a:lnTo>
                  <a:lnTo>
                    <a:pt x="1159475" y="1048443"/>
                  </a:lnTo>
                  <a:cubicBezTo>
                    <a:pt x="1159475" y="1242767"/>
                    <a:pt x="1001945" y="1400297"/>
                    <a:pt x="807621" y="1400297"/>
                  </a:cubicBezTo>
                  <a:lnTo>
                    <a:pt x="713802" y="1400297"/>
                  </a:lnTo>
                  <a:cubicBezTo>
                    <a:pt x="543768" y="1400297"/>
                    <a:pt x="401905" y="1279688"/>
                    <a:pt x="369096" y="1119354"/>
                  </a:cubicBezTo>
                  <a:lnTo>
                    <a:pt x="363914" y="1067950"/>
                  </a:lnTo>
                  <a:lnTo>
                    <a:pt x="32099" y="736134"/>
                  </a:lnTo>
                  <a:cubicBezTo>
                    <a:pt x="0" y="704035"/>
                    <a:pt x="-8025" y="656977"/>
                    <a:pt x="8025" y="617398"/>
                  </a:cubicBezTo>
                  <a:lnTo>
                    <a:pt x="32099" y="581144"/>
                  </a:lnTo>
                  <a:lnTo>
                    <a:pt x="68353" y="557070"/>
                  </a:lnTo>
                  <a:cubicBezTo>
                    <a:pt x="107932" y="541020"/>
                    <a:pt x="154990" y="549045"/>
                    <a:pt x="187089" y="581144"/>
                  </a:cubicBezTo>
                  <a:lnTo>
                    <a:pt x="363853" y="757908"/>
                  </a:lnTo>
                  <a:lnTo>
                    <a:pt x="363853" y="210413"/>
                  </a:lnTo>
                  <a:cubicBezTo>
                    <a:pt x="363853" y="158932"/>
                    <a:pt x="405587" y="117198"/>
                    <a:pt x="457068" y="117198"/>
                  </a:cubicBezTo>
                  <a:cubicBezTo>
                    <a:pt x="508549" y="117198"/>
                    <a:pt x="550283" y="158932"/>
                    <a:pt x="550283" y="210413"/>
                  </a:cubicBezTo>
                  <a:lnTo>
                    <a:pt x="550283" y="696590"/>
                  </a:lnTo>
                  <a:lnTo>
                    <a:pt x="578167" y="696590"/>
                  </a:lnTo>
                  <a:lnTo>
                    <a:pt x="578167" y="93215"/>
                  </a:lnTo>
                  <a:cubicBezTo>
                    <a:pt x="578167" y="41734"/>
                    <a:pt x="619901" y="0"/>
                    <a:pt x="671382" y="0"/>
                  </a:cubicBezTo>
                  <a:close/>
                </a:path>
              </a:pathLst>
            </a:custGeom>
            <a:solidFill>
              <a:srgbClr val="FF0000"/>
            </a:solidFill>
            <a:ln w="381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28" name="フリーフォーム 168">
              <a:extLst>
                <a:ext uri="{FF2B5EF4-FFF2-40B4-BE49-F238E27FC236}">
                  <a16:creationId xmlns:a16="http://schemas.microsoft.com/office/drawing/2014/main" id="{963D464C-DD13-4FA3-B31B-417F6E7E0B8A}"/>
                </a:ext>
              </a:extLst>
            </p:cNvPr>
            <p:cNvSpPr/>
            <p:nvPr/>
          </p:nvSpPr>
          <p:spPr>
            <a:xfrm rot="20700000" flipH="1">
              <a:off x="482322" y="4995325"/>
              <a:ext cx="912984" cy="1102608"/>
            </a:xfrm>
            <a:custGeom>
              <a:avLst/>
              <a:gdLst>
                <a:gd name="connsiteX0" fmla="*/ 671382 w 1159475"/>
                <a:gd name="connsiteY0" fmla="*/ 0 h 1400297"/>
                <a:gd name="connsiteX1" fmla="*/ 764597 w 1159475"/>
                <a:gd name="connsiteY1" fmla="*/ 93215 h 1400297"/>
                <a:gd name="connsiteX2" fmla="*/ 764597 w 1159475"/>
                <a:gd name="connsiteY2" fmla="*/ 696590 h 1400297"/>
                <a:gd name="connsiteX3" fmla="*/ 794859 w 1159475"/>
                <a:gd name="connsiteY3" fmla="*/ 696590 h 1400297"/>
                <a:gd name="connsiteX4" fmla="*/ 794859 w 1159475"/>
                <a:gd name="connsiteY4" fmla="*/ 174177 h 1400297"/>
                <a:gd name="connsiteX5" fmla="*/ 888074 w 1159475"/>
                <a:gd name="connsiteY5" fmla="*/ 80962 h 1400297"/>
                <a:gd name="connsiteX6" fmla="*/ 981289 w 1159475"/>
                <a:gd name="connsiteY6" fmla="*/ 174177 h 1400297"/>
                <a:gd name="connsiteX7" fmla="*/ 981289 w 1159475"/>
                <a:gd name="connsiteY7" fmla="*/ 696590 h 1400297"/>
                <a:gd name="connsiteX8" fmla="*/ 1009170 w 1159475"/>
                <a:gd name="connsiteY8" fmla="*/ 696590 h 1400297"/>
                <a:gd name="connsiteX9" fmla="*/ 1009170 w 1159475"/>
                <a:gd name="connsiteY9" fmla="*/ 389600 h 1400297"/>
                <a:gd name="connsiteX10" fmla="*/ 1055069 w 1159475"/>
                <a:gd name="connsiteY10" fmla="*/ 320354 h 1400297"/>
                <a:gd name="connsiteX11" fmla="*/ 1084321 w 1159475"/>
                <a:gd name="connsiteY11" fmla="*/ 314449 h 1400297"/>
                <a:gd name="connsiteX12" fmla="*/ 1113573 w 1159475"/>
                <a:gd name="connsiteY12" fmla="*/ 320354 h 1400297"/>
                <a:gd name="connsiteX13" fmla="*/ 1159471 w 1159475"/>
                <a:gd name="connsiteY13" fmla="*/ 389600 h 1400297"/>
                <a:gd name="connsiteX14" fmla="*/ 1159471 w 1159475"/>
                <a:gd name="connsiteY14" fmla="*/ 797449 h 1400297"/>
                <a:gd name="connsiteX15" fmla="*/ 1159475 w 1159475"/>
                <a:gd name="connsiteY15" fmla="*/ 797466 h 1400297"/>
                <a:gd name="connsiteX16" fmla="*/ 1159475 w 1159475"/>
                <a:gd name="connsiteY16" fmla="*/ 1048443 h 1400297"/>
                <a:gd name="connsiteX17" fmla="*/ 807621 w 1159475"/>
                <a:gd name="connsiteY17" fmla="*/ 1400297 h 1400297"/>
                <a:gd name="connsiteX18" fmla="*/ 713802 w 1159475"/>
                <a:gd name="connsiteY18" fmla="*/ 1400297 h 1400297"/>
                <a:gd name="connsiteX19" fmla="*/ 369096 w 1159475"/>
                <a:gd name="connsiteY19" fmla="*/ 1119354 h 1400297"/>
                <a:gd name="connsiteX20" fmla="*/ 363914 w 1159475"/>
                <a:gd name="connsiteY20" fmla="*/ 1067950 h 1400297"/>
                <a:gd name="connsiteX21" fmla="*/ 32099 w 1159475"/>
                <a:gd name="connsiteY21" fmla="*/ 736134 h 1400297"/>
                <a:gd name="connsiteX22" fmla="*/ 8025 w 1159475"/>
                <a:gd name="connsiteY22" fmla="*/ 617398 h 1400297"/>
                <a:gd name="connsiteX23" fmla="*/ 32099 w 1159475"/>
                <a:gd name="connsiteY23" fmla="*/ 581144 h 1400297"/>
                <a:gd name="connsiteX24" fmla="*/ 68353 w 1159475"/>
                <a:gd name="connsiteY24" fmla="*/ 557070 h 1400297"/>
                <a:gd name="connsiteX25" fmla="*/ 187089 w 1159475"/>
                <a:gd name="connsiteY25" fmla="*/ 581144 h 1400297"/>
                <a:gd name="connsiteX26" fmla="*/ 363853 w 1159475"/>
                <a:gd name="connsiteY26" fmla="*/ 757908 h 1400297"/>
                <a:gd name="connsiteX27" fmla="*/ 363853 w 1159475"/>
                <a:gd name="connsiteY27" fmla="*/ 210413 h 1400297"/>
                <a:gd name="connsiteX28" fmla="*/ 457068 w 1159475"/>
                <a:gd name="connsiteY28" fmla="*/ 117198 h 1400297"/>
                <a:gd name="connsiteX29" fmla="*/ 550283 w 1159475"/>
                <a:gd name="connsiteY29" fmla="*/ 210413 h 1400297"/>
                <a:gd name="connsiteX30" fmla="*/ 550283 w 1159475"/>
                <a:gd name="connsiteY30" fmla="*/ 696590 h 1400297"/>
                <a:gd name="connsiteX31" fmla="*/ 578167 w 1159475"/>
                <a:gd name="connsiteY31" fmla="*/ 696590 h 1400297"/>
                <a:gd name="connsiteX32" fmla="*/ 578167 w 1159475"/>
                <a:gd name="connsiteY32" fmla="*/ 93215 h 1400297"/>
                <a:gd name="connsiteX33" fmla="*/ 671382 w 1159475"/>
                <a:gd name="connsiteY33" fmla="*/ 0 h 14002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159475" h="1400297">
                  <a:moveTo>
                    <a:pt x="671382" y="0"/>
                  </a:moveTo>
                  <a:cubicBezTo>
                    <a:pt x="722863" y="0"/>
                    <a:pt x="764597" y="41734"/>
                    <a:pt x="764597" y="93215"/>
                  </a:cubicBezTo>
                  <a:lnTo>
                    <a:pt x="764597" y="696590"/>
                  </a:lnTo>
                  <a:lnTo>
                    <a:pt x="794859" y="696590"/>
                  </a:lnTo>
                  <a:lnTo>
                    <a:pt x="794859" y="174177"/>
                  </a:lnTo>
                  <a:cubicBezTo>
                    <a:pt x="794859" y="122696"/>
                    <a:pt x="836593" y="80962"/>
                    <a:pt x="888074" y="80962"/>
                  </a:cubicBezTo>
                  <a:cubicBezTo>
                    <a:pt x="939555" y="80962"/>
                    <a:pt x="981289" y="122696"/>
                    <a:pt x="981289" y="174177"/>
                  </a:cubicBezTo>
                  <a:lnTo>
                    <a:pt x="981289" y="696590"/>
                  </a:lnTo>
                  <a:lnTo>
                    <a:pt x="1009170" y="696590"/>
                  </a:lnTo>
                  <a:lnTo>
                    <a:pt x="1009170" y="389600"/>
                  </a:lnTo>
                  <a:cubicBezTo>
                    <a:pt x="1009170" y="358471"/>
                    <a:pt x="1028096" y="331763"/>
                    <a:pt x="1055069" y="320354"/>
                  </a:cubicBezTo>
                  <a:lnTo>
                    <a:pt x="1084321" y="314449"/>
                  </a:lnTo>
                  <a:lnTo>
                    <a:pt x="1113573" y="320354"/>
                  </a:lnTo>
                  <a:cubicBezTo>
                    <a:pt x="1140545" y="331763"/>
                    <a:pt x="1159471" y="358471"/>
                    <a:pt x="1159471" y="389600"/>
                  </a:cubicBezTo>
                  <a:lnTo>
                    <a:pt x="1159471" y="797449"/>
                  </a:lnTo>
                  <a:lnTo>
                    <a:pt x="1159475" y="797466"/>
                  </a:lnTo>
                  <a:lnTo>
                    <a:pt x="1159475" y="1048443"/>
                  </a:lnTo>
                  <a:cubicBezTo>
                    <a:pt x="1159475" y="1242767"/>
                    <a:pt x="1001945" y="1400297"/>
                    <a:pt x="807621" y="1400297"/>
                  </a:cubicBezTo>
                  <a:lnTo>
                    <a:pt x="713802" y="1400297"/>
                  </a:lnTo>
                  <a:cubicBezTo>
                    <a:pt x="543768" y="1400297"/>
                    <a:pt x="401905" y="1279688"/>
                    <a:pt x="369096" y="1119354"/>
                  </a:cubicBezTo>
                  <a:lnTo>
                    <a:pt x="363914" y="1067950"/>
                  </a:lnTo>
                  <a:lnTo>
                    <a:pt x="32099" y="736134"/>
                  </a:lnTo>
                  <a:cubicBezTo>
                    <a:pt x="0" y="704035"/>
                    <a:pt x="-8025" y="656977"/>
                    <a:pt x="8025" y="617398"/>
                  </a:cubicBezTo>
                  <a:lnTo>
                    <a:pt x="32099" y="581144"/>
                  </a:lnTo>
                  <a:lnTo>
                    <a:pt x="68353" y="557070"/>
                  </a:lnTo>
                  <a:cubicBezTo>
                    <a:pt x="107932" y="541020"/>
                    <a:pt x="154990" y="549045"/>
                    <a:pt x="187089" y="581144"/>
                  </a:cubicBezTo>
                  <a:lnTo>
                    <a:pt x="363853" y="757908"/>
                  </a:lnTo>
                  <a:lnTo>
                    <a:pt x="363853" y="210413"/>
                  </a:lnTo>
                  <a:cubicBezTo>
                    <a:pt x="363853" y="158932"/>
                    <a:pt x="405587" y="117198"/>
                    <a:pt x="457068" y="117198"/>
                  </a:cubicBezTo>
                  <a:cubicBezTo>
                    <a:pt x="508549" y="117198"/>
                    <a:pt x="550283" y="158932"/>
                    <a:pt x="550283" y="210413"/>
                  </a:cubicBezTo>
                  <a:lnTo>
                    <a:pt x="550283" y="696590"/>
                  </a:lnTo>
                  <a:lnTo>
                    <a:pt x="578167" y="696590"/>
                  </a:lnTo>
                  <a:lnTo>
                    <a:pt x="578167" y="93215"/>
                  </a:lnTo>
                  <a:cubicBezTo>
                    <a:pt x="578167" y="41734"/>
                    <a:pt x="619901" y="0"/>
                    <a:pt x="671382" y="0"/>
                  </a:cubicBezTo>
                  <a:close/>
                </a:path>
              </a:pathLst>
            </a:custGeom>
            <a:solidFill>
              <a:srgbClr val="FF0000"/>
            </a:solidFill>
            <a:ln w="381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145" name="グループ化 144">
              <a:extLst>
                <a:ext uri="{FF2B5EF4-FFF2-40B4-BE49-F238E27FC236}">
                  <a16:creationId xmlns:a16="http://schemas.microsoft.com/office/drawing/2014/main" id="{E8FFE073-1B3D-4092-B0DC-2F6C7B3915BB}"/>
                </a:ext>
              </a:extLst>
            </p:cNvPr>
            <p:cNvGrpSpPr/>
            <p:nvPr/>
          </p:nvGrpSpPr>
          <p:grpSpPr>
            <a:xfrm>
              <a:off x="384963" y="3666673"/>
              <a:ext cx="2536199" cy="1268515"/>
              <a:chOff x="6271369" y="3733076"/>
              <a:chExt cx="2536199" cy="1268515"/>
            </a:xfrm>
          </p:grpSpPr>
          <p:sp>
            <p:nvSpPr>
              <p:cNvPr id="146" name="テキスト ボックス 145">
                <a:extLst>
                  <a:ext uri="{FF2B5EF4-FFF2-40B4-BE49-F238E27FC236}">
                    <a16:creationId xmlns:a16="http://schemas.microsoft.com/office/drawing/2014/main" id="{DAE34B8A-06C4-46C3-AA0C-E322D5F924DA}"/>
                  </a:ext>
                </a:extLst>
              </p:cNvPr>
              <p:cNvSpPr txBox="1"/>
              <p:nvPr/>
            </p:nvSpPr>
            <p:spPr>
              <a:xfrm rot="20700000">
                <a:off x="6271369" y="3733076"/>
                <a:ext cx="893736" cy="358441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b="1" dirty="0">
                    <a:solidFill>
                      <a:srgbClr val="FF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NO!</a:t>
                </a:r>
                <a:endParaRPr kumimoji="1" lang="ja-JP" altLang="en-US" b="1" dirty="0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grpSp>
            <p:nvGrpSpPr>
              <p:cNvPr id="147" name="グループ化 146">
                <a:extLst>
                  <a:ext uri="{FF2B5EF4-FFF2-40B4-BE49-F238E27FC236}">
                    <a16:creationId xmlns:a16="http://schemas.microsoft.com/office/drawing/2014/main" id="{BB02314F-5CE2-477B-A1EC-B7CD88578C7F}"/>
                  </a:ext>
                </a:extLst>
              </p:cNvPr>
              <p:cNvGrpSpPr/>
              <p:nvPr/>
            </p:nvGrpSpPr>
            <p:grpSpPr>
              <a:xfrm>
                <a:off x="6987192" y="4413173"/>
                <a:ext cx="808068" cy="588418"/>
                <a:chOff x="7097166" y="4493253"/>
                <a:chExt cx="588119" cy="428257"/>
              </a:xfrm>
            </p:grpSpPr>
            <p:sp>
              <p:nvSpPr>
                <p:cNvPr id="151" name="フリーフォーム: 図形 150">
                  <a:extLst>
                    <a:ext uri="{FF2B5EF4-FFF2-40B4-BE49-F238E27FC236}">
                      <a16:creationId xmlns:a16="http://schemas.microsoft.com/office/drawing/2014/main" id="{D261438B-B0F9-4983-AB4B-D29D5689A472}"/>
                    </a:ext>
                  </a:extLst>
                </p:cNvPr>
                <p:cNvSpPr/>
                <p:nvPr/>
              </p:nvSpPr>
              <p:spPr>
                <a:xfrm>
                  <a:off x="7097166" y="4493253"/>
                  <a:ext cx="588119" cy="428257"/>
                </a:xfrm>
                <a:custGeom>
                  <a:avLst/>
                  <a:gdLst>
                    <a:gd name="connsiteX0" fmla="*/ 33303 w 588119"/>
                    <a:gd name="connsiteY0" fmla="*/ 0 h 428257"/>
                    <a:gd name="connsiteX1" fmla="*/ 588119 w 588119"/>
                    <a:gd name="connsiteY1" fmla="*/ 148663 h 428257"/>
                    <a:gd name="connsiteX2" fmla="*/ 583664 w 588119"/>
                    <a:gd name="connsiteY2" fmla="*/ 192848 h 428257"/>
                    <a:gd name="connsiteX3" fmla="*/ 294827 w 588119"/>
                    <a:gd name="connsiteY3" fmla="*/ 428257 h 428257"/>
                    <a:gd name="connsiteX4" fmla="*/ 0 w 588119"/>
                    <a:gd name="connsiteY4" fmla="*/ 133430 h 428257"/>
                    <a:gd name="connsiteX5" fmla="*/ 23169 w 588119"/>
                    <a:gd name="connsiteY5" fmla="*/ 18670 h 4282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588119" h="428257">
                      <a:moveTo>
                        <a:pt x="33303" y="0"/>
                      </a:moveTo>
                      <a:lnTo>
                        <a:pt x="588119" y="148663"/>
                      </a:lnTo>
                      <a:lnTo>
                        <a:pt x="583664" y="192848"/>
                      </a:lnTo>
                      <a:cubicBezTo>
                        <a:pt x="556173" y="327196"/>
                        <a:pt x="437302" y="428257"/>
                        <a:pt x="294827" y="428257"/>
                      </a:cubicBezTo>
                      <a:cubicBezTo>
                        <a:pt x="131999" y="428257"/>
                        <a:pt x="0" y="296258"/>
                        <a:pt x="0" y="133430"/>
                      </a:cubicBezTo>
                      <a:cubicBezTo>
                        <a:pt x="0" y="92723"/>
                        <a:pt x="8250" y="53943"/>
                        <a:pt x="23169" y="1867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2" name="フリーフォーム: 図形 151">
                  <a:extLst>
                    <a:ext uri="{FF2B5EF4-FFF2-40B4-BE49-F238E27FC236}">
                      <a16:creationId xmlns:a16="http://schemas.microsoft.com/office/drawing/2014/main" id="{310969A0-56EF-4A54-9ADF-D42E1486A949}"/>
                    </a:ext>
                  </a:extLst>
                </p:cNvPr>
                <p:cNvSpPr/>
                <p:nvPr/>
              </p:nvSpPr>
              <p:spPr>
                <a:xfrm>
                  <a:off x="7334793" y="4558509"/>
                  <a:ext cx="292100" cy="240225"/>
                </a:xfrm>
                <a:custGeom>
                  <a:avLst/>
                  <a:gdLst>
                    <a:gd name="connsiteX0" fmla="*/ 36644 w 292100"/>
                    <a:gd name="connsiteY0" fmla="*/ 0 h 240225"/>
                    <a:gd name="connsiteX1" fmla="*/ 286609 w 292100"/>
                    <a:gd name="connsiteY1" fmla="*/ 66978 h 240225"/>
                    <a:gd name="connsiteX2" fmla="*/ 292100 w 292100"/>
                    <a:gd name="connsiteY2" fmla="*/ 94175 h 240225"/>
                    <a:gd name="connsiteX3" fmla="*/ 146050 w 292100"/>
                    <a:gd name="connsiteY3" fmla="*/ 240225 h 240225"/>
                    <a:gd name="connsiteX4" fmla="*/ 0 w 292100"/>
                    <a:gd name="connsiteY4" fmla="*/ 94175 h 240225"/>
                    <a:gd name="connsiteX5" fmla="*/ 11477 w 292100"/>
                    <a:gd name="connsiteY5" fmla="*/ 37326 h 2402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92100" h="240225">
                      <a:moveTo>
                        <a:pt x="36644" y="0"/>
                      </a:moveTo>
                      <a:lnTo>
                        <a:pt x="286609" y="66978"/>
                      </a:lnTo>
                      <a:lnTo>
                        <a:pt x="292100" y="94175"/>
                      </a:lnTo>
                      <a:cubicBezTo>
                        <a:pt x="292100" y="174836"/>
                        <a:pt x="226711" y="240225"/>
                        <a:pt x="146050" y="240225"/>
                      </a:cubicBezTo>
                      <a:cubicBezTo>
                        <a:pt x="65389" y="240225"/>
                        <a:pt x="0" y="174836"/>
                        <a:pt x="0" y="94175"/>
                      </a:cubicBezTo>
                      <a:cubicBezTo>
                        <a:pt x="0" y="74010"/>
                        <a:pt x="4087" y="54799"/>
                        <a:pt x="11477" y="37326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48" name="グループ化 147">
                <a:extLst>
                  <a:ext uri="{FF2B5EF4-FFF2-40B4-BE49-F238E27FC236}">
                    <a16:creationId xmlns:a16="http://schemas.microsoft.com/office/drawing/2014/main" id="{15FCD1BD-4215-4F7F-8302-49D75A3F6748}"/>
                  </a:ext>
                </a:extLst>
              </p:cNvPr>
              <p:cNvGrpSpPr/>
              <p:nvPr/>
            </p:nvGrpSpPr>
            <p:grpSpPr>
              <a:xfrm flipH="1">
                <a:off x="7999500" y="4413173"/>
                <a:ext cx="808068" cy="588418"/>
                <a:chOff x="7097166" y="4493253"/>
                <a:chExt cx="588119" cy="428257"/>
              </a:xfrm>
            </p:grpSpPr>
            <p:sp>
              <p:nvSpPr>
                <p:cNvPr id="149" name="フリーフォーム: 図形 148">
                  <a:extLst>
                    <a:ext uri="{FF2B5EF4-FFF2-40B4-BE49-F238E27FC236}">
                      <a16:creationId xmlns:a16="http://schemas.microsoft.com/office/drawing/2014/main" id="{069411C5-655E-4545-B2A4-0FA35773B3DA}"/>
                    </a:ext>
                  </a:extLst>
                </p:cNvPr>
                <p:cNvSpPr/>
                <p:nvPr/>
              </p:nvSpPr>
              <p:spPr>
                <a:xfrm>
                  <a:off x="7097166" y="4493253"/>
                  <a:ext cx="588119" cy="428257"/>
                </a:xfrm>
                <a:custGeom>
                  <a:avLst/>
                  <a:gdLst>
                    <a:gd name="connsiteX0" fmla="*/ 33303 w 588119"/>
                    <a:gd name="connsiteY0" fmla="*/ 0 h 428257"/>
                    <a:gd name="connsiteX1" fmla="*/ 588119 w 588119"/>
                    <a:gd name="connsiteY1" fmla="*/ 148663 h 428257"/>
                    <a:gd name="connsiteX2" fmla="*/ 583664 w 588119"/>
                    <a:gd name="connsiteY2" fmla="*/ 192848 h 428257"/>
                    <a:gd name="connsiteX3" fmla="*/ 294827 w 588119"/>
                    <a:gd name="connsiteY3" fmla="*/ 428257 h 428257"/>
                    <a:gd name="connsiteX4" fmla="*/ 0 w 588119"/>
                    <a:gd name="connsiteY4" fmla="*/ 133430 h 428257"/>
                    <a:gd name="connsiteX5" fmla="*/ 23169 w 588119"/>
                    <a:gd name="connsiteY5" fmla="*/ 18670 h 4282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588119" h="428257">
                      <a:moveTo>
                        <a:pt x="33303" y="0"/>
                      </a:moveTo>
                      <a:lnTo>
                        <a:pt x="588119" y="148663"/>
                      </a:lnTo>
                      <a:lnTo>
                        <a:pt x="583664" y="192848"/>
                      </a:lnTo>
                      <a:cubicBezTo>
                        <a:pt x="556173" y="327196"/>
                        <a:pt x="437302" y="428257"/>
                        <a:pt x="294827" y="428257"/>
                      </a:cubicBezTo>
                      <a:cubicBezTo>
                        <a:pt x="131999" y="428257"/>
                        <a:pt x="0" y="296258"/>
                        <a:pt x="0" y="133430"/>
                      </a:cubicBezTo>
                      <a:cubicBezTo>
                        <a:pt x="0" y="92723"/>
                        <a:pt x="8250" y="53943"/>
                        <a:pt x="23169" y="1867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0" name="フリーフォーム: 図形 149">
                  <a:extLst>
                    <a:ext uri="{FF2B5EF4-FFF2-40B4-BE49-F238E27FC236}">
                      <a16:creationId xmlns:a16="http://schemas.microsoft.com/office/drawing/2014/main" id="{F6A474C5-114C-4D11-90BB-F583F1CCA6D0}"/>
                    </a:ext>
                  </a:extLst>
                </p:cNvPr>
                <p:cNvSpPr/>
                <p:nvPr/>
              </p:nvSpPr>
              <p:spPr>
                <a:xfrm>
                  <a:off x="7334793" y="4558509"/>
                  <a:ext cx="292100" cy="240225"/>
                </a:xfrm>
                <a:custGeom>
                  <a:avLst/>
                  <a:gdLst>
                    <a:gd name="connsiteX0" fmla="*/ 36644 w 292100"/>
                    <a:gd name="connsiteY0" fmla="*/ 0 h 240225"/>
                    <a:gd name="connsiteX1" fmla="*/ 286609 w 292100"/>
                    <a:gd name="connsiteY1" fmla="*/ 66978 h 240225"/>
                    <a:gd name="connsiteX2" fmla="*/ 292100 w 292100"/>
                    <a:gd name="connsiteY2" fmla="*/ 94175 h 240225"/>
                    <a:gd name="connsiteX3" fmla="*/ 146050 w 292100"/>
                    <a:gd name="connsiteY3" fmla="*/ 240225 h 240225"/>
                    <a:gd name="connsiteX4" fmla="*/ 0 w 292100"/>
                    <a:gd name="connsiteY4" fmla="*/ 94175 h 240225"/>
                    <a:gd name="connsiteX5" fmla="*/ 11477 w 292100"/>
                    <a:gd name="connsiteY5" fmla="*/ 37326 h 2402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92100" h="240225">
                      <a:moveTo>
                        <a:pt x="36644" y="0"/>
                      </a:moveTo>
                      <a:lnTo>
                        <a:pt x="286609" y="66978"/>
                      </a:lnTo>
                      <a:lnTo>
                        <a:pt x="292100" y="94175"/>
                      </a:lnTo>
                      <a:cubicBezTo>
                        <a:pt x="292100" y="174836"/>
                        <a:pt x="226711" y="240225"/>
                        <a:pt x="146050" y="240225"/>
                      </a:cubicBezTo>
                      <a:cubicBezTo>
                        <a:pt x="65389" y="240225"/>
                        <a:pt x="0" y="174836"/>
                        <a:pt x="0" y="94175"/>
                      </a:cubicBezTo>
                      <a:cubicBezTo>
                        <a:pt x="0" y="74010"/>
                        <a:pt x="4087" y="54799"/>
                        <a:pt x="11477" y="37326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43167147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</TotalTime>
  <Words>18</Words>
  <Application>Microsoft Office PowerPoint</Application>
  <PresentationFormat>A4 210 x 297 mm</PresentationFormat>
  <Paragraphs>12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7" baseType="lpstr">
      <vt:lpstr>Meiryo UI</vt:lpstr>
      <vt:lpstr>メイリオ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pptxa88_自動車等通行止めのイラスト</dc:title>
  <dc:subject>pptxa88_自動車等通行止めのイラスト</dc:subject>
  <dc:creator>でじけろお</dc:creator>
  <cp:revision>1</cp:revision>
  <dcterms:created xsi:type="dcterms:W3CDTF">2018-05-20T00:31:01Z</dcterms:created>
  <dcterms:modified xsi:type="dcterms:W3CDTF">2019-07-14T16:14:35Z</dcterms:modified>
  <cp:version>1</cp:version>
</cp:coreProperties>
</file>